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73" r:id="rId10"/>
    <p:sldId id="287" r:id="rId11"/>
    <p:sldId id="288" r:id="rId12"/>
    <p:sldId id="289" r:id="rId13"/>
    <p:sldId id="290" r:id="rId14"/>
    <p:sldId id="29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9290-BEA3-4954-9F3C-6863CEDF0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A8B96-9DFE-4A94-AB33-FD496DACE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8F079-EC52-4E3C-934E-576B6BB3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4D19-4F8C-4EB0-A8C4-D22E01E1549B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CC21D-7743-4405-BF76-C7DDCBE89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1B863-BB9C-4B3B-A5F4-A40AC338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FC70-48CF-45AC-AD2D-FF6FF08F399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8B94D4-1A39-BB41-B8C3-7C4AECC70790}"/>
              </a:ext>
            </a:extLst>
          </p:cNvPr>
          <p:cNvSpPr/>
          <p:nvPr userDrawn="1"/>
        </p:nvSpPr>
        <p:spPr>
          <a:xfrm>
            <a:off x="0" y="37556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ora" pitchFamily="2" charset="0"/>
                <a:cs typeface="Arial" panose="020B0604020202020204" pitchFamily="34" charset="0"/>
              </a:rPr>
              <a:t>Editable Infographic PowerPoint Templates</a:t>
            </a:r>
          </a:p>
        </p:txBody>
      </p:sp>
    </p:spTree>
    <p:extLst>
      <p:ext uri="{BB962C8B-B14F-4D97-AF65-F5344CB8AC3E}">
        <p14:creationId xmlns:p14="http://schemas.microsoft.com/office/powerpoint/2010/main" val="368359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AB66-B158-4A8B-A028-16AC8730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637A7-F51A-4832-BE66-7943570ED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674A0-0D33-4FC7-8A7C-FBD3BDB7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4D19-4F8C-4EB0-A8C4-D22E01E1549B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1E591-D179-484E-89C2-1CDFFCB6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EAF21-CA28-438F-BC29-A31D1F56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FC70-48CF-45AC-AD2D-FF6FF08F3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37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5754A5-C155-456A-837A-BBD1FED1D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BA04F-5A39-49CE-8EB4-3B052BB4E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970ED-CC64-4AF0-ADD3-67B680340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4D19-4F8C-4EB0-A8C4-D22E01E1549B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B33E4-334D-4C72-A69E-DE786B3B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7AFBB-AF48-4832-BDD9-A4CFDF55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FC70-48CF-45AC-AD2D-FF6FF08F3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99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6FE2-6552-45A6-9E3B-F0DFC2175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225C8-C037-4E8A-95D9-172A1A0F4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3426D-8D1B-4ACA-8DE5-8C922C71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4D19-4F8C-4EB0-A8C4-D22E01E1549B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603D4-0A01-4CFF-B3FB-D30B8648D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5C33D-D77D-4D72-8680-AA5300C5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FC70-48CF-45AC-AD2D-FF6FF08F3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84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26729-E7E6-465A-A8B6-DC54F035C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BF20D-65F7-43DE-9F4B-34EB70DD9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80F7F-D4BA-4766-9215-BE98EF7B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4D19-4F8C-4EB0-A8C4-D22E01E1549B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7FB2D-9574-488E-9AB6-7882047F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3D05F-3E4B-49BC-81E6-56F0F844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FC70-48CF-45AC-AD2D-FF6FF08F3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84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45A0-2E85-43D9-A171-3EBC3297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F5D5B-1891-4D79-AED8-E53DA1B76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41835-C1F3-4AD4-90A9-31B607A7F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5CB56-1D8E-4D5C-BE97-B0D78FC2A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4D19-4F8C-4EB0-A8C4-D22E01E1549B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5317E-C8CF-4CDC-BBF4-CFB4E5E48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E050C-CEF9-4BE3-A525-E5BB13D5F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FC70-48CF-45AC-AD2D-FF6FF08F3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50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8280-1F5C-4BBA-AE41-E804E3518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0626A-432D-4AAD-8979-C42CC2CE8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8F7D9-C430-443E-A571-18824EF0A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90109-7EBE-404E-A989-C95968D22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8C087D-4C34-4034-BF80-EFBCDE30B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FDE438-21B3-4A8F-83C7-9D53166C2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4D19-4F8C-4EB0-A8C4-D22E01E1549B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3BED9E-47F5-4E38-ACA0-524D7280E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045AE4-980E-41D2-A936-E2A7B67F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FC70-48CF-45AC-AD2D-FF6FF08F3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33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F9416-28A4-4A9B-B26F-B528BEE56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4D19-4F8C-4EB0-A8C4-D22E01E1549B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69D37-5A7A-4C35-A5B5-0B1956F59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348A5-4A77-468C-8F11-0D71352F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FC70-48CF-45AC-AD2D-FF6FF08F3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61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A41C21-3830-4D25-AAFA-E192D9912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4D19-4F8C-4EB0-A8C4-D22E01E1549B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AC8AFD-69A1-4604-8731-9085AFC1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67A70-1B46-45D5-9393-2416B75C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FC70-48CF-45AC-AD2D-FF6FF08F3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86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B782-E0B8-4F14-8757-D3C5521F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78BEB-598D-4852-9FDA-80448FE12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21109-2469-4CDD-8B3E-70023B5A2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21C3D-7709-42E6-97A6-394C722A9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4D19-4F8C-4EB0-A8C4-D22E01E1549B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5B8F6-83D4-4B8F-BE55-05ED4A90C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54E50-B798-4C23-AEB7-0BF4B84F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FC70-48CF-45AC-AD2D-FF6FF08F3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10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E45B-1B22-4791-BA7C-01667664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18185-164E-448B-8E5D-375694797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B7426-066E-4D40-9DF5-28F7BE4B7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088BD-F97A-4832-BCDE-1ABE85C1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4D19-4F8C-4EB0-A8C4-D22E01E1549B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3E0B9-6D1A-4004-932C-3397F4EF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68571-1674-4445-965A-178ADF3A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FC70-48CF-45AC-AD2D-FF6FF08F3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1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4C55BF-B539-43EA-90F2-C4E9C49DE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DBA39-4D1E-4870-96BB-0AF1B598F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B4204-57C3-49DA-BA26-3B6EFF127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4D19-4F8C-4EB0-A8C4-D22E01E1549B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9775C-9B3C-4C89-AF16-8FF5500DB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F3C0A-9A17-4A2A-8928-483A72DC0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0FC70-48CF-45AC-AD2D-FF6FF08F3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47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egg.com/tips-and-tricks-powerpoint-templates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egg.com/tips-and-tricks-powerpoint-templates" TargetMode="External"/><Relationship Id="rId2" Type="http://schemas.openxmlformats.org/officeDocument/2006/relationships/hyperlink" Target="https://www.slideegg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lideegg.tawk.help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egg.com/tips-and-tricks-powerpoint-templates" TargetMode="External"/><Relationship Id="rId2" Type="http://schemas.openxmlformats.org/officeDocument/2006/relationships/hyperlink" Target="https://www.slideegg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lideegg.tawk.help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hyperlink" Target="https://www.facebook.com/SlideEgg" TargetMode="External"/><Relationship Id="rId7" Type="http://schemas.openxmlformats.org/officeDocument/2006/relationships/hyperlink" Target="https://www.youtube.com/channel/UCKevbriFTbpu-nd4NBafPEg" TargetMode="External"/><Relationship Id="rId12" Type="http://schemas.openxmlformats.org/officeDocument/2006/relationships/hyperlink" Target="twitter:%20https://twitter.com/deckez_official" TargetMode="External"/><Relationship Id="rId2" Type="http://schemas.openxmlformats.org/officeDocument/2006/relationships/hyperlink" Target="http://www.slideegg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hyperlink" Target="https://www.instagram.com/egg_slide/" TargetMode="Externa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hyperlink" Target="https://www.instagram.com/slide_egg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7DF2082-3F87-4F05-A5A4-E145EDD8B074}"/>
              </a:ext>
            </a:extLst>
          </p:cNvPr>
          <p:cNvGrpSpPr/>
          <p:nvPr/>
        </p:nvGrpSpPr>
        <p:grpSpPr>
          <a:xfrm>
            <a:off x="339282" y="2048614"/>
            <a:ext cx="11513436" cy="3658827"/>
            <a:chOff x="339282" y="2048614"/>
            <a:chExt cx="11513436" cy="365882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FD445F3-35ED-7C38-4764-A8F6F5426ADD}"/>
                </a:ext>
              </a:extLst>
            </p:cNvPr>
            <p:cNvGrpSpPr/>
            <p:nvPr/>
          </p:nvGrpSpPr>
          <p:grpSpPr>
            <a:xfrm>
              <a:off x="339282" y="2048614"/>
              <a:ext cx="11513436" cy="3658827"/>
              <a:chOff x="339282" y="1848589"/>
              <a:chExt cx="11513436" cy="3658827"/>
            </a:xfrm>
          </p:grpSpPr>
          <p:sp>
            <p:nvSpPr>
              <p:cNvPr id="6" name="Parallelogram 5">
                <a:extLst>
                  <a:ext uri="{FF2B5EF4-FFF2-40B4-BE49-F238E27FC236}">
                    <a16:creationId xmlns:a16="http://schemas.microsoft.com/office/drawing/2014/main" id="{6332DAC7-DEE5-45BE-5ACF-764C63699F95}"/>
                  </a:ext>
                </a:extLst>
              </p:cNvPr>
              <p:cNvSpPr/>
              <p:nvPr/>
            </p:nvSpPr>
            <p:spPr>
              <a:xfrm>
                <a:off x="734922" y="2414787"/>
                <a:ext cx="2383898" cy="2020570"/>
              </a:xfrm>
              <a:prstGeom prst="parallelogram">
                <a:avLst>
                  <a:gd name="adj" fmla="val 17443"/>
                </a:avLst>
              </a:prstGeom>
              <a:solidFill>
                <a:schemeClr val="accent1"/>
              </a:solidFill>
              <a:ln w="104775" cap="rnd">
                <a:solidFill>
                  <a:schemeClr val="accent1"/>
                </a:solidFill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Lora" pitchFamily="2" charset="0"/>
                </a:endParaRPr>
              </a:p>
            </p:txBody>
          </p:sp>
          <p:sp>
            <p:nvSpPr>
              <p:cNvPr id="7" name="Flowchart: Manual Operation 5">
                <a:extLst>
                  <a:ext uri="{FF2B5EF4-FFF2-40B4-BE49-F238E27FC236}">
                    <a16:creationId xmlns:a16="http://schemas.microsoft.com/office/drawing/2014/main" id="{5C095690-7B5C-09D9-3FD7-5D2144A000F0}"/>
                  </a:ext>
                </a:extLst>
              </p:cNvPr>
              <p:cNvSpPr/>
              <p:nvPr/>
            </p:nvSpPr>
            <p:spPr>
              <a:xfrm rot="16200000" flipH="1">
                <a:off x="971597" y="1373095"/>
                <a:ext cx="1132392" cy="208338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215"/>
                  <a:gd name="connsiteX1" fmla="*/ 10000 w 10000"/>
                  <a:gd name="connsiteY1" fmla="*/ 0 h 10215"/>
                  <a:gd name="connsiteX2" fmla="*/ 8000 w 10000"/>
                  <a:gd name="connsiteY2" fmla="*/ 10000 h 10215"/>
                  <a:gd name="connsiteX3" fmla="*/ 3107 w 10000"/>
                  <a:gd name="connsiteY3" fmla="*/ 10215 h 10215"/>
                  <a:gd name="connsiteX4" fmla="*/ 0 w 10000"/>
                  <a:gd name="connsiteY4" fmla="*/ 0 h 10215"/>
                  <a:gd name="connsiteX0" fmla="*/ 0 w 10000"/>
                  <a:gd name="connsiteY0" fmla="*/ 0 h 10215"/>
                  <a:gd name="connsiteX1" fmla="*/ 10000 w 10000"/>
                  <a:gd name="connsiteY1" fmla="*/ 0 h 10215"/>
                  <a:gd name="connsiteX2" fmla="*/ 7084 w 10000"/>
                  <a:gd name="connsiteY2" fmla="*/ 10072 h 10215"/>
                  <a:gd name="connsiteX3" fmla="*/ 3107 w 10000"/>
                  <a:gd name="connsiteY3" fmla="*/ 10215 h 10215"/>
                  <a:gd name="connsiteX4" fmla="*/ 0 w 10000"/>
                  <a:gd name="connsiteY4" fmla="*/ 0 h 10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215">
                    <a:moveTo>
                      <a:pt x="0" y="0"/>
                    </a:moveTo>
                    <a:lnTo>
                      <a:pt x="10000" y="0"/>
                    </a:lnTo>
                    <a:lnTo>
                      <a:pt x="7084" y="10072"/>
                    </a:lnTo>
                    <a:lnTo>
                      <a:pt x="3107" y="102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Lora" pitchFamily="2" charset="0"/>
                </a:endParaRPr>
              </a:p>
            </p:txBody>
          </p:sp>
          <p:sp>
            <p:nvSpPr>
              <p:cNvPr id="8" name="Parallelogram 7">
                <a:extLst>
                  <a:ext uri="{FF2B5EF4-FFF2-40B4-BE49-F238E27FC236}">
                    <a16:creationId xmlns:a16="http://schemas.microsoft.com/office/drawing/2014/main" id="{AC392052-5A47-526A-1D30-E16C4F62A268}"/>
                  </a:ext>
                </a:extLst>
              </p:cNvPr>
              <p:cNvSpPr/>
              <p:nvPr/>
            </p:nvSpPr>
            <p:spPr>
              <a:xfrm>
                <a:off x="734922" y="2187760"/>
                <a:ext cx="1859196" cy="454053"/>
              </a:xfrm>
              <a:prstGeom prst="parallelogram">
                <a:avLst>
                  <a:gd name="adj" fmla="val 17443"/>
                </a:avLst>
              </a:prstGeom>
              <a:solidFill>
                <a:schemeClr val="bg1">
                  <a:lumMod val="95000"/>
                </a:schemeClr>
              </a:solidFill>
              <a:ln w="104775" cap="rnd">
                <a:solidFill>
                  <a:schemeClr val="bg1">
                    <a:lumMod val="95000"/>
                  </a:schemeClr>
                </a:solidFill>
                <a:round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Lora" pitchFamily="2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8EAF0B7-BACD-4E50-F006-29FDD5A56473}"/>
                  </a:ext>
                </a:extLst>
              </p:cNvPr>
              <p:cNvSpPr/>
              <p:nvPr/>
            </p:nvSpPr>
            <p:spPr>
              <a:xfrm>
                <a:off x="1684691" y="4794925"/>
                <a:ext cx="712491" cy="712491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Lora" pitchFamily="2" charset="0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B0BBEF21-C20F-19CD-857C-C8FD2BAB20D2}"/>
                  </a:ext>
                </a:extLst>
              </p:cNvPr>
              <p:cNvSpPr/>
              <p:nvPr/>
            </p:nvSpPr>
            <p:spPr>
              <a:xfrm>
                <a:off x="339282" y="3695555"/>
                <a:ext cx="1211614" cy="1566491"/>
              </a:xfrm>
              <a:custGeom>
                <a:avLst/>
                <a:gdLst>
                  <a:gd name="connsiteX0" fmla="*/ 292100 w 1701800"/>
                  <a:gd name="connsiteY0" fmla="*/ 0 h 1866900"/>
                  <a:gd name="connsiteX1" fmla="*/ 0 w 1701800"/>
                  <a:gd name="connsiteY1" fmla="*/ 1866900 h 1866900"/>
                  <a:gd name="connsiteX2" fmla="*/ 1524000 w 1701800"/>
                  <a:gd name="connsiteY2" fmla="*/ 1854200 h 1866900"/>
                  <a:gd name="connsiteX3" fmla="*/ 1701800 w 1701800"/>
                  <a:gd name="connsiteY3" fmla="*/ 1854200 h 1866900"/>
                  <a:gd name="connsiteX0" fmla="*/ 301655 w 1711355"/>
                  <a:gd name="connsiteY0" fmla="*/ 0 h 1917806"/>
                  <a:gd name="connsiteX1" fmla="*/ 9555 w 1711355"/>
                  <a:gd name="connsiteY1" fmla="*/ 1866900 h 1917806"/>
                  <a:gd name="connsiteX2" fmla="*/ 1533555 w 1711355"/>
                  <a:gd name="connsiteY2" fmla="*/ 1854200 h 1917806"/>
                  <a:gd name="connsiteX3" fmla="*/ 1711355 w 1711355"/>
                  <a:gd name="connsiteY3" fmla="*/ 1854200 h 1917806"/>
                  <a:gd name="connsiteX0" fmla="*/ 301655 w 1711355"/>
                  <a:gd name="connsiteY0" fmla="*/ 0 h 1917806"/>
                  <a:gd name="connsiteX1" fmla="*/ 9555 w 1711355"/>
                  <a:gd name="connsiteY1" fmla="*/ 1866900 h 1917806"/>
                  <a:gd name="connsiteX2" fmla="*/ 1533555 w 1711355"/>
                  <a:gd name="connsiteY2" fmla="*/ 1854200 h 1917806"/>
                  <a:gd name="connsiteX3" fmla="*/ 1711355 w 1711355"/>
                  <a:gd name="connsiteY3" fmla="*/ 1854200 h 1917806"/>
                  <a:gd name="connsiteX0" fmla="*/ 295598 w 1705298"/>
                  <a:gd name="connsiteY0" fmla="*/ 0 h 1941058"/>
                  <a:gd name="connsiteX1" fmla="*/ 3498 w 1705298"/>
                  <a:gd name="connsiteY1" fmla="*/ 1866900 h 1941058"/>
                  <a:gd name="connsiteX2" fmla="*/ 1527498 w 1705298"/>
                  <a:gd name="connsiteY2" fmla="*/ 1854200 h 1941058"/>
                  <a:gd name="connsiteX3" fmla="*/ 1705298 w 1705298"/>
                  <a:gd name="connsiteY3" fmla="*/ 1854200 h 1941058"/>
                  <a:gd name="connsiteX0" fmla="*/ 294068 w 1703768"/>
                  <a:gd name="connsiteY0" fmla="*/ 0 h 1947403"/>
                  <a:gd name="connsiteX1" fmla="*/ 1968 w 1703768"/>
                  <a:gd name="connsiteY1" fmla="*/ 1866900 h 1947403"/>
                  <a:gd name="connsiteX2" fmla="*/ 1525968 w 1703768"/>
                  <a:gd name="connsiteY2" fmla="*/ 1854200 h 1947403"/>
                  <a:gd name="connsiteX3" fmla="*/ 1703768 w 1703768"/>
                  <a:gd name="connsiteY3" fmla="*/ 1854200 h 1947403"/>
                  <a:gd name="connsiteX0" fmla="*/ 293619 w 1703319"/>
                  <a:gd name="connsiteY0" fmla="*/ 0 h 1949517"/>
                  <a:gd name="connsiteX1" fmla="*/ 1519 w 1703319"/>
                  <a:gd name="connsiteY1" fmla="*/ 1866900 h 1949517"/>
                  <a:gd name="connsiteX2" fmla="*/ 1525519 w 1703319"/>
                  <a:gd name="connsiteY2" fmla="*/ 1854200 h 1949517"/>
                  <a:gd name="connsiteX3" fmla="*/ 1703319 w 1703319"/>
                  <a:gd name="connsiteY3" fmla="*/ 1854200 h 1949517"/>
                  <a:gd name="connsiteX0" fmla="*/ 293619 w 1703319"/>
                  <a:gd name="connsiteY0" fmla="*/ 0 h 1949517"/>
                  <a:gd name="connsiteX1" fmla="*/ 1519 w 1703319"/>
                  <a:gd name="connsiteY1" fmla="*/ 1866900 h 1949517"/>
                  <a:gd name="connsiteX2" fmla="*/ 1525519 w 1703319"/>
                  <a:gd name="connsiteY2" fmla="*/ 1854200 h 1949517"/>
                  <a:gd name="connsiteX3" fmla="*/ 1703319 w 1703319"/>
                  <a:gd name="connsiteY3" fmla="*/ 1854200 h 1949517"/>
                  <a:gd name="connsiteX0" fmla="*/ 293619 w 1703319"/>
                  <a:gd name="connsiteY0" fmla="*/ 0 h 1953748"/>
                  <a:gd name="connsiteX1" fmla="*/ 1519 w 1703319"/>
                  <a:gd name="connsiteY1" fmla="*/ 1866900 h 1953748"/>
                  <a:gd name="connsiteX2" fmla="*/ 1525519 w 1703319"/>
                  <a:gd name="connsiteY2" fmla="*/ 1854200 h 1953748"/>
                  <a:gd name="connsiteX3" fmla="*/ 1703319 w 1703319"/>
                  <a:gd name="connsiteY3" fmla="*/ 1854200 h 1953748"/>
                  <a:gd name="connsiteX0" fmla="*/ 292127 w 1701827"/>
                  <a:gd name="connsiteY0" fmla="*/ 0 h 1953748"/>
                  <a:gd name="connsiteX1" fmla="*/ 27 w 1701827"/>
                  <a:gd name="connsiteY1" fmla="*/ 1866900 h 1953748"/>
                  <a:gd name="connsiteX2" fmla="*/ 1524027 w 1701827"/>
                  <a:gd name="connsiteY2" fmla="*/ 1854200 h 1953748"/>
                  <a:gd name="connsiteX3" fmla="*/ 1701827 w 1701827"/>
                  <a:gd name="connsiteY3" fmla="*/ 1854200 h 1953748"/>
                  <a:gd name="connsiteX0" fmla="*/ 292281 w 1701981"/>
                  <a:gd name="connsiteY0" fmla="*/ 0 h 1972787"/>
                  <a:gd name="connsiteX1" fmla="*/ 181 w 1701981"/>
                  <a:gd name="connsiteY1" fmla="*/ 1866900 h 1972787"/>
                  <a:gd name="connsiteX2" fmla="*/ 1524181 w 1701981"/>
                  <a:gd name="connsiteY2" fmla="*/ 1854200 h 1972787"/>
                  <a:gd name="connsiteX3" fmla="*/ 1701981 w 1701981"/>
                  <a:gd name="connsiteY3" fmla="*/ 1854200 h 1972787"/>
                  <a:gd name="connsiteX0" fmla="*/ 295178 w 1704878"/>
                  <a:gd name="connsiteY0" fmla="*/ 0 h 1972787"/>
                  <a:gd name="connsiteX1" fmla="*/ 3078 w 1704878"/>
                  <a:gd name="connsiteY1" fmla="*/ 1866900 h 1972787"/>
                  <a:gd name="connsiteX2" fmla="*/ 1527078 w 1704878"/>
                  <a:gd name="connsiteY2" fmla="*/ 1854200 h 1972787"/>
                  <a:gd name="connsiteX3" fmla="*/ 1704878 w 1704878"/>
                  <a:gd name="connsiteY3" fmla="*/ 1854200 h 1972787"/>
                  <a:gd name="connsiteX0" fmla="*/ 295597 w 1705297"/>
                  <a:gd name="connsiteY0" fmla="*/ 0 h 1993945"/>
                  <a:gd name="connsiteX1" fmla="*/ 3497 w 1705297"/>
                  <a:gd name="connsiteY1" fmla="*/ 1866900 h 1993945"/>
                  <a:gd name="connsiteX2" fmla="*/ 1527497 w 1705297"/>
                  <a:gd name="connsiteY2" fmla="*/ 1854200 h 1993945"/>
                  <a:gd name="connsiteX3" fmla="*/ 1705297 w 1705297"/>
                  <a:gd name="connsiteY3" fmla="*/ 1854200 h 1993945"/>
                  <a:gd name="connsiteX0" fmla="*/ 292950 w 1702650"/>
                  <a:gd name="connsiteY0" fmla="*/ 0 h 2004525"/>
                  <a:gd name="connsiteX1" fmla="*/ 850 w 1702650"/>
                  <a:gd name="connsiteY1" fmla="*/ 1866900 h 2004525"/>
                  <a:gd name="connsiteX2" fmla="*/ 1524850 w 1702650"/>
                  <a:gd name="connsiteY2" fmla="*/ 1854200 h 2004525"/>
                  <a:gd name="connsiteX3" fmla="*/ 1702650 w 1702650"/>
                  <a:gd name="connsiteY3" fmla="*/ 1854200 h 2004525"/>
                  <a:gd name="connsiteX0" fmla="*/ 292127 w 1701827"/>
                  <a:gd name="connsiteY0" fmla="*/ 0 h 2001597"/>
                  <a:gd name="connsiteX1" fmla="*/ 27 w 1701827"/>
                  <a:gd name="connsiteY1" fmla="*/ 1866900 h 2001597"/>
                  <a:gd name="connsiteX2" fmla="*/ 1701827 w 1701827"/>
                  <a:gd name="connsiteY2" fmla="*/ 1854200 h 2001597"/>
                  <a:gd name="connsiteX0" fmla="*/ 292127 w 1716115"/>
                  <a:gd name="connsiteY0" fmla="*/ 0 h 2010441"/>
                  <a:gd name="connsiteX1" fmla="*/ 27 w 1716115"/>
                  <a:gd name="connsiteY1" fmla="*/ 1866900 h 2010441"/>
                  <a:gd name="connsiteX2" fmla="*/ 1716115 w 1716115"/>
                  <a:gd name="connsiteY2" fmla="*/ 1887537 h 2010441"/>
                  <a:gd name="connsiteX0" fmla="*/ 292127 w 1720877"/>
                  <a:gd name="connsiteY0" fmla="*/ 0 h 2016022"/>
                  <a:gd name="connsiteX1" fmla="*/ 27 w 1720877"/>
                  <a:gd name="connsiteY1" fmla="*/ 1866900 h 2016022"/>
                  <a:gd name="connsiteX2" fmla="*/ 1720877 w 1720877"/>
                  <a:gd name="connsiteY2" fmla="*/ 1906587 h 2016022"/>
                  <a:gd name="connsiteX0" fmla="*/ 292127 w 1735165"/>
                  <a:gd name="connsiteY0" fmla="*/ 0 h 2030259"/>
                  <a:gd name="connsiteX1" fmla="*/ 27 w 1735165"/>
                  <a:gd name="connsiteY1" fmla="*/ 1866900 h 2030259"/>
                  <a:gd name="connsiteX2" fmla="*/ 1735165 w 1735165"/>
                  <a:gd name="connsiteY2" fmla="*/ 1949450 h 2030259"/>
                  <a:gd name="connsiteX0" fmla="*/ 292127 w 1735165"/>
                  <a:gd name="connsiteY0" fmla="*/ 0 h 2033100"/>
                  <a:gd name="connsiteX1" fmla="*/ 27 w 1735165"/>
                  <a:gd name="connsiteY1" fmla="*/ 1866900 h 2033100"/>
                  <a:gd name="connsiteX2" fmla="*/ 1735165 w 1735165"/>
                  <a:gd name="connsiteY2" fmla="*/ 1949450 h 2033100"/>
                  <a:gd name="connsiteX0" fmla="*/ 292482 w 1735520"/>
                  <a:gd name="connsiteY0" fmla="*/ 0 h 2007035"/>
                  <a:gd name="connsiteX1" fmla="*/ 382 w 1735520"/>
                  <a:gd name="connsiteY1" fmla="*/ 1866900 h 2007035"/>
                  <a:gd name="connsiteX2" fmla="*/ 1735520 w 1735520"/>
                  <a:gd name="connsiteY2" fmla="*/ 1949450 h 2007035"/>
                  <a:gd name="connsiteX0" fmla="*/ 292362 w 1735400"/>
                  <a:gd name="connsiteY0" fmla="*/ 0 h 2016967"/>
                  <a:gd name="connsiteX1" fmla="*/ 262 w 1735400"/>
                  <a:gd name="connsiteY1" fmla="*/ 1866900 h 2016967"/>
                  <a:gd name="connsiteX2" fmla="*/ 1735400 w 1735400"/>
                  <a:gd name="connsiteY2" fmla="*/ 1949450 h 2016967"/>
                  <a:gd name="connsiteX0" fmla="*/ 296791 w 1739829"/>
                  <a:gd name="connsiteY0" fmla="*/ 0 h 2029044"/>
                  <a:gd name="connsiteX1" fmla="*/ 4691 w 1739829"/>
                  <a:gd name="connsiteY1" fmla="*/ 1866900 h 2029044"/>
                  <a:gd name="connsiteX2" fmla="*/ 1739829 w 1739829"/>
                  <a:gd name="connsiteY2" fmla="*/ 1949450 h 2029044"/>
                  <a:gd name="connsiteX0" fmla="*/ 296791 w 1739829"/>
                  <a:gd name="connsiteY0" fmla="*/ 0 h 2029044"/>
                  <a:gd name="connsiteX1" fmla="*/ 4691 w 1739829"/>
                  <a:gd name="connsiteY1" fmla="*/ 1866900 h 2029044"/>
                  <a:gd name="connsiteX2" fmla="*/ 1739829 w 1739829"/>
                  <a:gd name="connsiteY2" fmla="*/ 1949450 h 2029044"/>
                  <a:gd name="connsiteX0" fmla="*/ 293670 w 1736708"/>
                  <a:gd name="connsiteY0" fmla="*/ 0 h 2039206"/>
                  <a:gd name="connsiteX1" fmla="*/ 1570 w 1736708"/>
                  <a:gd name="connsiteY1" fmla="*/ 1866900 h 2039206"/>
                  <a:gd name="connsiteX2" fmla="*/ 1736708 w 1736708"/>
                  <a:gd name="connsiteY2" fmla="*/ 1949450 h 2039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708" h="2039206">
                    <a:moveTo>
                      <a:pt x="293670" y="0"/>
                    </a:moveTo>
                    <a:cubicBezTo>
                      <a:pt x="196303" y="622300"/>
                      <a:pt x="32262" y="1616075"/>
                      <a:pt x="1570" y="1866900"/>
                    </a:cubicBezTo>
                    <a:cubicBezTo>
                      <a:pt x="-53992" y="2190221"/>
                      <a:pt x="1382166" y="1961621"/>
                      <a:pt x="1736708" y="194945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Lora" pitchFamily="2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838BE91-B40B-61CE-0A05-ABD419BC4E5D}"/>
                  </a:ext>
                </a:extLst>
              </p:cNvPr>
              <p:cNvSpPr/>
              <p:nvPr/>
            </p:nvSpPr>
            <p:spPr>
              <a:xfrm>
                <a:off x="974604" y="3254277"/>
                <a:ext cx="18360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Lora" pitchFamily="2" charset="0"/>
                  </a:rPr>
                  <a:t>Systematic investigation to gain new knowledge and understanding.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FA83019-842E-FAA6-C724-99FFD28075E7}"/>
                  </a:ext>
                </a:extLst>
              </p:cNvPr>
              <p:cNvSpPr/>
              <p:nvPr/>
            </p:nvSpPr>
            <p:spPr>
              <a:xfrm>
                <a:off x="931857" y="2243900"/>
                <a:ext cx="146532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  <a:cs typeface="Arial" panose="020B0604020202020204" pitchFamily="34" charset="0"/>
                  </a:rPr>
                  <a:t>Research</a:t>
                </a:r>
                <a:endParaRPr lang="en-I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Parallelogram 12">
                <a:extLst>
                  <a:ext uri="{FF2B5EF4-FFF2-40B4-BE49-F238E27FC236}">
                    <a16:creationId xmlns:a16="http://schemas.microsoft.com/office/drawing/2014/main" id="{7286B596-D554-2CF5-7E18-4B38A1655094}"/>
                  </a:ext>
                </a:extLst>
              </p:cNvPr>
              <p:cNvSpPr/>
              <p:nvPr/>
            </p:nvSpPr>
            <p:spPr>
              <a:xfrm>
                <a:off x="3646221" y="2414787"/>
                <a:ext cx="2383898" cy="2020570"/>
              </a:xfrm>
              <a:prstGeom prst="parallelogram">
                <a:avLst>
                  <a:gd name="adj" fmla="val 17443"/>
                </a:avLst>
              </a:prstGeom>
              <a:solidFill>
                <a:schemeClr val="accent2"/>
              </a:solidFill>
              <a:ln w="104775" cap="rnd">
                <a:solidFill>
                  <a:schemeClr val="accent2"/>
                </a:solidFill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Lora" pitchFamily="2" charset="0"/>
                </a:endParaRPr>
              </a:p>
            </p:txBody>
          </p:sp>
          <p:sp>
            <p:nvSpPr>
              <p:cNvPr id="14" name="Flowchart: Manual Operation 5">
                <a:extLst>
                  <a:ext uri="{FF2B5EF4-FFF2-40B4-BE49-F238E27FC236}">
                    <a16:creationId xmlns:a16="http://schemas.microsoft.com/office/drawing/2014/main" id="{01FFB871-7FFF-B906-C527-BC7A89E6C5A0}"/>
                  </a:ext>
                </a:extLst>
              </p:cNvPr>
              <p:cNvSpPr/>
              <p:nvPr/>
            </p:nvSpPr>
            <p:spPr>
              <a:xfrm rot="16200000" flipH="1">
                <a:off x="3882896" y="1373095"/>
                <a:ext cx="1132392" cy="208338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215"/>
                  <a:gd name="connsiteX1" fmla="*/ 10000 w 10000"/>
                  <a:gd name="connsiteY1" fmla="*/ 0 h 10215"/>
                  <a:gd name="connsiteX2" fmla="*/ 8000 w 10000"/>
                  <a:gd name="connsiteY2" fmla="*/ 10000 h 10215"/>
                  <a:gd name="connsiteX3" fmla="*/ 3107 w 10000"/>
                  <a:gd name="connsiteY3" fmla="*/ 10215 h 10215"/>
                  <a:gd name="connsiteX4" fmla="*/ 0 w 10000"/>
                  <a:gd name="connsiteY4" fmla="*/ 0 h 10215"/>
                  <a:gd name="connsiteX0" fmla="*/ 0 w 10000"/>
                  <a:gd name="connsiteY0" fmla="*/ 0 h 10215"/>
                  <a:gd name="connsiteX1" fmla="*/ 10000 w 10000"/>
                  <a:gd name="connsiteY1" fmla="*/ 0 h 10215"/>
                  <a:gd name="connsiteX2" fmla="*/ 7084 w 10000"/>
                  <a:gd name="connsiteY2" fmla="*/ 10072 h 10215"/>
                  <a:gd name="connsiteX3" fmla="*/ 3107 w 10000"/>
                  <a:gd name="connsiteY3" fmla="*/ 10215 h 10215"/>
                  <a:gd name="connsiteX4" fmla="*/ 0 w 10000"/>
                  <a:gd name="connsiteY4" fmla="*/ 0 h 10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215">
                    <a:moveTo>
                      <a:pt x="0" y="0"/>
                    </a:moveTo>
                    <a:lnTo>
                      <a:pt x="10000" y="0"/>
                    </a:lnTo>
                    <a:lnTo>
                      <a:pt x="7084" y="10072"/>
                    </a:lnTo>
                    <a:lnTo>
                      <a:pt x="3107" y="102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Lora" pitchFamily="2" charset="0"/>
                </a:endParaRPr>
              </a:p>
            </p:txBody>
          </p:sp>
          <p:sp>
            <p:nvSpPr>
              <p:cNvPr id="15" name="Parallelogram 14">
                <a:extLst>
                  <a:ext uri="{FF2B5EF4-FFF2-40B4-BE49-F238E27FC236}">
                    <a16:creationId xmlns:a16="http://schemas.microsoft.com/office/drawing/2014/main" id="{EB0B70D1-2D9C-D61C-C030-6E31E8D11D9B}"/>
                  </a:ext>
                </a:extLst>
              </p:cNvPr>
              <p:cNvSpPr/>
              <p:nvPr/>
            </p:nvSpPr>
            <p:spPr>
              <a:xfrm>
                <a:off x="3646221" y="2187760"/>
                <a:ext cx="1859196" cy="454053"/>
              </a:xfrm>
              <a:prstGeom prst="parallelogram">
                <a:avLst>
                  <a:gd name="adj" fmla="val 17443"/>
                </a:avLst>
              </a:prstGeom>
              <a:solidFill>
                <a:schemeClr val="bg1">
                  <a:lumMod val="95000"/>
                </a:schemeClr>
              </a:solidFill>
              <a:ln w="104775" cap="rnd">
                <a:solidFill>
                  <a:schemeClr val="bg1">
                    <a:lumMod val="95000"/>
                  </a:schemeClr>
                </a:solidFill>
                <a:round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Lora" pitchFamily="2" charset="0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9928835-921D-4226-624A-A9B75036A873}"/>
                  </a:ext>
                </a:extLst>
              </p:cNvPr>
              <p:cNvSpPr/>
              <p:nvPr/>
            </p:nvSpPr>
            <p:spPr>
              <a:xfrm>
                <a:off x="4594793" y="4794925"/>
                <a:ext cx="712491" cy="712491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46000">
                    <a:schemeClr val="accent2">
                      <a:lumMod val="95000"/>
                      <a:lumOff val="5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Lora" pitchFamily="2" charset="0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A0E5CBF-1446-B3BD-72B8-5C811735685F}"/>
                  </a:ext>
                </a:extLst>
              </p:cNvPr>
              <p:cNvSpPr/>
              <p:nvPr/>
            </p:nvSpPr>
            <p:spPr>
              <a:xfrm>
                <a:off x="3250581" y="3695555"/>
                <a:ext cx="1211614" cy="1566491"/>
              </a:xfrm>
              <a:custGeom>
                <a:avLst/>
                <a:gdLst>
                  <a:gd name="connsiteX0" fmla="*/ 292100 w 1701800"/>
                  <a:gd name="connsiteY0" fmla="*/ 0 h 1866900"/>
                  <a:gd name="connsiteX1" fmla="*/ 0 w 1701800"/>
                  <a:gd name="connsiteY1" fmla="*/ 1866900 h 1866900"/>
                  <a:gd name="connsiteX2" fmla="*/ 1524000 w 1701800"/>
                  <a:gd name="connsiteY2" fmla="*/ 1854200 h 1866900"/>
                  <a:gd name="connsiteX3" fmla="*/ 1701800 w 1701800"/>
                  <a:gd name="connsiteY3" fmla="*/ 1854200 h 1866900"/>
                  <a:gd name="connsiteX0" fmla="*/ 301655 w 1711355"/>
                  <a:gd name="connsiteY0" fmla="*/ 0 h 1917806"/>
                  <a:gd name="connsiteX1" fmla="*/ 9555 w 1711355"/>
                  <a:gd name="connsiteY1" fmla="*/ 1866900 h 1917806"/>
                  <a:gd name="connsiteX2" fmla="*/ 1533555 w 1711355"/>
                  <a:gd name="connsiteY2" fmla="*/ 1854200 h 1917806"/>
                  <a:gd name="connsiteX3" fmla="*/ 1711355 w 1711355"/>
                  <a:gd name="connsiteY3" fmla="*/ 1854200 h 1917806"/>
                  <a:gd name="connsiteX0" fmla="*/ 301655 w 1711355"/>
                  <a:gd name="connsiteY0" fmla="*/ 0 h 1917806"/>
                  <a:gd name="connsiteX1" fmla="*/ 9555 w 1711355"/>
                  <a:gd name="connsiteY1" fmla="*/ 1866900 h 1917806"/>
                  <a:gd name="connsiteX2" fmla="*/ 1533555 w 1711355"/>
                  <a:gd name="connsiteY2" fmla="*/ 1854200 h 1917806"/>
                  <a:gd name="connsiteX3" fmla="*/ 1711355 w 1711355"/>
                  <a:gd name="connsiteY3" fmla="*/ 1854200 h 1917806"/>
                  <a:gd name="connsiteX0" fmla="*/ 295598 w 1705298"/>
                  <a:gd name="connsiteY0" fmla="*/ 0 h 1941058"/>
                  <a:gd name="connsiteX1" fmla="*/ 3498 w 1705298"/>
                  <a:gd name="connsiteY1" fmla="*/ 1866900 h 1941058"/>
                  <a:gd name="connsiteX2" fmla="*/ 1527498 w 1705298"/>
                  <a:gd name="connsiteY2" fmla="*/ 1854200 h 1941058"/>
                  <a:gd name="connsiteX3" fmla="*/ 1705298 w 1705298"/>
                  <a:gd name="connsiteY3" fmla="*/ 1854200 h 1941058"/>
                  <a:gd name="connsiteX0" fmla="*/ 294068 w 1703768"/>
                  <a:gd name="connsiteY0" fmla="*/ 0 h 1947403"/>
                  <a:gd name="connsiteX1" fmla="*/ 1968 w 1703768"/>
                  <a:gd name="connsiteY1" fmla="*/ 1866900 h 1947403"/>
                  <a:gd name="connsiteX2" fmla="*/ 1525968 w 1703768"/>
                  <a:gd name="connsiteY2" fmla="*/ 1854200 h 1947403"/>
                  <a:gd name="connsiteX3" fmla="*/ 1703768 w 1703768"/>
                  <a:gd name="connsiteY3" fmla="*/ 1854200 h 1947403"/>
                  <a:gd name="connsiteX0" fmla="*/ 293619 w 1703319"/>
                  <a:gd name="connsiteY0" fmla="*/ 0 h 1949517"/>
                  <a:gd name="connsiteX1" fmla="*/ 1519 w 1703319"/>
                  <a:gd name="connsiteY1" fmla="*/ 1866900 h 1949517"/>
                  <a:gd name="connsiteX2" fmla="*/ 1525519 w 1703319"/>
                  <a:gd name="connsiteY2" fmla="*/ 1854200 h 1949517"/>
                  <a:gd name="connsiteX3" fmla="*/ 1703319 w 1703319"/>
                  <a:gd name="connsiteY3" fmla="*/ 1854200 h 1949517"/>
                  <a:gd name="connsiteX0" fmla="*/ 293619 w 1703319"/>
                  <a:gd name="connsiteY0" fmla="*/ 0 h 1949517"/>
                  <a:gd name="connsiteX1" fmla="*/ 1519 w 1703319"/>
                  <a:gd name="connsiteY1" fmla="*/ 1866900 h 1949517"/>
                  <a:gd name="connsiteX2" fmla="*/ 1525519 w 1703319"/>
                  <a:gd name="connsiteY2" fmla="*/ 1854200 h 1949517"/>
                  <a:gd name="connsiteX3" fmla="*/ 1703319 w 1703319"/>
                  <a:gd name="connsiteY3" fmla="*/ 1854200 h 1949517"/>
                  <a:gd name="connsiteX0" fmla="*/ 293619 w 1703319"/>
                  <a:gd name="connsiteY0" fmla="*/ 0 h 1953748"/>
                  <a:gd name="connsiteX1" fmla="*/ 1519 w 1703319"/>
                  <a:gd name="connsiteY1" fmla="*/ 1866900 h 1953748"/>
                  <a:gd name="connsiteX2" fmla="*/ 1525519 w 1703319"/>
                  <a:gd name="connsiteY2" fmla="*/ 1854200 h 1953748"/>
                  <a:gd name="connsiteX3" fmla="*/ 1703319 w 1703319"/>
                  <a:gd name="connsiteY3" fmla="*/ 1854200 h 1953748"/>
                  <a:gd name="connsiteX0" fmla="*/ 292127 w 1701827"/>
                  <a:gd name="connsiteY0" fmla="*/ 0 h 1953748"/>
                  <a:gd name="connsiteX1" fmla="*/ 27 w 1701827"/>
                  <a:gd name="connsiteY1" fmla="*/ 1866900 h 1953748"/>
                  <a:gd name="connsiteX2" fmla="*/ 1524027 w 1701827"/>
                  <a:gd name="connsiteY2" fmla="*/ 1854200 h 1953748"/>
                  <a:gd name="connsiteX3" fmla="*/ 1701827 w 1701827"/>
                  <a:gd name="connsiteY3" fmla="*/ 1854200 h 1953748"/>
                  <a:gd name="connsiteX0" fmla="*/ 292281 w 1701981"/>
                  <a:gd name="connsiteY0" fmla="*/ 0 h 1972787"/>
                  <a:gd name="connsiteX1" fmla="*/ 181 w 1701981"/>
                  <a:gd name="connsiteY1" fmla="*/ 1866900 h 1972787"/>
                  <a:gd name="connsiteX2" fmla="*/ 1524181 w 1701981"/>
                  <a:gd name="connsiteY2" fmla="*/ 1854200 h 1972787"/>
                  <a:gd name="connsiteX3" fmla="*/ 1701981 w 1701981"/>
                  <a:gd name="connsiteY3" fmla="*/ 1854200 h 1972787"/>
                  <a:gd name="connsiteX0" fmla="*/ 295178 w 1704878"/>
                  <a:gd name="connsiteY0" fmla="*/ 0 h 1972787"/>
                  <a:gd name="connsiteX1" fmla="*/ 3078 w 1704878"/>
                  <a:gd name="connsiteY1" fmla="*/ 1866900 h 1972787"/>
                  <a:gd name="connsiteX2" fmla="*/ 1527078 w 1704878"/>
                  <a:gd name="connsiteY2" fmla="*/ 1854200 h 1972787"/>
                  <a:gd name="connsiteX3" fmla="*/ 1704878 w 1704878"/>
                  <a:gd name="connsiteY3" fmla="*/ 1854200 h 1972787"/>
                  <a:gd name="connsiteX0" fmla="*/ 295597 w 1705297"/>
                  <a:gd name="connsiteY0" fmla="*/ 0 h 1993945"/>
                  <a:gd name="connsiteX1" fmla="*/ 3497 w 1705297"/>
                  <a:gd name="connsiteY1" fmla="*/ 1866900 h 1993945"/>
                  <a:gd name="connsiteX2" fmla="*/ 1527497 w 1705297"/>
                  <a:gd name="connsiteY2" fmla="*/ 1854200 h 1993945"/>
                  <a:gd name="connsiteX3" fmla="*/ 1705297 w 1705297"/>
                  <a:gd name="connsiteY3" fmla="*/ 1854200 h 1993945"/>
                  <a:gd name="connsiteX0" fmla="*/ 292950 w 1702650"/>
                  <a:gd name="connsiteY0" fmla="*/ 0 h 2004525"/>
                  <a:gd name="connsiteX1" fmla="*/ 850 w 1702650"/>
                  <a:gd name="connsiteY1" fmla="*/ 1866900 h 2004525"/>
                  <a:gd name="connsiteX2" fmla="*/ 1524850 w 1702650"/>
                  <a:gd name="connsiteY2" fmla="*/ 1854200 h 2004525"/>
                  <a:gd name="connsiteX3" fmla="*/ 1702650 w 1702650"/>
                  <a:gd name="connsiteY3" fmla="*/ 1854200 h 2004525"/>
                  <a:gd name="connsiteX0" fmla="*/ 292127 w 1701827"/>
                  <a:gd name="connsiteY0" fmla="*/ 0 h 2001597"/>
                  <a:gd name="connsiteX1" fmla="*/ 27 w 1701827"/>
                  <a:gd name="connsiteY1" fmla="*/ 1866900 h 2001597"/>
                  <a:gd name="connsiteX2" fmla="*/ 1701827 w 1701827"/>
                  <a:gd name="connsiteY2" fmla="*/ 1854200 h 2001597"/>
                  <a:gd name="connsiteX0" fmla="*/ 292127 w 1716115"/>
                  <a:gd name="connsiteY0" fmla="*/ 0 h 2010441"/>
                  <a:gd name="connsiteX1" fmla="*/ 27 w 1716115"/>
                  <a:gd name="connsiteY1" fmla="*/ 1866900 h 2010441"/>
                  <a:gd name="connsiteX2" fmla="*/ 1716115 w 1716115"/>
                  <a:gd name="connsiteY2" fmla="*/ 1887537 h 2010441"/>
                  <a:gd name="connsiteX0" fmla="*/ 292127 w 1720877"/>
                  <a:gd name="connsiteY0" fmla="*/ 0 h 2016022"/>
                  <a:gd name="connsiteX1" fmla="*/ 27 w 1720877"/>
                  <a:gd name="connsiteY1" fmla="*/ 1866900 h 2016022"/>
                  <a:gd name="connsiteX2" fmla="*/ 1720877 w 1720877"/>
                  <a:gd name="connsiteY2" fmla="*/ 1906587 h 2016022"/>
                  <a:gd name="connsiteX0" fmla="*/ 292127 w 1735165"/>
                  <a:gd name="connsiteY0" fmla="*/ 0 h 2030259"/>
                  <a:gd name="connsiteX1" fmla="*/ 27 w 1735165"/>
                  <a:gd name="connsiteY1" fmla="*/ 1866900 h 2030259"/>
                  <a:gd name="connsiteX2" fmla="*/ 1735165 w 1735165"/>
                  <a:gd name="connsiteY2" fmla="*/ 1949450 h 2030259"/>
                  <a:gd name="connsiteX0" fmla="*/ 292127 w 1735165"/>
                  <a:gd name="connsiteY0" fmla="*/ 0 h 2033100"/>
                  <a:gd name="connsiteX1" fmla="*/ 27 w 1735165"/>
                  <a:gd name="connsiteY1" fmla="*/ 1866900 h 2033100"/>
                  <a:gd name="connsiteX2" fmla="*/ 1735165 w 1735165"/>
                  <a:gd name="connsiteY2" fmla="*/ 1949450 h 2033100"/>
                  <a:gd name="connsiteX0" fmla="*/ 292482 w 1735520"/>
                  <a:gd name="connsiteY0" fmla="*/ 0 h 2007035"/>
                  <a:gd name="connsiteX1" fmla="*/ 382 w 1735520"/>
                  <a:gd name="connsiteY1" fmla="*/ 1866900 h 2007035"/>
                  <a:gd name="connsiteX2" fmla="*/ 1735520 w 1735520"/>
                  <a:gd name="connsiteY2" fmla="*/ 1949450 h 2007035"/>
                  <a:gd name="connsiteX0" fmla="*/ 292362 w 1735400"/>
                  <a:gd name="connsiteY0" fmla="*/ 0 h 2016967"/>
                  <a:gd name="connsiteX1" fmla="*/ 262 w 1735400"/>
                  <a:gd name="connsiteY1" fmla="*/ 1866900 h 2016967"/>
                  <a:gd name="connsiteX2" fmla="*/ 1735400 w 1735400"/>
                  <a:gd name="connsiteY2" fmla="*/ 1949450 h 2016967"/>
                  <a:gd name="connsiteX0" fmla="*/ 296791 w 1739829"/>
                  <a:gd name="connsiteY0" fmla="*/ 0 h 2029044"/>
                  <a:gd name="connsiteX1" fmla="*/ 4691 w 1739829"/>
                  <a:gd name="connsiteY1" fmla="*/ 1866900 h 2029044"/>
                  <a:gd name="connsiteX2" fmla="*/ 1739829 w 1739829"/>
                  <a:gd name="connsiteY2" fmla="*/ 1949450 h 2029044"/>
                  <a:gd name="connsiteX0" fmla="*/ 296791 w 1739829"/>
                  <a:gd name="connsiteY0" fmla="*/ 0 h 2029044"/>
                  <a:gd name="connsiteX1" fmla="*/ 4691 w 1739829"/>
                  <a:gd name="connsiteY1" fmla="*/ 1866900 h 2029044"/>
                  <a:gd name="connsiteX2" fmla="*/ 1739829 w 1739829"/>
                  <a:gd name="connsiteY2" fmla="*/ 1949450 h 2029044"/>
                  <a:gd name="connsiteX0" fmla="*/ 293670 w 1736708"/>
                  <a:gd name="connsiteY0" fmla="*/ 0 h 2039206"/>
                  <a:gd name="connsiteX1" fmla="*/ 1570 w 1736708"/>
                  <a:gd name="connsiteY1" fmla="*/ 1866900 h 2039206"/>
                  <a:gd name="connsiteX2" fmla="*/ 1736708 w 1736708"/>
                  <a:gd name="connsiteY2" fmla="*/ 1949450 h 2039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708" h="2039206">
                    <a:moveTo>
                      <a:pt x="293670" y="0"/>
                    </a:moveTo>
                    <a:cubicBezTo>
                      <a:pt x="196303" y="622300"/>
                      <a:pt x="32262" y="1616075"/>
                      <a:pt x="1570" y="1866900"/>
                    </a:cubicBezTo>
                    <a:cubicBezTo>
                      <a:pt x="-53992" y="2190221"/>
                      <a:pt x="1382166" y="1961621"/>
                      <a:pt x="1736708" y="194945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Lora" pitchFamily="2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CCB4068-2434-1594-1F4A-C632B7EBB72F}"/>
                  </a:ext>
                </a:extLst>
              </p:cNvPr>
              <p:cNvSpPr/>
              <p:nvPr/>
            </p:nvSpPr>
            <p:spPr>
              <a:xfrm>
                <a:off x="3885903" y="3254277"/>
                <a:ext cx="18360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Lora" pitchFamily="2" charset="0"/>
                  </a:rPr>
                  <a:t>An abstract concept or mental impression that can inspire creativity and innovation.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218FA7F-8F13-5417-9BDD-FBBC613FFF4F}"/>
                  </a:ext>
                </a:extLst>
              </p:cNvPr>
              <p:cNvSpPr/>
              <p:nvPr/>
            </p:nvSpPr>
            <p:spPr>
              <a:xfrm>
                <a:off x="3843156" y="2243900"/>
                <a:ext cx="146532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  <a:cs typeface="Arial" panose="020B0604020202020204" pitchFamily="34" charset="0"/>
                  </a:rPr>
                  <a:t>Idea</a:t>
                </a:r>
                <a:endParaRPr lang="en-I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id="{54F4116B-510F-09A8-B8EB-D9412F2AF294}"/>
                  </a:ext>
                </a:extLst>
              </p:cNvPr>
              <p:cNvSpPr/>
              <p:nvPr/>
            </p:nvSpPr>
            <p:spPr>
              <a:xfrm>
                <a:off x="6557520" y="2414787"/>
                <a:ext cx="2383898" cy="2020570"/>
              </a:xfrm>
              <a:prstGeom prst="parallelogram">
                <a:avLst>
                  <a:gd name="adj" fmla="val 17443"/>
                </a:avLst>
              </a:prstGeom>
              <a:solidFill>
                <a:schemeClr val="accent5"/>
              </a:solidFill>
              <a:ln w="104775" cap="rnd">
                <a:solidFill>
                  <a:schemeClr val="accent5"/>
                </a:solidFill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Lora" pitchFamily="2" charset="0"/>
                </a:endParaRPr>
              </a:p>
            </p:txBody>
          </p:sp>
          <p:sp>
            <p:nvSpPr>
              <p:cNvPr id="21" name="Flowchart: Manual Operation 5">
                <a:extLst>
                  <a:ext uri="{FF2B5EF4-FFF2-40B4-BE49-F238E27FC236}">
                    <a16:creationId xmlns:a16="http://schemas.microsoft.com/office/drawing/2014/main" id="{65E71EBE-9738-D05A-DB5D-0503F9CA0AA3}"/>
                  </a:ext>
                </a:extLst>
              </p:cNvPr>
              <p:cNvSpPr/>
              <p:nvPr/>
            </p:nvSpPr>
            <p:spPr>
              <a:xfrm rot="16200000" flipH="1">
                <a:off x="6794195" y="1373095"/>
                <a:ext cx="1132392" cy="208338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215"/>
                  <a:gd name="connsiteX1" fmla="*/ 10000 w 10000"/>
                  <a:gd name="connsiteY1" fmla="*/ 0 h 10215"/>
                  <a:gd name="connsiteX2" fmla="*/ 8000 w 10000"/>
                  <a:gd name="connsiteY2" fmla="*/ 10000 h 10215"/>
                  <a:gd name="connsiteX3" fmla="*/ 3107 w 10000"/>
                  <a:gd name="connsiteY3" fmla="*/ 10215 h 10215"/>
                  <a:gd name="connsiteX4" fmla="*/ 0 w 10000"/>
                  <a:gd name="connsiteY4" fmla="*/ 0 h 10215"/>
                  <a:gd name="connsiteX0" fmla="*/ 0 w 10000"/>
                  <a:gd name="connsiteY0" fmla="*/ 0 h 10215"/>
                  <a:gd name="connsiteX1" fmla="*/ 10000 w 10000"/>
                  <a:gd name="connsiteY1" fmla="*/ 0 h 10215"/>
                  <a:gd name="connsiteX2" fmla="*/ 7084 w 10000"/>
                  <a:gd name="connsiteY2" fmla="*/ 10072 h 10215"/>
                  <a:gd name="connsiteX3" fmla="*/ 3107 w 10000"/>
                  <a:gd name="connsiteY3" fmla="*/ 10215 h 10215"/>
                  <a:gd name="connsiteX4" fmla="*/ 0 w 10000"/>
                  <a:gd name="connsiteY4" fmla="*/ 0 h 10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215">
                    <a:moveTo>
                      <a:pt x="0" y="0"/>
                    </a:moveTo>
                    <a:lnTo>
                      <a:pt x="10000" y="0"/>
                    </a:lnTo>
                    <a:lnTo>
                      <a:pt x="7084" y="10072"/>
                    </a:lnTo>
                    <a:lnTo>
                      <a:pt x="3107" y="102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Lora" pitchFamily="2" charset="0"/>
                </a:endParaRPr>
              </a:p>
            </p:txBody>
          </p:sp>
          <p:sp>
            <p:nvSpPr>
              <p:cNvPr id="22" name="Parallelogram 21">
                <a:extLst>
                  <a:ext uri="{FF2B5EF4-FFF2-40B4-BE49-F238E27FC236}">
                    <a16:creationId xmlns:a16="http://schemas.microsoft.com/office/drawing/2014/main" id="{C0014964-BC43-F48B-9CDC-4EF810A252D6}"/>
                  </a:ext>
                </a:extLst>
              </p:cNvPr>
              <p:cNvSpPr/>
              <p:nvPr/>
            </p:nvSpPr>
            <p:spPr>
              <a:xfrm>
                <a:off x="6557520" y="2187760"/>
                <a:ext cx="1859196" cy="454053"/>
              </a:xfrm>
              <a:prstGeom prst="parallelogram">
                <a:avLst>
                  <a:gd name="adj" fmla="val 17443"/>
                </a:avLst>
              </a:prstGeom>
              <a:solidFill>
                <a:schemeClr val="bg1">
                  <a:lumMod val="95000"/>
                </a:schemeClr>
              </a:solidFill>
              <a:ln w="104775" cap="rnd">
                <a:solidFill>
                  <a:schemeClr val="bg1">
                    <a:lumMod val="95000"/>
                  </a:schemeClr>
                </a:solidFill>
                <a:round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Lora" pitchFamily="2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F9FF1D-C847-FE60-5331-5BBDEF611725}"/>
                  </a:ext>
                </a:extLst>
              </p:cNvPr>
              <p:cNvSpPr/>
              <p:nvPr/>
            </p:nvSpPr>
            <p:spPr>
              <a:xfrm>
                <a:off x="7507289" y="4794925"/>
                <a:ext cx="712491" cy="712491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46000">
                    <a:schemeClr val="accent5">
                      <a:lumMod val="95000"/>
                      <a:lumOff val="5000"/>
                    </a:schemeClr>
                  </a:gs>
                  <a:gs pos="100000">
                    <a:schemeClr val="accent5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Lora" pitchFamily="2" charset="0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EEA725B-F1BB-0864-D767-A3074AC1344C}"/>
                  </a:ext>
                </a:extLst>
              </p:cNvPr>
              <p:cNvSpPr/>
              <p:nvPr/>
            </p:nvSpPr>
            <p:spPr>
              <a:xfrm>
                <a:off x="6161880" y="3695555"/>
                <a:ext cx="1211614" cy="1566491"/>
              </a:xfrm>
              <a:custGeom>
                <a:avLst/>
                <a:gdLst>
                  <a:gd name="connsiteX0" fmla="*/ 292100 w 1701800"/>
                  <a:gd name="connsiteY0" fmla="*/ 0 h 1866900"/>
                  <a:gd name="connsiteX1" fmla="*/ 0 w 1701800"/>
                  <a:gd name="connsiteY1" fmla="*/ 1866900 h 1866900"/>
                  <a:gd name="connsiteX2" fmla="*/ 1524000 w 1701800"/>
                  <a:gd name="connsiteY2" fmla="*/ 1854200 h 1866900"/>
                  <a:gd name="connsiteX3" fmla="*/ 1701800 w 1701800"/>
                  <a:gd name="connsiteY3" fmla="*/ 1854200 h 1866900"/>
                  <a:gd name="connsiteX0" fmla="*/ 301655 w 1711355"/>
                  <a:gd name="connsiteY0" fmla="*/ 0 h 1917806"/>
                  <a:gd name="connsiteX1" fmla="*/ 9555 w 1711355"/>
                  <a:gd name="connsiteY1" fmla="*/ 1866900 h 1917806"/>
                  <a:gd name="connsiteX2" fmla="*/ 1533555 w 1711355"/>
                  <a:gd name="connsiteY2" fmla="*/ 1854200 h 1917806"/>
                  <a:gd name="connsiteX3" fmla="*/ 1711355 w 1711355"/>
                  <a:gd name="connsiteY3" fmla="*/ 1854200 h 1917806"/>
                  <a:gd name="connsiteX0" fmla="*/ 301655 w 1711355"/>
                  <a:gd name="connsiteY0" fmla="*/ 0 h 1917806"/>
                  <a:gd name="connsiteX1" fmla="*/ 9555 w 1711355"/>
                  <a:gd name="connsiteY1" fmla="*/ 1866900 h 1917806"/>
                  <a:gd name="connsiteX2" fmla="*/ 1533555 w 1711355"/>
                  <a:gd name="connsiteY2" fmla="*/ 1854200 h 1917806"/>
                  <a:gd name="connsiteX3" fmla="*/ 1711355 w 1711355"/>
                  <a:gd name="connsiteY3" fmla="*/ 1854200 h 1917806"/>
                  <a:gd name="connsiteX0" fmla="*/ 295598 w 1705298"/>
                  <a:gd name="connsiteY0" fmla="*/ 0 h 1941058"/>
                  <a:gd name="connsiteX1" fmla="*/ 3498 w 1705298"/>
                  <a:gd name="connsiteY1" fmla="*/ 1866900 h 1941058"/>
                  <a:gd name="connsiteX2" fmla="*/ 1527498 w 1705298"/>
                  <a:gd name="connsiteY2" fmla="*/ 1854200 h 1941058"/>
                  <a:gd name="connsiteX3" fmla="*/ 1705298 w 1705298"/>
                  <a:gd name="connsiteY3" fmla="*/ 1854200 h 1941058"/>
                  <a:gd name="connsiteX0" fmla="*/ 294068 w 1703768"/>
                  <a:gd name="connsiteY0" fmla="*/ 0 h 1947403"/>
                  <a:gd name="connsiteX1" fmla="*/ 1968 w 1703768"/>
                  <a:gd name="connsiteY1" fmla="*/ 1866900 h 1947403"/>
                  <a:gd name="connsiteX2" fmla="*/ 1525968 w 1703768"/>
                  <a:gd name="connsiteY2" fmla="*/ 1854200 h 1947403"/>
                  <a:gd name="connsiteX3" fmla="*/ 1703768 w 1703768"/>
                  <a:gd name="connsiteY3" fmla="*/ 1854200 h 1947403"/>
                  <a:gd name="connsiteX0" fmla="*/ 293619 w 1703319"/>
                  <a:gd name="connsiteY0" fmla="*/ 0 h 1949517"/>
                  <a:gd name="connsiteX1" fmla="*/ 1519 w 1703319"/>
                  <a:gd name="connsiteY1" fmla="*/ 1866900 h 1949517"/>
                  <a:gd name="connsiteX2" fmla="*/ 1525519 w 1703319"/>
                  <a:gd name="connsiteY2" fmla="*/ 1854200 h 1949517"/>
                  <a:gd name="connsiteX3" fmla="*/ 1703319 w 1703319"/>
                  <a:gd name="connsiteY3" fmla="*/ 1854200 h 1949517"/>
                  <a:gd name="connsiteX0" fmla="*/ 293619 w 1703319"/>
                  <a:gd name="connsiteY0" fmla="*/ 0 h 1949517"/>
                  <a:gd name="connsiteX1" fmla="*/ 1519 w 1703319"/>
                  <a:gd name="connsiteY1" fmla="*/ 1866900 h 1949517"/>
                  <a:gd name="connsiteX2" fmla="*/ 1525519 w 1703319"/>
                  <a:gd name="connsiteY2" fmla="*/ 1854200 h 1949517"/>
                  <a:gd name="connsiteX3" fmla="*/ 1703319 w 1703319"/>
                  <a:gd name="connsiteY3" fmla="*/ 1854200 h 1949517"/>
                  <a:gd name="connsiteX0" fmla="*/ 293619 w 1703319"/>
                  <a:gd name="connsiteY0" fmla="*/ 0 h 1953748"/>
                  <a:gd name="connsiteX1" fmla="*/ 1519 w 1703319"/>
                  <a:gd name="connsiteY1" fmla="*/ 1866900 h 1953748"/>
                  <a:gd name="connsiteX2" fmla="*/ 1525519 w 1703319"/>
                  <a:gd name="connsiteY2" fmla="*/ 1854200 h 1953748"/>
                  <a:gd name="connsiteX3" fmla="*/ 1703319 w 1703319"/>
                  <a:gd name="connsiteY3" fmla="*/ 1854200 h 1953748"/>
                  <a:gd name="connsiteX0" fmla="*/ 292127 w 1701827"/>
                  <a:gd name="connsiteY0" fmla="*/ 0 h 1953748"/>
                  <a:gd name="connsiteX1" fmla="*/ 27 w 1701827"/>
                  <a:gd name="connsiteY1" fmla="*/ 1866900 h 1953748"/>
                  <a:gd name="connsiteX2" fmla="*/ 1524027 w 1701827"/>
                  <a:gd name="connsiteY2" fmla="*/ 1854200 h 1953748"/>
                  <a:gd name="connsiteX3" fmla="*/ 1701827 w 1701827"/>
                  <a:gd name="connsiteY3" fmla="*/ 1854200 h 1953748"/>
                  <a:gd name="connsiteX0" fmla="*/ 292281 w 1701981"/>
                  <a:gd name="connsiteY0" fmla="*/ 0 h 1972787"/>
                  <a:gd name="connsiteX1" fmla="*/ 181 w 1701981"/>
                  <a:gd name="connsiteY1" fmla="*/ 1866900 h 1972787"/>
                  <a:gd name="connsiteX2" fmla="*/ 1524181 w 1701981"/>
                  <a:gd name="connsiteY2" fmla="*/ 1854200 h 1972787"/>
                  <a:gd name="connsiteX3" fmla="*/ 1701981 w 1701981"/>
                  <a:gd name="connsiteY3" fmla="*/ 1854200 h 1972787"/>
                  <a:gd name="connsiteX0" fmla="*/ 295178 w 1704878"/>
                  <a:gd name="connsiteY0" fmla="*/ 0 h 1972787"/>
                  <a:gd name="connsiteX1" fmla="*/ 3078 w 1704878"/>
                  <a:gd name="connsiteY1" fmla="*/ 1866900 h 1972787"/>
                  <a:gd name="connsiteX2" fmla="*/ 1527078 w 1704878"/>
                  <a:gd name="connsiteY2" fmla="*/ 1854200 h 1972787"/>
                  <a:gd name="connsiteX3" fmla="*/ 1704878 w 1704878"/>
                  <a:gd name="connsiteY3" fmla="*/ 1854200 h 1972787"/>
                  <a:gd name="connsiteX0" fmla="*/ 295597 w 1705297"/>
                  <a:gd name="connsiteY0" fmla="*/ 0 h 1993945"/>
                  <a:gd name="connsiteX1" fmla="*/ 3497 w 1705297"/>
                  <a:gd name="connsiteY1" fmla="*/ 1866900 h 1993945"/>
                  <a:gd name="connsiteX2" fmla="*/ 1527497 w 1705297"/>
                  <a:gd name="connsiteY2" fmla="*/ 1854200 h 1993945"/>
                  <a:gd name="connsiteX3" fmla="*/ 1705297 w 1705297"/>
                  <a:gd name="connsiteY3" fmla="*/ 1854200 h 1993945"/>
                  <a:gd name="connsiteX0" fmla="*/ 292950 w 1702650"/>
                  <a:gd name="connsiteY0" fmla="*/ 0 h 2004525"/>
                  <a:gd name="connsiteX1" fmla="*/ 850 w 1702650"/>
                  <a:gd name="connsiteY1" fmla="*/ 1866900 h 2004525"/>
                  <a:gd name="connsiteX2" fmla="*/ 1524850 w 1702650"/>
                  <a:gd name="connsiteY2" fmla="*/ 1854200 h 2004525"/>
                  <a:gd name="connsiteX3" fmla="*/ 1702650 w 1702650"/>
                  <a:gd name="connsiteY3" fmla="*/ 1854200 h 2004525"/>
                  <a:gd name="connsiteX0" fmla="*/ 292127 w 1701827"/>
                  <a:gd name="connsiteY0" fmla="*/ 0 h 2001597"/>
                  <a:gd name="connsiteX1" fmla="*/ 27 w 1701827"/>
                  <a:gd name="connsiteY1" fmla="*/ 1866900 h 2001597"/>
                  <a:gd name="connsiteX2" fmla="*/ 1701827 w 1701827"/>
                  <a:gd name="connsiteY2" fmla="*/ 1854200 h 2001597"/>
                  <a:gd name="connsiteX0" fmla="*/ 292127 w 1716115"/>
                  <a:gd name="connsiteY0" fmla="*/ 0 h 2010441"/>
                  <a:gd name="connsiteX1" fmla="*/ 27 w 1716115"/>
                  <a:gd name="connsiteY1" fmla="*/ 1866900 h 2010441"/>
                  <a:gd name="connsiteX2" fmla="*/ 1716115 w 1716115"/>
                  <a:gd name="connsiteY2" fmla="*/ 1887537 h 2010441"/>
                  <a:gd name="connsiteX0" fmla="*/ 292127 w 1720877"/>
                  <a:gd name="connsiteY0" fmla="*/ 0 h 2016022"/>
                  <a:gd name="connsiteX1" fmla="*/ 27 w 1720877"/>
                  <a:gd name="connsiteY1" fmla="*/ 1866900 h 2016022"/>
                  <a:gd name="connsiteX2" fmla="*/ 1720877 w 1720877"/>
                  <a:gd name="connsiteY2" fmla="*/ 1906587 h 2016022"/>
                  <a:gd name="connsiteX0" fmla="*/ 292127 w 1735165"/>
                  <a:gd name="connsiteY0" fmla="*/ 0 h 2030259"/>
                  <a:gd name="connsiteX1" fmla="*/ 27 w 1735165"/>
                  <a:gd name="connsiteY1" fmla="*/ 1866900 h 2030259"/>
                  <a:gd name="connsiteX2" fmla="*/ 1735165 w 1735165"/>
                  <a:gd name="connsiteY2" fmla="*/ 1949450 h 2030259"/>
                  <a:gd name="connsiteX0" fmla="*/ 292127 w 1735165"/>
                  <a:gd name="connsiteY0" fmla="*/ 0 h 2033100"/>
                  <a:gd name="connsiteX1" fmla="*/ 27 w 1735165"/>
                  <a:gd name="connsiteY1" fmla="*/ 1866900 h 2033100"/>
                  <a:gd name="connsiteX2" fmla="*/ 1735165 w 1735165"/>
                  <a:gd name="connsiteY2" fmla="*/ 1949450 h 2033100"/>
                  <a:gd name="connsiteX0" fmla="*/ 292482 w 1735520"/>
                  <a:gd name="connsiteY0" fmla="*/ 0 h 2007035"/>
                  <a:gd name="connsiteX1" fmla="*/ 382 w 1735520"/>
                  <a:gd name="connsiteY1" fmla="*/ 1866900 h 2007035"/>
                  <a:gd name="connsiteX2" fmla="*/ 1735520 w 1735520"/>
                  <a:gd name="connsiteY2" fmla="*/ 1949450 h 2007035"/>
                  <a:gd name="connsiteX0" fmla="*/ 292362 w 1735400"/>
                  <a:gd name="connsiteY0" fmla="*/ 0 h 2016967"/>
                  <a:gd name="connsiteX1" fmla="*/ 262 w 1735400"/>
                  <a:gd name="connsiteY1" fmla="*/ 1866900 h 2016967"/>
                  <a:gd name="connsiteX2" fmla="*/ 1735400 w 1735400"/>
                  <a:gd name="connsiteY2" fmla="*/ 1949450 h 2016967"/>
                  <a:gd name="connsiteX0" fmla="*/ 296791 w 1739829"/>
                  <a:gd name="connsiteY0" fmla="*/ 0 h 2029044"/>
                  <a:gd name="connsiteX1" fmla="*/ 4691 w 1739829"/>
                  <a:gd name="connsiteY1" fmla="*/ 1866900 h 2029044"/>
                  <a:gd name="connsiteX2" fmla="*/ 1739829 w 1739829"/>
                  <a:gd name="connsiteY2" fmla="*/ 1949450 h 2029044"/>
                  <a:gd name="connsiteX0" fmla="*/ 296791 w 1739829"/>
                  <a:gd name="connsiteY0" fmla="*/ 0 h 2029044"/>
                  <a:gd name="connsiteX1" fmla="*/ 4691 w 1739829"/>
                  <a:gd name="connsiteY1" fmla="*/ 1866900 h 2029044"/>
                  <a:gd name="connsiteX2" fmla="*/ 1739829 w 1739829"/>
                  <a:gd name="connsiteY2" fmla="*/ 1949450 h 2029044"/>
                  <a:gd name="connsiteX0" fmla="*/ 293670 w 1736708"/>
                  <a:gd name="connsiteY0" fmla="*/ 0 h 2039206"/>
                  <a:gd name="connsiteX1" fmla="*/ 1570 w 1736708"/>
                  <a:gd name="connsiteY1" fmla="*/ 1866900 h 2039206"/>
                  <a:gd name="connsiteX2" fmla="*/ 1736708 w 1736708"/>
                  <a:gd name="connsiteY2" fmla="*/ 1949450 h 2039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708" h="2039206">
                    <a:moveTo>
                      <a:pt x="293670" y="0"/>
                    </a:moveTo>
                    <a:cubicBezTo>
                      <a:pt x="196303" y="622300"/>
                      <a:pt x="32262" y="1616075"/>
                      <a:pt x="1570" y="1866900"/>
                    </a:cubicBezTo>
                    <a:cubicBezTo>
                      <a:pt x="-53992" y="2190221"/>
                      <a:pt x="1382166" y="1961621"/>
                      <a:pt x="1736708" y="194945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Lora" pitchFamily="2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13F5AE2-5314-8FF1-20F1-7E75365F5D5A}"/>
                  </a:ext>
                </a:extLst>
              </p:cNvPr>
              <p:cNvSpPr/>
              <p:nvPr/>
            </p:nvSpPr>
            <p:spPr>
              <a:xfrm>
                <a:off x="6797202" y="3254277"/>
                <a:ext cx="18360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0" i="0" dirty="0">
                    <a:solidFill>
                      <a:schemeClr val="bg1"/>
                    </a:solidFill>
                    <a:effectLst/>
                    <a:latin typeface="Lora" pitchFamily="2" charset="0"/>
                  </a:rPr>
                  <a:t>A defined sequence of actions or steps taken to accomplish something.</a:t>
                </a:r>
                <a:endParaRPr lang="en-IN" sz="1200" dirty="0">
                  <a:solidFill>
                    <a:schemeClr val="bg1"/>
                  </a:solidFill>
                  <a:latin typeface="Lor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3528CBD-1246-10AD-5CAE-0B667D968E28}"/>
                  </a:ext>
                </a:extLst>
              </p:cNvPr>
              <p:cNvSpPr/>
              <p:nvPr/>
            </p:nvSpPr>
            <p:spPr>
              <a:xfrm>
                <a:off x="6754455" y="2243900"/>
                <a:ext cx="146532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  <a:cs typeface="Arial" panose="020B0604020202020204" pitchFamily="34" charset="0"/>
                  </a:rPr>
                  <a:t>Process</a:t>
                </a:r>
                <a:endParaRPr lang="en-I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Parallelogram 26">
                <a:extLst>
                  <a:ext uri="{FF2B5EF4-FFF2-40B4-BE49-F238E27FC236}">
                    <a16:creationId xmlns:a16="http://schemas.microsoft.com/office/drawing/2014/main" id="{2BD27079-87D7-F619-1D8F-23CAAA003D0B}"/>
                  </a:ext>
                </a:extLst>
              </p:cNvPr>
              <p:cNvSpPr/>
              <p:nvPr/>
            </p:nvSpPr>
            <p:spPr>
              <a:xfrm>
                <a:off x="9468820" y="2414787"/>
                <a:ext cx="2383898" cy="2020570"/>
              </a:xfrm>
              <a:prstGeom prst="parallelogram">
                <a:avLst>
                  <a:gd name="adj" fmla="val 17443"/>
                </a:avLst>
              </a:prstGeom>
              <a:solidFill>
                <a:schemeClr val="accent4"/>
              </a:solidFill>
              <a:ln w="104775" cap="rnd">
                <a:solidFill>
                  <a:schemeClr val="accent4"/>
                </a:solidFill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Lora" pitchFamily="2" charset="0"/>
                </a:endParaRPr>
              </a:p>
            </p:txBody>
          </p:sp>
          <p:sp>
            <p:nvSpPr>
              <p:cNvPr id="28" name="Flowchart: Manual Operation 5">
                <a:extLst>
                  <a:ext uri="{FF2B5EF4-FFF2-40B4-BE49-F238E27FC236}">
                    <a16:creationId xmlns:a16="http://schemas.microsoft.com/office/drawing/2014/main" id="{0AF3FEA5-69DE-BA17-39E0-1F512EAFB3AF}"/>
                  </a:ext>
                </a:extLst>
              </p:cNvPr>
              <p:cNvSpPr/>
              <p:nvPr/>
            </p:nvSpPr>
            <p:spPr>
              <a:xfrm rot="16200000" flipH="1">
                <a:off x="9705495" y="1373095"/>
                <a:ext cx="1132392" cy="208338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215"/>
                  <a:gd name="connsiteX1" fmla="*/ 10000 w 10000"/>
                  <a:gd name="connsiteY1" fmla="*/ 0 h 10215"/>
                  <a:gd name="connsiteX2" fmla="*/ 8000 w 10000"/>
                  <a:gd name="connsiteY2" fmla="*/ 10000 h 10215"/>
                  <a:gd name="connsiteX3" fmla="*/ 3107 w 10000"/>
                  <a:gd name="connsiteY3" fmla="*/ 10215 h 10215"/>
                  <a:gd name="connsiteX4" fmla="*/ 0 w 10000"/>
                  <a:gd name="connsiteY4" fmla="*/ 0 h 10215"/>
                  <a:gd name="connsiteX0" fmla="*/ 0 w 10000"/>
                  <a:gd name="connsiteY0" fmla="*/ 0 h 10215"/>
                  <a:gd name="connsiteX1" fmla="*/ 10000 w 10000"/>
                  <a:gd name="connsiteY1" fmla="*/ 0 h 10215"/>
                  <a:gd name="connsiteX2" fmla="*/ 7084 w 10000"/>
                  <a:gd name="connsiteY2" fmla="*/ 10072 h 10215"/>
                  <a:gd name="connsiteX3" fmla="*/ 3107 w 10000"/>
                  <a:gd name="connsiteY3" fmla="*/ 10215 h 10215"/>
                  <a:gd name="connsiteX4" fmla="*/ 0 w 10000"/>
                  <a:gd name="connsiteY4" fmla="*/ 0 h 10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215">
                    <a:moveTo>
                      <a:pt x="0" y="0"/>
                    </a:moveTo>
                    <a:lnTo>
                      <a:pt x="10000" y="0"/>
                    </a:lnTo>
                    <a:lnTo>
                      <a:pt x="7084" y="10072"/>
                    </a:lnTo>
                    <a:lnTo>
                      <a:pt x="3107" y="102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Lora" pitchFamily="2" charset="0"/>
                </a:endParaRPr>
              </a:p>
            </p:txBody>
          </p:sp>
          <p:sp>
            <p:nvSpPr>
              <p:cNvPr id="29" name="Parallelogram 28">
                <a:extLst>
                  <a:ext uri="{FF2B5EF4-FFF2-40B4-BE49-F238E27FC236}">
                    <a16:creationId xmlns:a16="http://schemas.microsoft.com/office/drawing/2014/main" id="{8CC8FB73-05FD-F5B6-3D4D-8C296BE64356}"/>
                  </a:ext>
                </a:extLst>
              </p:cNvPr>
              <p:cNvSpPr/>
              <p:nvPr/>
            </p:nvSpPr>
            <p:spPr>
              <a:xfrm>
                <a:off x="9468820" y="2187760"/>
                <a:ext cx="1859196" cy="454053"/>
              </a:xfrm>
              <a:prstGeom prst="parallelogram">
                <a:avLst>
                  <a:gd name="adj" fmla="val 17443"/>
                </a:avLst>
              </a:prstGeom>
              <a:solidFill>
                <a:schemeClr val="bg1">
                  <a:lumMod val="95000"/>
                </a:schemeClr>
              </a:solidFill>
              <a:ln w="104775" cap="rnd">
                <a:solidFill>
                  <a:schemeClr val="bg1">
                    <a:lumMod val="95000"/>
                  </a:schemeClr>
                </a:solidFill>
                <a:round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FA105BC-CD52-D7FE-CF5D-CD72F1C686B5}"/>
                  </a:ext>
                </a:extLst>
              </p:cNvPr>
              <p:cNvSpPr/>
              <p:nvPr/>
            </p:nvSpPr>
            <p:spPr>
              <a:xfrm>
                <a:off x="10418589" y="4794925"/>
                <a:ext cx="712491" cy="712491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Lora" pitchFamily="2" charset="0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F146F294-8772-72E4-7F20-61148D27C860}"/>
                  </a:ext>
                </a:extLst>
              </p:cNvPr>
              <p:cNvSpPr/>
              <p:nvPr/>
            </p:nvSpPr>
            <p:spPr>
              <a:xfrm>
                <a:off x="9073180" y="3695555"/>
                <a:ext cx="1211614" cy="1566491"/>
              </a:xfrm>
              <a:custGeom>
                <a:avLst/>
                <a:gdLst>
                  <a:gd name="connsiteX0" fmla="*/ 292100 w 1701800"/>
                  <a:gd name="connsiteY0" fmla="*/ 0 h 1866900"/>
                  <a:gd name="connsiteX1" fmla="*/ 0 w 1701800"/>
                  <a:gd name="connsiteY1" fmla="*/ 1866900 h 1866900"/>
                  <a:gd name="connsiteX2" fmla="*/ 1524000 w 1701800"/>
                  <a:gd name="connsiteY2" fmla="*/ 1854200 h 1866900"/>
                  <a:gd name="connsiteX3" fmla="*/ 1701800 w 1701800"/>
                  <a:gd name="connsiteY3" fmla="*/ 1854200 h 1866900"/>
                  <a:gd name="connsiteX0" fmla="*/ 301655 w 1711355"/>
                  <a:gd name="connsiteY0" fmla="*/ 0 h 1917806"/>
                  <a:gd name="connsiteX1" fmla="*/ 9555 w 1711355"/>
                  <a:gd name="connsiteY1" fmla="*/ 1866900 h 1917806"/>
                  <a:gd name="connsiteX2" fmla="*/ 1533555 w 1711355"/>
                  <a:gd name="connsiteY2" fmla="*/ 1854200 h 1917806"/>
                  <a:gd name="connsiteX3" fmla="*/ 1711355 w 1711355"/>
                  <a:gd name="connsiteY3" fmla="*/ 1854200 h 1917806"/>
                  <a:gd name="connsiteX0" fmla="*/ 301655 w 1711355"/>
                  <a:gd name="connsiteY0" fmla="*/ 0 h 1917806"/>
                  <a:gd name="connsiteX1" fmla="*/ 9555 w 1711355"/>
                  <a:gd name="connsiteY1" fmla="*/ 1866900 h 1917806"/>
                  <a:gd name="connsiteX2" fmla="*/ 1533555 w 1711355"/>
                  <a:gd name="connsiteY2" fmla="*/ 1854200 h 1917806"/>
                  <a:gd name="connsiteX3" fmla="*/ 1711355 w 1711355"/>
                  <a:gd name="connsiteY3" fmla="*/ 1854200 h 1917806"/>
                  <a:gd name="connsiteX0" fmla="*/ 295598 w 1705298"/>
                  <a:gd name="connsiteY0" fmla="*/ 0 h 1941058"/>
                  <a:gd name="connsiteX1" fmla="*/ 3498 w 1705298"/>
                  <a:gd name="connsiteY1" fmla="*/ 1866900 h 1941058"/>
                  <a:gd name="connsiteX2" fmla="*/ 1527498 w 1705298"/>
                  <a:gd name="connsiteY2" fmla="*/ 1854200 h 1941058"/>
                  <a:gd name="connsiteX3" fmla="*/ 1705298 w 1705298"/>
                  <a:gd name="connsiteY3" fmla="*/ 1854200 h 1941058"/>
                  <a:gd name="connsiteX0" fmla="*/ 294068 w 1703768"/>
                  <a:gd name="connsiteY0" fmla="*/ 0 h 1947403"/>
                  <a:gd name="connsiteX1" fmla="*/ 1968 w 1703768"/>
                  <a:gd name="connsiteY1" fmla="*/ 1866900 h 1947403"/>
                  <a:gd name="connsiteX2" fmla="*/ 1525968 w 1703768"/>
                  <a:gd name="connsiteY2" fmla="*/ 1854200 h 1947403"/>
                  <a:gd name="connsiteX3" fmla="*/ 1703768 w 1703768"/>
                  <a:gd name="connsiteY3" fmla="*/ 1854200 h 1947403"/>
                  <a:gd name="connsiteX0" fmla="*/ 293619 w 1703319"/>
                  <a:gd name="connsiteY0" fmla="*/ 0 h 1949517"/>
                  <a:gd name="connsiteX1" fmla="*/ 1519 w 1703319"/>
                  <a:gd name="connsiteY1" fmla="*/ 1866900 h 1949517"/>
                  <a:gd name="connsiteX2" fmla="*/ 1525519 w 1703319"/>
                  <a:gd name="connsiteY2" fmla="*/ 1854200 h 1949517"/>
                  <a:gd name="connsiteX3" fmla="*/ 1703319 w 1703319"/>
                  <a:gd name="connsiteY3" fmla="*/ 1854200 h 1949517"/>
                  <a:gd name="connsiteX0" fmla="*/ 293619 w 1703319"/>
                  <a:gd name="connsiteY0" fmla="*/ 0 h 1949517"/>
                  <a:gd name="connsiteX1" fmla="*/ 1519 w 1703319"/>
                  <a:gd name="connsiteY1" fmla="*/ 1866900 h 1949517"/>
                  <a:gd name="connsiteX2" fmla="*/ 1525519 w 1703319"/>
                  <a:gd name="connsiteY2" fmla="*/ 1854200 h 1949517"/>
                  <a:gd name="connsiteX3" fmla="*/ 1703319 w 1703319"/>
                  <a:gd name="connsiteY3" fmla="*/ 1854200 h 1949517"/>
                  <a:gd name="connsiteX0" fmla="*/ 293619 w 1703319"/>
                  <a:gd name="connsiteY0" fmla="*/ 0 h 1953748"/>
                  <a:gd name="connsiteX1" fmla="*/ 1519 w 1703319"/>
                  <a:gd name="connsiteY1" fmla="*/ 1866900 h 1953748"/>
                  <a:gd name="connsiteX2" fmla="*/ 1525519 w 1703319"/>
                  <a:gd name="connsiteY2" fmla="*/ 1854200 h 1953748"/>
                  <a:gd name="connsiteX3" fmla="*/ 1703319 w 1703319"/>
                  <a:gd name="connsiteY3" fmla="*/ 1854200 h 1953748"/>
                  <a:gd name="connsiteX0" fmla="*/ 292127 w 1701827"/>
                  <a:gd name="connsiteY0" fmla="*/ 0 h 1953748"/>
                  <a:gd name="connsiteX1" fmla="*/ 27 w 1701827"/>
                  <a:gd name="connsiteY1" fmla="*/ 1866900 h 1953748"/>
                  <a:gd name="connsiteX2" fmla="*/ 1524027 w 1701827"/>
                  <a:gd name="connsiteY2" fmla="*/ 1854200 h 1953748"/>
                  <a:gd name="connsiteX3" fmla="*/ 1701827 w 1701827"/>
                  <a:gd name="connsiteY3" fmla="*/ 1854200 h 1953748"/>
                  <a:gd name="connsiteX0" fmla="*/ 292281 w 1701981"/>
                  <a:gd name="connsiteY0" fmla="*/ 0 h 1972787"/>
                  <a:gd name="connsiteX1" fmla="*/ 181 w 1701981"/>
                  <a:gd name="connsiteY1" fmla="*/ 1866900 h 1972787"/>
                  <a:gd name="connsiteX2" fmla="*/ 1524181 w 1701981"/>
                  <a:gd name="connsiteY2" fmla="*/ 1854200 h 1972787"/>
                  <a:gd name="connsiteX3" fmla="*/ 1701981 w 1701981"/>
                  <a:gd name="connsiteY3" fmla="*/ 1854200 h 1972787"/>
                  <a:gd name="connsiteX0" fmla="*/ 295178 w 1704878"/>
                  <a:gd name="connsiteY0" fmla="*/ 0 h 1972787"/>
                  <a:gd name="connsiteX1" fmla="*/ 3078 w 1704878"/>
                  <a:gd name="connsiteY1" fmla="*/ 1866900 h 1972787"/>
                  <a:gd name="connsiteX2" fmla="*/ 1527078 w 1704878"/>
                  <a:gd name="connsiteY2" fmla="*/ 1854200 h 1972787"/>
                  <a:gd name="connsiteX3" fmla="*/ 1704878 w 1704878"/>
                  <a:gd name="connsiteY3" fmla="*/ 1854200 h 1972787"/>
                  <a:gd name="connsiteX0" fmla="*/ 295597 w 1705297"/>
                  <a:gd name="connsiteY0" fmla="*/ 0 h 1993945"/>
                  <a:gd name="connsiteX1" fmla="*/ 3497 w 1705297"/>
                  <a:gd name="connsiteY1" fmla="*/ 1866900 h 1993945"/>
                  <a:gd name="connsiteX2" fmla="*/ 1527497 w 1705297"/>
                  <a:gd name="connsiteY2" fmla="*/ 1854200 h 1993945"/>
                  <a:gd name="connsiteX3" fmla="*/ 1705297 w 1705297"/>
                  <a:gd name="connsiteY3" fmla="*/ 1854200 h 1993945"/>
                  <a:gd name="connsiteX0" fmla="*/ 292950 w 1702650"/>
                  <a:gd name="connsiteY0" fmla="*/ 0 h 2004525"/>
                  <a:gd name="connsiteX1" fmla="*/ 850 w 1702650"/>
                  <a:gd name="connsiteY1" fmla="*/ 1866900 h 2004525"/>
                  <a:gd name="connsiteX2" fmla="*/ 1524850 w 1702650"/>
                  <a:gd name="connsiteY2" fmla="*/ 1854200 h 2004525"/>
                  <a:gd name="connsiteX3" fmla="*/ 1702650 w 1702650"/>
                  <a:gd name="connsiteY3" fmla="*/ 1854200 h 2004525"/>
                  <a:gd name="connsiteX0" fmla="*/ 292127 w 1701827"/>
                  <a:gd name="connsiteY0" fmla="*/ 0 h 2001597"/>
                  <a:gd name="connsiteX1" fmla="*/ 27 w 1701827"/>
                  <a:gd name="connsiteY1" fmla="*/ 1866900 h 2001597"/>
                  <a:gd name="connsiteX2" fmla="*/ 1701827 w 1701827"/>
                  <a:gd name="connsiteY2" fmla="*/ 1854200 h 2001597"/>
                  <a:gd name="connsiteX0" fmla="*/ 292127 w 1716115"/>
                  <a:gd name="connsiteY0" fmla="*/ 0 h 2010441"/>
                  <a:gd name="connsiteX1" fmla="*/ 27 w 1716115"/>
                  <a:gd name="connsiteY1" fmla="*/ 1866900 h 2010441"/>
                  <a:gd name="connsiteX2" fmla="*/ 1716115 w 1716115"/>
                  <a:gd name="connsiteY2" fmla="*/ 1887537 h 2010441"/>
                  <a:gd name="connsiteX0" fmla="*/ 292127 w 1720877"/>
                  <a:gd name="connsiteY0" fmla="*/ 0 h 2016022"/>
                  <a:gd name="connsiteX1" fmla="*/ 27 w 1720877"/>
                  <a:gd name="connsiteY1" fmla="*/ 1866900 h 2016022"/>
                  <a:gd name="connsiteX2" fmla="*/ 1720877 w 1720877"/>
                  <a:gd name="connsiteY2" fmla="*/ 1906587 h 2016022"/>
                  <a:gd name="connsiteX0" fmla="*/ 292127 w 1735165"/>
                  <a:gd name="connsiteY0" fmla="*/ 0 h 2030259"/>
                  <a:gd name="connsiteX1" fmla="*/ 27 w 1735165"/>
                  <a:gd name="connsiteY1" fmla="*/ 1866900 h 2030259"/>
                  <a:gd name="connsiteX2" fmla="*/ 1735165 w 1735165"/>
                  <a:gd name="connsiteY2" fmla="*/ 1949450 h 2030259"/>
                  <a:gd name="connsiteX0" fmla="*/ 292127 w 1735165"/>
                  <a:gd name="connsiteY0" fmla="*/ 0 h 2033100"/>
                  <a:gd name="connsiteX1" fmla="*/ 27 w 1735165"/>
                  <a:gd name="connsiteY1" fmla="*/ 1866900 h 2033100"/>
                  <a:gd name="connsiteX2" fmla="*/ 1735165 w 1735165"/>
                  <a:gd name="connsiteY2" fmla="*/ 1949450 h 2033100"/>
                  <a:gd name="connsiteX0" fmla="*/ 292482 w 1735520"/>
                  <a:gd name="connsiteY0" fmla="*/ 0 h 2007035"/>
                  <a:gd name="connsiteX1" fmla="*/ 382 w 1735520"/>
                  <a:gd name="connsiteY1" fmla="*/ 1866900 h 2007035"/>
                  <a:gd name="connsiteX2" fmla="*/ 1735520 w 1735520"/>
                  <a:gd name="connsiteY2" fmla="*/ 1949450 h 2007035"/>
                  <a:gd name="connsiteX0" fmla="*/ 292362 w 1735400"/>
                  <a:gd name="connsiteY0" fmla="*/ 0 h 2016967"/>
                  <a:gd name="connsiteX1" fmla="*/ 262 w 1735400"/>
                  <a:gd name="connsiteY1" fmla="*/ 1866900 h 2016967"/>
                  <a:gd name="connsiteX2" fmla="*/ 1735400 w 1735400"/>
                  <a:gd name="connsiteY2" fmla="*/ 1949450 h 2016967"/>
                  <a:gd name="connsiteX0" fmla="*/ 296791 w 1739829"/>
                  <a:gd name="connsiteY0" fmla="*/ 0 h 2029044"/>
                  <a:gd name="connsiteX1" fmla="*/ 4691 w 1739829"/>
                  <a:gd name="connsiteY1" fmla="*/ 1866900 h 2029044"/>
                  <a:gd name="connsiteX2" fmla="*/ 1739829 w 1739829"/>
                  <a:gd name="connsiteY2" fmla="*/ 1949450 h 2029044"/>
                  <a:gd name="connsiteX0" fmla="*/ 296791 w 1739829"/>
                  <a:gd name="connsiteY0" fmla="*/ 0 h 2029044"/>
                  <a:gd name="connsiteX1" fmla="*/ 4691 w 1739829"/>
                  <a:gd name="connsiteY1" fmla="*/ 1866900 h 2029044"/>
                  <a:gd name="connsiteX2" fmla="*/ 1739829 w 1739829"/>
                  <a:gd name="connsiteY2" fmla="*/ 1949450 h 2029044"/>
                  <a:gd name="connsiteX0" fmla="*/ 293670 w 1736708"/>
                  <a:gd name="connsiteY0" fmla="*/ 0 h 2039206"/>
                  <a:gd name="connsiteX1" fmla="*/ 1570 w 1736708"/>
                  <a:gd name="connsiteY1" fmla="*/ 1866900 h 2039206"/>
                  <a:gd name="connsiteX2" fmla="*/ 1736708 w 1736708"/>
                  <a:gd name="connsiteY2" fmla="*/ 1949450 h 2039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708" h="2039206">
                    <a:moveTo>
                      <a:pt x="293670" y="0"/>
                    </a:moveTo>
                    <a:cubicBezTo>
                      <a:pt x="196303" y="622300"/>
                      <a:pt x="32262" y="1616075"/>
                      <a:pt x="1570" y="1866900"/>
                    </a:cubicBezTo>
                    <a:cubicBezTo>
                      <a:pt x="-53992" y="2190221"/>
                      <a:pt x="1382166" y="1961621"/>
                      <a:pt x="1736708" y="194945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Lora" pitchFamily="2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5C2EF61-BD5E-4869-0110-1BDF7E554393}"/>
                  </a:ext>
                </a:extLst>
              </p:cNvPr>
              <p:cNvSpPr/>
              <p:nvPr/>
            </p:nvSpPr>
            <p:spPr>
              <a:xfrm>
                <a:off x="9708502" y="3254277"/>
                <a:ext cx="18360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Lora" pitchFamily="2" charset="0"/>
                  </a:rPr>
                  <a:t>A desired outcome or objective that a person or organization aims to achieve.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7330529-ADC6-C068-29AE-C5247FC8F1A1}"/>
                  </a:ext>
                </a:extLst>
              </p:cNvPr>
              <p:cNvSpPr/>
              <p:nvPr/>
            </p:nvSpPr>
            <p:spPr>
              <a:xfrm>
                <a:off x="9665755" y="2243900"/>
                <a:ext cx="146532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cs typeface="Arial" panose="020B0604020202020204" pitchFamily="34" charset="0"/>
                  </a:rPr>
                  <a:t>Goal</a:t>
                </a:r>
                <a:endParaRPr lang="en-I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4" name="Picture 6" descr="Quantitative Research Svg Png Icon Free Download (#462151) -  OnlineWebFonts.COM">
                <a:extLst>
                  <a:ext uri="{FF2B5EF4-FFF2-40B4-BE49-F238E27FC236}">
                    <a16:creationId xmlns:a16="http://schemas.microsoft.com/office/drawing/2014/main" id="{176F0364-3906-A032-492E-440B99063A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5177" y="4979349"/>
                <a:ext cx="351518" cy="3436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8" descr="Idea - Free industry icons">
                <a:extLst>
                  <a:ext uri="{FF2B5EF4-FFF2-40B4-BE49-F238E27FC236}">
                    <a16:creationId xmlns:a16="http://schemas.microsoft.com/office/drawing/2014/main" id="{D04735F7-2B9D-DEA3-0E7E-432C9B85B0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0538" y="4960670"/>
                <a:ext cx="381000" cy="381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10" descr="Process - Free business and finance icons">
                <a:extLst>
                  <a:ext uri="{FF2B5EF4-FFF2-40B4-BE49-F238E27FC236}">
                    <a16:creationId xmlns:a16="http://schemas.microsoft.com/office/drawing/2014/main" id="{21640786-6B86-7AA5-6927-B1D4592D3C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5904" y="4983540"/>
                <a:ext cx="335261" cy="335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" name="Picture 2" descr="Goal - Free marketing icons">
              <a:extLst>
                <a:ext uri="{FF2B5EF4-FFF2-40B4-BE49-F238E27FC236}">
                  <a16:creationId xmlns:a16="http://schemas.microsoft.com/office/drawing/2014/main" id="{95A752B4-A498-1786-3366-DDAC162318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9572" y="5155933"/>
              <a:ext cx="390525" cy="390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F0DCFE5-9859-1D3A-1A74-411BBFFE9068}"/>
              </a:ext>
            </a:extLst>
          </p:cNvPr>
          <p:cNvSpPr/>
          <p:nvPr/>
        </p:nvSpPr>
        <p:spPr>
          <a:xfrm>
            <a:off x="0" y="37556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cs typeface="Arial" panose="020B0604020202020204" pitchFamily="34" charset="0"/>
              </a:rPr>
              <a:t>Editable Infographic PowerPoint Templates</a:t>
            </a:r>
          </a:p>
        </p:txBody>
      </p:sp>
    </p:spTree>
    <p:extLst>
      <p:ext uri="{BB962C8B-B14F-4D97-AF65-F5344CB8AC3E}">
        <p14:creationId xmlns:p14="http://schemas.microsoft.com/office/powerpoint/2010/main" val="478883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extBox 471">
            <a:extLst>
              <a:ext uri="{FF2B5EF4-FFF2-40B4-BE49-F238E27FC236}">
                <a16:creationId xmlns:a16="http://schemas.microsoft.com/office/drawing/2014/main" id="{0B6B01BD-D6B0-3768-B928-0FD54A88B143}"/>
              </a:ext>
            </a:extLst>
          </p:cNvPr>
          <p:cNvSpPr txBox="1"/>
          <p:nvPr/>
        </p:nvSpPr>
        <p:spPr>
          <a:xfrm>
            <a:off x="0" y="39687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ora" pitchFamily="2" charset="0"/>
                <a:ea typeface="Cambria" panose="02040503050406030204" pitchFamily="18" charset="0"/>
                <a:cs typeface="Arial"/>
              </a:rPr>
              <a:t>Icons</a:t>
            </a:r>
          </a:p>
        </p:txBody>
      </p: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4AF9C56B-4958-D89B-CDDD-6A31FF6911A1}"/>
              </a:ext>
            </a:extLst>
          </p:cNvPr>
          <p:cNvGrpSpPr/>
          <p:nvPr/>
        </p:nvGrpSpPr>
        <p:grpSpPr>
          <a:xfrm>
            <a:off x="397192" y="1476392"/>
            <a:ext cx="11397616" cy="4614289"/>
            <a:chOff x="397192" y="1548962"/>
            <a:chExt cx="11397616" cy="4614289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6CDF9C8E-C4F1-2AB4-6454-C0B3B37769E3}"/>
                </a:ext>
              </a:extLst>
            </p:cNvPr>
            <p:cNvGrpSpPr/>
            <p:nvPr/>
          </p:nvGrpSpPr>
          <p:grpSpPr>
            <a:xfrm>
              <a:off x="420547" y="3548838"/>
              <a:ext cx="11373408" cy="644982"/>
              <a:chOff x="420547" y="3453239"/>
              <a:chExt cx="11373408" cy="644982"/>
            </a:xfrm>
            <a:grpFill/>
          </p:grpSpPr>
          <p:sp>
            <p:nvSpPr>
              <p:cNvPr id="658" name="Google Shape;12426;p89">
                <a:extLst>
                  <a:ext uri="{FF2B5EF4-FFF2-40B4-BE49-F238E27FC236}">
                    <a16:creationId xmlns:a16="http://schemas.microsoft.com/office/drawing/2014/main" id="{F7FDBB9B-A00D-6D30-85C8-4F4FA5EE2F0F}"/>
                  </a:ext>
                </a:extLst>
              </p:cNvPr>
              <p:cNvSpPr/>
              <p:nvPr/>
            </p:nvSpPr>
            <p:spPr>
              <a:xfrm>
                <a:off x="420547" y="3454119"/>
                <a:ext cx="649979" cy="642992"/>
              </a:xfrm>
              <a:custGeom>
                <a:avLst/>
                <a:gdLst/>
                <a:ahLst/>
                <a:cxnLst/>
                <a:rect l="l" t="t" r="r" b="b"/>
                <a:pathLst>
                  <a:path w="11816" h="11689" extrusionOk="0">
                    <a:moveTo>
                      <a:pt x="7026" y="757"/>
                    </a:moveTo>
                    <a:lnTo>
                      <a:pt x="7026" y="2710"/>
                    </a:lnTo>
                    <a:lnTo>
                      <a:pt x="5829" y="2710"/>
                    </a:lnTo>
                    <a:cubicBezTo>
                      <a:pt x="5924" y="2332"/>
                      <a:pt x="6081" y="1954"/>
                      <a:pt x="6176" y="1702"/>
                    </a:cubicBezTo>
                    <a:cubicBezTo>
                      <a:pt x="6428" y="1229"/>
                      <a:pt x="6711" y="914"/>
                      <a:pt x="7026" y="757"/>
                    </a:cubicBezTo>
                    <a:close/>
                    <a:moveTo>
                      <a:pt x="7688" y="757"/>
                    </a:moveTo>
                    <a:cubicBezTo>
                      <a:pt x="8003" y="914"/>
                      <a:pt x="8287" y="1229"/>
                      <a:pt x="8507" y="1702"/>
                    </a:cubicBezTo>
                    <a:cubicBezTo>
                      <a:pt x="8665" y="2017"/>
                      <a:pt x="8791" y="2364"/>
                      <a:pt x="8854" y="2710"/>
                    </a:cubicBezTo>
                    <a:lnTo>
                      <a:pt x="7688" y="2710"/>
                    </a:lnTo>
                    <a:lnTo>
                      <a:pt x="7688" y="757"/>
                    </a:lnTo>
                    <a:close/>
                    <a:moveTo>
                      <a:pt x="8917" y="977"/>
                    </a:moveTo>
                    <a:cubicBezTo>
                      <a:pt x="9704" y="1387"/>
                      <a:pt x="10334" y="1954"/>
                      <a:pt x="10712" y="2710"/>
                    </a:cubicBezTo>
                    <a:lnTo>
                      <a:pt x="9578" y="2710"/>
                    </a:lnTo>
                    <a:cubicBezTo>
                      <a:pt x="9452" y="2206"/>
                      <a:pt x="9295" y="1765"/>
                      <a:pt x="9106" y="1387"/>
                    </a:cubicBezTo>
                    <a:cubicBezTo>
                      <a:pt x="9011" y="1261"/>
                      <a:pt x="8948" y="1103"/>
                      <a:pt x="8917" y="977"/>
                    </a:cubicBezTo>
                    <a:close/>
                    <a:moveTo>
                      <a:pt x="5798" y="1009"/>
                    </a:moveTo>
                    <a:lnTo>
                      <a:pt x="5798" y="1009"/>
                    </a:lnTo>
                    <a:cubicBezTo>
                      <a:pt x="5703" y="1135"/>
                      <a:pt x="5640" y="1261"/>
                      <a:pt x="5609" y="1418"/>
                    </a:cubicBezTo>
                    <a:cubicBezTo>
                      <a:pt x="5388" y="1796"/>
                      <a:pt x="5231" y="2269"/>
                      <a:pt x="5136" y="2742"/>
                    </a:cubicBezTo>
                    <a:lnTo>
                      <a:pt x="3970" y="2742"/>
                    </a:lnTo>
                    <a:cubicBezTo>
                      <a:pt x="4380" y="1954"/>
                      <a:pt x="5042" y="1387"/>
                      <a:pt x="5798" y="1009"/>
                    </a:cubicBezTo>
                    <a:close/>
                    <a:moveTo>
                      <a:pt x="5010" y="3435"/>
                    </a:moveTo>
                    <a:cubicBezTo>
                      <a:pt x="4978" y="3750"/>
                      <a:pt x="4915" y="4096"/>
                      <a:pt x="4915" y="4443"/>
                    </a:cubicBezTo>
                    <a:cubicBezTo>
                      <a:pt x="4978" y="4789"/>
                      <a:pt x="4978" y="5167"/>
                      <a:pt x="5010" y="5482"/>
                    </a:cubicBezTo>
                    <a:lnTo>
                      <a:pt x="3718" y="5482"/>
                    </a:lnTo>
                    <a:cubicBezTo>
                      <a:pt x="3624" y="5167"/>
                      <a:pt x="3561" y="4789"/>
                      <a:pt x="3561" y="4443"/>
                    </a:cubicBezTo>
                    <a:cubicBezTo>
                      <a:pt x="3561" y="4096"/>
                      <a:pt x="3592" y="3750"/>
                      <a:pt x="3718" y="3435"/>
                    </a:cubicBezTo>
                    <a:close/>
                    <a:moveTo>
                      <a:pt x="7026" y="3435"/>
                    </a:moveTo>
                    <a:lnTo>
                      <a:pt x="7026" y="5482"/>
                    </a:lnTo>
                    <a:lnTo>
                      <a:pt x="5703" y="5482"/>
                    </a:lnTo>
                    <a:cubicBezTo>
                      <a:pt x="5672" y="5136"/>
                      <a:pt x="5640" y="4789"/>
                      <a:pt x="5640" y="4443"/>
                    </a:cubicBezTo>
                    <a:cubicBezTo>
                      <a:pt x="5640" y="4096"/>
                      <a:pt x="5672" y="3718"/>
                      <a:pt x="5703" y="3435"/>
                    </a:cubicBezTo>
                    <a:close/>
                    <a:moveTo>
                      <a:pt x="8980" y="3435"/>
                    </a:moveTo>
                    <a:cubicBezTo>
                      <a:pt x="9011" y="3750"/>
                      <a:pt x="9074" y="4096"/>
                      <a:pt x="9074" y="4443"/>
                    </a:cubicBezTo>
                    <a:cubicBezTo>
                      <a:pt x="9074" y="4789"/>
                      <a:pt x="9011" y="5167"/>
                      <a:pt x="8980" y="5482"/>
                    </a:cubicBezTo>
                    <a:lnTo>
                      <a:pt x="7688" y="5482"/>
                    </a:lnTo>
                    <a:lnTo>
                      <a:pt x="7688" y="3435"/>
                    </a:lnTo>
                    <a:close/>
                    <a:moveTo>
                      <a:pt x="10996" y="3435"/>
                    </a:moveTo>
                    <a:cubicBezTo>
                      <a:pt x="11059" y="3750"/>
                      <a:pt x="11153" y="4096"/>
                      <a:pt x="11153" y="4443"/>
                    </a:cubicBezTo>
                    <a:cubicBezTo>
                      <a:pt x="11153" y="4789"/>
                      <a:pt x="11122" y="5167"/>
                      <a:pt x="10996" y="5482"/>
                    </a:cubicBezTo>
                    <a:lnTo>
                      <a:pt x="9704" y="5482"/>
                    </a:lnTo>
                    <a:cubicBezTo>
                      <a:pt x="9736" y="5136"/>
                      <a:pt x="9767" y="4789"/>
                      <a:pt x="9767" y="4443"/>
                    </a:cubicBezTo>
                    <a:cubicBezTo>
                      <a:pt x="9736" y="4096"/>
                      <a:pt x="9736" y="3750"/>
                      <a:pt x="9704" y="3435"/>
                    </a:cubicBezTo>
                    <a:close/>
                    <a:moveTo>
                      <a:pt x="5136" y="6144"/>
                    </a:moveTo>
                    <a:cubicBezTo>
                      <a:pt x="5231" y="6648"/>
                      <a:pt x="5388" y="7089"/>
                      <a:pt x="5609" y="7467"/>
                    </a:cubicBezTo>
                    <a:cubicBezTo>
                      <a:pt x="5672" y="7593"/>
                      <a:pt x="5766" y="7751"/>
                      <a:pt x="5798" y="7877"/>
                    </a:cubicBezTo>
                    <a:cubicBezTo>
                      <a:pt x="5042" y="7530"/>
                      <a:pt x="4380" y="6932"/>
                      <a:pt x="3970" y="6144"/>
                    </a:cubicBezTo>
                    <a:close/>
                    <a:moveTo>
                      <a:pt x="10712" y="6144"/>
                    </a:moveTo>
                    <a:cubicBezTo>
                      <a:pt x="10334" y="6932"/>
                      <a:pt x="9704" y="7530"/>
                      <a:pt x="8917" y="7877"/>
                    </a:cubicBezTo>
                    <a:cubicBezTo>
                      <a:pt x="8980" y="7751"/>
                      <a:pt x="9074" y="7625"/>
                      <a:pt x="9106" y="7467"/>
                    </a:cubicBezTo>
                    <a:cubicBezTo>
                      <a:pt x="9295" y="7089"/>
                      <a:pt x="9452" y="6617"/>
                      <a:pt x="9578" y="6144"/>
                    </a:cubicBezTo>
                    <a:close/>
                    <a:moveTo>
                      <a:pt x="7026" y="6144"/>
                    </a:moveTo>
                    <a:lnTo>
                      <a:pt x="7026" y="8097"/>
                    </a:lnTo>
                    <a:cubicBezTo>
                      <a:pt x="6743" y="7940"/>
                      <a:pt x="6428" y="7625"/>
                      <a:pt x="6239" y="7152"/>
                    </a:cubicBezTo>
                    <a:cubicBezTo>
                      <a:pt x="6081" y="6837"/>
                      <a:pt x="5955" y="6491"/>
                      <a:pt x="5861" y="6144"/>
                    </a:cubicBezTo>
                    <a:close/>
                    <a:moveTo>
                      <a:pt x="8854" y="6144"/>
                    </a:moveTo>
                    <a:cubicBezTo>
                      <a:pt x="8791" y="6522"/>
                      <a:pt x="8633" y="6900"/>
                      <a:pt x="8507" y="7152"/>
                    </a:cubicBezTo>
                    <a:cubicBezTo>
                      <a:pt x="8287" y="7688"/>
                      <a:pt x="8003" y="8003"/>
                      <a:pt x="7688" y="8097"/>
                    </a:cubicBezTo>
                    <a:lnTo>
                      <a:pt x="7688" y="6144"/>
                    </a:lnTo>
                    <a:close/>
                    <a:moveTo>
                      <a:pt x="2726" y="8759"/>
                    </a:moveTo>
                    <a:cubicBezTo>
                      <a:pt x="2813" y="8759"/>
                      <a:pt x="2899" y="8790"/>
                      <a:pt x="2962" y="8853"/>
                    </a:cubicBezTo>
                    <a:cubicBezTo>
                      <a:pt x="3088" y="8980"/>
                      <a:pt x="3088" y="9169"/>
                      <a:pt x="2962" y="9326"/>
                    </a:cubicBezTo>
                    <a:lnTo>
                      <a:pt x="1387" y="10901"/>
                    </a:lnTo>
                    <a:cubicBezTo>
                      <a:pt x="1324" y="10964"/>
                      <a:pt x="1237" y="10996"/>
                      <a:pt x="1151" y="10996"/>
                    </a:cubicBezTo>
                    <a:cubicBezTo>
                      <a:pt x="1064" y="10996"/>
                      <a:pt x="977" y="10964"/>
                      <a:pt x="914" y="10901"/>
                    </a:cubicBezTo>
                    <a:cubicBezTo>
                      <a:pt x="788" y="10775"/>
                      <a:pt x="788" y="10555"/>
                      <a:pt x="914" y="10429"/>
                    </a:cubicBezTo>
                    <a:lnTo>
                      <a:pt x="2490" y="8853"/>
                    </a:lnTo>
                    <a:cubicBezTo>
                      <a:pt x="2553" y="8790"/>
                      <a:pt x="2639" y="8759"/>
                      <a:pt x="2726" y="8759"/>
                    </a:cubicBezTo>
                    <a:close/>
                    <a:moveTo>
                      <a:pt x="7373" y="1"/>
                    </a:moveTo>
                    <a:cubicBezTo>
                      <a:pt x="4915" y="1"/>
                      <a:pt x="2931" y="1985"/>
                      <a:pt x="2931" y="4443"/>
                    </a:cubicBezTo>
                    <a:cubicBezTo>
                      <a:pt x="2931" y="5514"/>
                      <a:pt x="3309" y="6522"/>
                      <a:pt x="4002" y="7310"/>
                    </a:cubicBezTo>
                    <a:lnTo>
                      <a:pt x="3151" y="8160"/>
                    </a:lnTo>
                    <a:cubicBezTo>
                      <a:pt x="3011" y="8079"/>
                      <a:pt x="2858" y="8040"/>
                      <a:pt x="2705" y="8040"/>
                    </a:cubicBezTo>
                    <a:cubicBezTo>
                      <a:pt x="2445" y="8040"/>
                      <a:pt x="2184" y="8151"/>
                      <a:pt x="1986" y="8349"/>
                    </a:cubicBezTo>
                    <a:lnTo>
                      <a:pt x="410" y="9925"/>
                    </a:lnTo>
                    <a:cubicBezTo>
                      <a:pt x="1" y="10303"/>
                      <a:pt x="1" y="10996"/>
                      <a:pt x="410" y="11374"/>
                    </a:cubicBezTo>
                    <a:cubicBezTo>
                      <a:pt x="599" y="11563"/>
                      <a:pt x="883" y="11689"/>
                      <a:pt x="1103" y="11689"/>
                    </a:cubicBezTo>
                    <a:cubicBezTo>
                      <a:pt x="1387" y="11689"/>
                      <a:pt x="1607" y="11563"/>
                      <a:pt x="1828" y="11374"/>
                    </a:cubicBezTo>
                    <a:lnTo>
                      <a:pt x="3403" y="9799"/>
                    </a:lnTo>
                    <a:cubicBezTo>
                      <a:pt x="3718" y="9484"/>
                      <a:pt x="3781" y="9011"/>
                      <a:pt x="3592" y="8633"/>
                    </a:cubicBezTo>
                    <a:lnTo>
                      <a:pt x="4411" y="7782"/>
                    </a:lnTo>
                    <a:cubicBezTo>
                      <a:pt x="5199" y="8444"/>
                      <a:pt x="6207" y="8853"/>
                      <a:pt x="7278" y="8853"/>
                    </a:cubicBezTo>
                    <a:cubicBezTo>
                      <a:pt x="7298" y="8854"/>
                      <a:pt x="7318" y="8854"/>
                      <a:pt x="7338" y="8854"/>
                    </a:cubicBezTo>
                    <a:cubicBezTo>
                      <a:pt x="9830" y="8854"/>
                      <a:pt x="11815" y="6881"/>
                      <a:pt x="11815" y="4443"/>
                    </a:cubicBezTo>
                    <a:cubicBezTo>
                      <a:pt x="11815" y="2017"/>
                      <a:pt x="9799" y="1"/>
                      <a:pt x="737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/>
                </a:endParaRPr>
              </a:p>
            </p:txBody>
          </p:sp>
          <p:grpSp>
            <p:nvGrpSpPr>
              <p:cNvPr id="659" name="Google Shape;12431;p89">
                <a:extLst>
                  <a:ext uri="{FF2B5EF4-FFF2-40B4-BE49-F238E27FC236}">
                    <a16:creationId xmlns:a16="http://schemas.microsoft.com/office/drawing/2014/main" id="{27382F31-6CBA-DB96-F5BB-FC9EEE0D2257}"/>
                  </a:ext>
                </a:extLst>
              </p:cNvPr>
              <p:cNvGrpSpPr/>
              <p:nvPr/>
            </p:nvGrpSpPr>
            <p:grpSpPr>
              <a:xfrm>
                <a:off x="4541947" y="3455229"/>
                <a:ext cx="644752" cy="641288"/>
                <a:chOff x="-4931075" y="2765725"/>
                <a:chExt cx="293025" cy="291450"/>
              </a:xfrm>
              <a:grpFill/>
            </p:grpSpPr>
            <p:sp>
              <p:nvSpPr>
                <p:cNvPr id="714" name="Google Shape;12432;p89">
                  <a:extLst>
                    <a:ext uri="{FF2B5EF4-FFF2-40B4-BE49-F238E27FC236}">
                      <a16:creationId xmlns:a16="http://schemas.microsoft.com/office/drawing/2014/main" id="{FD62F9D7-946D-26C4-73D3-1C3198D25746}"/>
                    </a:ext>
                  </a:extLst>
                </p:cNvPr>
                <p:cNvSpPr/>
                <p:nvPr/>
              </p:nvSpPr>
              <p:spPr>
                <a:xfrm>
                  <a:off x="-4810550" y="2884650"/>
                  <a:ext cx="5122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9" extrusionOk="0">
                      <a:moveTo>
                        <a:pt x="1008" y="663"/>
                      </a:moveTo>
                      <a:cubicBezTo>
                        <a:pt x="1229" y="663"/>
                        <a:pt x="1386" y="820"/>
                        <a:pt x="1386" y="1041"/>
                      </a:cubicBezTo>
                      <a:cubicBezTo>
                        <a:pt x="1386" y="1230"/>
                        <a:pt x="1229" y="1387"/>
                        <a:pt x="1008" y="1387"/>
                      </a:cubicBezTo>
                      <a:cubicBezTo>
                        <a:pt x="819" y="1387"/>
                        <a:pt x="662" y="1230"/>
                        <a:pt x="662" y="1041"/>
                      </a:cubicBezTo>
                      <a:cubicBezTo>
                        <a:pt x="662" y="820"/>
                        <a:pt x="819" y="663"/>
                        <a:pt x="1008" y="663"/>
                      </a:cubicBezTo>
                      <a:close/>
                      <a:moveTo>
                        <a:pt x="1008" y="1"/>
                      </a:moveTo>
                      <a:cubicBezTo>
                        <a:pt x="473" y="1"/>
                        <a:pt x="0" y="473"/>
                        <a:pt x="0" y="1041"/>
                      </a:cubicBezTo>
                      <a:cubicBezTo>
                        <a:pt x="0" y="1576"/>
                        <a:pt x="473" y="2049"/>
                        <a:pt x="1040" y="2049"/>
                      </a:cubicBezTo>
                      <a:cubicBezTo>
                        <a:pt x="1575" y="2049"/>
                        <a:pt x="2048" y="1576"/>
                        <a:pt x="2048" y="1041"/>
                      </a:cubicBezTo>
                      <a:cubicBezTo>
                        <a:pt x="2048" y="473"/>
                        <a:pt x="1607" y="1"/>
                        <a:pt x="10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715" name="Google Shape;12433;p89">
                  <a:extLst>
                    <a:ext uri="{FF2B5EF4-FFF2-40B4-BE49-F238E27FC236}">
                      <a16:creationId xmlns:a16="http://schemas.microsoft.com/office/drawing/2014/main" id="{4CFFE3AF-7BFE-4AFD-FB39-922957A7849A}"/>
                    </a:ext>
                  </a:extLst>
                </p:cNvPr>
                <p:cNvSpPr/>
                <p:nvPr/>
              </p:nvSpPr>
              <p:spPr>
                <a:xfrm>
                  <a:off x="-4931075" y="2765725"/>
                  <a:ext cx="293025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658" extrusionOk="0">
                      <a:moveTo>
                        <a:pt x="3214" y="1387"/>
                      </a:moveTo>
                      <a:lnTo>
                        <a:pt x="4475" y="3844"/>
                      </a:lnTo>
                      <a:cubicBezTo>
                        <a:pt x="4223" y="4002"/>
                        <a:pt x="4034" y="4222"/>
                        <a:pt x="3876" y="4443"/>
                      </a:cubicBezTo>
                      <a:lnTo>
                        <a:pt x="1356" y="3214"/>
                      </a:lnTo>
                      <a:cubicBezTo>
                        <a:pt x="1828" y="2427"/>
                        <a:pt x="2458" y="1796"/>
                        <a:pt x="3214" y="1387"/>
                      </a:cubicBezTo>
                      <a:close/>
                      <a:moveTo>
                        <a:pt x="5829" y="4128"/>
                      </a:moveTo>
                      <a:cubicBezTo>
                        <a:pt x="6775" y="4128"/>
                        <a:pt x="7531" y="4884"/>
                        <a:pt x="7531" y="5829"/>
                      </a:cubicBezTo>
                      <a:cubicBezTo>
                        <a:pt x="7562" y="6743"/>
                        <a:pt x="6775" y="7530"/>
                        <a:pt x="5829" y="7530"/>
                      </a:cubicBezTo>
                      <a:cubicBezTo>
                        <a:pt x="4884" y="7530"/>
                        <a:pt x="4160" y="6774"/>
                        <a:pt x="4160" y="5829"/>
                      </a:cubicBezTo>
                      <a:cubicBezTo>
                        <a:pt x="4160" y="4884"/>
                        <a:pt x="4884" y="4128"/>
                        <a:pt x="5829" y="4128"/>
                      </a:cubicBezTo>
                      <a:close/>
                      <a:moveTo>
                        <a:pt x="5798" y="662"/>
                      </a:moveTo>
                      <a:cubicBezTo>
                        <a:pt x="8665" y="662"/>
                        <a:pt x="10996" y="2994"/>
                        <a:pt x="10996" y="5861"/>
                      </a:cubicBezTo>
                      <a:cubicBezTo>
                        <a:pt x="10996" y="6585"/>
                        <a:pt x="10839" y="7247"/>
                        <a:pt x="10618" y="7845"/>
                      </a:cubicBezTo>
                      <a:lnTo>
                        <a:pt x="8129" y="6585"/>
                      </a:lnTo>
                      <a:cubicBezTo>
                        <a:pt x="8192" y="6333"/>
                        <a:pt x="8255" y="6050"/>
                        <a:pt x="8255" y="5829"/>
                      </a:cubicBezTo>
                      <a:cubicBezTo>
                        <a:pt x="8255" y="4474"/>
                        <a:pt x="7184" y="3435"/>
                        <a:pt x="5829" y="3435"/>
                      </a:cubicBezTo>
                      <a:cubicBezTo>
                        <a:pt x="5577" y="3435"/>
                        <a:pt x="5325" y="3466"/>
                        <a:pt x="5105" y="3529"/>
                      </a:cubicBezTo>
                      <a:lnTo>
                        <a:pt x="3845" y="1072"/>
                      </a:lnTo>
                      <a:cubicBezTo>
                        <a:pt x="4412" y="820"/>
                        <a:pt x="5105" y="662"/>
                        <a:pt x="5798" y="662"/>
                      </a:cubicBezTo>
                      <a:close/>
                      <a:moveTo>
                        <a:pt x="7814" y="7152"/>
                      </a:moveTo>
                      <a:lnTo>
                        <a:pt x="10303" y="8412"/>
                      </a:lnTo>
                      <a:cubicBezTo>
                        <a:pt x="9862" y="9200"/>
                        <a:pt x="9232" y="9830"/>
                        <a:pt x="8444" y="10271"/>
                      </a:cubicBezTo>
                      <a:lnTo>
                        <a:pt x="7216" y="7751"/>
                      </a:lnTo>
                      <a:cubicBezTo>
                        <a:pt x="7468" y="7593"/>
                        <a:pt x="7657" y="7404"/>
                        <a:pt x="7814" y="7152"/>
                      </a:cubicBezTo>
                      <a:close/>
                      <a:moveTo>
                        <a:pt x="1072" y="3844"/>
                      </a:moveTo>
                      <a:lnTo>
                        <a:pt x="3593" y="5073"/>
                      </a:lnTo>
                      <a:cubicBezTo>
                        <a:pt x="3530" y="5325"/>
                        <a:pt x="3498" y="5546"/>
                        <a:pt x="3498" y="5829"/>
                      </a:cubicBezTo>
                      <a:cubicBezTo>
                        <a:pt x="3498" y="7152"/>
                        <a:pt x="4538" y="8223"/>
                        <a:pt x="5892" y="8223"/>
                      </a:cubicBezTo>
                      <a:cubicBezTo>
                        <a:pt x="6176" y="8223"/>
                        <a:pt x="6396" y="8192"/>
                        <a:pt x="6648" y="8097"/>
                      </a:cubicBezTo>
                      <a:lnTo>
                        <a:pt x="7846" y="10618"/>
                      </a:lnTo>
                      <a:cubicBezTo>
                        <a:pt x="7216" y="10901"/>
                        <a:pt x="6554" y="11027"/>
                        <a:pt x="5892" y="11027"/>
                      </a:cubicBezTo>
                      <a:cubicBezTo>
                        <a:pt x="2994" y="10996"/>
                        <a:pt x="694" y="8665"/>
                        <a:pt x="694" y="5829"/>
                      </a:cubicBezTo>
                      <a:cubicBezTo>
                        <a:pt x="694" y="5104"/>
                        <a:pt x="852" y="4443"/>
                        <a:pt x="1072" y="3844"/>
                      </a:cubicBezTo>
                      <a:close/>
                      <a:moveTo>
                        <a:pt x="5798" y="1"/>
                      </a:moveTo>
                      <a:cubicBezTo>
                        <a:pt x="4254" y="1"/>
                        <a:pt x="2773" y="599"/>
                        <a:pt x="1702" y="1702"/>
                      </a:cubicBezTo>
                      <a:cubicBezTo>
                        <a:pt x="600" y="2805"/>
                        <a:pt x="1" y="4254"/>
                        <a:pt x="1" y="5798"/>
                      </a:cubicBezTo>
                      <a:cubicBezTo>
                        <a:pt x="1" y="8980"/>
                        <a:pt x="2647" y="11657"/>
                        <a:pt x="5892" y="11657"/>
                      </a:cubicBezTo>
                      <a:cubicBezTo>
                        <a:pt x="9106" y="11657"/>
                        <a:pt x="11721" y="9043"/>
                        <a:pt x="11721" y="5829"/>
                      </a:cubicBezTo>
                      <a:cubicBezTo>
                        <a:pt x="11658" y="2647"/>
                        <a:pt x="9043" y="1"/>
                        <a:pt x="57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660" name="Google Shape;12444;p89">
                <a:extLst>
                  <a:ext uri="{FF2B5EF4-FFF2-40B4-BE49-F238E27FC236}">
                    <a16:creationId xmlns:a16="http://schemas.microsoft.com/office/drawing/2014/main" id="{BCBAF5F2-9D3C-8514-1B73-862C8A6ACA96}"/>
                  </a:ext>
                </a:extLst>
              </p:cNvPr>
              <p:cNvGrpSpPr/>
              <p:nvPr/>
            </p:nvGrpSpPr>
            <p:grpSpPr>
              <a:xfrm>
                <a:off x="8683385" y="3492498"/>
                <a:ext cx="641288" cy="566751"/>
                <a:chOff x="-3137650" y="2787000"/>
                <a:chExt cx="291450" cy="257575"/>
              </a:xfrm>
              <a:grpFill/>
            </p:grpSpPr>
            <p:sp>
              <p:nvSpPr>
                <p:cNvPr id="706" name="Google Shape;12445;p89">
                  <a:extLst>
                    <a:ext uri="{FF2B5EF4-FFF2-40B4-BE49-F238E27FC236}">
                      <a16:creationId xmlns:a16="http://schemas.microsoft.com/office/drawing/2014/main" id="{0D5B62C4-66A0-80F6-C2C4-CA37C3973C76}"/>
                    </a:ext>
                  </a:extLst>
                </p:cNvPr>
                <p:cNvSpPr/>
                <p:nvPr/>
              </p:nvSpPr>
              <p:spPr>
                <a:xfrm>
                  <a:off x="-3137650" y="2787000"/>
                  <a:ext cx="291450" cy="25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0303" extrusionOk="0">
                      <a:moveTo>
                        <a:pt x="10618" y="693"/>
                      </a:moveTo>
                      <a:cubicBezTo>
                        <a:pt x="10807" y="693"/>
                        <a:pt x="10964" y="851"/>
                        <a:pt x="10964" y="1040"/>
                      </a:cubicBezTo>
                      <a:lnTo>
                        <a:pt x="10964" y="2741"/>
                      </a:lnTo>
                      <a:lnTo>
                        <a:pt x="662" y="2741"/>
                      </a:lnTo>
                      <a:lnTo>
                        <a:pt x="662" y="1040"/>
                      </a:lnTo>
                      <a:cubicBezTo>
                        <a:pt x="662" y="851"/>
                        <a:pt x="820" y="693"/>
                        <a:pt x="1009" y="693"/>
                      </a:cubicBezTo>
                      <a:close/>
                      <a:moveTo>
                        <a:pt x="10996" y="3403"/>
                      </a:moveTo>
                      <a:lnTo>
                        <a:pt x="10996" y="9231"/>
                      </a:lnTo>
                      <a:cubicBezTo>
                        <a:pt x="10964" y="9420"/>
                        <a:pt x="10838" y="9578"/>
                        <a:pt x="10618" y="9578"/>
                      </a:cubicBezTo>
                      <a:lnTo>
                        <a:pt x="1009" y="9578"/>
                      </a:lnTo>
                      <a:cubicBezTo>
                        <a:pt x="820" y="9578"/>
                        <a:pt x="662" y="9420"/>
                        <a:pt x="662" y="9231"/>
                      </a:cubicBezTo>
                      <a:lnTo>
                        <a:pt x="662" y="3403"/>
                      </a:ln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40"/>
                      </a:cubicBezTo>
                      <a:lnTo>
                        <a:pt x="1" y="9263"/>
                      </a:lnTo>
                      <a:cubicBezTo>
                        <a:pt x="1" y="9830"/>
                        <a:pt x="473" y="10302"/>
                        <a:pt x="1009" y="10302"/>
                      </a:cubicBezTo>
                      <a:lnTo>
                        <a:pt x="10618" y="10302"/>
                      </a:lnTo>
                      <a:cubicBezTo>
                        <a:pt x="11185" y="10302"/>
                        <a:pt x="11658" y="9830"/>
                        <a:pt x="11658" y="9263"/>
                      </a:cubicBezTo>
                      <a:lnTo>
                        <a:pt x="11658" y="1040"/>
                      </a:lnTo>
                      <a:cubicBezTo>
                        <a:pt x="11658" y="441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707" name="Google Shape;12446;p89">
                  <a:extLst>
                    <a:ext uri="{FF2B5EF4-FFF2-40B4-BE49-F238E27FC236}">
                      <a16:creationId xmlns:a16="http://schemas.microsoft.com/office/drawing/2014/main" id="{407D4CED-5CE8-C515-86EF-034CB5A15A4D}"/>
                    </a:ext>
                  </a:extLst>
                </p:cNvPr>
                <p:cNvSpPr/>
                <p:nvPr/>
              </p:nvSpPr>
              <p:spPr>
                <a:xfrm>
                  <a:off x="-3104575" y="2820875"/>
                  <a:ext cx="181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94" extrusionOk="0">
                      <a:moveTo>
                        <a:pt x="348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48" y="693"/>
                      </a:cubicBezTo>
                      <a:cubicBezTo>
                        <a:pt x="568" y="693"/>
                        <a:pt x="726" y="536"/>
                        <a:pt x="726" y="347"/>
                      </a:cubicBezTo>
                      <a:cubicBezTo>
                        <a:pt x="726" y="158"/>
                        <a:pt x="568" y="0"/>
                        <a:pt x="3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708" name="Google Shape;12447;p89">
                  <a:extLst>
                    <a:ext uri="{FF2B5EF4-FFF2-40B4-BE49-F238E27FC236}">
                      <a16:creationId xmlns:a16="http://schemas.microsoft.com/office/drawing/2014/main" id="{619B571E-3502-9786-E43B-845355CFE1B1}"/>
                    </a:ext>
                  </a:extLst>
                </p:cNvPr>
                <p:cNvSpPr/>
                <p:nvPr/>
              </p:nvSpPr>
              <p:spPr>
                <a:xfrm>
                  <a:off x="-3069900" y="2820875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cubicBezTo>
                        <a:pt x="536" y="693"/>
                        <a:pt x="693" y="536"/>
                        <a:pt x="693" y="347"/>
                      </a:cubicBez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709" name="Google Shape;12448;p89">
                  <a:extLst>
                    <a:ext uri="{FF2B5EF4-FFF2-40B4-BE49-F238E27FC236}">
                      <a16:creationId xmlns:a16="http://schemas.microsoft.com/office/drawing/2014/main" id="{E1AB7143-CB0F-9F2D-F6E9-5624CA0FE9E3}"/>
                    </a:ext>
                  </a:extLst>
                </p:cNvPr>
                <p:cNvSpPr/>
                <p:nvPr/>
              </p:nvSpPr>
              <p:spPr>
                <a:xfrm>
                  <a:off x="-3035250" y="2820875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cubicBezTo>
                        <a:pt x="536" y="693"/>
                        <a:pt x="693" y="536"/>
                        <a:pt x="693" y="347"/>
                      </a:cubicBez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710" name="Google Shape;12449;p89">
                  <a:extLst>
                    <a:ext uri="{FF2B5EF4-FFF2-40B4-BE49-F238E27FC236}">
                      <a16:creationId xmlns:a16="http://schemas.microsoft.com/office/drawing/2014/main" id="{0E7CA8BB-BD31-482A-5C04-DDA7348BA3CD}"/>
                    </a:ext>
                  </a:extLst>
                </p:cNvPr>
                <p:cNvSpPr/>
                <p:nvPr/>
              </p:nvSpPr>
              <p:spPr>
                <a:xfrm>
                  <a:off x="-3002175" y="2820875"/>
                  <a:ext cx="1213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32" y="536"/>
                        <a:pt x="190" y="693"/>
                        <a:pt x="347" y="693"/>
                      </a:cubicBezTo>
                      <a:lnTo>
                        <a:pt x="4506" y="693"/>
                      </a:lnTo>
                      <a:cubicBezTo>
                        <a:pt x="4695" y="693"/>
                        <a:pt x="4852" y="536"/>
                        <a:pt x="4852" y="347"/>
                      </a:cubicBezTo>
                      <a:cubicBezTo>
                        <a:pt x="4852" y="158"/>
                        <a:pt x="4695" y="0"/>
                        <a:pt x="45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711" name="Google Shape;12450;p89">
                  <a:extLst>
                    <a:ext uri="{FF2B5EF4-FFF2-40B4-BE49-F238E27FC236}">
                      <a16:creationId xmlns:a16="http://schemas.microsoft.com/office/drawing/2014/main" id="{5755C6EA-F952-4A2D-2971-B2210BCC3178}"/>
                    </a:ext>
                  </a:extLst>
                </p:cNvPr>
                <p:cNvSpPr/>
                <p:nvPr/>
              </p:nvSpPr>
              <p:spPr>
                <a:xfrm>
                  <a:off x="-2948625" y="2907300"/>
                  <a:ext cx="52025" cy="8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3412" extrusionOk="0">
                      <a:moveTo>
                        <a:pt x="347" y="1"/>
                      </a:moveTo>
                      <a:cubicBezTo>
                        <a:pt x="261" y="1"/>
                        <a:pt x="174" y="24"/>
                        <a:pt x="127" y="72"/>
                      </a:cubicBezTo>
                      <a:cubicBezTo>
                        <a:pt x="1" y="198"/>
                        <a:pt x="1" y="450"/>
                        <a:pt x="127" y="544"/>
                      </a:cubicBezTo>
                      <a:lnTo>
                        <a:pt x="1261" y="1710"/>
                      </a:lnTo>
                      <a:lnTo>
                        <a:pt x="127" y="2844"/>
                      </a:lnTo>
                      <a:cubicBezTo>
                        <a:pt x="1" y="2970"/>
                        <a:pt x="1" y="3191"/>
                        <a:pt x="127" y="3317"/>
                      </a:cubicBezTo>
                      <a:cubicBezTo>
                        <a:pt x="174" y="3380"/>
                        <a:pt x="261" y="3411"/>
                        <a:pt x="347" y="3411"/>
                      </a:cubicBezTo>
                      <a:cubicBezTo>
                        <a:pt x="434" y="3411"/>
                        <a:pt x="521" y="3380"/>
                        <a:pt x="568" y="3317"/>
                      </a:cubicBezTo>
                      <a:lnTo>
                        <a:pt x="1954" y="1930"/>
                      </a:lnTo>
                      <a:cubicBezTo>
                        <a:pt x="2080" y="1804"/>
                        <a:pt x="2080" y="1584"/>
                        <a:pt x="1954" y="1458"/>
                      </a:cubicBezTo>
                      <a:lnTo>
                        <a:pt x="568" y="72"/>
                      </a:lnTo>
                      <a:cubicBezTo>
                        <a:pt x="521" y="24"/>
                        <a:pt x="434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712" name="Google Shape;12451;p89">
                  <a:extLst>
                    <a:ext uri="{FF2B5EF4-FFF2-40B4-BE49-F238E27FC236}">
                      <a16:creationId xmlns:a16="http://schemas.microsoft.com/office/drawing/2014/main" id="{7957A885-931B-5C23-8520-D08241EAD2F7}"/>
                    </a:ext>
                  </a:extLst>
                </p:cNvPr>
                <p:cNvSpPr/>
                <p:nvPr/>
              </p:nvSpPr>
              <p:spPr>
                <a:xfrm>
                  <a:off x="-3088025" y="2907300"/>
                  <a:ext cx="53575" cy="8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" h="3412" extrusionOk="0">
                      <a:moveTo>
                        <a:pt x="1749" y="1"/>
                      </a:moveTo>
                      <a:cubicBezTo>
                        <a:pt x="1662" y="1"/>
                        <a:pt x="1576" y="24"/>
                        <a:pt x="1513" y="72"/>
                      </a:cubicBezTo>
                      <a:lnTo>
                        <a:pt x="127" y="1458"/>
                      </a:lnTo>
                      <a:cubicBezTo>
                        <a:pt x="1" y="1584"/>
                        <a:pt x="1" y="1804"/>
                        <a:pt x="127" y="1930"/>
                      </a:cubicBezTo>
                      <a:lnTo>
                        <a:pt x="1513" y="3317"/>
                      </a:lnTo>
                      <a:cubicBezTo>
                        <a:pt x="1576" y="3380"/>
                        <a:pt x="1662" y="3411"/>
                        <a:pt x="1749" y="3411"/>
                      </a:cubicBezTo>
                      <a:cubicBezTo>
                        <a:pt x="1836" y="3411"/>
                        <a:pt x="1922" y="3380"/>
                        <a:pt x="1985" y="3317"/>
                      </a:cubicBezTo>
                      <a:cubicBezTo>
                        <a:pt x="2111" y="3191"/>
                        <a:pt x="2111" y="2970"/>
                        <a:pt x="1985" y="2844"/>
                      </a:cubicBezTo>
                      <a:lnTo>
                        <a:pt x="851" y="1710"/>
                      </a:lnTo>
                      <a:lnTo>
                        <a:pt x="1985" y="544"/>
                      </a:lnTo>
                      <a:cubicBezTo>
                        <a:pt x="2143" y="450"/>
                        <a:pt x="2143" y="198"/>
                        <a:pt x="1985" y="72"/>
                      </a:cubicBezTo>
                      <a:cubicBezTo>
                        <a:pt x="1922" y="24"/>
                        <a:pt x="1836" y="1"/>
                        <a:pt x="174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713" name="Google Shape;12452;p89">
                  <a:extLst>
                    <a:ext uri="{FF2B5EF4-FFF2-40B4-BE49-F238E27FC236}">
                      <a16:creationId xmlns:a16="http://schemas.microsoft.com/office/drawing/2014/main" id="{E3B935AF-5AA0-C1E2-1AFA-D0C6D03C9E0D}"/>
                    </a:ext>
                  </a:extLst>
                </p:cNvPr>
                <p:cNvSpPr/>
                <p:nvPr/>
              </p:nvSpPr>
              <p:spPr>
                <a:xfrm>
                  <a:off x="-3019500" y="2888975"/>
                  <a:ext cx="54375" cy="11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5" h="4776" extrusionOk="0">
                      <a:moveTo>
                        <a:pt x="1778" y="0"/>
                      </a:moveTo>
                      <a:cubicBezTo>
                        <a:pt x="1617" y="0"/>
                        <a:pt x="1501" y="108"/>
                        <a:pt x="1450" y="237"/>
                      </a:cubicBezTo>
                      <a:lnTo>
                        <a:pt x="63" y="4333"/>
                      </a:lnTo>
                      <a:cubicBezTo>
                        <a:pt x="0" y="4522"/>
                        <a:pt x="95" y="4680"/>
                        <a:pt x="253" y="4743"/>
                      </a:cubicBezTo>
                      <a:cubicBezTo>
                        <a:pt x="305" y="4765"/>
                        <a:pt x="354" y="4775"/>
                        <a:pt x="399" y="4775"/>
                      </a:cubicBezTo>
                      <a:cubicBezTo>
                        <a:pt x="543" y="4775"/>
                        <a:pt x="646" y="4674"/>
                        <a:pt x="694" y="4554"/>
                      </a:cubicBezTo>
                      <a:lnTo>
                        <a:pt x="2080" y="458"/>
                      </a:lnTo>
                      <a:cubicBezTo>
                        <a:pt x="2174" y="300"/>
                        <a:pt x="2048" y="111"/>
                        <a:pt x="1891" y="17"/>
                      </a:cubicBezTo>
                      <a:cubicBezTo>
                        <a:pt x="1851" y="6"/>
                        <a:pt x="1813" y="0"/>
                        <a:pt x="17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661" name="Google Shape;12456;p89">
                <a:extLst>
                  <a:ext uri="{FF2B5EF4-FFF2-40B4-BE49-F238E27FC236}">
                    <a16:creationId xmlns:a16="http://schemas.microsoft.com/office/drawing/2014/main" id="{7B7B5860-9568-3B42-6DF2-B2DE3FF85D43}"/>
                  </a:ext>
                </a:extLst>
              </p:cNvPr>
              <p:cNvGrpSpPr/>
              <p:nvPr/>
            </p:nvGrpSpPr>
            <p:grpSpPr>
              <a:xfrm>
                <a:off x="1243541" y="3454375"/>
                <a:ext cx="642992" cy="642992"/>
                <a:chOff x="-6354300" y="2757075"/>
                <a:chExt cx="292225" cy="292225"/>
              </a:xfrm>
              <a:grpFill/>
            </p:grpSpPr>
            <p:sp>
              <p:nvSpPr>
                <p:cNvPr id="702" name="Google Shape;12457;p89">
                  <a:extLst>
                    <a:ext uri="{FF2B5EF4-FFF2-40B4-BE49-F238E27FC236}">
                      <a16:creationId xmlns:a16="http://schemas.microsoft.com/office/drawing/2014/main" id="{E2AE9FA9-A008-267D-6E8A-5501F3BAE2D2}"/>
                    </a:ext>
                  </a:extLst>
                </p:cNvPr>
                <p:cNvSpPr/>
                <p:nvPr/>
              </p:nvSpPr>
              <p:spPr>
                <a:xfrm>
                  <a:off x="-6354300" y="2757075"/>
                  <a:ext cx="292225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11689" extrusionOk="0">
                      <a:moveTo>
                        <a:pt x="10681" y="4159"/>
                      </a:moveTo>
                      <a:cubicBezTo>
                        <a:pt x="10870" y="4159"/>
                        <a:pt x="11027" y="4316"/>
                        <a:pt x="11027" y="4505"/>
                      </a:cubicBezTo>
                      <a:lnTo>
                        <a:pt x="11027" y="4915"/>
                      </a:lnTo>
                      <a:cubicBezTo>
                        <a:pt x="10901" y="4883"/>
                        <a:pt x="10775" y="4883"/>
                        <a:pt x="10681" y="4883"/>
                      </a:cubicBezTo>
                      <a:lnTo>
                        <a:pt x="9609" y="4883"/>
                      </a:lnTo>
                      <a:lnTo>
                        <a:pt x="9609" y="4190"/>
                      </a:lnTo>
                      <a:lnTo>
                        <a:pt x="10681" y="4190"/>
                      </a:lnTo>
                      <a:lnTo>
                        <a:pt x="10681" y="4159"/>
                      </a:lnTo>
                      <a:close/>
                      <a:moveTo>
                        <a:pt x="2048" y="2773"/>
                      </a:moveTo>
                      <a:lnTo>
                        <a:pt x="2048" y="6207"/>
                      </a:lnTo>
                      <a:lnTo>
                        <a:pt x="662" y="6207"/>
                      </a:lnTo>
                      <a:lnTo>
                        <a:pt x="662" y="3151"/>
                      </a:lnTo>
                      <a:cubicBezTo>
                        <a:pt x="694" y="2930"/>
                        <a:pt x="851" y="2773"/>
                        <a:pt x="1009" y="2773"/>
                      </a:cubicBezTo>
                      <a:close/>
                      <a:moveTo>
                        <a:pt x="8885" y="693"/>
                      </a:moveTo>
                      <a:lnTo>
                        <a:pt x="8885" y="4883"/>
                      </a:lnTo>
                      <a:cubicBezTo>
                        <a:pt x="8538" y="4915"/>
                        <a:pt x="8223" y="5104"/>
                        <a:pt x="8066" y="5419"/>
                      </a:cubicBezTo>
                      <a:lnTo>
                        <a:pt x="7751" y="6049"/>
                      </a:lnTo>
                      <a:cubicBezTo>
                        <a:pt x="7719" y="6175"/>
                        <a:pt x="7593" y="6238"/>
                        <a:pt x="7436" y="6238"/>
                      </a:cubicBezTo>
                      <a:lnTo>
                        <a:pt x="2710" y="6238"/>
                      </a:lnTo>
                      <a:lnTo>
                        <a:pt x="2710" y="693"/>
                      </a:lnTo>
                      <a:close/>
                      <a:moveTo>
                        <a:pt x="10681" y="5513"/>
                      </a:moveTo>
                      <a:cubicBezTo>
                        <a:pt x="10870" y="5513"/>
                        <a:pt x="11027" y="5671"/>
                        <a:pt x="11027" y="5860"/>
                      </a:cubicBezTo>
                      <a:lnTo>
                        <a:pt x="11027" y="10649"/>
                      </a:lnTo>
                      <a:cubicBezTo>
                        <a:pt x="11027" y="10869"/>
                        <a:pt x="10870" y="11027"/>
                        <a:pt x="10681" y="11027"/>
                      </a:cubicBezTo>
                      <a:lnTo>
                        <a:pt x="1009" y="11027"/>
                      </a:lnTo>
                      <a:cubicBezTo>
                        <a:pt x="820" y="11027"/>
                        <a:pt x="662" y="10869"/>
                        <a:pt x="662" y="10649"/>
                      </a:cubicBezTo>
                      <a:lnTo>
                        <a:pt x="662" y="6868"/>
                      </a:lnTo>
                      <a:lnTo>
                        <a:pt x="7436" y="6868"/>
                      </a:lnTo>
                      <a:cubicBezTo>
                        <a:pt x="7845" y="6868"/>
                        <a:pt x="8192" y="6648"/>
                        <a:pt x="8349" y="6333"/>
                      </a:cubicBezTo>
                      <a:lnTo>
                        <a:pt x="8664" y="5703"/>
                      </a:lnTo>
                      <a:cubicBezTo>
                        <a:pt x="8696" y="5576"/>
                        <a:pt x="8822" y="5513"/>
                        <a:pt x="8979" y="5513"/>
                      </a:cubicBezTo>
                      <a:close/>
                      <a:moveTo>
                        <a:pt x="2395" y="0"/>
                      </a:moveTo>
                      <a:cubicBezTo>
                        <a:pt x="2206" y="0"/>
                        <a:pt x="2048" y="158"/>
                        <a:pt x="2048" y="347"/>
                      </a:cubicBezTo>
                      <a:lnTo>
                        <a:pt x="2048" y="2111"/>
                      </a:lnTo>
                      <a:lnTo>
                        <a:pt x="1009" y="2111"/>
                      </a:lnTo>
                      <a:cubicBezTo>
                        <a:pt x="473" y="2111"/>
                        <a:pt x="0" y="2584"/>
                        <a:pt x="0" y="3151"/>
                      </a:cubicBezTo>
                      <a:lnTo>
                        <a:pt x="0" y="10649"/>
                      </a:lnTo>
                      <a:cubicBezTo>
                        <a:pt x="0" y="11216"/>
                        <a:pt x="473" y="11688"/>
                        <a:pt x="1009" y="11688"/>
                      </a:cubicBezTo>
                      <a:lnTo>
                        <a:pt x="10618" y="11688"/>
                      </a:lnTo>
                      <a:cubicBezTo>
                        <a:pt x="11185" y="11688"/>
                        <a:pt x="11657" y="11216"/>
                        <a:pt x="11657" y="10649"/>
                      </a:cubicBezTo>
                      <a:lnTo>
                        <a:pt x="11657" y="4505"/>
                      </a:lnTo>
                      <a:cubicBezTo>
                        <a:pt x="11689" y="3938"/>
                        <a:pt x="11216" y="3466"/>
                        <a:pt x="10681" y="3466"/>
                      </a:cubicBezTo>
                      <a:lnTo>
                        <a:pt x="9609" y="3466"/>
                      </a:lnTo>
                      <a:lnTo>
                        <a:pt x="9609" y="347"/>
                      </a:lnTo>
                      <a:cubicBezTo>
                        <a:pt x="9609" y="158"/>
                        <a:pt x="9452" y="0"/>
                        <a:pt x="926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703" name="Google Shape;12458;p89">
                  <a:extLst>
                    <a:ext uri="{FF2B5EF4-FFF2-40B4-BE49-F238E27FC236}">
                      <a16:creationId xmlns:a16="http://schemas.microsoft.com/office/drawing/2014/main" id="{387EE8F2-F1D5-4D09-F59B-FA382CB7959B}"/>
                    </a:ext>
                  </a:extLst>
                </p:cNvPr>
                <p:cNvSpPr/>
                <p:nvPr/>
              </p:nvSpPr>
              <p:spPr>
                <a:xfrm>
                  <a:off x="-6268450" y="2790150"/>
                  <a:ext cx="1197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0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99"/>
                        <a:pt x="158" y="725"/>
                        <a:pt x="347" y="725"/>
                      </a:cubicBezTo>
                      <a:lnTo>
                        <a:pt x="4443" y="725"/>
                      </a:lnTo>
                      <a:cubicBezTo>
                        <a:pt x="4632" y="725"/>
                        <a:pt x="4789" y="567"/>
                        <a:pt x="4789" y="347"/>
                      </a:cubicBezTo>
                      <a:cubicBezTo>
                        <a:pt x="4789" y="158"/>
                        <a:pt x="4632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704" name="Google Shape;12459;p89">
                  <a:extLst>
                    <a:ext uri="{FF2B5EF4-FFF2-40B4-BE49-F238E27FC236}">
                      <a16:creationId xmlns:a16="http://schemas.microsoft.com/office/drawing/2014/main" id="{D2144285-9CAC-1DC7-C745-46F689B4D83F}"/>
                    </a:ext>
                  </a:extLst>
                </p:cNvPr>
                <p:cNvSpPr/>
                <p:nvPr/>
              </p:nvSpPr>
              <p:spPr>
                <a:xfrm>
                  <a:off x="-6268450" y="2825600"/>
                  <a:ext cx="1197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0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99"/>
                        <a:pt x="158" y="725"/>
                        <a:pt x="347" y="725"/>
                      </a:cubicBezTo>
                      <a:lnTo>
                        <a:pt x="4443" y="725"/>
                      </a:lnTo>
                      <a:cubicBezTo>
                        <a:pt x="4632" y="725"/>
                        <a:pt x="4789" y="567"/>
                        <a:pt x="4789" y="347"/>
                      </a:cubicBezTo>
                      <a:cubicBezTo>
                        <a:pt x="4789" y="158"/>
                        <a:pt x="4632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705" name="Google Shape;12460;p89">
                  <a:extLst>
                    <a:ext uri="{FF2B5EF4-FFF2-40B4-BE49-F238E27FC236}">
                      <a16:creationId xmlns:a16="http://schemas.microsoft.com/office/drawing/2014/main" id="{B3C44A42-47E8-4EDD-99C6-A2BA1B396D93}"/>
                    </a:ext>
                  </a:extLst>
                </p:cNvPr>
                <p:cNvSpPr/>
                <p:nvPr/>
              </p:nvSpPr>
              <p:spPr>
                <a:xfrm>
                  <a:off x="-6268450" y="2860250"/>
                  <a:ext cx="1197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0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47" y="693"/>
                      </a:cubicBezTo>
                      <a:lnTo>
                        <a:pt x="4443" y="693"/>
                      </a:lnTo>
                      <a:cubicBezTo>
                        <a:pt x="4632" y="693"/>
                        <a:pt x="4789" y="536"/>
                        <a:pt x="4789" y="347"/>
                      </a:cubicBezTo>
                      <a:cubicBezTo>
                        <a:pt x="4789" y="158"/>
                        <a:pt x="4632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662" name="Google Shape;12467;p89">
                <a:extLst>
                  <a:ext uri="{FF2B5EF4-FFF2-40B4-BE49-F238E27FC236}">
                    <a16:creationId xmlns:a16="http://schemas.microsoft.com/office/drawing/2014/main" id="{A4B13773-13C7-7949-7433-9F6C4B28B20D}"/>
                  </a:ext>
                </a:extLst>
              </p:cNvPr>
              <p:cNvGrpSpPr/>
              <p:nvPr/>
            </p:nvGrpSpPr>
            <p:grpSpPr>
              <a:xfrm>
                <a:off x="5368208" y="3453523"/>
                <a:ext cx="644752" cy="644698"/>
                <a:chOff x="-4572700" y="2764950"/>
                <a:chExt cx="293025" cy="293000"/>
              </a:xfrm>
              <a:grpFill/>
            </p:grpSpPr>
            <p:sp>
              <p:nvSpPr>
                <p:cNvPr id="697" name="Google Shape;12468;p89">
                  <a:extLst>
                    <a:ext uri="{FF2B5EF4-FFF2-40B4-BE49-F238E27FC236}">
                      <a16:creationId xmlns:a16="http://schemas.microsoft.com/office/drawing/2014/main" id="{01D6C999-418B-7A13-3020-8AF1C50EAAC2}"/>
                    </a:ext>
                  </a:extLst>
                </p:cNvPr>
                <p:cNvSpPr/>
                <p:nvPr/>
              </p:nvSpPr>
              <p:spPr>
                <a:xfrm>
                  <a:off x="-4572700" y="2764950"/>
                  <a:ext cx="293025" cy="29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720" extrusionOk="0">
                      <a:moveTo>
                        <a:pt x="10681" y="2048"/>
                      </a:moveTo>
                      <a:cubicBezTo>
                        <a:pt x="10870" y="2048"/>
                        <a:pt x="11027" y="2206"/>
                        <a:pt x="11027" y="2395"/>
                      </a:cubicBezTo>
                      <a:lnTo>
                        <a:pt x="11027" y="7246"/>
                      </a:lnTo>
                      <a:cubicBezTo>
                        <a:pt x="11027" y="7435"/>
                        <a:pt x="10870" y="7593"/>
                        <a:pt x="10681" y="7593"/>
                      </a:cubicBezTo>
                      <a:lnTo>
                        <a:pt x="1072" y="7593"/>
                      </a:lnTo>
                      <a:cubicBezTo>
                        <a:pt x="883" y="7593"/>
                        <a:pt x="725" y="7435"/>
                        <a:pt x="725" y="7246"/>
                      </a:cubicBezTo>
                      <a:lnTo>
                        <a:pt x="725" y="2395"/>
                      </a:lnTo>
                      <a:cubicBezTo>
                        <a:pt x="725" y="2206"/>
                        <a:pt x="883" y="2048"/>
                        <a:pt x="1072" y="2048"/>
                      </a:cubicBezTo>
                      <a:close/>
                      <a:moveTo>
                        <a:pt x="4821" y="8286"/>
                      </a:moveTo>
                      <a:lnTo>
                        <a:pt x="4821" y="8979"/>
                      </a:lnTo>
                      <a:lnTo>
                        <a:pt x="3435" y="8979"/>
                      </a:lnTo>
                      <a:lnTo>
                        <a:pt x="3435" y="8286"/>
                      </a:lnTo>
                      <a:close/>
                      <a:moveTo>
                        <a:pt x="8287" y="8286"/>
                      </a:moveTo>
                      <a:lnTo>
                        <a:pt x="8287" y="8979"/>
                      </a:lnTo>
                      <a:lnTo>
                        <a:pt x="6869" y="8979"/>
                      </a:lnTo>
                      <a:lnTo>
                        <a:pt x="6869" y="8286"/>
                      </a:lnTo>
                      <a:close/>
                      <a:moveTo>
                        <a:pt x="6207" y="8254"/>
                      </a:moveTo>
                      <a:lnTo>
                        <a:pt x="6207" y="11027"/>
                      </a:lnTo>
                      <a:lnTo>
                        <a:pt x="5514" y="11027"/>
                      </a:lnTo>
                      <a:lnTo>
                        <a:pt x="5514" y="8254"/>
                      </a:lnTo>
                      <a:close/>
                      <a:moveTo>
                        <a:pt x="1733" y="0"/>
                      </a:moveTo>
                      <a:cubicBezTo>
                        <a:pt x="1544" y="0"/>
                        <a:pt x="1387" y="158"/>
                        <a:pt x="1387" y="347"/>
                      </a:cubicBezTo>
                      <a:cubicBezTo>
                        <a:pt x="1387" y="536"/>
                        <a:pt x="1544" y="693"/>
                        <a:pt x="1733" y="693"/>
                      </a:cubicBezTo>
                      <a:lnTo>
                        <a:pt x="2112" y="693"/>
                      </a:lnTo>
                      <a:lnTo>
                        <a:pt x="2112" y="1355"/>
                      </a:lnTo>
                      <a:lnTo>
                        <a:pt x="1072" y="1355"/>
                      </a:lnTo>
                      <a:cubicBezTo>
                        <a:pt x="536" y="1355"/>
                        <a:pt x="64" y="1827"/>
                        <a:pt x="64" y="2395"/>
                      </a:cubicBezTo>
                      <a:lnTo>
                        <a:pt x="64" y="7246"/>
                      </a:lnTo>
                      <a:cubicBezTo>
                        <a:pt x="64" y="7782"/>
                        <a:pt x="536" y="8254"/>
                        <a:pt x="1072" y="8254"/>
                      </a:cubicBezTo>
                      <a:lnTo>
                        <a:pt x="2773" y="8254"/>
                      </a:lnTo>
                      <a:lnTo>
                        <a:pt x="2773" y="8916"/>
                      </a:lnTo>
                      <a:lnTo>
                        <a:pt x="1733" y="8916"/>
                      </a:lnTo>
                      <a:cubicBezTo>
                        <a:pt x="1544" y="8916"/>
                        <a:pt x="1387" y="9074"/>
                        <a:pt x="1387" y="9294"/>
                      </a:cubicBezTo>
                      <a:cubicBezTo>
                        <a:pt x="1387" y="9483"/>
                        <a:pt x="1544" y="9641"/>
                        <a:pt x="1733" y="9641"/>
                      </a:cubicBezTo>
                      <a:lnTo>
                        <a:pt x="4821" y="9641"/>
                      </a:lnTo>
                      <a:lnTo>
                        <a:pt x="4821" y="11027"/>
                      </a:lnTo>
                      <a:lnTo>
                        <a:pt x="379" y="11027"/>
                      </a:lnTo>
                      <a:cubicBezTo>
                        <a:pt x="158" y="11027"/>
                        <a:pt x="1" y="11184"/>
                        <a:pt x="1" y="11373"/>
                      </a:cubicBezTo>
                      <a:cubicBezTo>
                        <a:pt x="1" y="11562"/>
                        <a:pt x="158" y="11720"/>
                        <a:pt x="379" y="11720"/>
                      </a:cubicBezTo>
                      <a:lnTo>
                        <a:pt x="11342" y="11720"/>
                      </a:lnTo>
                      <a:cubicBezTo>
                        <a:pt x="11563" y="11720"/>
                        <a:pt x="11721" y="11562"/>
                        <a:pt x="11721" y="11373"/>
                      </a:cubicBezTo>
                      <a:cubicBezTo>
                        <a:pt x="11721" y="11184"/>
                        <a:pt x="11563" y="11027"/>
                        <a:pt x="11342" y="11027"/>
                      </a:cubicBezTo>
                      <a:lnTo>
                        <a:pt x="6869" y="11027"/>
                      </a:lnTo>
                      <a:lnTo>
                        <a:pt x="6869" y="9641"/>
                      </a:lnTo>
                      <a:lnTo>
                        <a:pt x="9988" y="9641"/>
                      </a:lnTo>
                      <a:cubicBezTo>
                        <a:pt x="10177" y="9641"/>
                        <a:pt x="10334" y="9483"/>
                        <a:pt x="10334" y="9294"/>
                      </a:cubicBezTo>
                      <a:cubicBezTo>
                        <a:pt x="10334" y="9074"/>
                        <a:pt x="10177" y="8916"/>
                        <a:pt x="9988" y="8916"/>
                      </a:cubicBezTo>
                      <a:lnTo>
                        <a:pt x="8948" y="8916"/>
                      </a:lnTo>
                      <a:lnTo>
                        <a:pt x="8948" y="8254"/>
                      </a:lnTo>
                      <a:lnTo>
                        <a:pt x="10681" y="8254"/>
                      </a:lnTo>
                      <a:cubicBezTo>
                        <a:pt x="11248" y="8254"/>
                        <a:pt x="11721" y="7782"/>
                        <a:pt x="11721" y="7246"/>
                      </a:cubicBezTo>
                      <a:lnTo>
                        <a:pt x="11721" y="2395"/>
                      </a:lnTo>
                      <a:cubicBezTo>
                        <a:pt x="11721" y="1827"/>
                        <a:pt x="11248" y="1355"/>
                        <a:pt x="10681" y="1355"/>
                      </a:cubicBezTo>
                      <a:lnTo>
                        <a:pt x="9673" y="1355"/>
                      </a:lnTo>
                      <a:lnTo>
                        <a:pt x="9673" y="693"/>
                      </a:lnTo>
                      <a:lnTo>
                        <a:pt x="10019" y="693"/>
                      </a:lnTo>
                      <a:cubicBezTo>
                        <a:pt x="10208" y="693"/>
                        <a:pt x="10366" y="536"/>
                        <a:pt x="10366" y="347"/>
                      </a:cubicBezTo>
                      <a:cubicBezTo>
                        <a:pt x="10366" y="158"/>
                        <a:pt x="10208" y="0"/>
                        <a:pt x="10019" y="0"/>
                      </a:cubicBezTo>
                      <a:lnTo>
                        <a:pt x="8633" y="0"/>
                      </a:lnTo>
                      <a:cubicBezTo>
                        <a:pt x="8444" y="0"/>
                        <a:pt x="8287" y="158"/>
                        <a:pt x="8287" y="347"/>
                      </a:cubicBezTo>
                      <a:cubicBezTo>
                        <a:pt x="8287" y="536"/>
                        <a:pt x="8444" y="693"/>
                        <a:pt x="8633" y="693"/>
                      </a:cubicBezTo>
                      <a:lnTo>
                        <a:pt x="8980" y="693"/>
                      </a:lnTo>
                      <a:lnTo>
                        <a:pt x="8980" y="1355"/>
                      </a:lnTo>
                      <a:lnTo>
                        <a:pt x="6207" y="1355"/>
                      </a:lnTo>
                      <a:lnTo>
                        <a:pt x="6207" y="693"/>
                      </a:lnTo>
                      <a:lnTo>
                        <a:pt x="6554" y="693"/>
                      </a:lnTo>
                      <a:cubicBezTo>
                        <a:pt x="6743" y="693"/>
                        <a:pt x="6900" y="536"/>
                        <a:pt x="6900" y="347"/>
                      </a:cubicBezTo>
                      <a:cubicBezTo>
                        <a:pt x="6900" y="158"/>
                        <a:pt x="6743" y="0"/>
                        <a:pt x="6554" y="0"/>
                      </a:cubicBezTo>
                      <a:lnTo>
                        <a:pt x="5168" y="0"/>
                      </a:lnTo>
                      <a:cubicBezTo>
                        <a:pt x="4978" y="0"/>
                        <a:pt x="4821" y="158"/>
                        <a:pt x="4821" y="347"/>
                      </a:cubicBezTo>
                      <a:cubicBezTo>
                        <a:pt x="4821" y="536"/>
                        <a:pt x="4978" y="693"/>
                        <a:pt x="5168" y="693"/>
                      </a:cubicBezTo>
                      <a:lnTo>
                        <a:pt x="5514" y="693"/>
                      </a:lnTo>
                      <a:lnTo>
                        <a:pt x="5514" y="1355"/>
                      </a:lnTo>
                      <a:lnTo>
                        <a:pt x="2773" y="1355"/>
                      </a:lnTo>
                      <a:lnTo>
                        <a:pt x="2773" y="693"/>
                      </a:lnTo>
                      <a:lnTo>
                        <a:pt x="3120" y="693"/>
                      </a:lnTo>
                      <a:cubicBezTo>
                        <a:pt x="3309" y="693"/>
                        <a:pt x="3466" y="536"/>
                        <a:pt x="3466" y="347"/>
                      </a:cubicBezTo>
                      <a:cubicBezTo>
                        <a:pt x="3466" y="158"/>
                        <a:pt x="3309" y="0"/>
                        <a:pt x="312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98" name="Google Shape;12469;p89">
                  <a:extLst>
                    <a:ext uri="{FF2B5EF4-FFF2-40B4-BE49-F238E27FC236}">
                      <a16:creationId xmlns:a16="http://schemas.microsoft.com/office/drawing/2014/main" id="{7612239B-0F58-028C-486D-E8A99FF47894}"/>
                    </a:ext>
                  </a:extLst>
                </p:cNvPr>
                <p:cNvSpPr/>
                <p:nvPr/>
              </p:nvSpPr>
              <p:spPr>
                <a:xfrm>
                  <a:off x="-4538825" y="2833475"/>
                  <a:ext cx="86650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4191" extrusionOk="0">
                      <a:moveTo>
                        <a:pt x="2804" y="662"/>
                      </a:moveTo>
                      <a:lnTo>
                        <a:pt x="2804" y="3466"/>
                      </a:lnTo>
                      <a:lnTo>
                        <a:pt x="757" y="3466"/>
                      </a:lnTo>
                      <a:lnTo>
                        <a:pt x="757" y="662"/>
                      </a:lnTo>
                      <a:close/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3812"/>
                      </a:lnTo>
                      <a:cubicBezTo>
                        <a:pt x="0" y="4033"/>
                        <a:pt x="158" y="4190"/>
                        <a:pt x="347" y="4190"/>
                      </a:cubicBezTo>
                      <a:lnTo>
                        <a:pt x="3119" y="4190"/>
                      </a:lnTo>
                      <a:cubicBezTo>
                        <a:pt x="3308" y="4190"/>
                        <a:pt x="3466" y="4033"/>
                        <a:pt x="3466" y="3812"/>
                      </a:cubicBezTo>
                      <a:lnTo>
                        <a:pt x="3466" y="347"/>
                      </a:lnTo>
                      <a:cubicBezTo>
                        <a:pt x="3466" y="158"/>
                        <a:pt x="3308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99" name="Google Shape;12470;p89">
                  <a:extLst>
                    <a:ext uri="{FF2B5EF4-FFF2-40B4-BE49-F238E27FC236}">
                      <a16:creationId xmlns:a16="http://schemas.microsoft.com/office/drawing/2014/main" id="{8DB79BE5-2C54-8201-C90A-9EB3005B98E5}"/>
                    </a:ext>
                  </a:extLst>
                </p:cNvPr>
                <p:cNvSpPr/>
                <p:nvPr/>
              </p:nvSpPr>
              <p:spPr>
                <a:xfrm>
                  <a:off x="-4435650" y="2902775"/>
                  <a:ext cx="1213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32" y="536"/>
                        <a:pt x="158" y="694"/>
                        <a:pt x="347" y="694"/>
                      </a:cubicBezTo>
                      <a:lnTo>
                        <a:pt x="4506" y="694"/>
                      </a:lnTo>
                      <a:cubicBezTo>
                        <a:pt x="4695" y="694"/>
                        <a:pt x="4852" y="536"/>
                        <a:pt x="4852" y="347"/>
                      </a:cubicBezTo>
                      <a:cubicBezTo>
                        <a:pt x="4852" y="158"/>
                        <a:pt x="4695" y="1"/>
                        <a:pt x="450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700" name="Google Shape;12471;p89">
                  <a:extLst>
                    <a:ext uri="{FF2B5EF4-FFF2-40B4-BE49-F238E27FC236}">
                      <a16:creationId xmlns:a16="http://schemas.microsoft.com/office/drawing/2014/main" id="{212AFF36-CCAC-5C42-1DF8-E0089F233137}"/>
                    </a:ext>
                  </a:extLst>
                </p:cNvPr>
                <p:cNvSpPr/>
                <p:nvPr/>
              </p:nvSpPr>
              <p:spPr>
                <a:xfrm>
                  <a:off x="-4435650" y="2867325"/>
                  <a:ext cx="1213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32" y="568"/>
                        <a:pt x="158" y="694"/>
                        <a:pt x="347" y="694"/>
                      </a:cubicBezTo>
                      <a:lnTo>
                        <a:pt x="4506" y="694"/>
                      </a:lnTo>
                      <a:cubicBezTo>
                        <a:pt x="4695" y="694"/>
                        <a:pt x="4852" y="536"/>
                        <a:pt x="4852" y="347"/>
                      </a:cubicBezTo>
                      <a:cubicBezTo>
                        <a:pt x="4852" y="158"/>
                        <a:pt x="4695" y="1"/>
                        <a:pt x="450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701" name="Google Shape;12472;p89">
                  <a:extLst>
                    <a:ext uri="{FF2B5EF4-FFF2-40B4-BE49-F238E27FC236}">
                      <a16:creationId xmlns:a16="http://schemas.microsoft.com/office/drawing/2014/main" id="{30B625A2-4A66-4157-96DD-7B81140554D7}"/>
                    </a:ext>
                  </a:extLst>
                </p:cNvPr>
                <p:cNvSpPr/>
                <p:nvPr/>
              </p:nvSpPr>
              <p:spPr>
                <a:xfrm>
                  <a:off x="-4435650" y="2833475"/>
                  <a:ext cx="12132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32" y="567"/>
                        <a:pt x="158" y="725"/>
                        <a:pt x="347" y="725"/>
                      </a:cubicBezTo>
                      <a:lnTo>
                        <a:pt x="4506" y="725"/>
                      </a:lnTo>
                      <a:cubicBezTo>
                        <a:pt x="4695" y="725"/>
                        <a:pt x="4852" y="567"/>
                        <a:pt x="4852" y="347"/>
                      </a:cubicBezTo>
                      <a:cubicBezTo>
                        <a:pt x="4852" y="158"/>
                        <a:pt x="4695" y="0"/>
                        <a:pt x="45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663" name="Google Shape;12485;p89">
                <a:extLst>
                  <a:ext uri="{FF2B5EF4-FFF2-40B4-BE49-F238E27FC236}">
                    <a16:creationId xmlns:a16="http://schemas.microsoft.com/office/drawing/2014/main" id="{B9BD3A37-3086-16F9-D8CE-D8A54D95C1E0}"/>
                  </a:ext>
                </a:extLst>
              </p:cNvPr>
              <p:cNvGrpSpPr/>
              <p:nvPr/>
            </p:nvGrpSpPr>
            <p:grpSpPr>
              <a:xfrm>
                <a:off x="9506180" y="3456108"/>
                <a:ext cx="642992" cy="639527"/>
                <a:chOff x="-2571737" y="2764550"/>
                <a:chExt cx="292225" cy="290650"/>
              </a:xfrm>
              <a:grpFill/>
            </p:grpSpPr>
            <p:sp>
              <p:nvSpPr>
                <p:cNvPr id="694" name="Google Shape;12486;p89">
                  <a:extLst>
                    <a:ext uri="{FF2B5EF4-FFF2-40B4-BE49-F238E27FC236}">
                      <a16:creationId xmlns:a16="http://schemas.microsoft.com/office/drawing/2014/main" id="{EED4292A-78D5-9D31-70B3-A549AF968D93}"/>
                    </a:ext>
                  </a:extLst>
                </p:cNvPr>
                <p:cNvSpPr/>
                <p:nvPr/>
              </p:nvSpPr>
              <p:spPr>
                <a:xfrm>
                  <a:off x="-2496085" y="3009100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1"/>
                      </a:moveTo>
                      <a:cubicBezTo>
                        <a:pt x="127" y="1"/>
                        <a:pt x="0" y="158"/>
                        <a:pt x="0" y="347"/>
                      </a:cubicBezTo>
                      <a:cubicBezTo>
                        <a:pt x="0" y="536"/>
                        <a:pt x="127" y="694"/>
                        <a:pt x="347" y="694"/>
                      </a:cubicBezTo>
                      <a:cubicBezTo>
                        <a:pt x="536" y="694"/>
                        <a:pt x="694" y="536"/>
                        <a:pt x="694" y="347"/>
                      </a:cubicBezTo>
                      <a:cubicBezTo>
                        <a:pt x="662" y="158"/>
                        <a:pt x="505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95" name="Google Shape;12487;p89">
                  <a:extLst>
                    <a:ext uri="{FF2B5EF4-FFF2-40B4-BE49-F238E27FC236}">
                      <a16:creationId xmlns:a16="http://schemas.microsoft.com/office/drawing/2014/main" id="{33074682-81C1-06FA-5D1A-B7AA19A1FC7B}"/>
                    </a:ext>
                  </a:extLst>
                </p:cNvPr>
                <p:cNvSpPr/>
                <p:nvPr/>
              </p:nvSpPr>
              <p:spPr>
                <a:xfrm>
                  <a:off x="-2398548" y="2800375"/>
                  <a:ext cx="52000" cy="12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4821" extrusionOk="0">
                      <a:moveTo>
                        <a:pt x="1008" y="0"/>
                      </a:moveTo>
                      <a:cubicBezTo>
                        <a:pt x="819" y="0"/>
                        <a:pt x="662" y="158"/>
                        <a:pt x="662" y="378"/>
                      </a:cubicBezTo>
                      <a:lnTo>
                        <a:pt x="662" y="757"/>
                      </a:lnTo>
                      <a:cubicBezTo>
                        <a:pt x="252" y="914"/>
                        <a:pt x="0" y="1261"/>
                        <a:pt x="0" y="1733"/>
                      </a:cubicBezTo>
                      <a:cubicBezTo>
                        <a:pt x="0" y="2300"/>
                        <a:pt x="473" y="2773"/>
                        <a:pt x="1008" y="2773"/>
                      </a:cubicBezTo>
                      <a:cubicBezTo>
                        <a:pt x="1323" y="2773"/>
                        <a:pt x="1481" y="3119"/>
                        <a:pt x="1260" y="3371"/>
                      </a:cubicBezTo>
                      <a:cubicBezTo>
                        <a:pt x="1197" y="3419"/>
                        <a:pt x="1103" y="3442"/>
                        <a:pt x="1012" y="3442"/>
                      </a:cubicBezTo>
                      <a:cubicBezTo>
                        <a:pt x="922" y="3442"/>
                        <a:pt x="835" y="3419"/>
                        <a:pt x="788" y="3371"/>
                      </a:cubicBezTo>
                      <a:cubicBezTo>
                        <a:pt x="725" y="3308"/>
                        <a:pt x="630" y="3277"/>
                        <a:pt x="540" y="3277"/>
                      </a:cubicBezTo>
                      <a:cubicBezTo>
                        <a:pt x="449" y="3277"/>
                        <a:pt x="362" y="3308"/>
                        <a:pt x="315" y="3371"/>
                      </a:cubicBezTo>
                      <a:cubicBezTo>
                        <a:pt x="189" y="3466"/>
                        <a:pt x="189" y="3718"/>
                        <a:pt x="315" y="3844"/>
                      </a:cubicBezTo>
                      <a:cubicBezTo>
                        <a:pt x="410" y="3939"/>
                        <a:pt x="536" y="4033"/>
                        <a:pt x="693" y="4065"/>
                      </a:cubicBezTo>
                      <a:lnTo>
                        <a:pt x="693" y="4474"/>
                      </a:lnTo>
                      <a:cubicBezTo>
                        <a:pt x="693" y="4663"/>
                        <a:pt x="851" y="4821"/>
                        <a:pt x="1040" y="4821"/>
                      </a:cubicBezTo>
                      <a:cubicBezTo>
                        <a:pt x="1260" y="4821"/>
                        <a:pt x="1418" y="4663"/>
                        <a:pt x="1418" y="4474"/>
                      </a:cubicBezTo>
                      <a:lnTo>
                        <a:pt x="1418" y="4065"/>
                      </a:lnTo>
                      <a:cubicBezTo>
                        <a:pt x="1796" y="3907"/>
                        <a:pt x="2079" y="3560"/>
                        <a:pt x="2079" y="3088"/>
                      </a:cubicBezTo>
                      <a:cubicBezTo>
                        <a:pt x="2079" y="2521"/>
                        <a:pt x="1607" y="2048"/>
                        <a:pt x="1040" y="2048"/>
                      </a:cubicBezTo>
                      <a:cubicBezTo>
                        <a:pt x="851" y="2048"/>
                        <a:pt x="693" y="1891"/>
                        <a:pt x="693" y="1702"/>
                      </a:cubicBezTo>
                      <a:cubicBezTo>
                        <a:pt x="693" y="1495"/>
                        <a:pt x="842" y="1356"/>
                        <a:pt x="1016" y="1356"/>
                      </a:cubicBezTo>
                      <a:cubicBezTo>
                        <a:pt x="1107" y="1356"/>
                        <a:pt x="1205" y="1394"/>
                        <a:pt x="1292" y="1481"/>
                      </a:cubicBezTo>
                      <a:cubicBezTo>
                        <a:pt x="1355" y="1528"/>
                        <a:pt x="1441" y="1552"/>
                        <a:pt x="1528" y="1552"/>
                      </a:cubicBezTo>
                      <a:cubicBezTo>
                        <a:pt x="1615" y="1552"/>
                        <a:pt x="1701" y="1528"/>
                        <a:pt x="1764" y="1481"/>
                      </a:cubicBezTo>
                      <a:cubicBezTo>
                        <a:pt x="1859" y="1355"/>
                        <a:pt x="1859" y="1103"/>
                        <a:pt x="1764" y="1009"/>
                      </a:cubicBezTo>
                      <a:cubicBezTo>
                        <a:pt x="1638" y="883"/>
                        <a:pt x="1512" y="788"/>
                        <a:pt x="1355" y="757"/>
                      </a:cubicBezTo>
                      <a:lnTo>
                        <a:pt x="1355" y="378"/>
                      </a:lnTo>
                      <a:cubicBezTo>
                        <a:pt x="1355" y="158"/>
                        <a:pt x="1197" y="0"/>
                        <a:pt x="10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96" name="Google Shape;12488;p89">
                  <a:extLst>
                    <a:ext uri="{FF2B5EF4-FFF2-40B4-BE49-F238E27FC236}">
                      <a16:creationId xmlns:a16="http://schemas.microsoft.com/office/drawing/2014/main" id="{8685DE56-E36F-94E1-B305-B90A6C039759}"/>
                    </a:ext>
                  </a:extLst>
                </p:cNvPr>
                <p:cNvSpPr/>
                <p:nvPr/>
              </p:nvSpPr>
              <p:spPr>
                <a:xfrm>
                  <a:off x="-2571737" y="2764550"/>
                  <a:ext cx="292225" cy="29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11626" extrusionOk="0">
                      <a:moveTo>
                        <a:pt x="5009" y="1355"/>
                      </a:moveTo>
                      <a:cubicBezTo>
                        <a:pt x="4789" y="1576"/>
                        <a:pt x="4694" y="1796"/>
                        <a:pt x="4537" y="2049"/>
                      </a:cubicBezTo>
                      <a:lnTo>
                        <a:pt x="662" y="2049"/>
                      </a:lnTo>
                      <a:lnTo>
                        <a:pt x="662" y="1670"/>
                      </a:lnTo>
                      <a:cubicBezTo>
                        <a:pt x="662" y="1513"/>
                        <a:pt x="819" y="1355"/>
                        <a:pt x="1008" y="1355"/>
                      </a:cubicBezTo>
                      <a:close/>
                      <a:moveTo>
                        <a:pt x="7908" y="694"/>
                      </a:moveTo>
                      <a:cubicBezTo>
                        <a:pt x="9609" y="694"/>
                        <a:pt x="10995" y="2080"/>
                        <a:pt x="10995" y="3781"/>
                      </a:cubicBezTo>
                      <a:cubicBezTo>
                        <a:pt x="10995" y="5451"/>
                        <a:pt x="9609" y="6837"/>
                        <a:pt x="7908" y="6837"/>
                      </a:cubicBezTo>
                      <a:cubicBezTo>
                        <a:pt x="7309" y="6837"/>
                        <a:pt x="6679" y="6680"/>
                        <a:pt x="6206" y="6365"/>
                      </a:cubicBezTo>
                      <a:cubicBezTo>
                        <a:pt x="6162" y="6342"/>
                        <a:pt x="6086" y="6320"/>
                        <a:pt x="6023" y="6320"/>
                      </a:cubicBezTo>
                      <a:cubicBezTo>
                        <a:pt x="5997" y="6320"/>
                        <a:pt x="5973" y="6324"/>
                        <a:pt x="5954" y="6333"/>
                      </a:cubicBezTo>
                      <a:cubicBezTo>
                        <a:pt x="5671" y="6396"/>
                        <a:pt x="5324" y="6522"/>
                        <a:pt x="5009" y="6648"/>
                      </a:cubicBezTo>
                      <a:lnTo>
                        <a:pt x="5324" y="5703"/>
                      </a:lnTo>
                      <a:cubicBezTo>
                        <a:pt x="5356" y="5609"/>
                        <a:pt x="5324" y="5514"/>
                        <a:pt x="5261" y="5420"/>
                      </a:cubicBezTo>
                      <a:cubicBezTo>
                        <a:pt x="4946" y="4947"/>
                        <a:pt x="4789" y="4348"/>
                        <a:pt x="4789" y="3781"/>
                      </a:cubicBezTo>
                      <a:cubicBezTo>
                        <a:pt x="4789" y="2080"/>
                        <a:pt x="6238" y="694"/>
                        <a:pt x="7908" y="694"/>
                      </a:cubicBezTo>
                      <a:close/>
                      <a:moveTo>
                        <a:pt x="4253" y="2710"/>
                      </a:moveTo>
                      <a:cubicBezTo>
                        <a:pt x="4190" y="3025"/>
                        <a:pt x="4096" y="3372"/>
                        <a:pt x="4096" y="3718"/>
                      </a:cubicBezTo>
                      <a:cubicBezTo>
                        <a:pt x="4096" y="4411"/>
                        <a:pt x="4253" y="5041"/>
                        <a:pt x="4600" y="5609"/>
                      </a:cubicBezTo>
                      <a:lnTo>
                        <a:pt x="4127" y="7089"/>
                      </a:lnTo>
                      <a:cubicBezTo>
                        <a:pt x="4096" y="7184"/>
                        <a:pt x="4127" y="7341"/>
                        <a:pt x="4222" y="7436"/>
                      </a:cubicBezTo>
                      <a:cubicBezTo>
                        <a:pt x="4266" y="7480"/>
                        <a:pt x="4358" y="7525"/>
                        <a:pt x="4453" y="7525"/>
                      </a:cubicBezTo>
                      <a:cubicBezTo>
                        <a:pt x="4492" y="7525"/>
                        <a:pt x="4531" y="7517"/>
                        <a:pt x="4568" y="7499"/>
                      </a:cubicBezTo>
                      <a:cubicBezTo>
                        <a:pt x="4568" y="7499"/>
                        <a:pt x="5387" y="7247"/>
                        <a:pt x="6017" y="7026"/>
                      </a:cubicBezTo>
                      <a:cubicBezTo>
                        <a:pt x="6080" y="7089"/>
                        <a:pt x="6143" y="7089"/>
                        <a:pt x="6175" y="7121"/>
                      </a:cubicBezTo>
                      <a:lnTo>
                        <a:pt x="6175" y="8223"/>
                      </a:lnTo>
                      <a:lnTo>
                        <a:pt x="662" y="8223"/>
                      </a:lnTo>
                      <a:lnTo>
                        <a:pt x="662" y="2710"/>
                      </a:lnTo>
                      <a:close/>
                      <a:moveTo>
                        <a:pt x="6112" y="8885"/>
                      </a:moveTo>
                      <a:lnTo>
                        <a:pt x="6112" y="10618"/>
                      </a:lnTo>
                      <a:cubicBezTo>
                        <a:pt x="6143" y="10807"/>
                        <a:pt x="5986" y="10964"/>
                        <a:pt x="5797" y="10964"/>
                      </a:cubicBezTo>
                      <a:lnTo>
                        <a:pt x="977" y="10964"/>
                      </a:lnTo>
                      <a:cubicBezTo>
                        <a:pt x="788" y="10964"/>
                        <a:pt x="630" y="10807"/>
                        <a:pt x="630" y="10618"/>
                      </a:cubicBezTo>
                      <a:lnTo>
                        <a:pt x="630" y="8885"/>
                      </a:lnTo>
                      <a:close/>
                      <a:moveTo>
                        <a:pt x="7908" y="1"/>
                      </a:moveTo>
                      <a:cubicBezTo>
                        <a:pt x="7120" y="1"/>
                        <a:pt x="6364" y="221"/>
                        <a:pt x="5734" y="662"/>
                      </a:cubicBezTo>
                      <a:lnTo>
                        <a:pt x="1008" y="662"/>
                      </a:lnTo>
                      <a:cubicBezTo>
                        <a:pt x="473" y="662"/>
                        <a:pt x="0" y="1135"/>
                        <a:pt x="0" y="1670"/>
                      </a:cubicBezTo>
                      <a:lnTo>
                        <a:pt x="0" y="10618"/>
                      </a:lnTo>
                      <a:cubicBezTo>
                        <a:pt x="0" y="11153"/>
                        <a:pt x="473" y="11626"/>
                        <a:pt x="1008" y="11626"/>
                      </a:cubicBezTo>
                      <a:lnTo>
                        <a:pt x="5828" y="11626"/>
                      </a:lnTo>
                      <a:cubicBezTo>
                        <a:pt x="6364" y="11626"/>
                        <a:pt x="6837" y="11153"/>
                        <a:pt x="6837" y="10618"/>
                      </a:cubicBezTo>
                      <a:lnTo>
                        <a:pt x="6837" y="7341"/>
                      </a:lnTo>
                      <a:cubicBezTo>
                        <a:pt x="7215" y="7436"/>
                        <a:pt x="7561" y="7499"/>
                        <a:pt x="7908" y="7499"/>
                      </a:cubicBezTo>
                      <a:cubicBezTo>
                        <a:pt x="9987" y="7499"/>
                        <a:pt x="11688" y="5798"/>
                        <a:pt x="11688" y="3718"/>
                      </a:cubicBezTo>
                      <a:cubicBezTo>
                        <a:pt x="11657" y="1670"/>
                        <a:pt x="9956" y="1"/>
                        <a:pt x="79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664" name="Google Shape;12498;p89">
                <a:extLst>
                  <a:ext uri="{FF2B5EF4-FFF2-40B4-BE49-F238E27FC236}">
                    <a16:creationId xmlns:a16="http://schemas.microsoft.com/office/drawing/2014/main" id="{63001049-951D-A0A3-7CAB-F11F22E05282}"/>
                  </a:ext>
                </a:extLst>
              </p:cNvPr>
              <p:cNvGrpSpPr/>
              <p:nvPr/>
            </p:nvGrpSpPr>
            <p:grpSpPr>
              <a:xfrm>
                <a:off x="2088889" y="3454375"/>
                <a:ext cx="606578" cy="642992"/>
                <a:chOff x="-5995925" y="2757850"/>
                <a:chExt cx="275675" cy="292225"/>
              </a:xfrm>
              <a:grpFill/>
            </p:grpSpPr>
            <p:sp>
              <p:nvSpPr>
                <p:cNvPr id="685" name="Google Shape;12499;p89">
                  <a:extLst>
                    <a:ext uri="{FF2B5EF4-FFF2-40B4-BE49-F238E27FC236}">
                      <a16:creationId xmlns:a16="http://schemas.microsoft.com/office/drawing/2014/main" id="{A50718BF-38EA-6083-DB15-84CB76FBA0E5}"/>
                    </a:ext>
                  </a:extLst>
                </p:cNvPr>
                <p:cNvSpPr/>
                <p:nvPr/>
              </p:nvSpPr>
              <p:spPr>
                <a:xfrm>
                  <a:off x="-5995925" y="2757850"/>
                  <a:ext cx="275675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7" h="11689" extrusionOk="0">
                      <a:moveTo>
                        <a:pt x="9924" y="1324"/>
                      </a:moveTo>
                      <a:cubicBezTo>
                        <a:pt x="10113" y="1324"/>
                        <a:pt x="10271" y="1481"/>
                        <a:pt x="10271" y="1702"/>
                      </a:cubicBezTo>
                      <a:lnTo>
                        <a:pt x="10271" y="9263"/>
                      </a:lnTo>
                      <a:lnTo>
                        <a:pt x="10302" y="9263"/>
                      </a:lnTo>
                      <a:cubicBezTo>
                        <a:pt x="10302" y="9452"/>
                        <a:pt x="10145" y="9610"/>
                        <a:pt x="9956" y="9610"/>
                      </a:cubicBezTo>
                      <a:lnTo>
                        <a:pt x="9609" y="9610"/>
                      </a:lnTo>
                      <a:lnTo>
                        <a:pt x="9609" y="8570"/>
                      </a:lnTo>
                      <a:cubicBezTo>
                        <a:pt x="9609" y="8381"/>
                        <a:pt x="9452" y="8223"/>
                        <a:pt x="9263" y="8223"/>
                      </a:cubicBezTo>
                      <a:lnTo>
                        <a:pt x="4442" y="8223"/>
                      </a:lnTo>
                      <a:cubicBezTo>
                        <a:pt x="4253" y="8223"/>
                        <a:pt x="4096" y="8381"/>
                        <a:pt x="4096" y="8570"/>
                      </a:cubicBezTo>
                      <a:lnTo>
                        <a:pt x="4096" y="9610"/>
                      </a:lnTo>
                      <a:lnTo>
                        <a:pt x="3434" y="9610"/>
                      </a:lnTo>
                      <a:lnTo>
                        <a:pt x="3434" y="1324"/>
                      </a:lnTo>
                      <a:close/>
                      <a:moveTo>
                        <a:pt x="2426" y="631"/>
                      </a:moveTo>
                      <a:cubicBezTo>
                        <a:pt x="2647" y="631"/>
                        <a:pt x="2804" y="788"/>
                        <a:pt x="2804" y="977"/>
                      </a:cubicBezTo>
                      <a:lnTo>
                        <a:pt x="2804" y="9925"/>
                      </a:lnTo>
                      <a:cubicBezTo>
                        <a:pt x="2804" y="10114"/>
                        <a:pt x="2647" y="10271"/>
                        <a:pt x="2426" y="10271"/>
                      </a:cubicBezTo>
                      <a:lnTo>
                        <a:pt x="1071" y="10271"/>
                      </a:lnTo>
                      <a:cubicBezTo>
                        <a:pt x="851" y="10271"/>
                        <a:pt x="693" y="10114"/>
                        <a:pt x="693" y="9925"/>
                      </a:cubicBezTo>
                      <a:lnTo>
                        <a:pt x="693" y="977"/>
                      </a:lnTo>
                      <a:cubicBezTo>
                        <a:pt x="693" y="788"/>
                        <a:pt x="851" y="631"/>
                        <a:pt x="1071" y="631"/>
                      </a:cubicBezTo>
                      <a:close/>
                      <a:moveTo>
                        <a:pt x="8948" y="8948"/>
                      </a:moveTo>
                      <a:lnTo>
                        <a:pt x="8948" y="10996"/>
                      </a:lnTo>
                      <a:lnTo>
                        <a:pt x="4852" y="10996"/>
                      </a:lnTo>
                      <a:lnTo>
                        <a:pt x="4852" y="8948"/>
                      </a:lnTo>
                      <a:close/>
                      <a:moveTo>
                        <a:pt x="1008" y="1"/>
                      </a:moveTo>
                      <a:cubicBezTo>
                        <a:pt x="473" y="1"/>
                        <a:pt x="0" y="473"/>
                        <a:pt x="0" y="1009"/>
                      </a:cubicBezTo>
                      <a:lnTo>
                        <a:pt x="0" y="9956"/>
                      </a:lnTo>
                      <a:cubicBezTo>
                        <a:pt x="0" y="10523"/>
                        <a:pt x="473" y="10996"/>
                        <a:pt x="1008" y="10996"/>
                      </a:cubicBezTo>
                      <a:lnTo>
                        <a:pt x="2395" y="10996"/>
                      </a:lnTo>
                      <a:cubicBezTo>
                        <a:pt x="2836" y="10996"/>
                        <a:pt x="3214" y="10712"/>
                        <a:pt x="3371" y="10303"/>
                      </a:cubicBezTo>
                      <a:lnTo>
                        <a:pt x="4127" y="10303"/>
                      </a:lnTo>
                      <a:lnTo>
                        <a:pt x="4127" y="11342"/>
                      </a:lnTo>
                      <a:cubicBezTo>
                        <a:pt x="4127" y="11531"/>
                        <a:pt x="4285" y="11689"/>
                        <a:pt x="4474" y="11689"/>
                      </a:cubicBezTo>
                      <a:lnTo>
                        <a:pt x="9294" y="11689"/>
                      </a:lnTo>
                      <a:cubicBezTo>
                        <a:pt x="9483" y="11689"/>
                        <a:pt x="9641" y="11531"/>
                        <a:pt x="9641" y="11342"/>
                      </a:cubicBezTo>
                      <a:lnTo>
                        <a:pt x="9641" y="10271"/>
                      </a:lnTo>
                      <a:lnTo>
                        <a:pt x="9987" y="10271"/>
                      </a:lnTo>
                      <a:cubicBezTo>
                        <a:pt x="10554" y="10271"/>
                        <a:pt x="11027" y="9799"/>
                        <a:pt x="11027" y="9263"/>
                      </a:cubicBezTo>
                      <a:lnTo>
                        <a:pt x="11027" y="1702"/>
                      </a:lnTo>
                      <a:cubicBezTo>
                        <a:pt x="10995" y="1103"/>
                        <a:pt x="10554" y="662"/>
                        <a:pt x="9956" y="662"/>
                      </a:cubicBezTo>
                      <a:lnTo>
                        <a:pt x="3371" y="662"/>
                      </a:lnTo>
                      <a:cubicBezTo>
                        <a:pt x="3214" y="284"/>
                        <a:pt x="2867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86" name="Google Shape;12500;p89">
                  <a:extLst>
                    <a:ext uri="{FF2B5EF4-FFF2-40B4-BE49-F238E27FC236}">
                      <a16:creationId xmlns:a16="http://schemas.microsoft.com/office/drawing/2014/main" id="{3C84C93C-DF1E-1E53-E77D-EAA583DE4064}"/>
                    </a:ext>
                  </a:extLst>
                </p:cNvPr>
                <p:cNvSpPr/>
                <p:nvPr/>
              </p:nvSpPr>
              <p:spPr>
                <a:xfrm>
                  <a:off x="-5892750" y="2808250"/>
                  <a:ext cx="137850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4" h="2774" extrusionOk="0">
                      <a:moveTo>
                        <a:pt x="4821" y="694"/>
                      </a:moveTo>
                      <a:lnTo>
                        <a:pt x="4821" y="2112"/>
                      </a:lnTo>
                      <a:lnTo>
                        <a:pt x="725" y="2112"/>
                      </a:lnTo>
                      <a:lnTo>
                        <a:pt x="725" y="694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8"/>
                      </a:cubicBezTo>
                      <a:lnTo>
                        <a:pt x="0" y="2427"/>
                      </a:lnTo>
                      <a:cubicBezTo>
                        <a:pt x="0" y="2616"/>
                        <a:pt x="158" y="2773"/>
                        <a:pt x="347" y="2773"/>
                      </a:cubicBezTo>
                      <a:lnTo>
                        <a:pt x="5167" y="2773"/>
                      </a:lnTo>
                      <a:cubicBezTo>
                        <a:pt x="5356" y="2773"/>
                        <a:pt x="5514" y="2616"/>
                        <a:pt x="5514" y="2427"/>
                      </a:cubicBezTo>
                      <a:lnTo>
                        <a:pt x="5514" y="348"/>
                      </a:lnTo>
                      <a:cubicBezTo>
                        <a:pt x="5514" y="158"/>
                        <a:pt x="5356" y="1"/>
                        <a:pt x="51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87" name="Google Shape;12501;p89">
                  <a:extLst>
                    <a:ext uri="{FF2B5EF4-FFF2-40B4-BE49-F238E27FC236}">
                      <a16:creationId xmlns:a16="http://schemas.microsoft.com/office/drawing/2014/main" id="{0F56407F-5E3C-D853-4CB4-E847B75CEA57}"/>
                    </a:ext>
                  </a:extLst>
                </p:cNvPr>
                <p:cNvSpPr/>
                <p:nvPr/>
              </p:nvSpPr>
              <p:spPr>
                <a:xfrm>
                  <a:off x="-5891975" y="2895675"/>
                  <a:ext cx="34700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695" extrusionOk="0">
                      <a:moveTo>
                        <a:pt x="379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lnTo>
                        <a:pt x="1041" y="694"/>
                      </a:lnTo>
                      <a:cubicBezTo>
                        <a:pt x="1230" y="694"/>
                        <a:pt x="1387" y="537"/>
                        <a:pt x="1387" y="348"/>
                      </a:cubicBezTo>
                      <a:cubicBezTo>
                        <a:pt x="1356" y="127"/>
                        <a:pt x="1198" y="1"/>
                        <a:pt x="104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88" name="Google Shape;12502;p89">
                  <a:extLst>
                    <a:ext uri="{FF2B5EF4-FFF2-40B4-BE49-F238E27FC236}">
                      <a16:creationId xmlns:a16="http://schemas.microsoft.com/office/drawing/2014/main" id="{45D3C204-9777-CA86-929F-2331728AFA7F}"/>
                    </a:ext>
                  </a:extLst>
                </p:cNvPr>
                <p:cNvSpPr/>
                <p:nvPr/>
              </p:nvSpPr>
              <p:spPr>
                <a:xfrm>
                  <a:off x="-5891975" y="2928775"/>
                  <a:ext cx="34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lnTo>
                        <a:pt x="1041" y="725"/>
                      </a:lnTo>
                      <a:cubicBezTo>
                        <a:pt x="1230" y="725"/>
                        <a:pt x="1387" y="567"/>
                        <a:pt x="1387" y="378"/>
                      </a:cubicBezTo>
                      <a:cubicBezTo>
                        <a:pt x="1356" y="158"/>
                        <a:pt x="1198" y="0"/>
                        <a:pt x="10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89" name="Google Shape;12503;p89">
                  <a:extLst>
                    <a:ext uri="{FF2B5EF4-FFF2-40B4-BE49-F238E27FC236}">
                      <a16:creationId xmlns:a16="http://schemas.microsoft.com/office/drawing/2014/main" id="{8B16DDC7-3F2D-FBC4-C8F4-E3313677D840}"/>
                    </a:ext>
                  </a:extLst>
                </p:cNvPr>
                <p:cNvSpPr/>
                <p:nvPr/>
              </p:nvSpPr>
              <p:spPr>
                <a:xfrm>
                  <a:off x="-5840775" y="2928775"/>
                  <a:ext cx="346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lnTo>
                        <a:pt x="1040" y="725"/>
                      </a:lnTo>
                      <a:cubicBezTo>
                        <a:pt x="1229" y="725"/>
                        <a:pt x="1387" y="567"/>
                        <a:pt x="1387" y="378"/>
                      </a:cubicBezTo>
                      <a:cubicBezTo>
                        <a:pt x="1387" y="158"/>
                        <a:pt x="1229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90" name="Google Shape;12504;p89">
                  <a:extLst>
                    <a:ext uri="{FF2B5EF4-FFF2-40B4-BE49-F238E27FC236}">
                      <a16:creationId xmlns:a16="http://schemas.microsoft.com/office/drawing/2014/main" id="{020E47EE-B9CD-250A-B0B7-4E40ADEAC0FB}"/>
                    </a:ext>
                  </a:extLst>
                </p:cNvPr>
                <p:cNvSpPr/>
                <p:nvPr/>
              </p:nvSpPr>
              <p:spPr>
                <a:xfrm>
                  <a:off x="-5840775" y="2895675"/>
                  <a:ext cx="34675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695" extrusionOk="0">
                      <a:moveTo>
                        <a:pt x="379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lnTo>
                        <a:pt x="1040" y="694"/>
                      </a:lnTo>
                      <a:cubicBezTo>
                        <a:pt x="1229" y="694"/>
                        <a:pt x="1387" y="537"/>
                        <a:pt x="1387" y="348"/>
                      </a:cubicBezTo>
                      <a:cubicBezTo>
                        <a:pt x="1387" y="127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91" name="Google Shape;12505;p89">
                  <a:extLst>
                    <a:ext uri="{FF2B5EF4-FFF2-40B4-BE49-F238E27FC236}">
                      <a16:creationId xmlns:a16="http://schemas.microsoft.com/office/drawing/2014/main" id="{B37C956E-3B13-F9E5-9AAD-4A61933C9E96}"/>
                    </a:ext>
                  </a:extLst>
                </p:cNvPr>
                <p:cNvSpPr/>
                <p:nvPr/>
              </p:nvSpPr>
              <p:spPr>
                <a:xfrm>
                  <a:off x="-5789575" y="2895675"/>
                  <a:ext cx="34675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695" extrusionOk="0">
                      <a:moveTo>
                        <a:pt x="379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lnTo>
                        <a:pt x="1040" y="694"/>
                      </a:lnTo>
                      <a:cubicBezTo>
                        <a:pt x="1229" y="694"/>
                        <a:pt x="1387" y="537"/>
                        <a:pt x="1387" y="348"/>
                      </a:cubicBezTo>
                      <a:cubicBezTo>
                        <a:pt x="1387" y="127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92" name="Google Shape;12506;p89">
                  <a:extLst>
                    <a:ext uri="{FF2B5EF4-FFF2-40B4-BE49-F238E27FC236}">
                      <a16:creationId xmlns:a16="http://schemas.microsoft.com/office/drawing/2014/main" id="{487EB5E5-D345-975D-97F4-6A9BA8E96AAA}"/>
                    </a:ext>
                  </a:extLst>
                </p:cNvPr>
                <p:cNvSpPr/>
                <p:nvPr/>
              </p:nvSpPr>
              <p:spPr>
                <a:xfrm>
                  <a:off x="-5789575" y="2928775"/>
                  <a:ext cx="346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lnTo>
                        <a:pt x="1040" y="725"/>
                      </a:lnTo>
                      <a:cubicBezTo>
                        <a:pt x="1229" y="725"/>
                        <a:pt x="1387" y="567"/>
                        <a:pt x="1387" y="378"/>
                      </a:cubicBezTo>
                      <a:cubicBezTo>
                        <a:pt x="1387" y="158"/>
                        <a:pt x="1229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93" name="Google Shape;12507;p89">
                  <a:extLst>
                    <a:ext uri="{FF2B5EF4-FFF2-40B4-BE49-F238E27FC236}">
                      <a16:creationId xmlns:a16="http://schemas.microsoft.com/office/drawing/2014/main" id="{D5ACA76D-404F-BAC6-D859-AC9401D520CB}"/>
                    </a:ext>
                  </a:extLst>
                </p:cNvPr>
                <p:cNvSpPr/>
                <p:nvPr/>
              </p:nvSpPr>
              <p:spPr>
                <a:xfrm>
                  <a:off x="-5858100" y="2998075"/>
                  <a:ext cx="685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7" y="694"/>
                      </a:cubicBezTo>
                      <a:lnTo>
                        <a:pt x="2395" y="694"/>
                      </a:lnTo>
                      <a:cubicBezTo>
                        <a:pt x="2584" y="694"/>
                        <a:pt x="2742" y="536"/>
                        <a:pt x="2742" y="347"/>
                      </a:cubicBezTo>
                      <a:cubicBezTo>
                        <a:pt x="2742" y="158"/>
                        <a:pt x="2584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665" name="Google Shape;12515;p89">
                <a:extLst>
                  <a:ext uri="{FF2B5EF4-FFF2-40B4-BE49-F238E27FC236}">
                    <a16:creationId xmlns:a16="http://schemas.microsoft.com/office/drawing/2014/main" id="{F9806008-B87C-BE5A-E523-828C25798474}"/>
                  </a:ext>
                </a:extLst>
              </p:cNvPr>
              <p:cNvGrpSpPr/>
              <p:nvPr/>
            </p:nvGrpSpPr>
            <p:grpSpPr>
              <a:xfrm>
                <a:off x="6192681" y="3474318"/>
                <a:ext cx="641288" cy="603112"/>
                <a:chOff x="-4211975" y="2783850"/>
                <a:chExt cx="291450" cy="274100"/>
              </a:xfrm>
              <a:grpFill/>
            </p:grpSpPr>
            <p:sp>
              <p:nvSpPr>
                <p:cNvPr id="682" name="Google Shape;12516;p89">
                  <a:extLst>
                    <a:ext uri="{FF2B5EF4-FFF2-40B4-BE49-F238E27FC236}">
                      <a16:creationId xmlns:a16="http://schemas.microsoft.com/office/drawing/2014/main" id="{B19CCC1A-8605-0480-B39D-DB34F1BDEBFF}"/>
                    </a:ext>
                  </a:extLst>
                </p:cNvPr>
                <p:cNvSpPr/>
                <p:nvPr/>
              </p:nvSpPr>
              <p:spPr>
                <a:xfrm>
                  <a:off x="-4211975" y="2937125"/>
                  <a:ext cx="291450" cy="12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4833" extrusionOk="0">
                      <a:moveTo>
                        <a:pt x="978" y="706"/>
                      </a:moveTo>
                      <a:cubicBezTo>
                        <a:pt x="1167" y="706"/>
                        <a:pt x="1324" y="863"/>
                        <a:pt x="1324" y="1052"/>
                      </a:cubicBezTo>
                      <a:lnTo>
                        <a:pt x="1324" y="3762"/>
                      </a:lnTo>
                      <a:cubicBezTo>
                        <a:pt x="1324" y="3982"/>
                        <a:pt x="1167" y="4140"/>
                        <a:pt x="978" y="4140"/>
                      </a:cubicBezTo>
                      <a:lnTo>
                        <a:pt x="631" y="4140"/>
                      </a:lnTo>
                      <a:lnTo>
                        <a:pt x="631" y="706"/>
                      </a:lnTo>
                      <a:close/>
                      <a:moveTo>
                        <a:pt x="3866" y="717"/>
                      </a:moveTo>
                      <a:cubicBezTo>
                        <a:pt x="4374" y="717"/>
                        <a:pt x="4886" y="859"/>
                        <a:pt x="5325" y="1147"/>
                      </a:cubicBezTo>
                      <a:cubicBezTo>
                        <a:pt x="5672" y="1367"/>
                        <a:pt x="5703" y="1399"/>
                        <a:pt x="5829" y="1399"/>
                      </a:cubicBezTo>
                      <a:lnTo>
                        <a:pt x="7247" y="1399"/>
                      </a:lnTo>
                      <a:cubicBezTo>
                        <a:pt x="7436" y="1399"/>
                        <a:pt x="7594" y="1556"/>
                        <a:pt x="7594" y="1777"/>
                      </a:cubicBezTo>
                      <a:cubicBezTo>
                        <a:pt x="7594" y="1966"/>
                        <a:pt x="7436" y="2124"/>
                        <a:pt x="7247" y="2124"/>
                      </a:cubicBezTo>
                      <a:lnTo>
                        <a:pt x="4758" y="2124"/>
                      </a:lnTo>
                      <a:cubicBezTo>
                        <a:pt x="4380" y="2124"/>
                        <a:pt x="4034" y="2344"/>
                        <a:pt x="3845" y="2659"/>
                      </a:cubicBezTo>
                      <a:cubicBezTo>
                        <a:pt x="3782" y="2817"/>
                        <a:pt x="3845" y="3069"/>
                        <a:pt x="4002" y="3132"/>
                      </a:cubicBezTo>
                      <a:cubicBezTo>
                        <a:pt x="4045" y="3158"/>
                        <a:pt x="4096" y="3169"/>
                        <a:pt x="4148" y="3169"/>
                      </a:cubicBezTo>
                      <a:cubicBezTo>
                        <a:pt x="4284" y="3169"/>
                        <a:pt x="4429" y="3088"/>
                        <a:pt x="4475" y="2974"/>
                      </a:cubicBezTo>
                      <a:cubicBezTo>
                        <a:pt x="4538" y="2848"/>
                        <a:pt x="4632" y="2785"/>
                        <a:pt x="4790" y="2785"/>
                      </a:cubicBezTo>
                      <a:lnTo>
                        <a:pt x="7562" y="2785"/>
                      </a:lnTo>
                      <a:cubicBezTo>
                        <a:pt x="7783" y="2785"/>
                        <a:pt x="8003" y="2722"/>
                        <a:pt x="8192" y="2596"/>
                      </a:cubicBezTo>
                      <a:lnTo>
                        <a:pt x="10555" y="769"/>
                      </a:lnTo>
                      <a:cubicBezTo>
                        <a:pt x="10603" y="747"/>
                        <a:pt x="10649" y="737"/>
                        <a:pt x="10693" y="737"/>
                      </a:cubicBezTo>
                      <a:cubicBezTo>
                        <a:pt x="10969" y="737"/>
                        <a:pt x="11146" y="1123"/>
                        <a:pt x="10902" y="1367"/>
                      </a:cubicBezTo>
                      <a:cubicBezTo>
                        <a:pt x="10844" y="1406"/>
                        <a:pt x="10817" y="1419"/>
                        <a:pt x="10805" y="1419"/>
                      </a:cubicBezTo>
                      <a:cubicBezTo>
                        <a:pt x="10780" y="1419"/>
                        <a:pt x="10836" y="1354"/>
                        <a:pt x="10826" y="1354"/>
                      </a:cubicBezTo>
                      <a:cubicBezTo>
                        <a:pt x="10804" y="1354"/>
                        <a:pt x="10447" y="1686"/>
                        <a:pt x="8066" y="3856"/>
                      </a:cubicBezTo>
                      <a:cubicBezTo>
                        <a:pt x="7877" y="4014"/>
                        <a:pt x="7625" y="4140"/>
                        <a:pt x="7373" y="4140"/>
                      </a:cubicBezTo>
                      <a:lnTo>
                        <a:pt x="3435" y="4140"/>
                      </a:lnTo>
                      <a:cubicBezTo>
                        <a:pt x="2962" y="4140"/>
                        <a:pt x="2490" y="4014"/>
                        <a:pt x="2049" y="3825"/>
                      </a:cubicBezTo>
                      <a:lnTo>
                        <a:pt x="2049" y="1399"/>
                      </a:lnTo>
                      <a:lnTo>
                        <a:pt x="2332" y="1210"/>
                      </a:lnTo>
                      <a:cubicBezTo>
                        <a:pt x="2774" y="883"/>
                        <a:pt x="3318" y="717"/>
                        <a:pt x="3866" y="717"/>
                      </a:cubicBezTo>
                      <a:close/>
                      <a:moveTo>
                        <a:pt x="3817" y="0"/>
                      </a:moveTo>
                      <a:cubicBezTo>
                        <a:pt x="3151" y="0"/>
                        <a:pt x="2491" y="205"/>
                        <a:pt x="1923" y="611"/>
                      </a:cubicBezTo>
                      <a:cubicBezTo>
                        <a:pt x="1765" y="265"/>
                        <a:pt x="1419" y="13"/>
                        <a:pt x="1009" y="13"/>
                      </a:cubicBezTo>
                      <a:lnTo>
                        <a:pt x="348" y="13"/>
                      </a:lnTo>
                      <a:cubicBezTo>
                        <a:pt x="159" y="13"/>
                        <a:pt x="1" y="170"/>
                        <a:pt x="1" y="391"/>
                      </a:cubicBezTo>
                      <a:lnTo>
                        <a:pt x="1" y="4486"/>
                      </a:lnTo>
                      <a:cubicBezTo>
                        <a:pt x="1" y="4675"/>
                        <a:pt x="159" y="4833"/>
                        <a:pt x="348" y="4833"/>
                      </a:cubicBezTo>
                      <a:lnTo>
                        <a:pt x="1009" y="4833"/>
                      </a:lnTo>
                      <a:cubicBezTo>
                        <a:pt x="1324" y="4833"/>
                        <a:pt x="1608" y="4675"/>
                        <a:pt x="1797" y="4486"/>
                      </a:cubicBezTo>
                      <a:cubicBezTo>
                        <a:pt x="2332" y="4707"/>
                        <a:pt x="2868" y="4833"/>
                        <a:pt x="3435" y="4833"/>
                      </a:cubicBezTo>
                      <a:lnTo>
                        <a:pt x="7373" y="4833"/>
                      </a:lnTo>
                      <a:cubicBezTo>
                        <a:pt x="7783" y="4833"/>
                        <a:pt x="8192" y="4675"/>
                        <a:pt x="8507" y="4392"/>
                      </a:cubicBezTo>
                      <a:cubicBezTo>
                        <a:pt x="8539" y="4392"/>
                        <a:pt x="11217" y="1903"/>
                        <a:pt x="11248" y="1872"/>
                      </a:cubicBezTo>
                      <a:cubicBezTo>
                        <a:pt x="11406" y="1809"/>
                        <a:pt x="11658" y="1493"/>
                        <a:pt x="11658" y="1084"/>
                      </a:cubicBezTo>
                      <a:cubicBezTo>
                        <a:pt x="11658" y="454"/>
                        <a:pt x="11185" y="44"/>
                        <a:pt x="10618" y="44"/>
                      </a:cubicBezTo>
                      <a:cubicBezTo>
                        <a:pt x="10303" y="44"/>
                        <a:pt x="10051" y="202"/>
                        <a:pt x="9925" y="296"/>
                      </a:cubicBezTo>
                      <a:lnTo>
                        <a:pt x="8192" y="1619"/>
                      </a:lnTo>
                      <a:cubicBezTo>
                        <a:pt x="8098" y="1084"/>
                        <a:pt x="7688" y="706"/>
                        <a:pt x="7153" y="706"/>
                      </a:cubicBezTo>
                      <a:lnTo>
                        <a:pt x="5861" y="706"/>
                      </a:lnTo>
                      <a:lnTo>
                        <a:pt x="5640" y="548"/>
                      </a:lnTo>
                      <a:cubicBezTo>
                        <a:pt x="5075" y="182"/>
                        <a:pt x="4444" y="0"/>
                        <a:pt x="38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83" name="Google Shape;12517;p89">
                  <a:extLst>
                    <a:ext uri="{FF2B5EF4-FFF2-40B4-BE49-F238E27FC236}">
                      <a16:creationId xmlns:a16="http://schemas.microsoft.com/office/drawing/2014/main" id="{186E0736-85BC-F643-1DD4-4BC9BB25A3D1}"/>
                    </a:ext>
                  </a:extLst>
                </p:cNvPr>
                <p:cNvSpPr/>
                <p:nvPr/>
              </p:nvSpPr>
              <p:spPr>
                <a:xfrm>
                  <a:off x="-4109575" y="2783850"/>
                  <a:ext cx="153625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5" h="6176" extrusionOk="0">
                      <a:moveTo>
                        <a:pt x="3057" y="693"/>
                      </a:moveTo>
                      <a:cubicBezTo>
                        <a:pt x="4411" y="693"/>
                        <a:pt x="5482" y="1765"/>
                        <a:pt x="5482" y="3088"/>
                      </a:cubicBezTo>
                      <a:cubicBezTo>
                        <a:pt x="5482" y="4442"/>
                        <a:pt x="4411" y="5482"/>
                        <a:pt x="3057" y="5482"/>
                      </a:cubicBezTo>
                      <a:cubicBezTo>
                        <a:pt x="1733" y="5482"/>
                        <a:pt x="662" y="4442"/>
                        <a:pt x="662" y="3088"/>
                      </a:cubicBezTo>
                      <a:cubicBezTo>
                        <a:pt x="662" y="1765"/>
                        <a:pt x="1733" y="693"/>
                        <a:pt x="3057" y="693"/>
                      </a:cubicBezTo>
                      <a:close/>
                      <a:moveTo>
                        <a:pt x="3057" y="0"/>
                      </a:moveTo>
                      <a:cubicBezTo>
                        <a:pt x="1387" y="0"/>
                        <a:pt x="1" y="1387"/>
                        <a:pt x="1" y="3088"/>
                      </a:cubicBezTo>
                      <a:cubicBezTo>
                        <a:pt x="1" y="4789"/>
                        <a:pt x="1387" y="6175"/>
                        <a:pt x="3057" y="6175"/>
                      </a:cubicBezTo>
                      <a:cubicBezTo>
                        <a:pt x="4758" y="6175"/>
                        <a:pt x="6144" y="4789"/>
                        <a:pt x="6144" y="3088"/>
                      </a:cubicBezTo>
                      <a:cubicBezTo>
                        <a:pt x="6144" y="1387"/>
                        <a:pt x="4758" y="0"/>
                        <a:pt x="305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84" name="Google Shape;12518;p89">
                  <a:extLst>
                    <a:ext uri="{FF2B5EF4-FFF2-40B4-BE49-F238E27FC236}">
                      <a16:creationId xmlns:a16="http://schemas.microsoft.com/office/drawing/2014/main" id="{26776CBE-7FB3-AF90-C570-D809AAB42F04}"/>
                    </a:ext>
                  </a:extLst>
                </p:cNvPr>
                <p:cNvSpPr/>
                <p:nvPr/>
              </p:nvSpPr>
              <p:spPr>
                <a:xfrm>
                  <a:off x="-4074925" y="2818500"/>
                  <a:ext cx="84300" cy="8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404" extrusionOk="0">
                      <a:moveTo>
                        <a:pt x="1671" y="631"/>
                      </a:moveTo>
                      <a:cubicBezTo>
                        <a:pt x="2238" y="631"/>
                        <a:pt x="2710" y="1103"/>
                        <a:pt x="2710" y="1670"/>
                      </a:cubicBezTo>
                      <a:cubicBezTo>
                        <a:pt x="2710" y="2206"/>
                        <a:pt x="2238" y="2678"/>
                        <a:pt x="1671" y="2678"/>
                      </a:cubicBezTo>
                      <a:cubicBezTo>
                        <a:pt x="1135" y="2678"/>
                        <a:pt x="662" y="2206"/>
                        <a:pt x="662" y="1670"/>
                      </a:cubicBezTo>
                      <a:cubicBezTo>
                        <a:pt x="662" y="1103"/>
                        <a:pt x="1135" y="631"/>
                        <a:pt x="1671" y="631"/>
                      </a:cubicBezTo>
                      <a:close/>
                      <a:moveTo>
                        <a:pt x="1671" y="1"/>
                      </a:moveTo>
                      <a:cubicBezTo>
                        <a:pt x="725" y="1"/>
                        <a:pt x="1" y="757"/>
                        <a:pt x="1" y="1702"/>
                      </a:cubicBezTo>
                      <a:cubicBezTo>
                        <a:pt x="1" y="2647"/>
                        <a:pt x="725" y="3403"/>
                        <a:pt x="1671" y="3403"/>
                      </a:cubicBezTo>
                      <a:cubicBezTo>
                        <a:pt x="2616" y="3403"/>
                        <a:pt x="3372" y="2647"/>
                        <a:pt x="3372" y="1702"/>
                      </a:cubicBezTo>
                      <a:cubicBezTo>
                        <a:pt x="3372" y="757"/>
                        <a:pt x="2616" y="1"/>
                        <a:pt x="16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sp>
            <p:nvSpPr>
              <p:cNvPr id="666" name="Google Shape;12528;p89">
                <a:extLst>
                  <a:ext uri="{FF2B5EF4-FFF2-40B4-BE49-F238E27FC236}">
                    <a16:creationId xmlns:a16="http://schemas.microsoft.com/office/drawing/2014/main" id="{4AF3E5BC-20BA-02D2-B092-433B53C09714}"/>
                  </a:ext>
                </a:extLst>
              </p:cNvPr>
              <p:cNvSpPr/>
              <p:nvPr/>
            </p:nvSpPr>
            <p:spPr>
              <a:xfrm>
                <a:off x="10330796" y="3453239"/>
                <a:ext cx="646458" cy="644753"/>
              </a:xfrm>
              <a:custGeom>
                <a:avLst/>
                <a:gdLst/>
                <a:ahLst/>
                <a:cxnLst/>
                <a:rect l="l" t="t" r="r" b="b"/>
                <a:pathLst>
                  <a:path w="11752" h="11721" extrusionOk="0">
                    <a:moveTo>
                      <a:pt x="6490" y="662"/>
                    </a:moveTo>
                    <a:cubicBezTo>
                      <a:pt x="6711" y="662"/>
                      <a:pt x="6868" y="820"/>
                      <a:pt x="6868" y="1009"/>
                    </a:cubicBezTo>
                    <a:lnTo>
                      <a:pt x="6868" y="1355"/>
                    </a:lnTo>
                    <a:lnTo>
                      <a:pt x="5167" y="1355"/>
                    </a:lnTo>
                    <a:cubicBezTo>
                      <a:pt x="4600" y="1355"/>
                      <a:pt x="4127" y="1828"/>
                      <a:pt x="4127" y="2395"/>
                    </a:cubicBezTo>
                    <a:lnTo>
                      <a:pt x="4127" y="2773"/>
                    </a:lnTo>
                    <a:lnTo>
                      <a:pt x="3088" y="2773"/>
                    </a:lnTo>
                    <a:cubicBezTo>
                      <a:pt x="2993" y="2773"/>
                      <a:pt x="2867" y="2836"/>
                      <a:pt x="2836" y="2899"/>
                    </a:cubicBezTo>
                    <a:lnTo>
                      <a:pt x="2048" y="3687"/>
                    </a:lnTo>
                    <a:lnTo>
                      <a:pt x="2048" y="3151"/>
                    </a:lnTo>
                    <a:cubicBezTo>
                      <a:pt x="2048" y="2931"/>
                      <a:pt x="1891" y="2773"/>
                      <a:pt x="1702" y="2773"/>
                    </a:cubicBezTo>
                    <a:lnTo>
                      <a:pt x="1040" y="2773"/>
                    </a:lnTo>
                    <a:cubicBezTo>
                      <a:pt x="819" y="2773"/>
                      <a:pt x="662" y="2616"/>
                      <a:pt x="662" y="2427"/>
                    </a:cubicBezTo>
                    <a:lnTo>
                      <a:pt x="662" y="1009"/>
                    </a:lnTo>
                    <a:cubicBezTo>
                      <a:pt x="662" y="820"/>
                      <a:pt x="819" y="662"/>
                      <a:pt x="1040" y="662"/>
                    </a:cubicBezTo>
                    <a:close/>
                    <a:moveTo>
                      <a:pt x="10649" y="1986"/>
                    </a:moveTo>
                    <a:cubicBezTo>
                      <a:pt x="10838" y="1986"/>
                      <a:pt x="10995" y="2143"/>
                      <a:pt x="10995" y="2364"/>
                    </a:cubicBezTo>
                    <a:lnTo>
                      <a:pt x="10995" y="3781"/>
                    </a:lnTo>
                    <a:cubicBezTo>
                      <a:pt x="10995" y="3970"/>
                      <a:pt x="10838" y="4128"/>
                      <a:pt x="10649" y="4128"/>
                    </a:cubicBezTo>
                    <a:lnTo>
                      <a:pt x="8601" y="4128"/>
                    </a:lnTo>
                    <a:cubicBezTo>
                      <a:pt x="8412" y="4128"/>
                      <a:pt x="8255" y="4285"/>
                      <a:pt x="8255" y="4474"/>
                    </a:cubicBezTo>
                    <a:lnTo>
                      <a:pt x="8255" y="5041"/>
                    </a:lnTo>
                    <a:lnTo>
                      <a:pt x="7404" y="4191"/>
                    </a:lnTo>
                    <a:cubicBezTo>
                      <a:pt x="7372" y="4159"/>
                      <a:pt x="7246" y="4128"/>
                      <a:pt x="7183" y="4128"/>
                    </a:cubicBezTo>
                    <a:lnTo>
                      <a:pt x="5136" y="4128"/>
                    </a:lnTo>
                    <a:cubicBezTo>
                      <a:pt x="4947" y="4128"/>
                      <a:pt x="4789" y="3970"/>
                      <a:pt x="4789" y="3781"/>
                    </a:cubicBezTo>
                    <a:lnTo>
                      <a:pt x="4789" y="2364"/>
                    </a:lnTo>
                    <a:cubicBezTo>
                      <a:pt x="4789" y="2143"/>
                      <a:pt x="4947" y="1986"/>
                      <a:pt x="5136" y="1986"/>
                    </a:cubicBezTo>
                    <a:close/>
                    <a:moveTo>
                      <a:pt x="3088" y="6207"/>
                    </a:moveTo>
                    <a:cubicBezTo>
                      <a:pt x="3623" y="6207"/>
                      <a:pt x="4096" y="6680"/>
                      <a:pt x="4096" y="7247"/>
                    </a:cubicBezTo>
                    <a:cubicBezTo>
                      <a:pt x="4096" y="7782"/>
                      <a:pt x="3623" y="8255"/>
                      <a:pt x="3088" y="8255"/>
                    </a:cubicBezTo>
                    <a:cubicBezTo>
                      <a:pt x="2521" y="8255"/>
                      <a:pt x="2048" y="7782"/>
                      <a:pt x="2048" y="7247"/>
                    </a:cubicBezTo>
                    <a:cubicBezTo>
                      <a:pt x="2048" y="6648"/>
                      <a:pt x="2489" y="6207"/>
                      <a:pt x="3088" y="6207"/>
                    </a:cubicBezTo>
                    <a:close/>
                    <a:moveTo>
                      <a:pt x="8601" y="6207"/>
                    </a:moveTo>
                    <a:cubicBezTo>
                      <a:pt x="9137" y="6207"/>
                      <a:pt x="9609" y="6648"/>
                      <a:pt x="9609" y="7247"/>
                    </a:cubicBezTo>
                    <a:cubicBezTo>
                      <a:pt x="9609" y="7782"/>
                      <a:pt x="9137" y="8255"/>
                      <a:pt x="8601" y="8255"/>
                    </a:cubicBezTo>
                    <a:cubicBezTo>
                      <a:pt x="8003" y="8255"/>
                      <a:pt x="7530" y="7782"/>
                      <a:pt x="7530" y="7247"/>
                    </a:cubicBezTo>
                    <a:cubicBezTo>
                      <a:pt x="7530" y="6680"/>
                      <a:pt x="8003" y="6207"/>
                      <a:pt x="8601" y="6207"/>
                    </a:cubicBezTo>
                    <a:close/>
                    <a:moveTo>
                      <a:pt x="3749" y="8980"/>
                    </a:moveTo>
                    <a:cubicBezTo>
                      <a:pt x="4695" y="8980"/>
                      <a:pt x="5451" y="9704"/>
                      <a:pt x="5451" y="10649"/>
                    </a:cubicBezTo>
                    <a:lnTo>
                      <a:pt x="5451" y="11027"/>
                    </a:lnTo>
                    <a:lnTo>
                      <a:pt x="630" y="11027"/>
                    </a:lnTo>
                    <a:lnTo>
                      <a:pt x="630" y="10649"/>
                    </a:lnTo>
                    <a:lnTo>
                      <a:pt x="662" y="10649"/>
                    </a:lnTo>
                    <a:cubicBezTo>
                      <a:pt x="662" y="9704"/>
                      <a:pt x="1418" y="8980"/>
                      <a:pt x="2363" y="8980"/>
                    </a:cubicBezTo>
                    <a:close/>
                    <a:moveTo>
                      <a:pt x="9369" y="8976"/>
                    </a:moveTo>
                    <a:cubicBezTo>
                      <a:pt x="10266" y="8976"/>
                      <a:pt x="10995" y="9740"/>
                      <a:pt x="10995" y="10649"/>
                    </a:cubicBezTo>
                    <a:lnTo>
                      <a:pt x="10995" y="11027"/>
                    </a:lnTo>
                    <a:lnTo>
                      <a:pt x="6144" y="11027"/>
                    </a:lnTo>
                    <a:lnTo>
                      <a:pt x="6144" y="10649"/>
                    </a:lnTo>
                    <a:cubicBezTo>
                      <a:pt x="6144" y="9704"/>
                      <a:pt x="6900" y="8980"/>
                      <a:pt x="7845" y="8980"/>
                    </a:cubicBezTo>
                    <a:lnTo>
                      <a:pt x="9263" y="8980"/>
                    </a:lnTo>
                    <a:cubicBezTo>
                      <a:pt x="9298" y="8977"/>
                      <a:pt x="9334" y="8976"/>
                      <a:pt x="9369" y="8976"/>
                    </a:cubicBezTo>
                    <a:close/>
                    <a:moveTo>
                      <a:pt x="1040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2427"/>
                    </a:lnTo>
                    <a:cubicBezTo>
                      <a:pt x="0" y="2994"/>
                      <a:pt x="473" y="3466"/>
                      <a:pt x="1040" y="3466"/>
                    </a:cubicBezTo>
                    <a:lnTo>
                      <a:pt x="1386" y="3466"/>
                    </a:lnTo>
                    <a:lnTo>
                      <a:pt x="1386" y="4474"/>
                    </a:lnTo>
                    <a:cubicBezTo>
                      <a:pt x="1386" y="4688"/>
                      <a:pt x="1546" y="4829"/>
                      <a:pt x="1727" y="4829"/>
                    </a:cubicBezTo>
                    <a:cubicBezTo>
                      <a:pt x="1813" y="4829"/>
                      <a:pt x="1904" y="4797"/>
                      <a:pt x="1985" y="4726"/>
                    </a:cubicBezTo>
                    <a:lnTo>
                      <a:pt x="3245" y="3466"/>
                    </a:lnTo>
                    <a:lnTo>
                      <a:pt x="4096" y="3466"/>
                    </a:lnTo>
                    <a:lnTo>
                      <a:pt x="4096" y="3813"/>
                    </a:lnTo>
                    <a:cubicBezTo>
                      <a:pt x="4096" y="4348"/>
                      <a:pt x="4568" y="4821"/>
                      <a:pt x="5136" y="4821"/>
                    </a:cubicBezTo>
                    <a:lnTo>
                      <a:pt x="7057" y="4821"/>
                    </a:lnTo>
                    <a:lnTo>
                      <a:pt x="7908" y="5672"/>
                    </a:lnTo>
                    <a:cubicBezTo>
                      <a:pt x="7341" y="5924"/>
                      <a:pt x="6868" y="6522"/>
                      <a:pt x="6868" y="7247"/>
                    </a:cubicBezTo>
                    <a:cubicBezTo>
                      <a:pt x="6868" y="7625"/>
                      <a:pt x="7026" y="8034"/>
                      <a:pt x="7278" y="8349"/>
                    </a:cubicBezTo>
                    <a:cubicBezTo>
                      <a:pt x="6648" y="8507"/>
                      <a:pt x="6144" y="8885"/>
                      <a:pt x="5829" y="9452"/>
                    </a:cubicBezTo>
                    <a:cubicBezTo>
                      <a:pt x="5514" y="8917"/>
                      <a:pt x="5010" y="8539"/>
                      <a:pt x="4411" y="8381"/>
                    </a:cubicBezTo>
                    <a:cubicBezTo>
                      <a:pt x="4663" y="8066"/>
                      <a:pt x="4821" y="7719"/>
                      <a:pt x="4821" y="7278"/>
                    </a:cubicBezTo>
                    <a:cubicBezTo>
                      <a:pt x="4821" y="6333"/>
                      <a:pt x="4064" y="5577"/>
                      <a:pt x="3119" y="5577"/>
                    </a:cubicBezTo>
                    <a:cubicBezTo>
                      <a:pt x="2174" y="5577"/>
                      <a:pt x="1418" y="6333"/>
                      <a:pt x="1418" y="7278"/>
                    </a:cubicBezTo>
                    <a:cubicBezTo>
                      <a:pt x="1418" y="7719"/>
                      <a:pt x="1576" y="8097"/>
                      <a:pt x="1828" y="8381"/>
                    </a:cubicBezTo>
                    <a:cubicBezTo>
                      <a:pt x="788" y="8665"/>
                      <a:pt x="32" y="9610"/>
                      <a:pt x="32" y="10712"/>
                    </a:cubicBezTo>
                    <a:lnTo>
                      <a:pt x="32" y="11374"/>
                    </a:lnTo>
                    <a:cubicBezTo>
                      <a:pt x="32" y="11563"/>
                      <a:pt x="189" y="11721"/>
                      <a:pt x="410" y="11721"/>
                    </a:cubicBezTo>
                    <a:lnTo>
                      <a:pt x="11374" y="11721"/>
                    </a:lnTo>
                    <a:cubicBezTo>
                      <a:pt x="11594" y="11721"/>
                      <a:pt x="11752" y="11563"/>
                      <a:pt x="11752" y="11374"/>
                    </a:cubicBezTo>
                    <a:lnTo>
                      <a:pt x="11752" y="10712"/>
                    </a:lnTo>
                    <a:cubicBezTo>
                      <a:pt x="11752" y="9610"/>
                      <a:pt x="10995" y="8665"/>
                      <a:pt x="9956" y="8381"/>
                    </a:cubicBezTo>
                    <a:cubicBezTo>
                      <a:pt x="10208" y="8066"/>
                      <a:pt x="10365" y="7719"/>
                      <a:pt x="10365" y="7278"/>
                    </a:cubicBezTo>
                    <a:cubicBezTo>
                      <a:pt x="10365" y="6459"/>
                      <a:pt x="9767" y="5735"/>
                      <a:pt x="8979" y="5577"/>
                    </a:cubicBezTo>
                    <a:lnTo>
                      <a:pt x="8979" y="4884"/>
                    </a:lnTo>
                    <a:lnTo>
                      <a:pt x="10649" y="4884"/>
                    </a:lnTo>
                    <a:lnTo>
                      <a:pt x="10649" y="4821"/>
                    </a:lnTo>
                    <a:cubicBezTo>
                      <a:pt x="11185" y="4821"/>
                      <a:pt x="11657" y="4348"/>
                      <a:pt x="11657" y="3813"/>
                    </a:cubicBezTo>
                    <a:lnTo>
                      <a:pt x="11657" y="2395"/>
                    </a:lnTo>
                    <a:cubicBezTo>
                      <a:pt x="11657" y="1828"/>
                      <a:pt x="11185" y="1355"/>
                      <a:pt x="10649" y="1355"/>
                    </a:cubicBezTo>
                    <a:lnTo>
                      <a:pt x="7530" y="1355"/>
                    </a:lnTo>
                    <a:lnTo>
                      <a:pt x="7530" y="1009"/>
                    </a:lnTo>
                    <a:cubicBezTo>
                      <a:pt x="7530" y="473"/>
                      <a:pt x="7057" y="1"/>
                      <a:pt x="64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/>
                </a:endParaRPr>
              </a:p>
            </p:txBody>
          </p:sp>
          <p:grpSp>
            <p:nvGrpSpPr>
              <p:cNvPr id="667" name="Google Shape;12540;p89">
                <a:extLst>
                  <a:ext uri="{FF2B5EF4-FFF2-40B4-BE49-F238E27FC236}">
                    <a16:creationId xmlns:a16="http://schemas.microsoft.com/office/drawing/2014/main" id="{DB387DB3-9DEB-83F3-F6E9-DBA47E0B8D49}"/>
                  </a:ext>
                </a:extLst>
              </p:cNvPr>
              <p:cNvGrpSpPr/>
              <p:nvPr/>
            </p:nvGrpSpPr>
            <p:grpSpPr>
              <a:xfrm>
                <a:off x="2893270" y="3454375"/>
                <a:ext cx="644698" cy="642992"/>
                <a:chOff x="-5635975" y="2757075"/>
                <a:chExt cx="293000" cy="292225"/>
              </a:xfrm>
              <a:grpFill/>
            </p:grpSpPr>
            <p:sp>
              <p:nvSpPr>
                <p:cNvPr id="680" name="Google Shape;12541;p89">
                  <a:extLst>
                    <a:ext uri="{FF2B5EF4-FFF2-40B4-BE49-F238E27FC236}">
                      <a16:creationId xmlns:a16="http://schemas.microsoft.com/office/drawing/2014/main" id="{1E762FC7-23C6-FDDC-8DE3-3EE49EB494A5}"/>
                    </a:ext>
                  </a:extLst>
                </p:cNvPr>
                <p:cNvSpPr/>
                <p:nvPr/>
              </p:nvSpPr>
              <p:spPr>
                <a:xfrm>
                  <a:off x="-5635975" y="2757075"/>
                  <a:ext cx="29300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0" h="11689" extrusionOk="0">
                      <a:moveTo>
                        <a:pt x="10649" y="693"/>
                      </a:moveTo>
                      <a:cubicBezTo>
                        <a:pt x="10838" y="693"/>
                        <a:pt x="10995" y="851"/>
                        <a:pt x="10995" y="1040"/>
                      </a:cubicBezTo>
                      <a:lnTo>
                        <a:pt x="10995" y="7593"/>
                      </a:lnTo>
                      <a:lnTo>
                        <a:pt x="693" y="7593"/>
                      </a:lnTo>
                      <a:lnTo>
                        <a:pt x="693" y="1040"/>
                      </a:lnTo>
                      <a:cubicBezTo>
                        <a:pt x="725" y="851"/>
                        <a:pt x="882" y="693"/>
                        <a:pt x="1040" y="693"/>
                      </a:cubicBezTo>
                      <a:close/>
                      <a:moveTo>
                        <a:pt x="10995" y="8223"/>
                      </a:moveTo>
                      <a:lnTo>
                        <a:pt x="10995" y="8569"/>
                      </a:lnTo>
                      <a:cubicBezTo>
                        <a:pt x="11027" y="8821"/>
                        <a:pt x="10869" y="8916"/>
                        <a:pt x="10680" y="8916"/>
                      </a:cubicBezTo>
                      <a:lnTo>
                        <a:pt x="1040" y="8916"/>
                      </a:lnTo>
                      <a:cubicBezTo>
                        <a:pt x="851" y="8916"/>
                        <a:pt x="693" y="8758"/>
                        <a:pt x="693" y="8569"/>
                      </a:cubicBezTo>
                      <a:lnTo>
                        <a:pt x="693" y="8223"/>
                      </a:lnTo>
                      <a:close/>
                      <a:moveTo>
                        <a:pt x="6679" y="9641"/>
                      </a:moveTo>
                      <a:lnTo>
                        <a:pt x="6994" y="11027"/>
                      </a:lnTo>
                      <a:lnTo>
                        <a:pt x="4694" y="11027"/>
                      </a:lnTo>
                      <a:lnTo>
                        <a:pt x="5009" y="9641"/>
                      </a:lnTo>
                      <a:close/>
                      <a:moveTo>
                        <a:pt x="1040" y="0"/>
                      </a:moveTo>
                      <a:cubicBezTo>
                        <a:pt x="473" y="0"/>
                        <a:pt x="0" y="473"/>
                        <a:pt x="0" y="1008"/>
                      </a:cubicBezTo>
                      <a:lnTo>
                        <a:pt x="0" y="8569"/>
                      </a:lnTo>
                      <a:cubicBezTo>
                        <a:pt x="0" y="9137"/>
                        <a:pt x="473" y="9609"/>
                        <a:pt x="1040" y="9609"/>
                      </a:cubicBezTo>
                      <a:lnTo>
                        <a:pt x="4316" y="9609"/>
                      </a:lnTo>
                      <a:lnTo>
                        <a:pt x="4001" y="10964"/>
                      </a:lnTo>
                      <a:lnTo>
                        <a:pt x="3087" y="10964"/>
                      </a:lnTo>
                      <a:cubicBezTo>
                        <a:pt x="2898" y="10964"/>
                        <a:pt x="2741" y="11121"/>
                        <a:pt x="2741" y="11342"/>
                      </a:cubicBezTo>
                      <a:cubicBezTo>
                        <a:pt x="2741" y="11531"/>
                        <a:pt x="2898" y="11688"/>
                        <a:pt x="3087" y="11688"/>
                      </a:cubicBezTo>
                      <a:lnTo>
                        <a:pt x="8569" y="11688"/>
                      </a:lnTo>
                      <a:cubicBezTo>
                        <a:pt x="8758" y="11688"/>
                        <a:pt x="8916" y="11531"/>
                        <a:pt x="8916" y="11342"/>
                      </a:cubicBezTo>
                      <a:cubicBezTo>
                        <a:pt x="8916" y="11121"/>
                        <a:pt x="8758" y="10964"/>
                        <a:pt x="8569" y="10964"/>
                      </a:cubicBezTo>
                      <a:lnTo>
                        <a:pt x="7656" y="10964"/>
                      </a:lnTo>
                      <a:lnTo>
                        <a:pt x="7341" y="9609"/>
                      </a:lnTo>
                      <a:lnTo>
                        <a:pt x="10649" y="9609"/>
                      </a:lnTo>
                      <a:cubicBezTo>
                        <a:pt x="11216" y="9609"/>
                        <a:pt x="11688" y="9137"/>
                        <a:pt x="11688" y="8569"/>
                      </a:cubicBezTo>
                      <a:lnTo>
                        <a:pt x="11688" y="1008"/>
                      </a:lnTo>
                      <a:cubicBezTo>
                        <a:pt x="11720" y="473"/>
                        <a:pt x="11247" y="0"/>
                        <a:pt x="106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81" name="Google Shape;12542;p89">
                  <a:extLst>
                    <a:ext uri="{FF2B5EF4-FFF2-40B4-BE49-F238E27FC236}">
                      <a16:creationId xmlns:a16="http://schemas.microsoft.com/office/drawing/2014/main" id="{9B9F6193-A283-1B8E-B4F6-38986114A3A8}"/>
                    </a:ext>
                  </a:extLst>
                </p:cNvPr>
                <p:cNvSpPr/>
                <p:nvPr/>
              </p:nvSpPr>
              <p:spPr>
                <a:xfrm>
                  <a:off x="-5584800" y="2790150"/>
                  <a:ext cx="189850" cy="13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4" h="5522" extrusionOk="0">
                      <a:moveTo>
                        <a:pt x="2994" y="725"/>
                      </a:moveTo>
                      <a:lnTo>
                        <a:pt x="2332" y="1387"/>
                      </a:lnTo>
                      <a:lnTo>
                        <a:pt x="1230" y="1387"/>
                      </a:lnTo>
                      <a:lnTo>
                        <a:pt x="1891" y="725"/>
                      </a:lnTo>
                      <a:close/>
                      <a:moveTo>
                        <a:pt x="3781" y="882"/>
                      </a:moveTo>
                      <a:lnTo>
                        <a:pt x="4349" y="1418"/>
                      </a:lnTo>
                      <a:lnTo>
                        <a:pt x="3246" y="1418"/>
                      </a:lnTo>
                      <a:lnTo>
                        <a:pt x="3781" y="882"/>
                      </a:lnTo>
                      <a:close/>
                      <a:moveTo>
                        <a:pt x="5735" y="756"/>
                      </a:moveTo>
                      <a:lnTo>
                        <a:pt x="6396" y="1418"/>
                      </a:lnTo>
                      <a:lnTo>
                        <a:pt x="5294" y="1418"/>
                      </a:lnTo>
                      <a:lnTo>
                        <a:pt x="4632" y="756"/>
                      </a:lnTo>
                      <a:close/>
                      <a:moveTo>
                        <a:pt x="2175" y="2080"/>
                      </a:moveTo>
                      <a:lnTo>
                        <a:pt x="2868" y="3749"/>
                      </a:lnTo>
                      <a:lnTo>
                        <a:pt x="1198" y="2080"/>
                      </a:lnTo>
                      <a:close/>
                      <a:moveTo>
                        <a:pt x="6396" y="2080"/>
                      </a:moveTo>
                      <a:lnTo>
                        <a:pt x="4727" y="3749"/>
                      </a:lnTo>
                      <a:lnTo>
                        <a:pt x="5420" y="2080"/>
                      </a:lnTo>
                      <a:close/>
                      <a:moveTo>
                        <a:pt x="4664" y="2080"/>
                      </a:moveTo>
                      <a:lnTo>
                        <a:pt x="3781" y="4253"/>
                      </a:lnTo>
                      <a:lnTo>
                        <a:pt x="2931" y="2080"/>
                      </a:lnTo>
                      <a:close/>
                      <a:moveTo>
                        <a:pt x="1734" y="0"/>
                      </a:moveTo>
                      <a:cubicBezTo>
                        <a:pt x="1671" y="0"/>
                        <a:pt x="1545" y="32"/>
                        <a:pt x="1513" y="126"/>
                      </a:cubicBezTo>
                      <a:lnTo>
                        <a:pt x="127" y="1513"/>
                      </a:lnTo>
                      <a:cubicBezTo>
                        <a:pt x="1" y="1670"/>
                        <a:pt x="1" y="1859"/>
                        <a:pt x="127" y="2017"/>
                      </a:cubicBezTo>
                      <a:lnTo>
                        <a:pt x="3561" y="5451"/>
                      </a:lnTo>
                      <a:cubicBezTo>
                        <a:pt x="3624" y="5498"/>
                        <a:pt x="3711" y="5522"/>
                        <a:pt x="3797" y="5522"/>
                      </a:cubicBezTo>
                      <a:cubicBezTo>
                        <a:pt x="3884" y="5522"/>
                        <a:pt x="3970" y="5498"/>
                        <a:pt x="4033" y="5451"/>
                      </a:cubicBezTo>
                      <a:lnTo>
                        <a:pt x="7468" y="2017"/>
                      </a:lnTo>
                      <a:cubicBezTo>
                        <a:pt x="7594" y="1891"/>
                        <a:pt x="7594" y="1702"/>
                        <a:pt x="7499" y="1544"/>
                      </a:cubicBezTo>
                      <a:lnTo>
                        <a:pt x="7468" y="1513"/>
                      </a:lnTo>
                      <a:lnTo>
                        <a:pt x="6081" y="126"/>
                      </a:lnTo>
                      <a:cubicBezTo>
                        <a:pt x="6018" y="32"/>
                        <a:pt x="5924" y="0"/>
                        <a:pt x="586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668" name="Google Shape;12549;p89">
                <a:extLst>
                  <a:ext uri="{FF2B5EF4-FFF2-40B4-BE49-F238E27FC236}">
                    <a16:creationId xmlns:a16="http://schemas.microsoft.com/office/drawing/2014/main" id="{B35DE962-2FF3-F264-B443-45449350CDCC}"/>
                  </a:ext>
                </a:extLst>
              </p:cNvPr>
              <p:cNvGrpSpPr/>
              <p:nvPr/>
            </p:nvGrpSpPr>
            <p:grpSpPr>
              <a:xfrm>
                <a:off x="7003473" y="3453523"/>
                <a:ext cx="641288" cy="644698"/>
                <a:chOff x="-3852025" y="2764950"/>
                <a:chExt cx="291450" cy="293000"/>
              </a:xfrm>
              <a:grpFill/>
            </p:grpSpPr>
            <p:sp>
              <p:nvSpPr>
                <p:cNvPr id="678" name="Google Shape;12550;p89">
                  <a:extLst>
                    <a:ext uri="{FF2B5EF4-FFF2-40B4-BE49-F238E27FC236}">
                      <a16:creationId xmlns:a16="http://schemas.microsoft.com/office/drawing/2014/main" id="{B5A53654-BD99-9EAC-40E3-1F3714CBAC7C}"/>
                    </a:ext>
                  </a:extLst>
                </p:cNvPr>
                <p:cNvSpPr/>
                <p:nvPr/>
              </p:nvSpPr>
              <p:spPr>
                <a:xfrm>
                  <a:off x="-3852025" y="2764950"/>
                  <a:ext cx="291450" cy="29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720" extrusionOk="0">
                      <a:moveTo>
                        <a:pt x="4380" y="693"/>
                      </a:moveTo>
                      <a:cubicBezTo>
                        <a:pt x="6774" y="693"/>
                        <a:pt x="8161" y="1355"/>
                        <a:pt x="8161" y="1733"/>
                      </a:cubicBezTo>
                      <a:cubicBezTo>
                        <a:pt x="8161" y="2080"/>
                        <a:pt x="6774" y="2741"/>
                        <a:pt x="4380" y="2741"/>
                      </a:cubicBezTo>
                      <a:cubicBezTo>
                        <a:pt x="1986" y="2741"/>
                        <a:pt x="599" y="2080"/>
                        <a:pt x="599" y="1733"/>
                      </a:cubicBezTo>
                      <a:cubicBezTo>
                        <a:pt x="631" y="1355"/>
                        <a:pt x="2017" y="693"/>
                        <a:pt x="4380" y="693"/>
                      </a:cubicBezTo>
                      <a:close/>
                      <a:moveTo>
                        <a:pt x="8224" y="2710"/>
                      </a:moveTo>
                      <a:lnTo>
                        <a:pt x="8224" y="4190"/>
                      </a:lnTo>
                      <a:lnTo>
                        <a:pt x="7845" y="4190"/>
                      </a:lnTo>
                      <a:cubicBezTo>
                        <a:pt x="7815" y="4189"/>
                        <a:pt x="7784" y="4189"/>
                        <a:pt x="7753" y="4189"/>
                      </a:cubicBezTo>
                      <a:cubicBezTo>
                        <a:pt x="6625" y="4189"/>
                        <a:pt x="5622" y="4748"/>
                        <a:pt x="4947" y="5545"/>
                      </a:cubicBezTo>
                      <a:cubicBezTo>
                        <a:pt x="4743" y="5555"/>
                        <a:pt x="4544" y="5560"/>
                        <a:pt x="4352" y="5560"/>
                      </a:cubicBezTo>
                      <a:cubicBezTo>
                        <a:pt x="2081" y="5560"/>
                        <a:pt x="662" y="4912"/>
                        <a:pt x="662" y="4505"/>
                      </a:cubicBezTo>
                      <a:lnTo>
                        <a:pt x="662" y="2710"/>
                      </a:lnTo>
                      <a:cubicBezTo>
                        <a:pt x="1639" y="3308"/>
                        <a:pt x="3246" y="3466"/>
                        <a:pt x="4443" y="3466"/>
                      </a:cubicBezTo>
                      <a:cubicBezTo>
                        <a:pt x="5577" y="3466"/>
                        <a:pt x="7215" y="3308"/>
                        <a:pt x="8224" y="2710"/>
                      </a:cubicBezTo>
                      <a:close/>
                      <a:moveTo>
                        <a:pt x="631" y="5514"/>
                      </a:moveTo>
                      <a:cubicBezTo>
                        <a:pt x="1639" y="6081"/>
                        <a:pt x="3309" y="6238"/>
                        <a:pt x="4474" y="6238"/>
                      </a:cubicBezTo>
                      <a:cubicBezTo>
                        <a:pt x="4222" y="6711"/>
                        <a:pt x="4065" y="7309"/>
                        <a:pt x="4065" y="7939"/>
                      </a:cubicBezTo>
                      <a:lnTo>
                        <a:pt x="4065" y="8286"/>
                      </a:lnTo>
                      <a:cubicBezTo>
                        <a:pt x="1860" y="8223"/>
                        <a:pt x="631" y="7624"/>
                        <a:pt x="631" y="7278"/>
                      </a:cubicBezTo>
                      <a:lnTo>
                        <a:pt x="631" y="5514"/>
                      </a:lnTo>
                      <a:close/>
                      <a:moveTo>
                        <a:pt x="631" y="8223"/>
                      </a:moveTo>
                      <a:cubicBezTo>
                        <a:pt x="1576" y="8759"/>
                        <a:pt x="3120" y="8979"/>
                        <a:pt x="4222" y="8979"/>
                      </a:cubicBezTo>
                      <a:cubicBezTo>
                        <a:pt x="4474" y="9798"/>
                        <a:pt x="4947" y="10460"/>
                        <a:pt x="5609" y="10964"/>
                      </a:cubicBezTo>
                      <a:cubicBezTo>
                        <a:pt x="5199" y="11005"/>
                        <a:pt x="4802" y="11024"/>
                        <a:pt x="4424" y="11024"/>
                      </a:cubicBezTo>
                      <a:cubicBezTo>
                        <a:pt x="2216" y="11024"/>
                        <a:pt x="631" y="10391"/>
                        <a:pt x="631" y="9987"/>
                      </a:cubicBezTo>
                      <a:lnTo>
                        <a:pt x="631" y="8223"/>
                      </a:lnTo>
                      <a:close/>
                      <a:moveTo>
                        <a:pt x="7814" y="4852"/>
                      </a:moveTo>
                      <a:cubicBezTo>
                        <a:pt x="9515" y="4852"/>
                        <a:pt x="10933" y="6238"/>
                        <a:pt x="10933" y="7939"/>
                      </a:cubicBezTo>
                      <a:cubicBezTo>
                        <a:pt x="10964" y="9641"/>
                        <a:pt x="9547" y="11027"/>
                        <a:pt x="7814" y="11027"/>
                      </a:cubicBezTo>
                      <a:cubicBezTo>
                        <a:pt x="6113" y="11027"/>
                        <a:pt x="4726" y="9641"/>
                        <a:pt x="4726" y="7939"/>
                      </a:cubicBezTo>
                      <a:cubicBezTo>
                        <a:pt x="4726" y="6238"/>
                        <a:pt x="6113" y="4852"/>
                        <a:pt x="7814" y="4852"/>
                      </a:cubicBezTo>
                      <a:close/>
                      <a:moveTo>
                        <a:pt x="4411" y="0"/>
                      </a:moveTo>
                      <a:cubicBezTo>
                        <a:pt x="3277" y="0"/>
                        <a:pt x="2206" y="158"/>
                        <a:pt x="1418" y="410"/>
                      </a:cubicBezTo>
                      <a:cubicBezTo>
                        <a:pt x="253" y="819"/>
                        <a:pt x="1" y="1323"/>
                        <a:pt x="1" y="1733"/>
                      </a:cubicBezTo>
                      <a:lnTo>
                        <a:pt x="1" y="9987"/>
                      </a:lnTo>
                      <a:cubicBezTo>
                        <a:pt x="1" y="10334"/>
                        <a:pt x="253" y="10901"/>
                        <a:pt x="1418" y="11279"/>
                      </a:cubicBezTo>
                      <a:cubicBezTo>
                        <a:pt x="2269" y="11562"/>
                        <a:pt x="3309" y="11720"/>
                        <a:pt x="4411" y="11720"/>
                      </a:cubicBezTo>
                      <a:cubicBezTo>
                        <a:pt x="5199" y="11720"/>
                        <a:pt x="5955" y="11657"/>
                        <a:pt x="6617" y="11531"/>
                      </a:cubicBezTo>
                      <a:cubicBezTo>
                        <a:pt x="7026" y="11657"/>
                        <a:pt x="7404" y="11720"/>
                        <a:pt x="7845" y="11720"/>
                      </a:cubicBezTo>
                      <a:cubicBezTo>
                        <a:pt x="9925" y="11720"/>
                        <a:pt x="11658" y="10019"/>
                        <a:pt x="11658" y="7939"/>
                      </a:cubicBezTo>
                      <a:cubicBezTo>
                        <a:pt x="11626" y="6175"/>
                        <a:pt x="10397" y="4757"/>
                        <a:pt x="8822" y="4316"/>
                      </a:cubicBezTo>
                      <a:lnTo>
                        <a:pt x="8822" y="1733"/>
                      </a:lnTo>
                      <a:cubicBezTo>
                        <a:pt x="8822" y="1355"/>
                        <a:pt x="8602" y="819"/>
                        <a:pt x="7404" y="410"/>
                      </a:cubicBezTo>
                      <a:cubicBezTo>
                        <a:pt x="6585" y="158"/>
                        <a:pt x="5514" y="0"/>
                        <a:pt x="44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79" name="Google Shape;12551;p89">
                  <a:extLst>
                    <a:ext uri="{FF2B5EF4-FFF2-40B4-BE49-F238E27FC236}">
                      <a16:creationId xmlns:a16="http://schemas.microsoft.com/office/drawing/2014/main" id="{B055FE5C-B81A-6E1D-36FA-0DE1438169B3}"/>
                    </a:ext>
                  </a:extLst>
                </p:cNvPr>
                <p:cNvSpPr/>
                <p:nvPr/>
              </p:nvSpPr>
              <p:spPr>
                <a:xfrm>
                  <a:off x="-3707100" y="2937425"/>
                  <a:ext cx="103200" cy="6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8" h="2711" extrusionOk="0">
                      <a:moveTo>
                        <a:pt x="3785" y="1"/>
                      </a:moveTo>
                      <a:cubicBezTo>
                        <a:pt x="3695" y="1"/>
                        <a:pt x="3608" y="32"/>
                        <a:pt x="3561" y="95"/>
                      </a:cubicBezTo>
                      <a:lnTo>
                        <a:pt x="1733" y="1923"/>
                      </a:lnTo>
                      <a:lnTo>
                        <a:pt x="599" y="757"/>
                      </a:lnTo>
                      <a:cubicBezTo>
                        <a:pt x="536" y="710"/>
                        <a:pt x="450" y="686"/>
                        <a:pt x="363" y="686"/>
                      </a:cubicBezTo>
                      <a:cubicBezTo>
                        <a:pt x="276" y="686"/>
                        <a:pt x="190" y="710"/>
                        <a:pt x="127" y="757"/>
                      </a:cubicBezTo>
                      <a:cubicBezTo>
                        <a:pt x="1" y="883"/>
                        <a:pt x="1" y="1135"/>
                        <a:pt x="127" y="1229"/>
                      </a:cubicBezTo>
                      <a:lnTo>
                        <a:pt x="1513" y="2616"/>
                      </a:lnTo>
                      <a:cubicBezTo>
                        <a:pt x="1560" y="2679"/>
                        <a:pt x="1647" y="2710"/>
                        <a:pt x="1737" y="2710"/>
                      </a:cubicBezTo>
                      <a:cubicBezTo>
                        <a:pt x="1828" y="2710"/>
                        <a:pt x="1922" y="2679"/>
                        <a:pt x="1985" y="2616"/>
                      </a:cubicBezTo>
                      <a:lnTo>
                        <a:pt x="4033" y="568"/>
                      </a:lnTo>
                      <a:cubicBezTo>
                        <a:pt x="4128" y="442"/>
                        <a:pt x="4128" y="221"/>
                        <a:pt x="4033" y="95"/>
                      </a:cubicBezTo>
                      <a:cubicBezTo>
                        <a:pt x="3970" y="32"/>
                        <a:pt x="3876" y="1"/>
                        <a:pt x="37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669" name="Google Shape;12554;p89">
                <a:extLst>
                  <a:ext uri="{FF2B5EF4-FFF2-40B4-BE49-F238E27FC236}">
                    <a16:creationId xmlns:a16="http://schemas.microsoft.com/office/drawing/2014/main" id="{C07CC541-1801-0249-10BB-3B50BAFB751C}"/>
                  </a:ext>
                </a:extLst>
              </p:cNvPr>
              <p:cNvGrpSpPr/>
              <p:nvPr/>
            </p:nvGrpSpPr>
            <p:grpSpPr>
              <a:xfrm>
                <a:off x="11152667" y="3454376"/>
                <a:ext cx="641288" cy="642992"/>
                <a:chOff x="-2060175" y="2768875"/>
                <a:chExt cx="291450" cy="292225"/>
              </a:xfrm>
              <a:grpFill/>
            </p:grpSpPr>
            <p:sp>
              <p:nvSpPr>
                <p:cNvPr id="676" name="Google Shape;12555;p89">
                  <a:extLst>
                    <a:ext uri="{FF2B5EF4-FFF2-40B4-BE49-F238E27FC236}">
                      <a16:creationId xmlns:a16="http://schemas.microsoft.com/office/drawing/2014/main" id="{CAA3F8E1-D6F1-9E76-A8DE-7CEC6F51AA2A}"/>
                    </a:ext>
                  </a:extLst>
                </p:cNvPr>
                <p:cNvSpPr/>
                <p:nvPr/>
              </p:nvSpPr>
              <p:spPr>
                <a:xfrm>
                  <a:off x="-2060175" y="2768875"/>
                  <a:ext cx="29145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89" extrusionOk="0">
                      <a:moveTo>
                        <a:pt x="10649" y="662"/>
                      </a:moveTo>
                      <a:cubicBezTo>
                        <a:pt x="10838" y="662"/>
                        <a:pt x="10996" y="820"/>
                        <a:pt x="10996" y="1009"/>
                      </a:cubicBezTo>
                      <a:cubicBezTo>
                        <a:pt x="10996" y="1198"/>
                        <a:pt x="10838" y="1355"/>
                        <a:pt x="10649" y="1355"/>
                      </a:cubicBezTo>
                      <a:lnTo>
                        <a:pt x="1040" y="1355"/>
                      </a:lnTo>
                      <a:cubicBezTo>
                        <a:pt x="851" y="1355"/>
                        <a:pt x="694" y="1198"/>
                        <a:pt x="694" y="1009"/>
                      </a:cubicBezTo>
                      <a:cubicBezTo>
                        <a:pt x="694" y="820"/>
                        <a:pt x="851" y="662"/>
                        <a:pt x="1040" y="662"/>
                      </a:cubicBezTo>
                      <a:close/>
                      <a:moveTo>
                        <a:pt x="10303" y="2049"/>
                      </a:moveTo>
                      <a:lnTo>
                        <a:pt x="10303" y="7908"/>
                      </a:lnTo>
                      <a:cubicBezTo>
                        <a:pt x="10334" y="8097"/>
                        <a:pt x="10177" y="8255"/>
                        <a:pt x="9988" y="8255"/>
                      </a:cubicBezTo>
                      <a:lnTo>
                        <a:pt x="1702" y="8255"/>
                      </a:lnTo>
                      <a:cubicBezTo>
                        <a:pt x="1513" y="8255"/>
                        <a:pt x="1355" y="8097"/>
                        <a:pt x="1355" y="7908"/>
                      </a:cubicBezTo>
                      <a:lnTo>
                        <a:pt x="1355" y="2049"/>
                      </a:lnTo>
                      <a:close/>
                      <a:moveTo>
                        <a:pt x="5797" y="10271"/>
                      </a:moveTo>
                      <a:cubicBezTo>
                        <a:pt x="5986" y="10271"/>
                        <a:pt x="6144" y="10429"/>
                        <a:pt x="6144" y="10618"/>
                      </a:cubicBezTo>
                      <a:cubicBezTo>
                        <a:pt x="6144" y="10807"/>
                        <a:pt x="5986" y="10964"/>
                        <a:pt x="5797" y="10964"/>
                      </a:cubicBezTo>
                      <a:cubicBezTo>
                        <a:pt x="5608" y="10964"/>
                        <a:pt x="5451" y="10807"/>
                        <a:pt x="5451" y="10618"/>
                      </a:cubicBezTo>
                      <a:cubicBezTo>
                        <a:pt x="5451" y="10429"/>
                        <a:pt x="5608" y="10271"/>
                        <a:pt x="5797" y="10271"/>
                      </a:cubicBezTo>
                      <a:close/>
                      <a:moveTo>
                        <a:pt x="1040" y="1"/>
                      </a:moveTo>
                      <a:cubicBezTo>
                        <a:pt x="473" y="1"/>
                        <a:pt x="1" y="473"/>
                        <a:pt x="1" y="1009"/>
                      </a:cubicBezTo>
                      <a:cubicBezTo>
                        <a:pt x="1" y="1450"/>
                        <a:pt x="284" y="1828"/>
                        <a:pt x="694" y="1986"/>
                      </a:cubicBezTo>
                      <a:lnTo>
                        <a:pt x="694" y="7908"/>
                      </a:lnTo>
                      <a:cubicBezTo>
                        <a:pt x="694" y="8444"/>
                        <a:pt x="1166" y="8917"/>
                        <a:pt x="1702" y="8917"/>
                      </a:cubicBezTo>
                      <a:lnTo>
                        <a:pt x="5482" y="8917"/>
                      </a:lnTo>
                      <a:lnTo>
                        <a:pt x="5482" y="9673"/>
                      </a:lnTo>
                      <a:cubicBezTo>
                        <a:pt x="5104" y="9830"/>
                        <a:pt x="4821" y="10177"/>
                        <a:pt x="4821" y="10649"/>
                      </a:cubicBezTo>
                      <a:cubicBezTo>
                        <a:pt x="4821" y="11216"/>
                        <a:pt x="5293" y="11689"/>
                        <a:pt x="5829" y="11689"/>
                      </a:cubicBezTo>
                      <a:cubicBezTo>
                        <a:pt x="6396" y="11689"/>
                        <a:pt x="6869" y="11216"/>
                        <a:pt x="6869" y="10649"/>
                      </a:cubicBezTo>
                      <a:cubicBezTo>
                        <a:pt x="6869" y="10240"/>
                        <a:pt x="6585" y="9830"/>
                        <a:pt x="6207" y="9673"/>
                      </a:cubicBezTo>
                      <a:lnTo>
                        <a:pt x="6207" y="8917"/>
                      </a:lnTo>
                      <a:lnTo>
                        <a:pt x="10019" y="8917"/>
                      </a:lnTo>
                      <a:cubicBezTo>
                        <a:pt x="10555" y="8917"/>
                        <a:pt x="11027" y="8444"/>
                        <a:pt x="11027" y="7908"/>
                      </a:cubicBezTo>
                      <a:lnTo>
                        <a:pt x="11027" y="1986"/>
                      </a:lnTo>
                      <a:cubicBezTo>
                        <a:pt x="11405" y="1828"/>
                        <a:pt x="11657" y="1450"/>
                        <a:pt x="11657" y="1009"/>
                      </a:cubicBezTo>
                      <a:cubicBezTo>
                        <a:pt x="11657" y="473"/>
                        <a:pt x="11185" y="1"/>
                        <a:pt x="1064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77" name="Google Shape;12556;p89">
                  <a:extLst>
                    <a:ext uri="{FF2B5EF4-FFF2-40B4-BE49-F238E27FC236}">
                      <a16:creationId xmlns:a16="http://schemas.microsoft.com/office/drawing/2014/main" id="{5F69B26B-58E4-990D-1572-44F160342E90}"/>
                    </a:ext>
                  </a:extLst>
                </p:cNvPr>
                <p:cNvSpPr/>
                <p:nvPr/>
              </p:nvSpPr>
              <p:spPr>
                <a:xfrm>
                  <a:off x="-2008975" y="2855525"/>
                  <a:ext cx="189050" cy="8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3380" extrusionOk="0">
                      <a:moveTo>
                        <a:pt x="6553" y="0"/>
                      </a:moveTo>
                      <a:cubicBezTo>
                        <a:pt x="6144" y="0"/>
                        <a:pt x="6081" y="504"/>
                        <a:pt x="6427" y="662"/>
                      </a:cubicBezTo>
                      <a:lnTo>
                        <a:pt x="4474" y="2584"/>
                      </a:lnTo>
                      <a:lnTo>
                        <a:pt x="2647" y="788"/>
                      </a:lnTo>
                      <a:cubicBezTo>
                        <a:pt x="2584" y="725"/>
                        <a:pt x="2497" y="693"/>
                        <a:pt x="2410" y="693"/>
                      </a:cubicBezTo>
                      <a:cubicBezTo>
                        <a:pt x="2324" y="693"/>
                        <a:pt x="2237" y="725"/>
                        <a:pt x="2174" y="788"/>
                      </a:cubicBezTo>
                      <a:lnTo>
                        <a:pt x="126" y="2836"/>
                      </a:lnTo>
                      <a:cubicBezTo>
                        <a:pt x="0" y="2930"/>
                        <a:pt x="0" y="3182"/>
                        <a:pt x="126" y="3308"/>
                      </a:cubicBezTo>
                      <a:cubicBezTo>
                        <a:pt x="189" y="3356"/>
                        <a:pt x="276" y="3379"/>
                        <a:pt x="363" y="3379"/>
                      </a:cubicBezTo>
                      <a:cubicBezTo>
                        <a:pt x="449" y="3379"/>
                        <a:pt x="536" y="3356"/>
                        <a:pt x="599" y="3308"/>
                      </a:cubicBezTo>
                      <a:lnTo>
                        <a:pt x="2426" y="1481"/>
                      </a:lnTo>
                      <a:lnTo>
                        <a:pt x="4222" y="3308"/>
                      </a:lnTo>
                      <a:cubicBezTo>
                        <a:pt x="4285" y="3356"/>
                        <a:pt x="4372" y="3379"/>
                        <a:pt x="4458" y="3379"/>
                      </a:cubicBezTo>
                      <a:cubicBezTo>
                        <a:pt x="4545" y="3379"/>
                        <a:pt x="4632" y="3356"/>
                        <a:pt x="4695" y="3308"/>
                      </a:cubicBezTo>
                      <a:lnTo>
                        <a:pt x="6900" y="1134"/>
                      </a:lnTo>
                      <a:cubicBezTo>
                        <a:pt x="6931" y="1260"/>
                        <a:pt x="7057" y="1355"/>
                        <a:pt x="7215" y="1355"/>
                      </a:cubicBezTo>
                      <a:cubicBezTo>
                        <a:pt x="7404" y="1355"/>
                        <a:pt x="7562" y="1197"/>
                        <a:pt x="7562" y="1008"/>
                      </a:cubicBezTo>
                      <a:lnTo>
                        <a:pt x="7562" y="347"/>
                      </a:lnTo>
                      <a:cubicBezTo>
                        <a:pt x="7562" y="158"/>
                        <a:pt x="7467" y="0"/>
                        <a:pt x="724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sp>
            <p:nvSpPr>
              <p:cNvPr id="670" name="Google Shape;12566;p89">
                <a:extLst>
                  <a:ext uri="{FF2B5EF4-FFF2-40B4-BE49-F238E27FC236}">
                    <a16:creationId xmlns:a16="http://schemas.microsoft.com/office/drawing/2014/main" id="{41804276-5C85-1EC1-70A4-3841854265FD}"/>
                  </a:ext>
                </a:extLst>
              </p:cNvPr>
              <p:cNvSpPr/>
              <p:nvPr/>
            </p:nvSpPr>
            <p:spPr>
              <a:xfrm>
                <a:off x="3729407" y="3454999"/>
                <a:ext cx="642992" cy="641232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1657" extrusionOk="0">
                    <a:moveTo>
                      <a:pt x="5797" y="2111"/>
                    </a:moveTo>
                    <a:cubicBezTo>
                      <a:pt x="6175" y="2111"/>
                      <a:pt x="6459" y="2426"/>
                      <a:pt x="6459" y="2773"/>
                    </a:cubicBezTo>
                    <a:cubicBezTo>
                      <a:pt x="6459" y="3151"/>
                      <a:pt x="6175" y="3466"/>
                      <a:pt x="5797" y="3466"/>
                    </a:cubicBezTo>
                    <a:cubicBezTo>
                      <a:pt x="5388" y="3466"/>
                      <a:pt x="5104" y="3151"/>
                      <a:pt x="5104" y="2773"/>
                    </a:cubicBezTo>
                    <a:cubicBezTo>
                      <a:pt x="5104" y="2426"/>
                      <a:pt x="5419" y="2111"/>
                      <a:pt x="5797" y="2111"/>
                    </a:cubicBezTo>
                    <a:close/>
                    <a:moveTo>
                      <a:pt x="6112" y="4159"/>
                    </a:moveTo>
                    <a:cubicBezTo>
                      <a:pt x="6648" y="4159"/>
                      <a:pt x="7120" y="4631"/>
                      <a:pt x="7120" y="5198"/>
                    </a:cubicBezTo>
                    <a:lnTo>
                      <a:pt x="7120" y="5545"/>
                    </a:lnTo>
                    <a:lnTo>
                      <a:pt x="4379" y="5545"/>
                    </a:lnTo>
                    <a:lnTo>
                      <a:pt x="4379" y="5198"/>
                    </a:lnTo>
                    <a:cubicBezTo>
                      <a:pt x="4411" y="4600"/>
                      <a:pt x="4884" y="4159"/>
                      <a:pt x="5419" y="4159"/>
                    </a:cubicBezTo>
                    <a:close/>
                    <a:moveTo>
                      <a:pt x="10586" y="662"/>
                    </a:moveTo>
                    <a:cubicBezTo>
                      <a:pt x="10775" y="662"/>
                      <a:pt x="10932" y="819"/>
                      <a:pt x="10932" y="1008"/>
                    </a:cubicBezTo>
                    <a:lnTo>
                      <a:pt x="10932" y="5860"/>
                    </a:lnTo>
                    <a:lnTo>
                      <a:pt x="10996" y="5860"/>
                    </a:lnTo>
                    <a:cubicBezTo>
                      <a:pt x="10996" y="6049"/>
                      <a:pt x="10838" y="6207"/>
                      <a:pt x="10617" y="6207"/>
                    </a:cubicBezTo>
                    <a:lnTo>
                      <a:pt x="9483" y="6207"/>
                    </a:lnTo>
                    <a:cubicBezTo>
                      <a:pt x="9326" y="5829"/>
                      <a:pt x="8979" y="5545"/>
                      <a:pt x="8507" y="5545"/>
                    </a:cubicBezTo>
                    <a:lnTo>
                      <a:pt x="7845" y="5545"/>
                    </a:lnTo>
                    <a:lnTo>
                      <a:pt x="7845" y="5198"/>
                    </a:lnTo>
                    <a:cubicBezTo>
                      <a:pt x="7845" y="4505"/>
                      <a:pt x="7435" y="3938"/>
                      <a:pt x="6837" y="3655"/>
                    </a:cubicBezTo>
                    <a:cubicBezTo>
                      <a:pt x="7057" y="3403"/>
                      <a:pt x="7152" y="3151"/>
                      <a:pt x="7152" y="2773"/>
                    </a:cubicBezTo>
                    <a:cubicBezTo>
                      <a:pt x="7152" y="2048"/>
                      <a:pt x="6522" y="1418"/>
                      <a:pt x="5797" y="1418"/>
                    </a:cubicBezTo>
                    <a:cubicBezTo>
                      <a:pt x="5041" y="1418"/>
                      <a:pt x="4411" y="2048"/>
                      <a:pt x="4411" y="2773"/>
                    </a:cubicBezTo>
                    <a:cubicBezTo>
                      <a:pt x="4411" y="3088"/>
                      <a:pt x="4537" y="3403"/>
                      <a:pt x="4726" y="3655"/>
                    </a:cubicBezTo>
                    <a:cubicBezTo>
                      <a:pt x="4127" y="3938"/>
                      <a:pt x="3749" y="4505"/>
                      <a:pt x="3749" y="5198"/>
                    </a:cubicBezTo>
                    <a:lnTo>
                      <a:pt x="3749" y="5545"/>
                    </a:lnTo>
                    <a:lnTo>
                      <a:pt x="3056" y="5545"/>
                    </a:lnTo>
                    <a:cubicBezTo>
                      <a:pt x="2647" y="5545"/>
                      <a:pt x="2237" y="5829"/>
                      <a:pt x="2080" y="6207"/>
                    </a:cubicBezTo>
                    <a:lnTo>
                      <a:pt x="977" y="6207"/>
                    </a:lnTo>
                    <a:cubicBezTo>
                      <a:pt x="788" y="6207"/>
                      <a:pt x="630" y="6049"/>
                      <a:pt x="630" y="5860"/>
                    </a:cubicBezTo>
                    <a:lnTo>
                      <a:pt x="630" y="1008"/>
                    </a:lnTo>
                    <a:cubicBezTo>
                      <a:pt x="630" y="819"/>
                      <a:pt x="788" y="662"/>
                      <a:pt x="977" y="662"/>
                    </a:cubicBezTo>
                    <a:close/>
                    <a:moveTo>
                      <a:pt x="8538" y="6175"/>
                    </a:moveTo>
                    <a:cubicBezTo>
                      <a:pt x="8759" y="6175"/>
                      <a:pt x="8916" y="6333"/>
                      <a:pt x="8916" y="6522"/>
                    </a:cubicBezTo>
                    <a:cubicBezTo>
                      <a:pt x="8853" y="6711"/>
                      <a:pt x="8696" y="6868"/>
                      <a:pt x="8538" y="6868"/>
                    </a:cubicBezTo>
                    <a:lnTo>
                      <a:pt x="3088" y="6868"/>
                    </a:lnTo>
                    <a:cubicBezTo>
                      <a:pt x="2867" y="6868"/>
                      <a:pt x="2710" y="6711"/>
                      <a:pt x="2710" y="6522"/>
                    </a:cubicBezTo>
                    <a:cubicBezTo>
                      <a:pt x="2710" y="6333"/>
                      <a:pt x="2867" y="6175"/>
                      <a:pt x="3088" y="6175"/>
                    </a:cubicBezTo>
                    <a:close/>
                    <a:moveTo>
                      <a:pt x="8160" y="7593"/>
                    </a:moveTo>
                    <a:lnTo>
                      <a:pt x="7561" y="11027"/>
                    </a:lnTo>
                    <a:lnTo>
                      <a:pt x="4033" y="11027"/>
                    </a:lnTo>
                    <a:lnTo>
                      <a:pt x="3466" y="7593"/>
                    </a:ln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08"/>
                    </a:cubicBezTo>
                    <a:lnTo>
                      <a:pt x="0" y="5860"/>
                    </a:lnTo>
                    <a:cubicBezTo>
                      <a:pt x="0" y="6396"/>
                      <a:pt x="473" y="6868"/>
                      <a:pt x="1008" y="6868"/>
                    </a:cubicBezTo>
                    <a:lnTo>
                      <a:pt x="2111" y="6868"/>
                    </a:lnTo>
                    <a:cubicBezTo>
                      <a:pt x="2237" y="7183"/>
                      <a:pt x="2489" y="7435"/>
                      <a:pt x="2804" y="7498"/>
                    </a:cubicBezTo>
                    <a:lnTo>
                      <a:pt x="3434" y="11373"/>
                    </a:lnTo>
                    <a:cubicBezTo>
                      <a:pt x="3466" y="11531"/>
                      <a:pt x="3592" y="11657"/>
                      <a:pt x="3781" y="11657"/>
                    </a:cubicBezTo>
                    <a:lnTo>
                      <a:pt x="7877" y="11657"/>
                    </a:lnTo>
                    <a:cubicBezTo>
                      <a:pt x="8034" y="11657"/>
                      <a:pt x="8192" y="11531"/>
                      <a:pt x="8223" y="11373"/>
                    </a:cubicBezTo>
                    <a:lnTo>
                      <a:pt x="8853" y="7498"/>
                    </a:lnTo>
                    <a:cubicBezTo>
                      <a:pt x="9168" y="7435"/>
                      <a:pt x="9420" y="7183"/>
                      <a:pt x="9546" y="6868"/>
                    </a:cubicBezTo>
                    <a:lnTo>
                      <a:pt x="10680" y="6868"/>
                    </a:lnTo>
                    <a:cubicBezTo>
                      <a:pt x="11216" y="6868"/>
                      <a:pt x="11689" y="6396"/>
                      <a:pt x="11689" y="5860"/>
                    </a:cubicBezTo>
                    <a:lnTo>
                      <a:pt x="11689" y="1008"/>
                    </a:lnTo>
                    <a:cubicBezTo>
                      <a:pt x="11657" y="473"/>
                      <a:pt x="11185" y="0"/>
                      <a:pt x="1061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/>
                </a:endParaRPr>
              </a:p>
            </p:txBody>
          </p:sp>
          <p:grpSp>
            <p:nvGrpSpPr>
              <p:cNvPr id="671" name="Google Shape;12580;p89">
                <a:extLst>
                  <a:ext uri="{FF2B5EF4-FFF2-40B4-BE49-F238E27FC236}">
                    <a16:creationId xmlns:a16="http://schemas.microsoft.com/office/drawing/2014/main" id="{576D38CA-51E1-715E-39E1-8A7B2DFED698}"/>
                  </a:ext>
                </a:extLst>
              </p:cNvPr>
              <p:cNvGrpSpPr/>
              <p:nvPr/>
            </p:nvGrpSpPr>
            <p:grpSpPr>
              <a:xfrm>
                <a:off x="7973122" y="3454376"/>
                <a:ext cx="414267" cy="642992"/>
                <a:chOff x="-3443250" y="2765725"/>
                <a:chExt cx="188275" cy="292225"/>
              </a:xfrm>
              <a:grpFill/>
            </p:grpSpPr>
            <p:sp>
              <p:nvSpPr>
                <p:cNvPr id="672" name="Google Shape;12581;p89">
                  <a:extLst>
                    <a:ext uri="{FF2B5EF4-FFF2-40B4-BE49-F238E27FC236}">
                      <a16:creationId xmlns:a16="http://schemas.microsoft.com/office/drawing/2014/main" id="{D0C22CAD-64FF-90E9-2B2D-3D7110FE9501}"/>
                    </a:ext>
                  </a:extLst>
                </p:cNvPr>
                <p:cNvSpPr/>
                <p:nvPr/>
              </p:nvSpPr>
              <p:spPr>
                <a:xfrm>
                  <a:off x="-3443250" y="2765725"/>
                  <a:ext cx="188275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1" h="11689" extrusionOk="0">
                      <a:moveTo>
                        <a:pt x="6491" y="662"/>
                      </a:moveTo>
                      <a:cubicBezTo>
                        <a:pt x="6711" y="662"/>
                        <a:pt x="6869" y="820"/>
                        <a:pt x="6869" y="1009"/>
                      </a:cubicBezTo>
                      <a:lnTo>
                        <a:pt x="6869" y="7908"/>
                      </a:lnTo>
                      <a:cubicBezTo>
                        <a:pt x="6869" y="8097"/>
                        <a:pt x="6711" y="8255"/>
                        <a:pt x="6491" y="8255"/>
                      </a:cubicBezTo>
                      <a:lnTo>
                        <a:pt x="1040" y="8255"/>
                      </a:lnTo>
                      <a:cubicBezTo>
                        <a:pt x="851" y="8255"/>
                        <a:pt x="694" y="8097"/>
                        <a:pt x="694" y="7908"/>
                      </a:cubicBezTo>
                      <a:lnTo>
                        <a:pt x="694" y="1009"/>
                      </a:lnTo>
                      <a:cubicBezTo>
                        <a:pt x="694" y="820"/>
                        <a:pt x="851" y="662"/>
                        <a:pt x="1040" y="662"/>
                      </a:cubicBezTo>
                      <a:close/>
                      <a:moveTo>
                        <a:pt x="4821" y="8948"/>
                      </a:moveTo>
                      <a:lnTo>
                        <a:pt x="4821" y="10996"/>
                      </a:lnTo>
                      <a:lnTo>
                        <a:pt x="2773" y="10996"/>
                      </a:lnTo>
                      <a:lnTo>
                        <a:pt x="2773" y="8948"/>
                      </a:lnTo>
                      <a:close/>
                      <a:moveTo>
                        <a:pt x="1040" y="1"/>
                      </a:moveTo>
                      <a:cubicBezTo>
                        <a:pt x="473" y="1"/>
                        <a:pt x="1" y="473"/>
                        <a:pt x="1" y="1009"/>
                      </a:cubicBezTo>
                      <a:lnTo>
                        <a:pt x="1" y="7908"/>
                      </a:lnTo>
                      <a:cubicBezTo>
                        <a:pt x="1" y="8475"/>
                        <a:pt x="473" y="8917"/>
                        <a:pt x="1040" y="8917"/>
                      </a:cubicBezTo>
                      <a:lnTo>
                        <a:pt x="2049" y="8917"/>
                      </a:lnTo>
                      <a:lnTo>
                        <a:pt x="2049" y="10964"/>
                      </a:lnTo>
                      <a:lnTo>
                        <a:pt x="1040" y="10964"/>
                      </a:lnTo>
                      <a:cubicBezTo>
                        <a:pt x="851" y="10964"/>
                        <a:pt x="694" y="11122"/>
                        <a:pt x="694" y="11342"/>
                      </a:cubicBezTo>
                      <a:cubicBezTo>
                        <a:pt x="694" y="11531"/>
                        <a:pt x="851" y="11689"/>
                        <a:pt x="1040" y="11689"/>
                      </a:cubicBezTo>
                      <a:lnTo>
                        <a:pt x="6491" y="11689"/>
                      </a:lnTo>
                      <a:cubicBezTo>
                        <a:pt x="6711" y="11689"/>
                        <a:pt x="6869" y="11531"/>
                        <a:pt x="6869" y="11342"/>
                      </a:cubicBezTo>
                      <a:cubicBezTo>
                        <a:pt x="6869" y="11122"/>
                        <a:pt x="6711" y="10964"/>
                        <a:pt x="6491" y="10964"/>
                      </a:cubicBezTo>
                      <a:lnTo>
                        <a:pt x="5483" y="10964"/>
                      </a:lnTo>
                      <a:lnTo>
                        <a:pt x="5483" y="8917"/>
                      </a:lnTo>
                      <a:lnTo>
                        <a:pt x="6491" y="8917"/>
                      </a:lnTo>
                      <a:cubicBezTo>
                        <a:pt x="7058" y="8917"/>
                        <a:pt x="7531" y="8475"/>
                        <a:pt x="7531" y="7908"/>
                      </a:cubicBezTo>
                      <a:lnTo>
                        <a:pt x="7531" y="1009"/>
                      </a:lnTo>
                      <a:cubicBezTo>
                        <a:pt x="7531" y="442"/>
                        <a:pt x="7089" y="1"/>
                        <a:pt x="64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73" name="Google Shape;12582;p89">
                  <a:extLst>
                    <a:ext uri="{FF2B5EF4-FFF2-40B4-BE49-F238E27FC236}">
                      <a16:creationId xmlns:a16="http://schemas.microsoft.com/office/drawing/2014/main" id="{F15BF2CA-4EAD-CC60-DEDF-19512FC8D96B}"/>
                    </a:ext>
                  </a:extLst>
                </p:cNvPr>
                <p:cNvSpPr/>
                <p:nvPr/>
              </p:nvSpPr>
              <p:spPr>
                <a:xfrm>
                  <a:off x="-3411725" y="2799375"/>
                  <a:ext cx="1244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8" h="3444" extrusionOk="0">
                      <a:moveTo>
                        <a:pt x="1859" y="1144"/>
                      </a:moveTo>
                      <a:lnTo>
                        <a:pt x="2678" y="2750"/>
                      </a:lnTo>
                      <a:lnTo>
                        <a:pt x="1040" y="2750"/>
                      </a:lnTo>
                      <a:lnTo>
                        <a:pt x="1859" y="1144"/>
                      </a:lnTo>
                      <a:close/>
                      <a:moveTo>
                        <a:pt x="3151" y="1049"/>
                      </a:moveTo>
                      <a:lnTo>
                        <a:pt x="4033" y="2782"/>
                      </a:lnTo>
                      <a:lnTo>
                        <a:pt x="3403" y="2782"/>
                      </a:lnTo>
                      <a:lnTo>
                        <a:pt x="3403" y="2750"/>
                      </a:lnTo>
                      <a:lnTo>
                        <a:pt x="2804" y="1553"/>
                      </a:lnTo>
                      <a:lnTo>
                        <a:pt x="3151" y="1049"/>
                      </a:lnTo>
                      <a:close/>
                      <a:moveTo>
                        <a:pt x="3213" y="1"/>
                      </a:moveTo>
                      <a:cubicBezTo>
                        <a:pt x="3110" y="1"/>
                        <a:pt x="3003" y="48"/>
                        <a:pt x="2930" y="135"/>
                      </a:cubicBezTo>
                      <a:lnTo>
                        <a:pt x="2457" y="829"/>
                      </a:lnTo>
                      <a:lnTo>
                        <a:pt x="2142" y="198"/>
                      </a:lnTo>
                      <a:cubicBezTo>
                        <a:pt x="2079" y="72"/>
                        <a:pt x="1961" y="9"/>
                        <a:pt x="1839" y="9"/>
                      </a:cubicBezTo>
                      <a:cubicBezTo>
                        <a:pt x="1717" y="9"/>
                        <a:pt x="1591" y="72"/>
                        <a:pt x="1512" y="198"/>
                      </a:cubicBezTo>
                      <a:lnTo>
                        <a:pt x="126" y="2939"/>
                      </a:lnTo>
                      <a:cubicBezTo>
                        <a:pt x="0" y="3191"/>
                        <a:pt x="158" y="3443"/>
                        <a:pt x="441" y="3443"/>
                      </a:cubicBezTo>
                      <a:lnTo>
                        <a:pt x="4537" y="3443"/>
                      </a:lnTo>
                      <a:cubicBezTo>
                        <a:pt x="4757" y="3443"/>
                        <a:pt x="4978" y="3191"/>
                        <a:pt x="4852" y="2939"/>
                      </a:cubicBezTo>
                      <a:lnTo>
                        <a:pt x="3497" y="198"/>
                      </a:lnTo>
                      <a:cubicBezTo>
                        <a:pt x="3446" y="63"/>
                        <a:pt x="3332" y="1"/>
                        <a:pt x="32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74" name="Google Shape;12583;p89">
                  <a:extLst>
                    <a:ext uri="{FF2B5EF4-FFF2-40B4-BE49-F238E27FC236}">
                      <a16:creationId xmlns:a16="http://schemas.microsoft.com/office/drawing/2014/main" id="{AF720A18-5040-7D36-11C0-ACDA4A8702DE}"/>
                    </a:ext>
                  </a:extLst>
                </p:cNvPr>
                <p:cNvSpPr/>
                <p:nvPr/>
              </p:nvSpPr>
              <p:spPr>
                <a:xfrm>
                  <a:off x="-3392825" y="2903575"/>
                  <a:ext cx="866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119" y="693"/>
                      </a:lnTo>
                      <a:cubicBezTo>
                        <a:pt x="3308" y="693"/>
                        <a:pt x="3466" y="536"/>
                        <a:pt x="3466" y="347"/>
                      </a:cubicBezTo>
                      <a:cubicBezTo>
                        <a:pt x="3466" y="158"/>
                        <a:pt x="3308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75" name="Google Shape;12584;p89">
                  <a:extLst>
                    <a:ext uri="{FF2B5EF4-FFF2-40B4-BE49-F238E27FC236}">
                      <a16:creationId xmlns:a16="http://schemas.microsoft.com/office/drawing/2014/main" id="{0E8DD0D0-5881-93E9-F76F-9FAA0635D7B0}"/>
                    </a:ext>
                  </a:extLst>
                </p:cNvPr>
                <p:cNvSpPr/>
                <p:nvPr/>
              </p:nvSpPr>
              <p:spPr>
                <a:xfrm>
                  <a:off x="-3392825" y="2938225"/>
                  <a:ext cx="866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119" y="693"/>
                      </a:lnTo>
                      <a:cubicBezTo>
                        <a:pt x="3308" y="693"/>
                        <a:pt x="3466" y="536"/>
                        <a:pt x="3466" y="347"/>
                      </a:cubicBezTo>
                      <a:cubicBezTo>
                        <a:pt x="3466" y="158"/>
                        <a:pt x="3308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</p:grpSp>
        <p:grpSp>
          <p:nvGrpSpPr>
            <p:cNvPr id="475" name="Group 474">
              <a:extLst>
                <a:ext uri="{FF2B5EF4-FFF2-40B4-BE49-F238E27FC236}">
                  <a16:creationId xmlns:a16="http://schemas.microsoft.com/office/drawing/2014/main" id="{7D6A6E9F-FB10-5BC1-43C7-D4D0377A5E32}"/>
                </a:ext>
              </a:extLst>
            </p:cNvPr>
            <p:cNvGrpSpPr/>
            <p:nvPr/>
          </p:nvGrpSpPr>
          <p:grpSpPr>
            <a:xfrm>
              <a:off x="397192" y="1548962"/>
              <a:ext cx="11397616" cy="650754"/>
              <a:chOff x="397192" y="1883391"/>
              <a:chExt cx="11397616" cy="650754"/>
            </a:xfrm>
            <a:grpFill/>
          </p:grpSpPr>
          <p:sp>
            <p:nvSpPr>
              <p:cNvPr id="616" name="Google Shape;12422;p89">
                <a:extLst>
                  <a:ext uri="{FF2B5EF4-FFF2-40B4-BE49-F238E27FC236}">
                    <a16:creationId xmlns:a16="http://schemas.microsoft.com/office/drawing/2014/main" id="{E0923E42-D269-4DB6-8B3C-3455C44A8434}"/>
                  </a:ext>
                </a:extLst>
              </p:cNvPr>
              <p:cNvSpPr/>
              <p:nvPr/>
            </p:nvSpPr>
            <p:spPr>
              <a:xfrm>
                <a:off x="397192" y="1884273"/>
                <a:ext cx="660320" cy="644314"/>
              </a:xfrm>
              <a:custGeom>
                <a:avLst/>
                <a:gdLst/>
                <a:ahLst/>
                <a:cxnLst/>
                <a:rect l="l" t="t" r="r" b="b"/>
                <a:pathLst>
                  <a:path w="12004" h="11713" extrusionOk="0">
                    <a:moveTo>
                      <a:pt x="8633" y="2088"/>
                    </a:moveTo>
                    <a:cubicBezTo>
                      <a:pt x="8900" y="2088"/>
                      <a:pt x="9168" y="2182"/>
                      <a:pt x="9357" y="2371"/>
                    </a:cubicBezTo>
                    <a:cubicBezTo>
                      <a:pt x="9767" y="2781"/>
                      <a:pt x="9767" y="3442"/>
                      <a:pt x="9357" y="3820"/>
                    </a:cubicBezTo>
                    <a:lnTo>
                      <a:pt x="8128" y="5018"/>
                    </a:lnTo>
                    <a:cubicBezTo>
                      <a:pt x="7939" y="4702"/>
                      <a:pt x="7750" y="4419"/>
                      <a:pt x="7498" y="4135"/>
                    </a:cubicBezTo>
                    <a:cubicBezTo>
                      <a:pt x="7278" y="3915"/>
                      <a:pt x="6994" y="3726"/>
                      <a:pt x="6679" y="3568"/>
                    </a:cubicBezTo>
                    <a:lnTo>
                      <a:pt x="7908" y="2371"/>
                    </a:lnTo>
                    <a:cubicBezTo>
                      <a:pt x="8097" y="2182"/>
                      <a:pt x="8365" y="2088"/>
                      <a:pt x="8633" y="2088"/>
                    </a:cubicBezTo>
                    <a:close/>
                    <a:moveTo>
                      <a:pt x="5230" y="5333"/>
                    </a:moveTo>
                    <a:cubicBezTo>
                      <a:pt x="5514" y="5333"/>
                      <a:pt x="5829" y="5396"/>
                      <a:pt x="6018" y="5648"/>
                    </a:cubicBezTo>
                    <a:cubicBezTo>
                      <a:pt x="6207" y="5837"/>
                      <a:pt x="6333" y="6120"/>
                      <a:pt x="6333" y="6435"/>
                    </a:cubicBezTo>
                    <a:cubicBezTo>
                      <a:pt x="6049" y="6435"/>
                      <a:pt x="5766" y="6309"/>
                      <a:pt x="5545" y="6120"/>
                    </a:cubicBezTo>
                    <a:cubicBezTo>
                      <a:pt x="5356" y="5931"/>
                      <a:pt x="5230" y="5648"/>
                      <a:pt x="5230" y="5333"/>
                    </a:cubicBezTo>
                    <a:close/>
                    <a:moveTo>
                      <a:pt x="8617" y="717"/>
                    </a:moveTo>
                    <a:cubicBezTo>
                      <a:pt x="9223" y="717"/>
                      <a:pt x="9830" y="953"/>
                      <a:pt x="10302" y="1426"/>
                    </a:cubicBezTo>
                    <a:cubicBezTo>
                      <a:pt x="11247" y="2340"/>
                      <a:pt x="11247" y="3883"/>
                      <a:pt x="10302" y="4828"/>
                    </a:cubicBezTo>
                    <a:lnTo>
                      <a:pt x="8381" y="6719"/>
                    </a:lnTo>
                    <a:cubicBezTo>
                      <a:pt x="8412" y="6404"/>
                      <a:pt x="8412" y="6089"/>
                      <a:pt x="8349" y="5774"/>
                    </a:cubicBezTo>
                    <a:lnTo>
                      <a:pt x="9798" y="4356"/>
                    </a:lnTo>
                    <a:cubicBezTo>
                      <a:pt x="10460" y="3663"/>
                      <a:pt x="10460" y="2560"/>
                      <a:pt x="9798" y="1930"/>
                    </a:cubicBezTo>
                    <a:cubicBezTo>
                      <a:pt x="9467" y="1599"/>
                      <a:pt x="9034" y="1434"/>
                      <a:pt x="8601" y="1434"/>
                    </a:cubicBezTo>
                    <a:cubicBezTo>
                      <a:pt x="8168" y="1434"/>
                      <a:pt x="7735" y="1599"/>
                      <a:pt x="7404" y="1930"/>
                    </a:cubicBezTo>
                    <a:cubicBezTo>
                      <a:pt x="7309" y="2025"/>
                      <a:pt x="5356" y="3946"/>
                      <a:pt x="5073" y="4230"/>
                    </a:cubicBezTo>
                    <a:cubicBezTo>
                      <a:pt x="4411" y="4892"/>
                      <a:pt x="4411" y="5963"/>
                      <a:pt x="5073" y="6624"/>
                    </a:cubicBezTo>
                    <a:cubicBezTo>
                      <a:pt x="5356" y="6908"/>
                      <a:pt x="5671" y="7065"/>
                      <a:pt x="6049" y="7097"/>
                    </a:cubicBezTo>
                    <a:lnTo>
                      <a:pt x="5514" y="7664"/>
                    </a:lnTo>
                    <a:cubicBezTo>
                      <a:pt x="5167" y="7538"/>
                      <a:pt x="4883" y="7349"/>
                      <a:pt x="4600" y="7097"/>
                    </a:cubicBezTo>
                    <a:cubicBezTo>
                      <a:pt x="3655" y="6152"/>
                      <a:pt x="3655" y="4671"/>
                      <a:pt x="4600" y="3726"/>
                    </a:cubicBezTo>
                    <a:lnTo>
                      <a:pt x="6931" y="1426"/>
                    </a:lnTo>
                    <a:cubicBezTo>
                      <a:pt x="7404" y="953"/>
                      <a:pt x="8010" y="717"/>
                      <a:pt x="8617" y="717"/>
                    </a:cubicBezTo>
                    <a:close/>
                    <a:moveTo>
                      <a:pt x="3497" y="6719"/>
                    </a:moveTo>
                    <a:cubicBezTo>
                      <a:pt x="3655" y="7034"/>
                      <a:pt x="3844" y="7286"/>
                      <a:pt x="4127" y="7569"/>
                    </a:cubicBezTo>
                    <a:cubicBezTo>
                      <a:pt x="4348" y="7821"/>
                      <a:pt x="4663" y="8042"/>
                      <a:pt x="4978" y="8168"/>
                    </a:cubicBezTo>
                    <a:lnTo>
                      <a:pt x="3812" y="9334"/>
                    </a:lnTo>
                    <a:cubicBezTo>
                      <a:pt x="3608" y="9538"/>
                      <a:pt x="3340" y="9641"/>
                      <a:pt x="3076" y="9641"/>
                    </a:cubicBezTo>
                    <a:cubicBezTo>
                      <a:pt x="2812" y="9641"/>
                      <a:pt x="2552" y="9538"/>
                      <a:pt x="2363" y="9334"/>
                    </a:cubicBezTo>
                    <a:cubicBezTo>
                      <a:pt x="1954" y="8956"/>
                      <a:pt x="1954" y="8294"/>
                      <a:pt x="2363" y="7884"/>
                    </a:cubicBezTo>
                    <a:lnTo>
                      <a:pt x="3497" y="6719"/>
                    </a:lnTo>
                    <a:close/>
                    <a:moveTo>
                      <a:pt x="6112" y="4135"/>
                    </a:moveTo>
                    <a:cubicBezTo>
                      <a:pt x="6396" y="4261"/>
                      <a:pt x="6742" y="4450"/>
                      <a:pt x="6963" y="4702"/>
                    </a:cubicBezTo>
                    <a:cubicBezTo>
                      <a:pt x="7908" y="5648"/>
                      <a:pt x="7908" y="7128"/>
                      <a:pt x="6963" y="8073"/>
                    </a:cubicBezTo>
                    <a:lnTo>
                      <a:pt x="4757" y="10342"/>
                    </a:lnTo>
                    <a:cubicBezTo>
                      <a:pt x="4285" y="10814"/>
                      <a:pt x="3671" y="11051"/>
                      <a:pt x="3056" y="11051"/>
                    </a:cubicBezTo>
                    <a:cubicBezTo>
                      <a:pt x="2442" y="11051"/>
                      <a:pt x="1828" y="10814"/>
                      <a:pt x="1355" y="10342"/>
                    </a:cubicBezTo>
                    <a:cubicBezTo>
                      <a:pt x="945" y="9901"/>
                      <a:pt x="662" y="9271"/>
                      <a:pt x="662" y="8641"/>
                    </a:cubicBezTo>
                    <a:cubicBezTo>
                      <a:pt x="662" y="8010"/>
                      <a:pt x="882" y="7380"/>
                      <a:pt x="1355" y="6939"/>
                    </a:cubicBezTo>
                    <a:lnTo>
                      <a:pt x="3214" y="5081"/>
                    </a:lnTo>
                    <a:lnTo>
                      <a:pt x="3214" y="5081"/>
                    </a:lnTo>
                    <a:cubicBezTo>
                      <a:pt x="3182" y="5396"/>
                      <a:pt x="3214" y="5679"/>
                      <a:pt x="3245" y="5994"/>
                    </a:cubicBezTo>
                    <a:lnTo>
                      <a:pt x="1828" y="7443"/>
                    </a:lnTo>
                    <a:cubicBezTo>
                      <a:pt x="1166" y="8105"/>
                      <a:pt x="1166" y="9176"/>
                      <a:pt x="1828" y="9838"/>
                    </a:cubicBezTo>
                    <a:cubicBezTo>
                      <a:pt x="2174" y="10184"/>
                      <a:pt x="2623" y="10358"/>
                      <a:pt x="3064" y="10358"/>
                    </a:cubicBezTo>
                    <a:cubicBezTo>
                      <a:pt x="3505" y="10358"/>
                      <a:pt x="3938" y="10184"/>
                      <a:pt x="4253" y="9838"/>
                    </a:cubicBezTo>
                    <a:lnTo>
                      <a:pt x="6490" y="7569"/>
                    </a:lnTo>
                    <a:cubicBezTo>
                      <a:pt x="7152" y="6908"/>
                      <a:pt x="7152" y="5837"/>
                      <a:pt x="6490" y="5175"/>
                    </a:cubicBezTo>
                    <a:cubicBezTo>
                      <a:pt x="6207" y="4892"/>
                      <a:pt x="5892" y="4734"/>
                      <a:pt x="5514" y="4702"/>
                    </a:cubicBezTo>
                    <a:lnTo>
                      <a:pt x="6112" y="4135"/>
                    </a:lnTo>
                    <a:close/>
                    <a:moveTo>
                      <a:pt x="8585" y="0"/>
                    </a:moveTo>
                    <a:cubicBezTo>
                      <a:pt x="7798" y="0"/>
                      <a:pt x="7010" y="308"/>
                      <a:pt x="6396" y="922"/>
                    </a:cubicBezTo>
                    <a:lnTo>
                      <a:pt x="4096" y="3190"/>
                    </a:lnTo>
                    <a:lnTo>
                      <a:pt x="882" y="6467"/>
                    </a:lnTo>
                    <a:cubicBezTo>
                      <a:pt x="315" y="7065"/>
                      <a:pt x="0" y="7821"/>
                      <a:pt x="0" y="8641"/>
                    </a:cubicBezTo>
                    <a:cubicBezTo>
                      <a:pt x="0" y="9460"/>
                      <a:pt x="315" y="10247"/>
                      <a:pt x="882" y="10814"/>
                    </a:cubicBezTo>
                    <a:cubicBezTo>
                      <a:pt x="1497" y="11413"/>
                      <a:pt x="2284" y="11712"/>
                      <a:pt x="3072" y="11712"/>
                    </a:cubicBezTo>
                    <a:cubicBezTo>
                      <a:pt x="3860" y="11712"/>
                      <a:pt x="4647" y="11413"/>
                      <a:pt x="5262" y="10814"/>
                    </a:cubicBezTo>
                    <a:cubicBezTo>
                      <a:pt x="8034" y="8010"/>
                      <a:pt x="6837" y="9145"/>
                      <a:pt x="10775" y="5301"/>
                    </a:cubicBezTo>
                    <a:cubicBezTo>
                      <a:pt x="12004" y="4072"/>
                      <a:pt x="12004" y="2151"/>
                      <a:pt x="10775" y="922"/>
                    </a:cubicBezTo>
                    <a:cubicBezTo>
                      <a:pt x="10161" y="308"/>
                      <a:pt x="9373" y="0"/>
                      <a:pt x="85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/>
                </a:endParaRPr>
              </a:p>
            </p:txBody>
          </p:sp>
          <p:grpSp>
            <p:nvGrpSpPr>
              <p:cNvPr id="617" name="Google Shape;12427;p89">
                <a:extLst>
                  <a:ext uri="{FF2B5EF4-FFF2-40B4-BE49-F238E27FC236}">
                    <a16:creationId xmlns:a16="http://schemas.microsoft.com/office/drawing/2014/main" id="{5452F84D-7FF0-6770-4C39-29A5A99F15A9}"/>
                  </a:ext>
                </a:extLst>
              </p:cNvPr>
              <p:cNvGrpSpPr/>
              <p:nvPr/>
            </p:nvGrpSpPr>
            <p:grpSpPr>
              <a:xfrm>
                <a:off x="4523765" y="1886197"/>
                <a:ext cx="644752" cy="640848"/>
                <a:chOff x="-4932650" y="2046625"/>
                <a:chExt cx="293025" cy="291250"/>
              </a:xfrm>
              <a:grpFill/>
            </p:grpSpPr>
            <p:sp>
              <p:nvSpPr>
                <p:cNvPr id="656" name="Google Shape;12428;p89">
                  <a:extLst>
                    <a:ext uri="{FF2B5EF4-FFF2-40B4-BE49-F238E27FC236}">
                      <a16:creationId xmlns:a16="http://schemas.microsoft.com/office/drawing/2014/main" id="{3B208CF4-70BB-9D77-2990-7A9CCD4878A0}"/>
                    </a:ext>
                  </a:extLst>
                </p:cNvPr>
                <p:cNvSpPr/>
                <p:nvPr/>
              </p:nvSpPr>
              <p:spPr>
                <a:xfrm>
                  <a:off x="-4932650" y="2046625"/>
                  <a:ext cx="293025" cy="29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650" extrusionOk="0">
                      <a:moveTo>
                        <a:pt x="7625" y="694"/>
                      </a:moveTo>
                      <a:cubicBezTo>
                        <a:pt x="9515" y="694"/>
                        <a:pt x="11059" y="2206"/>
                        <a:pt x="11059" y="4096"/>
                      </a:cubicBezTo>
                      <a:cubicBezTo>
                        <a:pt x="11059" y="5987"/>
                        <a:pt x="9515" y="7530"/>
                        <a:pt x="7625" y="7530"/>
                      </a:cubicBezTo>
                      <a:cubicBezTo>
                        <a:pt x="5735" y="7530"/>
                        <a:pt x="4223" y="5987"/>
                        <a:pt x="4223" y="4096"/>
                      </a:cubicBezTo>
                      <a:cubicBezTo>
                        <a:pt x="4223" y="2206"/>
                        <a:pt x="5735" y="694"/>
                        <a:pt x="7625" y="694"/>
                      </a:cubicBezTo>
                      <a:close/>
                      <a:moveTo>
                        <a:pt x="3344" y="8066"/>
                      </a:moveTo>
                      <a:cubicBezTo>
                        <a:pt x="3435" y="8066"/>
                        <a:pt x="3529" y="8098"/>
                        <a:pt x="3593" y="8161"/>
                      </a:cubicBezTo>
                      <a:cubicBezTo>
                        <a:pt x="3719" y="8287"/>
                        <a:pt x="3719" y="8507"/>
                        <a:pt x="3593" y="8633"/>
                      </a:cubicBezTo>
                      <a:lnTo>
                        <a:pt x="1324" y="10870"/>
                      </a:lnTo>
                      <a:cubicBezTo>
                        <a:pt x="1277" y="10933"/>
                        <a:pt x="1190" y="10964"/>
                        <a:pt x="1100" y="10964"/>
                      </a:cubicBezTo>
                      <a:cubicBezTo>
                        <a:pt x="1009" y="10964"/>
                        <a:pt x="915" y="10933"/>
                        <a:pt x="852" y="10870"/>
                      </a:cubicBezTo>
                      <a:cubicBezTo>
                        <a:pt x="757" y="10744"/>
                        <a:pt x="757" y="10523"/>
                        <a:pt x="852" y="10397"/>
                      </a:cubicBezTo>
                      <a:lnTo>
                        <a:pt x="3120" y="8161"/>
                      </a:lnTo>
                      <a:cubicBezTo>
                        <a:pt x="3167" y="8098"/>
                        <a:pt x="3254" y="8066"/>
                        <a:pt x="3344" y="8066"/>
                      </a:cubicBezTo>
                      <a:close/>
                      <a:moveTo>
                        <a:pt x="7625" y="1"/>
                      </a:moveTo>
                      <a:cubicBezTo>
                        <a:pt x="5357" y="1"/>
                        <a:pt x="3529" y="1860"/>
                        <a:pt x="3529" y="4096"/>
                      </a:cubicBezTo>
                      <a:cubicBezTo>
                        <a:pt x="3529" y="5136"/>
                        <a:pt x="3908" y="6050"/>
                        <a:pt x="4538" y="6743"/>
                      </a:cubicBezTo>
                      <a:lnTo>
                        <a:pt x="3813" y="7467"/>
                      </a:lnTo>
                      <a:cubicBezTo>
                        <a:pt x="3673" y="7386"/>
                        <a:pt x="3520" y="7347"/>
                        <a:pt x="3367" y="7347"/>
                      </a:cubicBezTo>
                      <a:cubicBezTo>
                        <a:pt x="3106" y="7347"/>
                        <a:pt x="2846" y="7458"/>
                        <a:pt x="2647" y="7656"/>
                      </a:cubicBezTo>
                      <a:lnTo>
                        <a:pt x="379" y="9893"/>
                      </a:lnTo>
                      <a:cubicBezTo>
                        <a:pt x="1" y="10271"/>
                        <a:pt x="1" y="10964"/>
                        <a:pt x="379" y="11343"/>
                      </a:cubicBezTo>
                      <a:cubicBezTo>
                        <a:pt x="584" y="11547"/>
                        <a:pt x="852" y="11650"/>
                        <a:pt x="1119" y="11650"/>
                      </a:cubicBezTo>
                      <a:cubicBezTo>
                        <a:pt x="1387" y="11650"/>
                        <a:pt x="1655" y="11547"/>
                        <a:pt x="1860" y="11343"/>
                      </a:cubicBezTo>
                      <a:lnTo>
                        <a:pt x="4097" y="9106"/>
                      </a:lnTo>
                      <a:cubicBezTo>
                        <a:pt x="4412" y="8791"/>
                        <a:pt x="4506" y="8318"/>
                        <a:pt x="4286" y="7909"/>
                      </a:cubicBezTo>
                      <a:lnTo>
                        <a:pt x="5010" y="7215"/>
                      </a:lnTo>
                      <a:cubicBezTo>
                        <a:pt x="5703" y="7814"/>
                        <a:pt x="6648" y="8192"/>
                        <a:pt x="7625" y="8192"/>
                      </a:cubicBezTo>
                      <a:cubicBezTo>
                        <a:pt x="9925" y="8192"/>
                        <a:pt x="11721" y="6333"/>
                        <a:pt x="11721" y="4096"/>
                      </a:cubicBezTo>
                      <a:cubicBezTo>
                        <a:pt x="11721" y="1828"/>
                        <a:pt x="9893" y="1"/>
                        <a:pt x="76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57" name="Google Shape;12429;p89">
                  <a:extLst>
                    <a:ext uri="{FF2B5EF4-FFF2-40B4-BE49-F238E27FC236}">
                      <a16:creationId xmlns:a16="http://schemas.microsoft.com/office/drawing/2014/main" id="{67BE52EC-E94E-1D04-91C4-6E6C4DAF0762}"/>
                    </a:ext>
                  </a:extLst>
                </p:cNvPr>
                <p:cNvSpPr/>
                <p:nvPr/>
              </p:nvSpPr>
              <p:spPr>
                <a:xfrm>
                  <a:off x="-4802675" y="2115050"/>
                  <a:ext cx="122100" cy="8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3442" extrusionOk="0">
                      <a:moveTo>
                        <a:pt x="2428" y="1"/>
                      </a:moveTo>
                      <a:cubicBezTo>
                        <a:pt x="2301" y="1"/>
                        <a:pt x="2172" y="72"/>
                        <a:pt x="2111" y="225"/>
                      </a:cubicBezTo>
                      <a:lnTo>
                        <a:pt x="1418" y="2116"/>
                      </a:lnTo>
                      <a:lnTo>
                        <a:pt x="693" y="225"/>
                      </a:lnTo>
                      <a:cubicBezTo>
                        <a:pt x="645" y="105"/>
                        <a:pt x="524" y="4"/>
                        <a:pt x="400" y="4"/>
                      </a:cubicBezTo>
                      <a:cubicBezTo>
                        <a:pt x="361" y="4"/>
                        <a:pt x="321" y="14"/>
                        <a:pt x="284" y="36"/>
                      </a:cubicBezTo>
                      <a:cubicBezTo>
                        <a:pt x="126" y="99"/>
                        <a:pt x="0" y="288"/>
                        <a:pt x="63" y="446"/>
                      </a:cubicBezTo>
                      <a:lnTo>
                        <a:pt x="1103" y="3218"/>
                      </a:lnTo>
                      <a:cubicBezTo>
                        <a:pt x="1168" y="3364"/>
                        <a:pt x="1299" y="3443"/>
                        <a:pt x="1428" y="3443"/>
                      </a:cubicBezTo>
                      <a:cubicBezTo>
                        <a:pt x="1551" y="3443"/>
                        <a:pt x="1672" y="3372"/>
                        <a:pt x="1733" y="3218"/>
                      </a:cubicBezTo>
                      <a:lnTo>
                        <a:pt x="2426" y="1328"/>
                      </a:lnTo>
                      <a:lnTo>
                        <a:pt x="3151" y="3218"/>
                      </a:lnTo>
                      <a:cubicBezTo>
                        <a:pt x="3215" y="3364"/>
                        <a:pt x="3346" y="3443"/>
                        <a:pt x="3476" y="3443"/>
                      </a:cubicBezTo>
                      <a:cubicBezTo>
                        <a:pt x="3598" y="3443"/>
                        <a:pt x="3719" y="3372"/>
                        <a:pt x="3781" y="3218"/>
                      </a:cubicBezTo>
                      <a:lnTo>
                        <a:pt x="4789" y="446"/>
                      </a:lnTo>
                      <a:cubicBezTo>
                        <a:pt x="4884" y="257"/>
                        <a:pt x="4789" y="68"/>
                        <a:pt x="4600" y="36"/>
                      </a:cubicBezTo>
                      <a:cubicBezTo>
                        <a:pt x="4562" y="14"/>
                        <a:pt x="4521" y="4"/>
                        <a:pt x="4479" y="4"/>
                      </a:cubicBezTo>
                      <a:cubicBezTo>
                        <a:pt x="4346" y="4"/>
                        <a:pt x="4207" y="105"/>
                        <a:pt x="4159" y="225"/>
                      </a:cubicBezTo>
                      <a:lnTo>
                        <a:pt x="3466" y="2116"/>
                      </a:lnTo>
                      <a:lnTo>
                        <a:pt x="2741" y="225"/>
                      </a:lnTo>
                      <a:cubicBezTo>
                        <a:pt x="2693" y="80"/>
                        <a:pt x="2561" y="1"/>
                        <a:pt x="242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618" name="Google Shape;12434;p89">
                <a:extLst>
                  <a:ext uri="{FF2B5EF4-FFF2-40B4-BE49-F238E27FC236}">
                    <a16:creationId xmlns:a16="http://schemas.microsoft.com/office/drawing/2014/main" id="{36DB4BE7-904E-7C3A-397E-4772CAFD7CB6}"/>
                  </a:ext>
                </a:extLst>
              </p:cNvPr>
              <p:cNvGrpSpPr/>
              <p:nvPr/>
            </p:nvGrpSpPr>
            <p:grpSpPr>
              <a:xfrm>
                <a:off x="8665202" y="1924126"/>
                <a:ext cx="641288" cy="564991"/>
                <a:chOff x="-3137650" y="2067900"/>
                <a:chExt cx="291450" cy="256775"/>
              </a:xfrm>
              <a:grpFill/>
            </p:grpSpPr>
            <p:sp>
              <p:nvSpPr>
                <p:cNvPr id="653" name="Google Shape;12435;p89">
                  <a:extLst>
                    <a:ext uri="{FF2B5EF4-FFF2-40B4-BE49-F238E27FC236}">
                      <a16:creationId xmlns:a16="http://schemas.microsoft.com/office/drawing/2014/main" id="{4EB02346-E906-E61D-486E-F5D6C536DF27}"/>
                    </a:ext>
                  </a:extLst>
                </p:cNvPr>
                <p:cNvSpPr/>
                <p:nvPr/>
              </p:nvSpPr>
              <p:spPr>
                <a:xfrm>
                  <a:off x="-3137650" y="2067900"/>
                  <a:ext cx="291450" cy="18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7499" extrusionOk="0">
                      <a:moveTo>
                        <a:pt x="10618" y="694"/>
                      </a:moveTo>
                      <a:cubicBezTo>
                        <a:pt x="10838" y="694"/>
                        <a:pt x="10964" y="851"/>
                        <a:pt x="10964" y="1040"/>
                      </a:cubicBezTo>
                      <a:lnTo>
                        <a:pt x="10964" y="6522"/>
                      </a:lnTo>
                      <a:cubicBezTo>
                        <a:pt x="10964" y="6711"/>
                        <a:pt x="10838" y="6868"/>
                        <a:pt x="10618" y="6868"/>
                      </a:cubicBezTo>
                      <a:lnTo>
                        <a:pt x="1009" y="6868"/>
                      </a:lnTo>
                      <a:cubicBezTo>
                        <a:pt x="820" y="6868"/>
                        <a:pt x="662" y="6711"/>
                        <a:pt x="662" y="6522"/>
                      </a:cubicBezTo>
                      <a:lnTo>
                        <a:pt x="662" y="1040"/>
                      </a:lnTo>
                      <a:cubicBezTo>
                        <a:pt x="662" y="851"/>
                        <a:pt x="820" y="694"/>
                        <a:pt x="1009" y="694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09"/>
                      </a:cubicBezTo>
                      <a:lnTo>
                        <a:pt x="1" y="6490"/>
                      </a:lnTo>
                      <a:cubicBezTo>
                        <a:pt x="1" y="7026"/>
                        <a:pt x="473" y="7499"/>
                        <a:pt x="1009" y="7499"/>
                      </a:cubicBezTo>
                      <a:lnTo>
                        <a:pt x="10618" y="7499"/>
                      </a:lnTo>
                      <a:cubicBezTo>
                        <a:pt x="11185" y="7499"/>
                        <a:pt x="11658" y="7026"/>
                        <a:pt x="11658" y="6490"/>
                      </a:cubicBezTo>
                      <a:lnTo>
                        <a:pt x="11658" y="1009"/>
                      </a:lnTo>
                      <a:cubicBezTo>
                        <a:pt x="11658" y="473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54" name="Google Shape;12436;p89">
                  <a:extLst>
                    <a:ext uri="{FF2B5EF4-FFF2-40B4-BE49-F238E27FC236}">
                      <a16:creationId xmlns:a16="http://schemas.microsoft.com/office/drawing/2014/main" id="{2A47F806-64A8-3707-AAAC-7AF65EFA5AC6}"/>
                    </a:ext>
                  </a:extLst>
                </p:cNvPr>
                <p:cNvSpPr/>
                <p:nvPr/>
              </p:nvSpPr>
              <p:spPr>
                <a:xfrm>
                  <a:off x="-3137650" y="2273475"/>
                  <a:ext cx="291450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2048" extrusionOk="0">
                      <a:moveTo>
                        <a:pt x="10618" y="662"/>
                      </a:moveTo>
                      <a:cubicBezTo>
                        <a:pt x="10838" y="662"/>
                        <a:pt x="10964" y="819"/>
                        <a:pt x="10964" y="1008"/>
                      </a:cubicBezTo>
                      <a:cubicBezTo>
                        <a:pt x="10964" y="1197"/>
                        <a:pt x="10838" y="1355"/>
                        <a:pt x="10618" y="1355"/>
                      </a:cubicBezTo>
                      <a:lnTo>
                        <a:pt x="6050" y="1355"/>
                      </a:lnTo>
                      <a:cubicBezTo>
                        <a:pt x="6113" y="1260"/>
                        <a:pt x="6113" y="1134"/>
                        <a:pt x="6113" y="1008"/>
                      </a:cubicBezTo>
                      <a:cubicBezTo>
                        <a:pt x="6113" y="882"/>
                        <a:pt x="6050" y="788"/>
                        <a:pt x="6050" y="662"/>
                      </a:cubicBezTo>
                      <a:close/>
                      <a:moveTo>
                        <a:pt x="5105" y="662"/>
                      </a:moveTo>
                      <a:cubicBezTo>
                        <a:pt x="5294" y="662"/>
                        <a:pt x="5451" y="819"/>
                        <a:pt x="5451" y="1008"/>
                      </a:cubicBezTo>
                      <a:cubicBezTo>
                        <a:pt x="5451" y="1229"/>
                        <a:pt x="5294" y="1386"/>
                        <a:pt x="5105" y="1386"/>
                      </a:cubicBezTo>
                      <a:lnTo>
                        <a:pt x="1009" y="1386"/>
                      </a:lnTo>
                      <a:cubicBezTo>
                        <a:pt x="820" y="1355"/>
                        <a:pt x="662" y="1229"/>
                        <a:pt x="662" y="1008"/>
                      </a:cubicBezTo>
                      <a:cubicBezTo>
                        <a:pt x="662" y="819"/>
                        <a:pt x="820" y="662"/>
                        <a:pt x="1009" y="662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08"/>
                      </a:cubicBezTo>
                      <a:cubicBezTo>
                        <a:pt x="1" y="1575"/>
                        <a:pt x="473" y="2048"/>
                        <a:pt x="1009" y="2048"/>
                      </a:cubicBezTo>
                      <a:lnTo>
                        <a:pt x="10618" y="2048"/>
                      </a:lnTo>
                      <a:cubicBezTo>
                        <a:pt x="11185" y="2048"/>
                        <a:pt x="11658" y="1575"/>
                        <a:pt x="11658" y="1008"/>
                      </a:cubicBezTo>
                      <a:cubicBezTo>
                        <a:pt x="11658" y="473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55" name="Google Shape;12437;p89">
                  <a:extLst>
                    <a:ext uri="{FF2B5EF4-FFF2-40B4-BE49-F238E27FC236}">
                      <a16:creationId xmlns:a16="http://schemas.microsoft.com/office/drawing/2014/main" id="{B309B669-40B0-EB00-FC89-2100DF2A2F6E}"/>
                    </a:ext>
                  </a:extLst>
                </p:cNvPr>
                <p:cNvSpPr/>
                <p:nvPr/>
              </p:nvSpPr>
              <p:spPr>
                <a:xfrm>
                  <a:off x="-3035250" y="2103000"/>
                  <a:ext cx="104000" cy="11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4740" extrusionOk="0">
                      <a:moveTo>
                        <a:pt x="662" y="896"/>
                      </a:moveTo>
                      <a:lnTo>
                        <a:pt x="3056" y="2346"/>
                      </a:lnTo>
                      <a:lnTo>
                        <a:pt x="662" y="3826"/>
                      </a:lnTo>
                      <a:lnTo>
                        <a:pt x="662" y="896"/>
                      </a:lnTo>
                      <a:close/>
                      <a:moveTo>
                        <a:pt x="322" y="1"/>
                      </a:moveTo>
                      <a:cubicBezTo>
                        <a:pt x="144" y="1"/>
                        <a:pt x="0" y="131"/>
                        <a:pt x="0" y="298"/>
                      </a:cubicBezTo>
                      <a:lnTo>
                        <a:pt x="0" y="4425"/>
                      </a:lnTo>
                      <a:cubicBezTo>
                        <a:pt x="0" y="4607"/>
                        <a:pt x="132" y="4740"/>
                        <a:pt x="301" y="4740"/>
                      </a:cubicBezTo>
                      <a:cubicBezTo>
                        <a:pt x="365" y="4740"/>
                        <a:pt x="435" y="4720"/>
                        <a:pt x="504" y="4677"/>
                      </a:cubicBezTo>
                      <a:lnTo>
                        <a:pt x="3939" y="2629"/>
                      </a:lnTo>
                      <a:cubicBezTo>
                        <a:pt x="4159" y="2535"/>
                        <a:pt x="4159" y="2219"/>
                        <a:pt x="3939" y="2093"/>
                      </a:cubicBezTo>
                      <a:lnTo>
                        <a:pt x="504" y="46"/>
                      </a:lnTo>
                      <a:cubicBezTo>
                        <a:pt x="443" y="15"/>
                        <a:pt x="381" y="1"/>
                        <a:pt x="32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sp>
            <p:nvSpPr>
              <p:cNvPr id="619" name="Google Shape;12454;p89">
                <a:extLst>
                  <a:ext uri="{FF2B5EF4-FFF2-40B4-BE49-F238E27FC236}">
                    <a16:creationId xmlns:a16="http://schemas.microsoft.com/office/drawing/2014/main" id="{5A8E05EE-455E-25FA-A969-F10D51B1BC06}"/>
                  </a:ext>
                </a:extLst>
              </p:cNvPr>
              <p:cNvSpPr/>
              <p:nvPr/>
            </p:nvSpPr>
            <p:spPr>
              <a:xfrm>
                <a:off x="1225976" y="1884797"/>
                <a:ext cx="642992" cy="643268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1694" extrusionOk="0">
                    <a:moveTo>
                      <a:pt x="5829" y="2048"/>
                    </a:moveTo>
                    <a:cubicBezTo>
                      <a:pt x="6018" y="2048"/>
                      <a:pt x="6175" y="2206"/>
                      <a:pt x="6175" y="2395"/>
                    </a:cubicBezTo>
                    <a:cubicBezTo>
                      <a:pt x="6175" y="2615"/>
                      <a:pt x="6018" y="2804"/>
                      <a:pt x="5829" y="2804"/>
                    </a:cubicBezTo>
                    <a:cubicBezTo>
                      <a:pt x="5640" y="2804"/>
                      <a:pt x="5482" y="2615"/>
                      <a:pt x="5482" y="2395"/>
                    </a:cubicBezTo>
                    <a:cubicBezTo>
                      <a:pt x="5482" y="2206"/>
                      <a:pt x="5640" y="2048"/>
                      <a:pt x="5829" y="2048"/>
                    </a:cubicBezTo>
                    <a:close/>
                    <a:moveTo>
                      <a:pt x="5829" y="725"/>
                    </a:moveTo>
                    <a:cubicBezTo>
                      <a:pt x="6774" y="725"/>
                      <a:pt x="7530" y="1449"/>
                      <a:pt x="7530" y="2395"/>
                    </a:cubicBezTo>
                    <a:cubicBezTo>
                      <a:pt x="7530" y="2521"/>
                      <a:pt x="7530" y="2678"/>
                      <a:pt x="7467" y="2804"/>
                    </a:cubicBezTo>
                    <a:lnTo>
                      <a:pt x="6774" y="2804"/>
                    </a:lnTo>
                    <a:cubicBezTo>
                      <a:pt x="6806" y="2678"/>
                      <a:pt x="6837" y="2552"/>
                      <a:pt x="6837" y="2395"/>
                    </a:cubicBezTo>
                    <a:cubicBezTo>
                      <a:pt x="6837" y="1859"/>
                      <a:pt x="6364" y="1386"/>
                      <a:pt x="5829" y="1386"/>
                    </a:cubicBezTo>
                    <a:cubicBezTo>
                      <a:pt x="5262" y="1386"/>
                      <a:pt x="4789" y="1859"/>
                      <a:pt x="4789" y="2395"/>
                    </a:cubicBezTo>
                    <a:cubicBezTo>
                      <a:pt x="4789" y="2521"/>
                      <a:pt x="4852" y="2678"/>
                      <a:pt x="4884" y="2804"/>
                    </a:cubicBezTo>
                    <a:lnTo>
                      <a:pt x="4159" y="2804"/>
                    </a:lnTo>
                    <a:cubicBezTo>
                      <a:pt x="4128" y="2678"/>
                      <a:pt x="4128" y="2521"/>
                      <a:pt x="4128" y="2395"/>
                    </a:cubicBezTo>
                    <a:cubicBezTo>
                      <a:pt x="4128" y="1449"/>
                      <a:pt x="4884" y="725"/>
                      <a:pt x="5829" y="725"/>
                    </a:cubicBezTo>
                    <a:close/>
                    <a:moveTo>
                      <a:pt x="10681" y="3466"/>
                    </a:moveTo>
                    <a:cubicBezTo>
                      <a:pt x="10870" y="3466"/>
                      <a:pt x="11027" y="3623"/>
                      <a:pt x="11027" y="3812"/>
                    </a:cubicBezTo>
                    <a:cubicBezTo>
                      <a:pt x="11027" y="4033"/>
                      <a:pt x="10870" y="4190"/>
                      <a:pt x="10681" y="4190"/>
                    </a:cubicBezTo>
                    <a:lnTo>
                      <a:pt x="1009" y="4190"/>
                    </a:lnTo>
                    <a:cubicBezTo>
                      <a:pt x="820" y="4190"/>
                      <a:pt x="662" y="4033"/>
                      <a:pt x="662" y="3812"/>
                    </a:cubicBezTo>
                    <a:cubicBezTo>
                      <a:pt x="662" y="3623"/>
                      <a:pt x="851" y="3466"/>
                      <a:pt x="1009" y="3466"/>
                    </a:cubicBezTo>
                    <a:close/>
                    <a:moveTo>
                      <a:pt x="9799" y="4852"/>
                    </a:moveTo>
                    <a:lnTo>
                      <a:pt x="7058" y="7593"/>
                    </a:lnTo>
                    <a:lnTo>
                      <a:pt x="4600" y="7593"/>
                    </a:lnTo>
                    <a:lnTo>
                      <a:pt x="1859" y="4852"/>
                    </a:lnTo>
                    <a:close/>
                    <a:moveTo>
                      <a:pt x="6869" y="8255"/>
                    </a:moveTo>
                    <a:lnTo>
                      <a:pt x="6869" y="9767"/>
                    </a:lnTo>
                    <a:lnTo>
                      <a:pt x="4789" y="10775"/>
                    </a:lnTo>
                    <a:lnTo>
                      <a:pt x="4789" y="8255"/>
                    </a:lnTo>
                    <a:close/>
                    <a:moveTo>
                      <a:pt x="5829" y="0"/>
                    </a:moveTo>
                    <a:cubicBezTo>
                      <a:pt x="4474" y="0"/>
                      <a:pt x="3435" y="1071"/>
                      <a:pt x="3435" y="2395"/>
                    </a:cubicBezTo>
                    <a:cubicBezTo>
                      <a:pt x="3435" y="2521"/>
                      <a:pt x="3435" y="2678"/>
                      <a:pt x="3466" y="2804"/>
                    </a:cubicBezTo>
                    <a:lnTo>
                      <a:pt x="1009" y="2804"/>
                    </a:lnTo>
                    <a:cubicBezTo>
                      <a:pt x="473" y="2804"/>
                      <a:pt x="0" y="3277"/>
                      <a:pt x="0" y="3812"/>
                    </a:cubicBezTo>
                    <a:cubicBezTo>
                      <a:pt x="0" y="4348"/>
                      <a:pt x="379" y="4757"/>
                      <a:pt x="851" y="4852"/>
                    </a:cubicBezTo>
                    <a:lnTo>
                      <a:pt x="4096" y="8065"/>
                    </a:lnTo>
                    <a:lnTo>
                      <a:pt x="4096" y="11342"/>
                    </a:lnTo>
                    <a:cubicBezTo>
                      <a:pt x="4096" y="11518"/>
                      <a:pt x="4277" y="11694"/>
                      <a:pt x="4462" y="11694"/>
                    </a:cubicBezTo>
                    <a:cubicBezTo>
                      <a:pt x="4508" y="11694"/>
                      <a:pt x="4556" y="11683"/>
                      <a:pt x="4600" y="11657"/>
                    </a:cubicBezTo>
                    <a:lnTo>
                      <a:pt x="7373" y="10271"/>
                    </a:lnTo>
                    <a:cubicBezTo>
                      <a:pt x="7467" y="10239"/>
                      <a:pt x="7562" y="10113"/>
                      <a:pt x="7562" y="9956"/>
                    </a:cubicBezTo>
                    <a:lnTo>
                      <a:pt x="7562" y="8034"/>
                    </a:lnTo>
                    <a:lnTo>
                      <a:pt x="10838" y="4820"/>
                    </a:lnTo>
                    <a:cubicBezTo>
                      <a:pt x="11311" y="4757"/>
                      <a:pt x="11689" y="4348"/>
                      <a:pt x="11689" y="3812"/>
                    </a:cubicBezTo>
                    <a:cubicBezTo>
                      <a:pt x="11689" y="3277"/>
                      <a:pt x="11216" y="2804"/>
                      <a:pt x="10681" y="2804"/>
                    </a:cubicBezTo>
                    <a:lnTo>
                      <a:pt x="8192" y="2804"/>
                    </a:lnTo>
                    <a:cubicBezTo>
                      <a:pt x="8192" y="2678"/>
                      <a:pt x="8223" y="2521"/>
                      <a:pt x="8223" y="2395"/>
                    </a:cubicBezTo>
                    <a:cubicBezTo>
                      <a:pt x="8223" y="1071"/>
                      <a:pt x="7152" y="0"/>
                      <a:pt x="582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/>
                </a:endParaRPr>
              </a:p>
            </p:txBody>
          </p:sp>
          <p:grpSp>
            <p:nvGrpSpPr>
              <p:cNvPr id="620" name="Google Shape;12461;p89">
                <a:extLst>
                  <a:ext uri="{FF2B5EF4-FFF2-40B4-BE49-F238E27FC236}">
                    <a16:creationId xmlns:a16="http://schemas.microsoft.com/office/drawing/2014/main" id="{88AFE184-75E7-608A-1697-6117F41E1B05}"/>
                  </a:ext>
                </a:extLst>
              </p:cNvPr>
              <p:cNvGrpSpPr/>
              <p:nvPr/>
            </p:nvGrpSpPr>
            <p:grpSpPr>
              <a:xfrm>
                <a:off x="5349172" y="1883391"/>
                <a:ext cx="646458" cy="646458"/>
                <a:chOff x="-4573475" y="2045850"/>
                <a:chExt cx="293800" cy="293800"/>
              </a:xfrm>
              <a:grpFill/>
            </p:grpSpPr>
            <p:sp>
              <p:nvSpPr>
                <p:cNvPr id="651" name="Google Shape;12462;p89">
                  <a:extLst>
                    <a:ext uri="{FF2B5EF4-FFF2-40B4-BE49-F238E27FC236}">
                      <a16:creationId xmlns:a16="http://schemas.microsoft.com/office/drawing/2014/main" id="{551B69EB-ED20-7BF5-37F1-792C4EFDA255}"/>
                    </a:ext>
                  </a:extLst>
                </p:cNvPr>
                <p:cNvSpPr/>
                <p:nvPr/>
              </p:nvSpPr>
              <p:spPr>
                <a:xfrm>
                  <a:off x="-4573475" y="2045850"/>
                  <a:ext cx="293800" cy="29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2" h="11752" extrusionOk="0">
                      <a:moveTo>
                        <a:pt x="6333" y="756"/>
                      </a:moveTo>
                      <a:lnTo>
                        <a:pt x="6459" y="1292"/>
                      </a:lnTo>
                      <a:cubicBezTo>
                        <a:pt x="6490" y="1418"/>
                        <a:pt x="6585" y="1544"/>
                        <a:pt x="6742" y="1576"/>
                      </a:cubicBezTo>
                      <a:cubicBezTo>
                        <a:pt x="7372" y="1702"/>
                        <a:pt x="7908" y="1922"/>
                        <a:pt x="8444" y="2300"/>
                      </a:cubicBezTo>
                      <a:cubicBezTo>
                        <a:pt x="8491" y="2332"/>
                        <a:pt x="8546" y="2347"/>
                        <a:pt x="8605" y="2347"/>
                      </a:cubicBezTo>
                      <a:cubicBezTo>
                        <a:pt x="8664" y="2347"/>
                        <a:pt x="8727" y="2332"/>
                        <a:pt x="8790" y="2300"/>
                      </a:cubicBezTo>
                      <a:lnTo>
                        <a:pt x="9231" y="2017"/>
                      </a:lnTo>
                      <a:lnTo>
                        <a:pt x="9798" y="2584"/>
                      </a:lnTo>
                      <a:lnTo>
                        <a:pt x="9546" y="3025"/>
                      </a:lnTo>
                      <a:cubicBezTo>
                        <a:pt x="9452" y="3151"/>
                        <a:pt x="9452" y="3308"/>
                        <a:pt x="9546" y="3371"/>
                      </a:cubicBezTo>
                      <a:cubicBezTo>
                        <a:pt x="9893" y="3907"/>
                        <a:pt x="10113" y="4505"/>
                        <a:pt x="10239" y="5073"/>
                      </a:cubicBezTo>
                      <a:cubicBezTo>
                        <a:pt x="10271" y="5199"/>
                        <a:pt x="10365" y="5325"/>
                        <a:pt x="10523" y="5356"/>
                      </a:cubicBezTo>
                      <a:lnTo>
                        <a:pt x="11058" y="5482"/>
                      </a:lnTo>
                      <a:lnTo>
                        <a:pt x="11058" y="6301"/>
                      </a:lnTo>
                      <a:lnTo>
                        <a:pt x="10523" y="6427"/>
                      </a:lnTo>
                      <a:cubicBezTo>
                        <a:pt x="10397" y="6459"/>
                        <a:pt x="10271" y="6553"/>
                        <a:pt x="10239" y="6711"/>
                      </a:cubicBezTo>
                      <a:cubicBezTo>
                        <a:pt x="10113" y="7309"/>
                        <a:pt x="9893" y="7877"/>
                        <a:pt x="9546" y="8381"/>
                      </a:cubicBezTo>
                      <a:cubicBezTo>
                        <a:pt x="9452" y="8507"/>
                        <a:pt x="9452" y="8633"/>
                        <a:pt x="9546" y="8759"/>
                      </a:cubicBezTo>
                      <a:lnTo>
                        <a:pt x="9798" y="9168"/>
                      </a:lnTo>
                      <a:lnTo>
                        <a:pt x="9231" y="9767"/>
                      </a:lnTo>
                      <a:lnTo>
                        <a:pt x="8790" y="9483"/>
                      </a:lnTo>
                      <a:cubicBezTo>
                        <a:pt x="8727" y="9452"/>
                        <a:pt x="8656" y="9436"/>
                        <a:pt x="8593" y="9436"/>
                      </a:cubicBezTo>
                      <a:cubicBezTo>
                        <a:pt x="8530" y="9436"/>
                        <a:pt x="8475" y="9452"/>
                        <a:pt x="8444" y="9483"/>
                      </a:cubicBezTo>
                      <a:cubicBezTo>
                        <a:pt x="7908" y="9861"/>
                        <a:pt x="7341" y="10082"/>
                        <a:pt x="6742" y="10208"/>
                      </a:cubicBezTo>
                      <a:cubicBezTo>
                        <a:pt x="6616" y="10239"/>
                        <a:pt x="6490" y="10334"/>
                        <a:pt x="6459" y="10428"/>
                      </a:cubicBezTo>
                      <a:lnTo>
                        <a:pt x="6333" y="10964"/>
                      </a:lnTo>
                      <a:lnTo>
                        <a:pt x="5514" y="10964"/>
                      </a:lnTo>
                      <a:lnTo>
                        <a:pt x="5388" y="10428"/>
                      </a:lnTo>
                      <a:cubicBezTo>
                        <a:pt x="5356" y="10334"/>
                        <a:pt x="5230" y="10208"/>
                        <a:pt x="5136" y="10208"/>
                      </a:cubicBezTo>
                      <a:cubicBezTo>
                        <a:pt x="4505" y="10082"/>
                        <a:pt x="3938" y="9861"/>
                        <a:pt x="3434" y="9483"/>
                      </a:cubicBezTo>
                      <a:cubicBezTo>
                        <a:pt x="3371" y="9452"/>
                        <a:pt x="3308" y="9436"/>
                        <a:pt x="3249" y="9436"/>
                      </a:cubicBezTo>
                      <a:cubicBezTo>
                        <a:pt x="3190" y="9436"/>
                        <a:pt x="3135" y="9452"/>
                        <a:pt x="3088" y="9483"/>
                      </a:cubicBezTo>
                      <a:lnTo>
                        <a:pt x="2647" y="9767"/>
                      </a:lnTo>
                      <a:lnTo>
                        <a:pt x="2048" y="9168"/>
                      </a:lnTo>
                      <a:lnTo>
                        <a:pt x="2332" y="8759"/>
                      </a:lnTo>
                      <a:cubicBezTo>
                        <a:pt x="2395" y="8633"/>
                        <a:pt x="2395" y="8475"/>
                        <a:pt x="2332" y="8381"/>
                      </a:cubicBezTo>
                      <a:cubicBezTo>
                        <a:pt x="1985" y="7877"/>
                        <a:pt x="1733" y="7278"/>
                        <a:pt x="1607" y="6711"/>
                      </a:cubicBezTo>
                      <a:cubicBezTo>
                        <a:pt x="1575" y="6585"/>
                        <a:pt x="1512" y="6459"/>
                        <a:pt x="1386" y="6427"/>
                      </a:cubicBezTo>
                      <a:lnTo>
                        <a:pt x="882" y="6301"/>
                      </a:lnTo>
                      <a:lnTo>
                        <a:pt x="882" y="5482"/>
                      </a:lnTo>
                      <a:lnTo>
                        <a:pt x="1386" y="5356"/>
                      </a:lnTo>
                      <a:cubicBezTo>
                        <a:pt x="1512" y="5325"/>
                        <a:pt x="1607" y="5199"/>
                        <a:pt x="1607" y="5073"/>
                      </a:cubicBezTo>
                      <a:cubicBezTo>
                        <a:pt x="1733" y="4442"/>
                        <a:pt x="1985" y="3907"/>
                        <a:pt x="2332" y="3371"/>
                      </a:cubicBezTo>
                      <a:cubicBezTo>
                        <a:pt x="2395" y="3277"/>
                        <a:pt x="2395" y="3151"/>
                        <a:pt x="2332" y="3025"/>
                      </a:cubicBezTo>
                      <a:lnTo>
                        <a:pt x="2048" y="2584"/>
                      </a:lnTo>
                      <a:lnTo>
                        <a:pt x="2647" y="2017"/>
                      </a:lnTo>
                      <a:lnTo>
                        <a:pt x="3088" y="2300"/>
                      </a:lnTo>
                      <a:cubicBezTo>
                        <a:pt x="3135" y="2332"/>
                        <a:pt x="3198" y="2347"/>
                        <a:pt x="3261" y="2347"/>
                      </a:cubicBezTo>
                      <a:cubicBezTo>
                        <a:pt x="3324" y="2347"/>
                        <a:pt x="3387" y="2332"/>
                        <a:pt x="3434" y="2300"/>
                      </a:cubicBezTo>
                      <a:cubicBezTo>
                        <a:pt x="3938" y="1922"/>
                        <a:pt x="4537" y="1702"/>
                        <a:pt x="5136" y="1576"/>
                      </a:cubicBezTo>
                      <a:cubicBezTo>
                        <a:pt x="5230" y="1544"/>
                        <a:pt x="5356" y="1450"/>
                        <a:pt x="5388" y="1292"/>
                      </a:cubicBezTo>
                      <a:lnTo>
                        <a:pt x="5514" y="756"/>
                      </a:lnTo>
                      <a:close/>
                      <a:moveTo>
                        <a:pt x="5167" y="0"/>
                      </a:moveTo>
                      <a:cubicBezTo>
                        <a:pt x="5009" y="0"/>
                        <a:pt x="4852" y="126"/>
                        <a:pt x="4852" y="284"/>
                      </a:cubicBezTo>
                      <a:lnTo>
                        <a:pt x="4694" y="882"/>
                      </a:lnTo>
                      <a:cubicBezTo>
                        <a:pt x="4127" y="977"/>
                        <a:pt x="3623" y="1229"/>
                        <a:pt x="3119" y="1513"/>
                      </a:cubicBezTo>
                      <a:lnTo>
                        <a:pt x="2615" y="1197"/>
                      </a:lnTo>
                      <a:cubicBezTo>
                        <a:pt x="2557" y="1154"/>
                        <a:pt x="2485" y="1130"/>
                        <a:pt x="2412" y="1130"/>
                      </a:cubicBezTo>
                      <a:cubicBezTo>
                        <a:pt x="2327" y="1130"/>
                        <a:pt x="2242" y="1161"/>
                        <a:pt x="2174" y="1229"/>
                      </a:cubicBezTo>
                      <a:lnTo>
                        <a:pt x="1197" y="2206"/>
                      </a:lnTo>
                      <a:cubicBezTo>
                        <a:pt x="1071" y="2332"/>
                        <a:pt x="1071" y="2489"/>
                        <a:pt x="1134" y="2647"/>
                      </a:cubicBezTo>
                      <a:lnTo>
                        <a:pt x="1449" y="3151"/>
                      </a:lnTo>
                      <a:cubicBezTo>
                        <a:pt x="1134" y="3623"/>
                        <a:pt x="945" y="4159"/>
                        <a:pt x="819" y="4726"/>
                      </a:cubicBezTo>
                      <a:lnTo>
                        <a:pt x="284" y="4884"/>
                      </a:lnTo>
                      <a:cubicBezTo>
                        <a:pt x="126" y="4915"/>
                        <a:pt x="0" y="5041"/>
                        <a:pt x="0" y="5199"/>
                      </a:cubicBezTo>
                      <a:lnTo>
                        <a:pt x="0" y="6585"/>
                      </a:lnTo>
                      <a:cubicBezTo>
                        <a:pt x="0" y="6742"/>
                        <a:pt x="126" y="6868"/>
                        <a:pt x="284" y="6900"/>
                      </a:cubicBezTo>
                      <a:lnTo>
                        <a:pt x="819" y="7057"/>
                      </a:lnTo>
                      <a:cubicBezTo>
                        <a:pt x="945" y="7593"/>
                        <a:pt x="1197" y="8129"/>
                        <a:pt x="1449" y="8633"/>
                      </a:cubicBezTo>
                      <a:lnTo>
                        <a:pt x="1134" y="9137"/>
                      </a:lnTo>
                      <a:cubicBezTo>
                        <a:pt x="1071" y="9263"/>
                        <a:pt x="1071" y="9452"/>
                        <a:pt x="1197" y="9578"/>
                      </a:cubicBezTo>
                      <a:lnTo>
                        <a:pt x="2174" y="10554"/>
                      </a:lnTo>
                      <a:cubicBezTo>
                        <a:pt x="2242" y="10622"/>
                        <a:pt x="2318" y="10653"/>
                        <a:pt x="2399" y="10653"/>
                      </a:cubicBezTo>
                      <a:cubicBezTo>
                        <a:pt x="2469" y="10653"/>
                        <a:pt x="2542" y="10630"/>
                        <a:pt x="2615" y="10586"/>
                      </a:cubicBezTo>
                      <a:lnTo>
                        <a:pt x="3119" y="10271"/>
                      </a:lnTo>
                      <a:cubicBezTo>
                        <a:pt x="3592" y="10586"/>
                        <a:pt x="4127" y="10806"/>
                        <a:pt x="4694" y="10901"/>
                      </a:cubicBezTo>
                      <a:lnTo>
                        <a:pt x="4852" y="11468"/>
                      </a:lnTo>
                      <a:cubicBezTo>
                        <a:pt x="4883" y="11626"/>
                        <a:pt x="5009" y="11752"/>
                        <a:pt x="5167" y="11752"/>
                      </a:cubicBezTo>
                      <a:lnTo>
                        <a:pt x="6553" y="11752"/>
                      </a:lnTo>
                      <a:cubicBezTo>
                        <a:pt x="6711" y="11752"/>
                        <a:pt x="6805" y="11626"/>
                        <a:pt x="6868" y="11468"/>
                      </a:cubicBezTo>
                      <a:lnTo>
                        <a:pt x="7026" y="10901"/>
                      </a:lnTo>
                      <a:cubicBezTo>
                        <a:pt x="7561" y="10806"/>
                        <a:pt x="8065" y="10554"/>
                        <a:pt x="8601" y="10271"/>
                      </a:cubicBezTo>
                      <a:lnTo>
                        <a:pt x="9105" y="10586"/>
                      </a:lnTo>
                      <a:cubicBezTo>
                        <a:pt x="9164" y="10630"/>
                        <a:pt x="9236" y="10653"/>
                        <a:pt x="9309" y="10653"/>
                      </a:cubicBezTo>
                      <a:cubicBezTo>
                        <a:pt x="9393" y="10653"/>
                        <a:pt x="9479" y="10622"/>
                        <a:pt x="9546" y="10554"/>
                      </a:cubicBezTo>
                      <a:lnTo>
                        <a:pt x="10523" y="9578"/>
                      </a:lnTo>
                      <a:cubicBezTo>
                        <a:pt x="10649" y="9452"/>
                        <a:pt x="10649" y="9294"/>
                        <a:pt x="10554" y="9137"/>
                      </a:cubicBezTo>
                      <a:lnTo>
                        <a:pt x="10239" y="8633"/>
                      </a:lnTo>
                      <a:cubicBezTo>
                        <a:pt x="10554" y="8160"/>
                        <a:pt x="10743" y="7656"/>
                        <a:pt x="10869" y="7057"/>
                      </a:cubicBezTo>
                      <a:lnTo>
                        <a:pt x="11468" y="6900"/>
                      </a:lnTo>
                      <a:cubicBezTo>
                        <a:pt x="11626" y="6868"/>
                        <a:pt x="11752" y="6742"/>
                        <a:pt x="11752" y="6585"/>
                      </a:cubicBezTo>
                      <a:lnTo>
                        <a:pt x="11752" y="5199"/>
                      </a:lnTo>
                      <a:cubicBezTo>
                        <a:pt x="11752" y="5041"/>
                        <a:pt x="11626" y="4915"/>
                        <a:pt x="11468" y="4884"/>
                      </a:cubicBezTo>
                      <a:lnTo>
                        <a:pt x="10869" y="4726"/>
                      </a:lnTo>
                      <a:cubicBezTo>
                        <a:pt x="10743" y="4159"/>
                        <a:pt x="10523" y="3655"/>
                        <a:pt x="10239" y="3151"/>
                      </a:cubicBezTo>
                      <a:lnTo>
                        <a:pt x="10554" y="2647"/>
                      </a:lnTo>
                      <a:cubicBezTo>
                        <a:pt x="10649" y="2521"/>
                        <a:pt x="10649" y="2332"/>
                        <a:pt x="10523" y="2206"/>
                      </a:cubicBezTo>
                      <a:lnTo>
                        <a:pt x="9546" y="1229"/>
                      </a:lnTo>
                      <a:cubicBezTo>
                        <a:pt x="9479" y="1161"/>
                        <a:pt x="9402" y="1130"/>
                        <a:pt x="9321" y="1130"/>
                      </a:cubicBezTo>
                      <a:cubicBezTo>
                        <a:pt x="9251" y="1130"/>
                        <a:pt x="9178" y="1154"/>
                        <a:pt x="9105" y="1197"/>
                      </a:cubicBezTo>
                      <a:lnTo>
                        <a:pt x="8601" y="1513"/>
                      </a:lnTo>
                      <a:cubicBezTo>
                        <a:pt x="8128" y="1197"/>
                        <a:pt x="7593" y="977"/>
                        <a:pt x="7026" y="882"/>
                      </a:cubicBezTo>
                      <a:lnTo>
                        <a:pt x="6868" y="284"/>
                      </a:lnTo>
                      <a:cubicBezTo>
                        <a:pt x="6805" y="126"/>
                        <a:pt x="6711" y="0"/>
                        <a:pt x="65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52" name="Google Shape;12463;p89">
                  <a:extLst>
                    <a:ext uri="{FF2B5EF4-FFF2-40B4-BE49-F238E27FC236}">
                      <a16:creationId xmlns:a16="http://schemas.microsoft.com/office/drawing/2014/main" id="{07A0B312-9356-5078-4BE5-A46AE3333481}"/>
                    </a:ext>
                  </a:extLst>
                </p:cNvPr>
                <p:cNvSpPr/>
                <p:nvPr/>
              </p:nvSpPr>
              <p:spPr>
                <a:xfrm>
                  <a:off x="-4521500" y="2099400"/>
                  <a:ext cx="189050" cy="18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7531" extrusionOk="0">
                      <a:moveTo>
                        <a:pt x="3750" y="662"/>
                      </a:moveTo>
                      <a:cubicBezTo>
                        <a:pt x="5451" y="662"/>
                        <a:pt x="6837" y="2017"/>
                        <a:pt x="6837" y="3718"/>
                      </a:cubicBezTo>
                      <a:cubicBezTo>
                        <a:pt x="6869" y="5104"/>
                        <a:pt x="6049" y="6239"/>
                        <a:pt x="4821" y="6648"/>
                      </a:cubicBezTo>
                      <a:lnTo>
                        <a:pt x="4821" y="5892"/>
                      </a:lnTo>
                      <a:cubicBezTo>
                        <a:pt x="5640" y="5514"/>
                        <a:pt x="6207" y="4663"/>
                        <a:pt x="6207" y="3718"/>
                      </a:cubicBezTo>
                      <a:cubicBezTo>
                        <a:pt x="6207" y="2710"/>
                        <a:pt x="5577" y="1796"/>
                        <a:pt x="4569" y="1481"/>
                      </a:cubicBezTo>
                      <a:cubicBezTo>
                        <a:pt x="4535" y="1472"/>
                        <a:pt x="4501" y="1467"/>
                        <a:pt x="4468" y="1467"/>
                      </a:cubicBezTo>
                      <a:cubicBezTo>
                        <a:pt x="4278" y="1467"/>
                        <a:pt x="4096" y="1609"/>
                        <a:pt x="4096" y="1796"/>
                      </a:cubicBezTo>
                      <a:lnTo>
                        <a:pt x="4096" y="3372"/>
                      </a:lnTo>
                      <a:lnTo>
                        <a:pt x="3435" y="3372"/>
                      </a:lnTo>
                      <a:lnTo>
                        <a:pt x="3435" y="1796"/>
                      </a:lnTo>
                      <a:cubicBezTo>
                        <a:pt x="3435" y="1609"/>
                        <a:pt x="3276" y="1467"/>
                        <a:pt x="3073" y="1467"/>
                      </a:cubicBezTo>
                      <a:cubicBezTo>
                        <a:pt x="3037" y="1467"/>
                        <a:pt x="3000" y="1472"/>
                        <a:pt x="2962" y="1481"/>
                      </a:cubicBezTo>
                      <a:cubicBezTo>
                        <a:pt x="2017" y="1828"/>
                        <a:pt x="1355" y="2742"/>
                        <a:pt x="1355" y="3718"/>
                      </a:cubicBezTo>
                      <a:cubicBezTo>
                        <a:pt x="1355" y="4663"/>
                        <a:pt x="1891" y="5514"/>
                        <a:pt x="2741" y="5892"/>
                      </a:cubicBezTo>
                      <a:lnTo>
                        <a:pt x="2741" y="6648"/>
                      </a:lnTo>
                      <a:cubicBezTo>
                        <a:pt x="1544" y="6207"/>
                        <a:pt x="694" y="5073"/>
                        <a:pt x="694" y="3718"/>
                      </a:cubicBezTo>
                      <a:cubicBezTo>
                        <a:pt x="694" y="2017"/>
                        <a:pt x="2048" y="662"/>
                        <a:pt x="3750" y="662"/>
                      </a:cubicBezTo>
                      <a:close/>
                      <a:moveTo>
                        <a:pt x="4852" y="2363"/>
                      </a:moveTo>
                      <a:cubicBezTo>
                        <a:pt x="5293" y="2679"/>
                        <a:pt x="5514" y="3183"/>
                        <a:pt x="5514" y="3718"/>
                      </a:cubicBezTo>
                      <a:cubicBezTo>
                        <a:pt x="5514" y="4443"/>
                        <a:pt x="5041" y="5104"/>
                        <a:pt x="4380" y="5356"/>
                      </a:cubicBezTo>
                      <a:cubicBezTo>
                        <a:pt x="4254" y="5388"/>
                        <a:pt x="4159" y="5545"/>
                        <a:pt x="4159" y="5671"/>
                      </a:cubicBezTo>
                      <a:lnTo>
                        <a:pt x="4159" y="6806"/>
                      </a:lnTo>
                      <a:lnTo>
                        <a:pt x="3781" y="6806"/>
                      </a:lnTo>
                      <a:cubicBezTo>
                        <a:pt x="3734" y="6821"/>
                        <a:pt x="3679" y="6829"/>
                        <a:pt x="3624" y="6829"/>
                      </a:cubicBezTo>
                      <a:cubicBezTo>
                        <a:pt x="3568" y="6829"/>
                        <a:pt x="3513" y="6821"/>
                        <a:pt x="3466" y="6806"/>
                      </a:cubicBezTo>
                      <a:lnTo>
                        <a:pt x="3466" y="5671"/>
                      </a:lnTo>
                      <a:cubicBezTo>
                        <a:pt x="3466" y="5514"/>
                        <a:pt x="3403" y="5388"/>
                        <a:pt x="3246" y="5356"/>
                      </a:cubicBezTo>
                      <a:cubicBezTo>
                        <a:pt x="2584" y="5104"/>
                        <a:pt x="2111" y="4443"/>
                        <a:pt x="2111" y="3718"/>
                      </a:cubicBezTo>
                      <a:cubicBezTo>
                        <a:pt x="2111" y="3183"/>
                        <a:pt x="2363" y="2679"/>
                        <a:pt x="2773" y="2363"/>
                      </a:cubicBezTo>
                      <a:lnTo>
                        <a:pt x="2773" y="3718"/>
                      </a:lnTo>
                      <a:cubicBezTo>
                        <a:pt x="2773" y="3939"/>
                        <a:pt x="2930" y="4096"/>
                        <a:pt x="3120" y="4096"/>
                      </a:cubicBezTo>
                      <a:lnTo>
                        <a:pt x="4506" y="4096"/>
                      </a:lnTo>
                      <a:cubicBezTo>
                        <a:pt x="4695" y="4096"/>
                        <a:pt x="4852" y="3939"/>
                        <a:pt x="4852" y="3718"/>
                      </a:cubicBezTo>
                      <a:lnTo>
                        <a:pt x="4852" y="2363"/>
                      </a:lnTo>
                      <a:close/>
                      <a:moveTo>
                        <a:pt x="3781" y="1"/>
                      </a:moveTo>
                      <a:cubicBezTo>
                        <a:pt x="1702" y="1"/>
                        <a:pt x="1" y="1670"/>
                        <a:pt x="1" y="3781"/>
                      </a:cubicBezTo>
                      <a:cubicBezTo>
                        <a:pt x="1" y="5861"/>
                        <a:pt x="1702" y="7530"/>
                        <a:pt x="3781" y="7530"/>
                      </a:cubicBezTo>
                      <a:cubicBezTo>
                        <a:pt x="5892" y="7530"/>
                        <a:pt x="7562" y="5861"/>
                        <a:pt x="7562" y="3781"/>
                      </a:cubicBezTo>
                      <a:cubicBezTo>
                        <a:pt x="7562" y="1670"/>
                        <a:pt x="5892" y="1"/>
                        <a:pt x="378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621" name="Google Shape;12473;p89">
                <a:extLst>
                  <a:ext uri="{FF2B5EF4-FFF2-40B4-BE49-F238E27FC236}">
                    <a16:creationId xmlns:a16="http://schemas.microsoft.com/office/drawing/2014/main" id="{86B15F5E-9C4C-D7E8-0FFC-4C5B6669D698}"/>
                  </a:ext>
                </a:extLst>
              </p:cNvPr>
              <p:cNvGrpSpPr/>
              <p:nvPr/>
            </p:nvGrpSpPr>
            <p:grpSpPr>
              <a:xfrm>
                <a:off x="9511570" y="1885950"/>
                <a:ext cx="632212" cy="641343"/>
                <a:chOff x="-2777700" y="2049775"/>
                <a:chExt cx="287325" cy="291475"/>
              </a:xfrm>
              <a:grpFill/>
            </p:grpSpPr>
            <p:sp>
              <p:nvSpPr>
                <p:cNvPr id="648" name="Google Shape;12474;p89">
                  <a:extLst>
                    <a:ext uri="{FF2B5EF4-FFF2-40B4-BE49-F238E27FC236}">
                      <a16:creationId xmlns:a16="http://schemas.microsoft.com/office/drawing/2014/main" id="{6C567864-1AF2-5789-0B7D-42C8C3146A1E}"/>
                    </a:ext>
                  </a:extLst>
                </p:cNvPr>
                <p:cNvSpPr/>
                <p:nvPr/>
              </p:nvSpPr>
              <p:spPr>
                <a:xfrm>
                  <a:off x="-2777700" y="2049775"/>
                  <a:ext cx="287325" cy="29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93" h="11659" extrusionOk="0">
                      <a:moveTo>
                        <a:pt x="7121" y="662"/>
                      </a:moveTo>
                      <a:cubicBezTo>
                        <a:pt x="7341" y="662"/>
                        <a:pt x="7499" y="820"/>
                        <a:pt x="7499" y="1040"/>
                      </a:cubicBezTo>
                      <a:cubicBezTo>
                        <a:pt x="7499" y="1230"/>
                        <a:pt x="7341" y="1387"/>
                        <a:pt x="7121" y="1387"/>
                      </a:cubicBezTo>
                      <a:lnTo>
                        <a:pt x="4380" y="1387"/>
                      </a:lnTo>
                      <a:cubicBezTo>
                        <a:pt x="4191" y="1387"/>
                        <a:pt x="4033" y="1230"/>
                        <a:pt x="4033" y="1040"/>
                      </a:cubicBezTo>
                      <a:cubicBezTo>
                        <a:pt x="4033" y="820"/>
                        <a:pt x="4191" y="662"/>
                        <a:pt x="4380" y="662"/>
                      </a:cubicBezTo>
                      <a:close/>
                      <a:moveTo>
                        <a:pt x="6774" y="2049"/>
                      </a:moveTo>
                      <a:lnTo>
                        <a:pt x="6774" y="4285"/>
                      </a:lnTo>
                      <a:cubicBezTo>
                        <a:pt x="6774" y="4412"/>
                        <a:pt x="6774" y="4443"/>
                        <a:pt x="7499" y="5514"/>
                      </a:cubicBezTo>
                      <a:lnTo>
                        <a:pt x="3970" y="5514"/>
                      </a:lnTo>
                      <a:cubicBezTo>
                        <a:pt x="4758" y="4412"/>
                        <a:pt x="4726" y="4443"/>
                        <a:pt x="4726" y="4348"/>
                      </a:cubicBezTo>
                      <a:lnTo>
                        <a:pt x="4726" y="2049"/>
                      </a:lnTo>
                      <a:close/>
                      <a:moveTo>
                        <a:pt x="8003" y="6176"/>
                      </a:moveTo>
                      <a:cubicBezTo>
                        <a:pt x="8696" y="7215"/>
                        <a:pt x="9578" y="8507"/>
                        <a:pt x="10177" y="9389"/>
                      </a:cubicBezTo>
                      <a:cubicBezTo>
                        <a:pt x="10649" y="10082"/>
                        <a:pt x="10177" y="10996"/>
                        <a:pt x="9294" y="10996"/>
                      </a:cubicBezTo>
                      <a:lnTo>
                        <a:pt x="2206" y="10996"/>
                      </a:lnTo>
                      <a:cubicBezTo>
                        <a:pt x="1387" y="10996"/>
                        <a:pt x="914" y="10051"/>
                        <a:pt x="1387" y="9389"/>
                      </a:cubicBezTo>
                      <a:cubicBezTo>
                        <a:pt x="1859" y="8665"/>
                        <a:pt x="2804" y="7341"/>
                        <a:pt x="3561" y="6176"/>
                      </a:cubicBezTo>
                      <a:close/>
                      <a:moveTo>
                        <a:pt x="4380" y="1"/>
                      </a:moveTo>
                      <a:cubicBezTo>
                        <a:pt x="3813" y="1"/>
                        <a:pt x="3340" y="473"/>
                        <a:pt x="3340" y="1040"/>
                      </a:cubicBezTo>
                      <a:cubicBezTo>
                        <a:pt x="3340" y="1513"/>
                        <a:pt x="3655" y="1860"/>
                        <a:pt x="4065" y="2017"/>
                      </a:cubicBezTo>
                      <a:lnTo>
                        <a:pt x="4065" y="4222"/>
                      </a:lnTo>
                      <a:cubicBezTo>
                        <a:pt x="3718" y="4790"/>
                        <a:pt x="1198" y="8413"/>
                        <a:pt x="788" y="8980"/>
                      </a:cubicBezTo>
                      <a:cubicBezTo>
                        <a:pt x="1" y="10114"/>
                        <a:pt x="820" y="11658"/>
                        <a:pt x="2206" y="11658"/>
                      </a:cubicBezTo>
                      <a:lnTo>
                        <a:pt x="9294" y="11658"/>
                      </a:lnTo>
                      <a:cubicBezTo>
                        <a:pt x="9308" y="11658"/>
                        <a:pt x="9322" y="11658"/>
                        <a:pt x="9335" y="11658"/>
                      </a:cubicBezTo>
                      <a:cubicBezTo>
                        <a:pt x="10697" y="11658"/>
                        <a:pt x="11492" y="10103"/>
                        <a:pt x="10712" y="9011"/>
                      </a:cubicBezTo>
                      <a:cubicBezTo>
                        <a:pt x="10271" y="8444"/>
                        <a:pt x="7845" y="4853"/>
                        <a:pt x="7499" y="4254"/>
                      </a:cubicBezTo>
                      <a:lnTo>
                        <a:pt x="7499" y="1986"/>
                      </a:lnTo>
                      <a:cubicBezTo>
                        <a:pt x="7877" y="1828"/>
                        <a:pt x="8160" y="1450"/>
                        <a:pt x="8160" y="1040"/>
                      </a:cubicBezTo>
                      <a:cubicBezTo>
                        <a:pt x="8160" y="473"/>
                        <a:pt x="7688" y="1"/>
                        <a:pt x="712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49" name="Google Shape;12475;p89">
                  <a:extLst>
                    <a:ext uri="{FF2B5EF4-FFF2-40B4-BE49-F238E27FC236}">
                      <a16:creationId xmlns:a16="http://schemas.microsoft.com/office/drawing/2014/main" id="{85706506-9686-EFCA-8A45-F70F9B17891F}"/>
                    </a:ext>
                  </a:extLst>
                </p:cNvPr>
                <p:cNvSpPr/>
                <p:nvPr/>
              </p:nvSpPr>
              <p:spPr>
                <a:xfrm>
                  <a:off x="-2694200" y="2221475"/>
                  <a:ext cx="6932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3" h="2742" extrusionOk="0">
                      <a:moveTo>
                        <a:pt x="1386" y="694"/>
                      </a:moveTo>
                      <a:cubicBezTo>
                        <a:pt x="1733" y="694"/>
                        <a:pt x="2048" y="1009"/>
                        <a:pt x="2048" y="1356"/>
                      </a:cubicBezTo>
                      <a:cubicBezTo>
                        <a:pt x="2048" y="1765"/>
                        <a:pt x="1764" y="2049"/>
                        <a:pt x="1386" y="2049"/>
                      </a:cubicBezTo>
                      <a:cubicBezTo>
                        <a:pt x="1008" y="2049"/>
                        <a:pt x="725" y="1702"/>
                        <a:pt x="725" y="1356"/>
                      </a:cubicBezTo>
                      <a:cubicBezTo>
                        <a:pt x="725" y="978"/>
                        <a:pt x="1040" y="694"/>
                        <a:pt x="1386" y="694"/>
                      </a:cubicBezTo>
                      <a:close/>
                      <a:moveTo>
                        <a:pt x="1386" y="1"/>
                      </a:moveTo>
                      <a:cubicBezTo>
                        <a:pt x="630" y="1"/>
                        <a:pt x="0" y="631"/>
                        <a:pt x="0" y="1356"/>
                      </a:cubicBezTo>
                      <a:cubicBezTo>
                        <a:pt x="0" y="2112"/>
                        <a:pt x="630" y="2742"/>
                        <a:pt x="1386" y="2742"/>
                      </a:cubicBezTo>
                      <a:cubicBezTo>
                        <a:pt x="2142" y="2742"/>
                        <a:pt x="2772" y="2112"/>
                        <a:pt x="2772" y="1356"/>
                      </a:cubicBezTo>
                      <a:cubicBezTo>
                        <a:pt x="2772" y="631"/>
                        <a:pt x="2142" y="1"/>
                        <a:pt x="138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50" name="Google Shape;12476;p89">
                  <a:extLst>
                    <a:ext uri="{FF2B5EF4-FFF2-40B4-BE49-F238E27FC236}">
                      <a16:creationId xmlns:a16="http://schemas.microsoft.com/office/drawing/2014/main" id="{9193D1A7-BDEC-273E-BAC7-69366280AA8F}"/>
                    </a:ext>
                  </a:extLst>
                </p:cNvPr>
                <p:cNvSpPr/>
                <p:nvPr/>
              </p:nvSpPr>
              <p:spPr>
                <a:xfrm>
                  <a:off x="-2608350" y="2255350"/>
                  <a:ext cx="512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2049" extrusionOk="0">
                      <a:moveTo>
                        <a:pt x="1040" y="694"/>
                      </a:moveTo>
                      <a:cubicBezTo>
                        <a:pt x="1229" y="694"/>
                        <a:pt x="1386" y="851"/>
                        <a:pt x="1386" y="1040"/>
                      </a:cubicBezTo>
                      <a:cubicBezTo>
                        <a:pt x="1386" y="1229"/>
                        <a:pt x="1229" y="1387"/>
                        <a:pt x="1040" y="1387"/>
                      </a:cubicBezTo>
                      <a:cubicBezTo>
                        <a:pt x="819" y="1387"/>
                        <a:pt x="693" y="1229"/>
                        <a:pt x="693" y="1040"/>
                      </a:cubicBezTo>
                      <a:cubicBezTo>
                        <a:pt x="693" y="851"/>
                        <a:pt x="819" y="694"/>
                        <a:pt x="1040" y="694"/>
                      </a:cubicBezTo>
                      <a:close/>
                      <a:moveTo>
                        <a:pt x="1040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40" y="2048"/>
                      </a:cubicBezTo>
                      <a:cubicBezTo>
                        <a:pt x="1575" y="2048"/>
                        <a:pt x="2048" y="1576"/>
                        <a:pt x="2048" y="1040"/>
                      </a:cubicBezTo>
                      <a:cubicBezTo>
                        <a:pt x="2048" y="473"/>
                        <a:pt x="1575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622" name="Google Shape;12508;p89">
                <a:extLst>
                  <a:ext uri="{FF2B5EF4-FFF2-40B4-BE49-F238E27FC236}">
                    <a16:creationId xmlns:a16="http://schemas.microsoft.com/office/drawing/2014/main" id="{9699BEC6-EF3F-6427-145B-0EB606925A72}"/>
                  </a:ext>
                </a:extLst>
              </p:cNvPr>
              <p:cNvGrpSpPr/>
              <p:nvPr/>
            </p:nvGrpSpPr>
            <p:grpSpPr>
              <a:xfrm>
                <a:off x="6173618" y="1886830"/>
                <a:ext cx="643048" cy="639583"/>
                <a:chOff x="-4211975" y="2046625"/>
                <a:chExt cx="292250" cy="290675"/>
              </a:xfrm>
              <a:grpFill/>
            </p:grpSpPr>
            <p:sp>
              <p:nvSpPr>
                <p:cNvPr id="646" name="Google Shape;12509;p89">
                  <a:extLst>
                    <a:ext uri="{FF2B5EF4-FFF2-40B4-BE49-F238E27FC236}">
                      <a16:creationId xmlns:a16="http://schemas.microsoft.com/office/drawing/2014/main" id="{FCC3874F-F5E7-2E22-EB81-2FFA65AF2AB9}"/>
                    </a:ext>
                  </a:extLst>
                </p:cNvPr>
                <p:cNvSpPr/>
                <p:nvPr/>
              </p:nvSpPr>
              <p:spPr>
                <a:xfrm>
                  <a:off x="-4211975" y="2081300"/>
                  <a:ext cx="256025" cy="25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1" h="10240" extrusionOk="0">
                      <a:moveTo>
                        <a:pt x="4758" y="693"/>
                      </a:moveTo>
                      <a:lnTo>
                        <a:pt x="4758" y="5167"/>
                      </a:lnTo>
                      <a:cubicBezTo>
                        <a:pt x="4758" y="5356"/>
                        <a:pt x="4916" y="5513"/>
                        <a:pt x="5105" y="5513"/>
                      </a:cubicBezTo>
                      <a:lnTo>
                        <a:pt x="9578" y="5513"/>
                      </a:lnTo>
                      <a:cubicBezTo>
                        <a:pt x="9358" y="7813"/>
                        <a:pt x="7436" y="9609"/>
                        <a:pt x="5105" y="9609"/>
                      </a:cubicBezTo>
                      <a:cubicBezTo>
                        <a:pt x="2679" y="9609"/>
                        <a:pt x="663" y="7593"/>
                        <a:pt x="663" y="5167"/>
                      </a:cubicBezTo>
                      <a:cubicBezTo>
                        <a:pt x="663" y="2835"/>
                        <a:pt x="2490" y="914"/>
                        <a:pt x="4758" y="693"/>
                      </a:cubicBezTo>
                      <a:close/>
                      <a:moveTo>
                        <a:pt x="5105" y="0"/>
                      </a:moveTo>
                      <a:cubicBezTo>
                        <a:pt x="2269" y="0"/>
                        <a:pt x="1" y="2300"/>
                        <a:pt x="1" y="5104"/>
                      </a:cubicBezTo>
                      <a:cubicBezTo>
                        <a:pt x="1" y="7939"/>
                        <a:pt x="2269" y="10239"/>
                        <a:pt x="5105" y="10239"/>
                      </a:cubicBezTo>
                      <a:cubicBezTo>
                        <a:pt x="7940" y="10239"/>
                        <a:pt x="10240" y="7939"/>
                        <a:pt x="10240" y="5104"/>
                      </a:cubicBezTo>
                      <a:cubicBezTo>
                        <a:pt x="10240" y="4978"/>
                        <a:pt x="10083" y="4820"/>
                        <a:pt x="9925" y="4820"/>
                      </a:cubicBezTo>
                      <a:lnTo>
                        <a:pt x="5483" y="4820"/>
                      </a:lnTo>
                      <a:lnTo>
                        <a:pt x="5483" y="347"/>
                      </a:lnTo>
                      <a:cubicBezTo>
                        <a:pt x="5483" y="158"/>
                        <a:pt x="5325" y="0"/>
                        <a:pt x="51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47" name="Google Shape;12510;p89">
                  <a:extLst>
                    <a:ext uri="{FF2B5EF4-FFF2-40B4-BE49-F238E27FC236}">
                      <a16:creationId xmlns:a16="http://schemas.microsoft.com/office/drawing/2014/main" id="{20731176-8661-D1CC-5319-E011A482639C}"/>
                    </a:ext>
                  </a:extLst>
                </p:cNvPr>
                <p:cNvSpPr/>
                <p:nvPr/>
              </p:nvSpPr>
              <p:spPr>
                <a:xfrm>
                  <a:off x="-4057600" y="2046625"/>
                  <a:ext cx="137875" cy="13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5" h="5515" extrusionOk="0">
                      <a:moveTo>
                        <a:pt x="663" y="694"/>
                      </a:moveTo>
                      <a:cubicBezTo>
                        <a:pt x="2836" y="851"/>
                        <a:pt x="4601" y="2616"/>
                        <a:pt x="4758" y="4790"/>
                      </a:cubicBezTo>
                      <a:lnTo>
                        <a:pt x="663" y="4790"/>
                      </a:lnTo>
                      <a:lnTo>
                        <a:pt x="663" y="694"/>
                      </a:lnTo>
                      <a:close/>
                      <a:moveTo>
                        <a:pt x="348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lnTo>
                        <a:pt x="1" y="5168"/>
                      </a:lnTo>
                      <a:cubicBezTo>
                        <a:pt x="1" y="5357"/>
                        <a:pt x="158" y="5514"/>
                        <a:pt x="348" y="5514"/>
                      </a:cubicBezTo>
                      <a:lnTo>
                        <a:pt x="5168" y="5514"/>
                      </a:lnTo>
                      <a:cubicBezTo>
                        <a:pt x="5357" y="5514"/>
                        <a:pt x="5514" y="5357"/>
                        <a:pt x="5514" y="5168"/>
                      </a:cubicBezTo>
                      <a:cubicBezTo>
                        <a:pt x="5483" y="3750"/>
                        <a:pt x="4979" y="2490"/>
                        <a:pt x="3971" y="1513"/>
                      </a:cubicBezTo>
                      <a:cubicBezTo>
                        <a:pt x="2994" y="536"/>
                        <a:pt x="1734" y="1"/>
                        <a:pt x="3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sp>
            <p:nvSpPr>
              <p:cNvPr id="623" name="Google Shape;12519;p89">
                <a:extLst>
                  <a:ext uri="{FF2B5EF4-FFF2-40B4-BE49-F238E27FC236}">
                    <a16:creationId xmlns:a16="http://schemas.microsoft.com/office/drawing/2014/main" id="{B85358EE-8D59-F2CB-B405-786105310DE2}"/>
                  </a:ext>
                </a:extLst>
              </p:cNvPr>
              <p:cNvSpPr/>
              <p:nvPr/>
            </p:nvSpPr>
            <p:spPr>
              <a:xfrm>
                <a:off x="10331675" y="1884054"/>
                <a:ext cx="608338" cy="644753"/>
              </a:xfrm>
              <a:custGeom>
                <a:avLst/>
                <a:gdLst/>
                <a:ahLst/>
                <a:cxnLst/>
                <a:rect l="l" t="t" r="r" b="b"/>
                <a:pathLst>
                  <a:path w="11059" h="11721" extrusionOk="0">
                    <a:moveTo>
                      <a:pt x="1418" y="693"/>
                    </a:moveTo>
                    <a:lnTo>
                      <a:pt x="1418" y="1387"/>
                    </a:lnTo>
                    <a:lnTo>
                      <a:pt x="725" y="1387"/>
                    </a:lnTo>
                    <a:lnTo>
                      <a:pt x="725" y="693"/>
                    </a:lnTo>
                    <a:close/>
                    <a:moveTo>
                      <a:pt x="9011" y="693"/>
                    </a:moveTo>
                    <a:lnTo>
                      <a:pt x="9011" y="1387"/>
                    </a:lnTo>
                    <a:lnTo>
                      <a:pt x="8349" y="1387"/>
                    </a:lnTo>
                    <a:lnTo>
                      <a:pt x="8349" y="693"/>
                    </a:lnTo>
                    <a:close/>
                    <a:moveTo>
                      <a:pt x="7656" y="1324"/>
                    </a:moveTo>
                    <a:lnTo>
                      <a:pt x="7656" y="1670"/>
                    </a:lnTo>
                    <a:cubicBezTo>
                      <a:pt x="7656" y="1891"/>
                      <a:pt x="7813" y="2048"/>
                      <a:pt x="8034" y="2048"/>
                    </a:cubicBezTo>
                    <a:lnTo>
                      <a:pt x="8381" y="2048"/>
                    </a:lnTo>
                    <a:lnTo>
                      <a:pt x="8381" y="4222"/>
                    </a:lnTo>
                    <a:cubicBezTo>
                      <a:pt x="8255" y="4253"/>
                      <a:pt x="8160" y="4316"/>
                      <a:pt x="8034" y="4411"/>
                    </a:cubicBezTo>
                    <a:cubicBezTo>
                      <a:pt x="7845" y="4243"/>
                      <a:pt x="7614" y="4159"/>
                      <a:pt x="7369" y="4159"/>
                    </a:cubicBezTo>
                    <a:cubicBezTo>
                      <a:pt x="7246" y="4159"/>
                      <a:pt x="7120" y="4180"/>
                      <a:pt x="6994" y="4222"/>
                    </a:cubicBezTo>
                    <a:lnTo>
                      <a:pt x="6994" y="3088"/>
                    </a:lnTo>
                    <a:cubicBezTo>
                      <a:pt x="6994" y="2552"/>
                      <a:pt x="6522" y="2080"/>
                      <a:pt x="5986" y="2080"/>
                    </a:cubicBezTo>
                    <a:cubicBezTo>
                      <a:pt x="5419" y="2080"/>
                      <a:pt x="4947" y="2552"/>
                      <a:pt x="4947" y="3088"/>
                    </a:cubicBezTo>
                    <a:lnTo>
                      <a:pt x="4947" y="6459"/>
                    </a:lnTo>
                    <a:lnTo>
                      <a:pt x="4789" y="6301"/>
                    </a:lnTo>
                    <a:cubicBezTo>
                      <a:pt x="4600" y="6097"/>
                      <a:pt x="4340" y="5994"/>
                      <a:pt x="4076" y="5994"/>
                    </a:cubicBezTo>
                    <a:cubicBezTo>
                      <a:pt x="3812" y="5994"/>
                      <a:pt x="3545" y="6097"/>
                      <a:pt x="3340" y="6301"/>
                    </a:cubicBezTo>
                    <a:cubicBezTo>
                      <a:pt x="2962" y="6679"/>
                      <a:pt x="2962" y="7341"/>
                      <a:pt x="3340" y="7751"/>
                    </a:cubicBezTo>
                    <a:lnTo>
                      <a:pt x="3812" y="8223"/>
                    </a:lnTo>
                    <a:lnTo>
                      <a:pt x="2111" y="8223"/>
                    </a:lnTo>
                    <a:lnTo>
                      <a:pt x="2111" y="7908"/>
                    </a:lnTo>
                    <a:cubicBezTo>
                      <a:pt x="2111" y="7719"/>
                      <a:pt x="1954" y="7561"/>
                      <a:pt x="1765" y="7561"/>
                    </a:cubicBezTo>
                    <a:lnTo>
                      <a:pt x="1418" y="7561"/>
                    </a:lnTo>
                    <a:lnTo>
                      <a:pt x="1418" y="2048"/>
                    </a:lnTo>
                    <a:lnTo>
                      <a:pt x="1765" y="2048"/>
                    </a:lnTo>
                    <a:cubicBezTo>
                      <a:pt x="1954" y="2048"/>
                      <a:pt x="2111" y="1891"/>
                      <a:pt x="2111" y="1670"/>
                    </a:cubicBezTo>
                    <a:lnTo>
                      <a:pt x="2111" y="1324"/>
                    </a:lnTo>
                    <a:close/>
                    <a:moveTo>
                      <a:pt x="1418" y="8255"/>
                    </a:moveTo>
                    <a:lnTo>
                      <a:pt x="1418" y="8948"/>
                    </a:lnTo>
                    <a:lnTo>
                      <a:pt x="725" y="8948"/>
                    </a:lnTo>
                    <a:lnTo>
                      <a:pt x="725" y="8255"/>
                    </a:lnTo>
                    <a:close/>
                    <a:moveTo>
                      <a:pt x="5955" y="2836"/>
                    </a:moveTo>
                    <a:cubicBezTo>
                      <a:pt x="6144" y="2836"/>
                      <a:pt x="6301" y="2993"/>
                      <a:pt x="6301" y="3182"/>
                    </a:cubicBezTo>
                    <a:lnTo>
                      <a:pt x="6301" y="6616"/>
                    </a:lnTo>
                    <a:cubicBezTo>
                      <a:pt x="6301" y="6805"/>
                      <a:pt x="6459" y="6963"/>
                      <a:pt x="6648" y="6963"/>
                    </a:cubicBezTo>
                    <a:cubicBezTo>
                      <a:pt x="6837" y="6963"/>
                      <a:pt x="6994" y="6805"/>
                      <a:pt x="6994" y="6616"/>
                    </a:cubicBezTo>
                    <a:lnTo>
                      <a:pt x="6994" y="5230"/>
                    </a:lnTo>
                    <a:cubicBezTo>
                      <a:pt x="6994" y="5041"/>
                      <a:pt x="7152" y="4884"/>
                      <a:pt x="7372" y="4884"/>
                    </a:cubicBezTo>
                    <a:cubicBezTo>
                      <a:pt x="7561" y="4884"/>
                      <a:pt x="7719" y="5041"/>
                      <a:pt x="7719" y="5230"/>
                    </a:cubicBezTo>
                    <a:lnTo>
                      <a:pt x="7719" y="6616"/>
                    </a:lnTo>
                    <a:cubicBezTo>
                      <a:pt x="7719" y="6805"/>
                      <a:pt x="7876" y="6963"/>
                      <a:pt x="8066" y="6963"/>
                    </a:cubicBezTo>
                    <a:cubicBezTo>
                      <a:pt x="8255" y="6963"/>
                      <a:pt x="8412" y="6805"/>
                      <a:pt x="8412" y="6616"/>
                    </a:cubicBezTo>
                    <a:lnTo>
                      <a:pt x="8412" y="5230"/>
                    </a:lnTo>
                    <a:cubicBezTo>
                      <a:pt x="8412" y="5041"/>
                      <a:pt x="8570" y="4884"/>
                      <a:pt x="8790" y="4884"/>
                    </a:cubicBezTo>
                    <a:cubicBezTo>
                      <a:pt x="8979" y="4884"/>
                      <a:pt x="9137" y="5041"/>
                      <a:pt x="9137" y="5230"/>
                    </a:cubicBezTo>
                    <a:lnTo>
                      <a:pt x="9137" y="6616"/>
                    </a:lnTo>
                    <a:cubicBezTo>
                      <a:pt x="9137" y="6805"/>
                      <a:pt x="9294" y="6963"/>
                      <a:pt x="9483" y="6963"/>
                    </a:cubicBezTo>
                    <a:cubicBezTo>
                      <a:pt x="9672" y="6963"/>
                      <a:pt x="9830" y="6805"/>
                      <a:pt x="9830" y="6616"/>
                    </a:cubicBezTo>
                    <a:lnTo>
                      <a:pt x="9830" y="5955"/>
                    </a:lnTo>
                    <a:cubicBezTo>
                      <a:pt x="9704" y="5703"/>
                      <a:pt x="9861" y="5545"/>
                      <a:pt x="10019" y="5545"/>
                    </a:cubicBezTo>
                    <a:cubicBezTo>
                      <a:pt x="10239" y="5545"/>
                      <a:pt x="10397" y="5703"/>
                      <a:pt x="10397" y="5892"/>
                    </a:cubicBezTo>
                    <a:lnTo>
                      <a:pt x="10397" y="7057"/>
                    </a:lnTo>
                    <a:cubicBezTo>
                      <a:pt x="10397" y="8003"/>
                      <a:pt x="10176" y="8885"/>
                      <a:pt x="9830" y="9672"/>
                    </a:cubicBezTo>
                    <a:lnTo>
                      <a:pt x="6144" y="9672"/>
                    </a:lnTo>
                    <a:lnTo>
                      <a:pt x="3812" y="7372"/>
                    </a:lnTo>
                    <a:cubicBezTo>
                      <a:pt x="3686" y="7246"/>
                      <a:pt x="3686" y="6994"/>
                      <a:pt x="3812" y="6900"/>
                    </a:cubicBezTo>
                    <a:cubicBezTo>
                      <a:pt x="3875" y="6837"/>
                      <a:pt x="3962" y="6805"/>
                      <a:pt x="4049" y="6805"/>
                    </a:cubicBezTo>
                    <a:cubicBezTo>
                      <a:pt x="4135" y="6805"/>
                      <a:pt x="4222" y="6837"/>
                      <a:pt x="4285" y="6900"/>
                    </a:cubicBezTo>
                    <a:lnTo>
                      <a:pt x="5010" y="7593"/>
                    </a:lnTo>
                    <a:cubicBezTo>
                      <a:pt x="5075" y="7659"/>
                      <a:pt x="5163" y="7690"/>
                      <a:pt x="5251" y="7690"/>
                    </a:cubicBezTo>
                    <a:cubicBezTo>
                      <a:pt x="5415" y="7690"/>
                      <a:pt x="5577" y="7578"/>
                      <a:pt x="5577" y="7372"/>
                    </a:cubicBezTo>
                    <a:lnTo>
                      <a:pt x="5577" y="3182"/>
                    </a:lnTo>
                    <a:cubicBezTo>
                      <a:pt x="5577" y="2993"/>
                      <a:pt x="5734" y="2836"/>
                      <a:pt x="5955" y="2836"/>
                    </a:cubicBezTo>
                    <a:close/>
                    <a:moveTo>
                      <a:pt x="9672" y="10302"/>
                    </a:moveTo>
                    <a:lnTo>
                      <a:pt x="9672" y="10680"/>
                    </a:lnTo>
                    <a:cubicBezTo>
                      <a:pt x="9704" y="10869"/>
                      <a:pt x="9546" y="11027"/>
                      <a:pt x="9357" y="11027"/>
                    </a:cubicBezTo>
                    <a:lnTo>
                      <a:pt x="6616" y="11027"/>
                    </a:lnTo>
                    <a:cubicBezTo>
                      <a:pt x="6396" y="11027"/>
                      <a:pt x="6238" y="10869"/>
                      <a:pt x="6238" y="10680"/>
                    </a:cubicBezTo>
                    <a:lnTo>
                      <a:pt x="6238" y="10302"/>
                    </a:lnTo>
                    <a:close/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1733"/>
                    </a:lnTo>
                    <a:cubicBezTo>
                      <a:pt x="0" y="1922"/>
                      <a:pt x="158" y="2080"/>
                      <a:pt x="347" y="2080"/>
                    </a:cubicBezTo>
                    <a:lnTo>
                      <a:pt x="693" y="2080"/>
                    </a:lnTo>
                    <a:lnTo>
                      <a:pt x="693" y="7593"/>
                    </a:lnTo>
                    <a:lnTo>
                      <a:pt x="347" y="7593"/>
                    </a:lnTo>
                    <a:cubicBezTo>
                      <a:pt x="158" y="7593"/>
                      <a:pt x="0" y="7751"/>
                      <a:pt x="0" y="7940"/>
                    </a:cubicBezTo>
                    <a:lnTo>
                      <a:pt x="0" y="9326"/>
                    </a:lnTo>
                    <a:cubicBezTo>
                      <a:pt x="0" y="9515"/>
                      <a:pt x="158" y="9672"/>
                      <a:pt x="347" y="9672"/>
                    </a:cubicBezTo>
                    <a:lnTo>
                      <a:pt x="1733" y="9672"/>
                    </a:lnTo>
                    <a:cubicBezTo>
                      <a:pt x="1922" y="9672"/>
                      <a:pt x="2080" y="9515"/>
                      <a:pt x="2080" y="9326"/>
                    </a:cubicBezTo>
                    <a:lnTo>
                      <a:pt x="2080" y="8979"/>
                    </a:lnTo>
                    <a:lnTo>
                      <a:pt x="4442" y="8979"/>
                    </a:lnTo>
                    <a:lnTo>
                      <a:pt x="5577" y="10113"/>
                    </a:lnTo>
                    <a:lnTo>
                      <a:pt x="5577" y="10712"/>
                    </a:lnTo>
                    <a:cubicBezTo>
                      <a:pt x="5577" y="11248"/>
                      <a:pt x="6049" y="11720"/>
                      <a:pt x="6616" y="11720"/>
                    </a:cubicBezTo>
                    <a:lnTo>
                      <a:pt x="9357" y="11720"/>
                    </a:lnTo>
                    <a:cubicBezTo>
                      <a:pt x="9924" y="11720"/>
                      <a:pt x="10397" y="11248"/>
                      <a:pt x="10397" y="10712"/>
                    </a:cubicBezTo>
                    <a:lnTo>
                      <a:pt x="10397" y="10113"/>
                    </a:lnTo>
                    <a:cubicBezTo>
                      <a:pt x="10806" y="9200"/>
                      <a:pt x="11058" y="8160"/>
                      <a:pt x="11058" y="7026"/>
                    </a:cubicBezTo>
                    <a:lnTo>
                      <a:pt x="11058" y="5892"/>
                    </a:lnTo>
                    <a:cubicBezTo>
                      <a:pt x="11058" y="5325"/>
                      <a:pt x="10617" y="4884"/>
                      <a:pt x="10019" y="4884"/>
                    </a:cubicBezTo>
                    <a:cubicBezTo>
                      <a:pt x="9924" y="4884"/>
                      <a:pt x="9767" y="4915"/>
                      <a:pt x="9641" y="4947"/>
                    </a:cubicBezTo>
                    <a:cubicBezTo>
                      <a:pt x="9546" y="4632"/>
                      <a:pt x="9326" y="4379"/>
                      <a:pt x="9011" y="4253"/>
                    </a:cubicBezTo>
                    <a:lnTo>
                      <a:pt x="9011" y="2080"/>
                    </a:lnTo>
                    <a:lnTo>
                      <a:pt x="9357" y="2080"/>
                    </a:lnTo>
                    <a:cubicBezTo>
                      <a:pt x="9546" y="2080"/>
                      <a:pt x="9735" y="1922"/>
                      <a:pt x="9735" y="1733"/>
                    </a:cubicBezTo>
                    <a:lnTo>
                      <a:pt x="9735" y="347"/>
                    </a:lnTo>
                    <a:cubicBezTo>
                      <a:pt x="9735" y="158"/>
                      <a:pt x="9546" y="0"/>
                      <a:pt x="9357" y="0"/>
                    </a:cubicBezTo>
                    <a:lnTo>
                      <a:pt x="7971" y="0"/>
                    </a:lnTo>
                    <a:cubicBezTo>
                      <a:pt x="7782" y="0"/>
                      <a:pt x="7624" y="158"/>
                      <a:pt x="7624" y="347"/>
                    </a:cubicBezTo>
                    <a:lnTo>
                      <a:pt x="7624" y="693"/>
                    </a:lnTo>
                    <a:lnTo>
                      <a:pt x="2080" y="693"/>
                    </a:lnTo>
                    <a:lnTo>
                      <a:pt x="2080" y="347"/>
                    </a:lnTo>
                    <a:cubicBezTo>
                      <a:pt x="2080" y="158"/>
                      <a:pt x="1922" y="0"/>
                      <a:pt x="17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/>
                </a:endParaRPr>
              </a:p>
            </p:txBody>
          </p:sp>
          <p:grpSp>
            <p:nvGrpSpPr>
              <p:cNvPr id="624" name="Google Shape;12532;p89">
                <a:extLst>
                  <a:ext uri="{FF2B5EF4-FFF2-40B4-BE49-F238E27FC236}">
                    <a16:creationId xmlns:a16="http://schemas.microsoft.com/office/drawing/2014/main" id="{7F5D2CFC-9014-D449-C4B0-BF6175074F68}"/>
                  </a:ext>
                </a:extLst>
              </p:cNvPr>
              <p:cNvGrpSpPr/>
              <p:nvPr/>
            </p:nvGrpSpPr>
            <p:grpSpPr>
              <a:xfrm>
                <a:off x="2875060" y="1885975"/>
                <a:ext cx="644752" cy="641288"/>
                <a:chOff x="-5635200" y="2037975"/>
                <a:chExt cx="293025" cy="291450"/>
              </a:xfrm>
              <a:grpFill/>
            </p:grpSpPr>
            <p:sp>
              <p:nvSpPr>
                <p:cNvPr id="644" name="Google Shape;12533;p89">
                  <a:extLst>
                    <a:ext uri="{FF2B5EF4-FFF2-40B4-BE49-F238E27FC236}">
                      <a16:creationId xmlns:a16="http://schemas.microsoft.com/office/drawing/2014/main" id="{3CFF04ED-AFA5-0CF0-693B-D6AB1B0D5B44}"/>
                    </a:ext>
                  </a:extLst>
                </p:cNvPr>
                <p:cNvSpPr/>
                <p:nvPr/>
              </p:nvSpPr>
              <p:spPr>
                <a:xfrm>
                  <a:off x="-5635200" y="2037975"/>
                  <a:ext cx="293025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658" extrusionOk="0">
                      <a:moveTo>
                        <a:pt x="2395" y="725"/>
                      </a:moveTo>
                      <a:cubicBezTo>
                        <a:pt x="2930" y="725"/>
                        <a:pt x="3403" y="1197"/>
                        <a:pt x="3403" y="1733"/>
                      </a:cubicBezTo>
                      <a:cubicBezTo>
                        <a:pt x="3403" y="2300"/>
                        <a:pt x="2930" y="2773"/>
                        <a:pt x="2395" y="2773"/>
                      </a:cubicBezTo>
                      <a:cubicBezTo>
                        <a:pt x="1828" y="2773"/>
                        <a:pt x="1355" y="2300"/>
                        <a:pt x="1355" y="1733"/>
                      </a:cubicBezTo>
                      <a:cubicBezTo>
                        <a:pt x="1355" y="1197"/>
                        <a:pt x="1828" y="725"/>
                        <a:pt x="2395" y="725"/>
                      </a:cubicBezTo>
                      <a:close/>
                      <a:moveTo>
                        <a:pt x="10303" y="725"/>
                      </a:moveTo>
                      <a:lnTo>
                        <a:pt x="10303" y="6585"/>
                      </a:lnTo>
                      <a:lnTo>
                        <a:pt x="10334" y="6585"/>
                      </a:lnTo>
                      <a:cubicBezTo>
                        <a:pt x="10334" y="6774"/>
                        <a:pt x="10177" y="6931"/>
                        <a:pt x="9988" y="6931"/>
                      </a:cubicBezTo>
                      <a:lnTo>
                        <a:pt x="4789" y="6931"/>
                      </a:lnTo>
                      <a:lnTo>
                        <a:pt x="4789" y="5167"/>
                      </a:lnTo>
                      <a:cubicBezTo>
                        <a:pt x="4789" y="4253"/>
                        <a:pt x="4285" y="3434"/>
                        <a:pt x="3498" y="3025"/>
                      </a:cubicBezTo>
                      <a:cubicBezTo>
                        <a:pt x="3844" y="2710"/>
                        <a:pt x="4096" y="2237"/>
                        <a:pt x="4096" y="1733"/>
                      </a:cubicBezTo>
                      <a:cubicBezTo>
                        <a:pt x="4096" y="1355"/>
                        <a:pt x="3970" y="977"/>
                        <a:pt x="3718" y="725"/>
                      </a:cubicBezTo>
                      <a:close/>
                      <a:moveTo>
                        <a:pt x="2710" y="3466"/>
                      </a:moveTo>
                      <a:cubicBezTo>
                        <a:pt x="3498" y="3623"/>
                        <a:pt x="4096" y="4316"/>
                        <a:pt x="4096" y="5167"/>
                      </a:cubicBezTo>
                      <a:lnTo>
                        <a:pt x="4096" y="7246"/>
                      </a:lnTo>
                      <a:cubicBezTo>
                        <a:pt x="4128" y="7435"/>
                        <a:pt x="3970" y="7593"/>
                        <a:pt x="3750" y="7593"/>
                      </a:cubicBezTo>
                      <a:cubicBezTo>
                        <a:pt x="3561" y="7593"/>
                        <a:pt x="3403" y="7750"/>
                        <a:pt x="3403" y="7971"/>
                      </a:cubicBezTo>
                      <a:lnTo>
                        <a:pt x="3403" y="10712"/>
                      </a:lnTo>
                      <a:cubicBezTo>
                        <a:pt x="3403" y="10901"/>
                        <a:pt x="3246" y="11058"/>
                        <a:pt x="3056" y="11058"/>
                      </a:cubicBezTo>
                      <a:lnTo>
                        <a:pt x="1670" y="11058"/>
                      </a:lnTo>
                      <a:cubicBezTo>
                        <a:pt x="1481" y="11058"/>
                        <a:pt x="1324" y="10901"/>
                        <a:pt x="1324" y="10712"/>
                      </a:cubicBezTo>
                      <a:lnTo>
                        <a:pt x="1324" y="7971"/>
                      </a:lnTo>
                      <a:cubicBezTo>
                        <a:pt x="1324" y="7750"/>
                        <a:pt x="1166" y="7593"/>
                        <a:pt x="977" y="7593"/>
                      </a:cubicBezTo>
                      <a:cubicBezTo>
                        <a:pt x="788" y="7593"/>
                        <a:pt x="631" y="7435"/>
                        <a:pt x="631" y="7246"/>
                      </a:cubicBezTo>
                      <a:lnTo>
                        <a:pt x="631" y="5167"/>
                      </a:lnTo>
                      <a:cubicBezTo>
                        <a:pt x="631" y="4316"/>
                        <a:pt x="1198" y="3623"/>
                        <a:pt x="1985" y="3466"/>
                      </a:cubicBezTo>
                      <a:lnTo>
                        <a:pt x="1985" y="5829"/>
                      </a:lnTo>
                      <a:cubicBezTo>
                        <a:pt x="1985" y="6018"/>
                        <a:pt x="2143" y="6175"/>
                        <a:pt x="2363" y="6175"/>
                      </a:cubicBezTo>
                      <a:cubicBezTo>
                        <a:pt x="2552" y="6175"/>
                        <a:pt x="2710" y="6018"/>
                        <a:pt x="2710" y="5829"/>
                      </a:cubicBezTo>
                      <a:lnTo>
                        <a:pt x="2710" y="3466"/>
                      </a:lnTo>
                      <a:close/>
                      <a:moveTo>
                        <a:pt x="2395" y="0"/>
                      </a:moveTo>
                      <a:cubicBezTo>
                        <a:pt x="1450" y="0"/>
                        <a:pt x="694" y="756"/>
                        <a:pt x="694" y="1702"/>
                      </a:cubicBezTo>
                      <a:cubicBezTo>
                        <a:pt x="694" y="2206"/>
                        <a:pt x="946" y="2678"/>
                        <a:pt x="1292" y="2993"/>
                      </a:cubicBezTo>
                      <a:cubicBezTo>
                        <a:pt x="536" y="3403"/>
                        <a:pt x="1" y="4222"/>
                        <a:pt x="1" y="5136"/>
                      </a:cubicBezTo>
                      <a:lnTo>
                        <a:pt x="1" y="7215"/>
                      </a:lnTo>
                      <a:cubicBezTo>
                        <a:pt x="1" y="7656"/>
                        <a:pt x="253" y="8034"/>
                        <a:pt x="662" y="8192"/>
                      </a:cubicBezTo>
                      <a:lnTo>
                        <a:pt x="662" y="10649"/>
                      </a:lnTo>
                      <a:cubicBezTo>
                        <a:pt x="662" y="11184"/>
                        <a:pt x="1135" y="11657"/>
                        <a:pt x="1670" y="11657"/>
                      </a:cubicBezTo>
                      <a:lnTo>
                        <a:pt x="3056" y="11657"/>
                      </a:lnTo>
                      <a:cubicBezTo>
                        <a:pt x="3624" y="11657"/>
                        <a:pt x="4096" y="11184"/>
                        <a:pt x="4096" y="10649"/>
                      </a:cubicBezTo>
                      <a:lnTo>
                        <a:pt x="4096" y="8192"/>
                      </a:lnTo>
                      <a:cubicBezTo>
                        <a:pt x="4348" y="8065"/>
                        <a:pt x="4600" y="7876"/>
                        <a:pt x="4726" y="7561"/>
                      </a:cubicBezTo>
                      <a:lnTo>
                        <a:pt x="9988" y="7561"/>
                      </a:lnTo>
                      <a:cubicBezTo>
                        <a:pt x="10555" y="7561"/>
                        <a:pt x="11027" y="7089"/>
                        <a:pt x="11027" y="6553"/>
                      </a:cubicBezTo>
                      <a:lnTo>
                        <a:pt x="11027" y="662"/>
                      </a:lnTo>
                      <a:lnTo>
                        <a:pt x="11374" y="662"/>
                      </a:lnTo>
                      <a:cubicBezTo>
                        <a:pt x="11563" y="662"/>
                        <a:pt x="11720" y="504"/>
                        <a:pt x="11720" y="315"/>
                      </a:cubicBezTo>
                      <a:cubicBezTo>
                        <a:pt x="11720" y="158"/>
                        <a:pt x="11563" y="0"/>
                        <a:pt x="113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45" name="Google Shape;12534;p89">
                  <a:extLst>
                    <a:ext uri="{FF2B5EF4-FFF2-40B4-BE49-F238E27FC236}">
                      <a16:creationId xmlns:a16="http://schemas.microsoft.com/office/drawing/2014/main" id="{9106F9CE-12D7-F1F4-1965-A3A136A48998}"/>
                    </a:ext>
                  </a:extLst>
                </p:cNvPr>
                <p:cNvSpPr/>
                <p:nvPr/>
              </p:nvSpPr>
              <p:spPr>
                <a:xfrm>
                  <a:off x="-5496575" y="2072625"/>
                  <a:ext cx="102425" cy="10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7" h="4097" extrusionOk="0">
                      <a:moveTo>
                        <a:pt x="2395" y="725"/>
                      </a:moveTo>
                      <a:cubicBezTo>
                        <a:pt x="2867" y="851"/>
                        <a:pt x="3245" y="1229"/>
                        <a:pt x="3371" y="1733"/>
                      </a:cubicBezTo>
                      <a:lnTo>
                        <a:pt x="2395" y="1733"/>
                      </a:lnTo>
                      <a:lnTo>
                        <a:pt x="2395" y="725"/>
                      </a:lnTo>
                      <a:close/>
                      <a:moveTo>
                        <a:pt x="1733" y="757"/>
                      </a:moveTo>
                      <a:lnTo>
                        <a:pt x="1733" y="2080"/>
                      </a:lnTo>
                      <a:cubicBezTo>
                        <a:pt x="1733" y="2269"/>
                        <a:pt x="1891" y="2426"/>
                        <a:pt x="2080" y="2426"/>
                      </a:cubicBezTo>
                      <a:lnTo>
                        <a:pt x="3403" y="2426"/>
                      </a:lnTo>
                      <a:cubicBezTo>
                        <a:pt x="3245" y="3025"/>
                        <a:pt x="2741" y="3466"/>
                        <a:pt x="2080" y="3466"/>
                      </a:cubicBezTo>
                      <a:cubicBezTo>
                        <a:pt x="1324" y="3466"/>
                        <a:pt x="693" y="2836"/>
                        <a:pt x="693" y="2080"/>
                      </a:cubicBezTo>
                      <a:cubicBezTo>
                        <a:pt x="693" y="1418"/>
                        <a:pt x="1135" y="851"/>
                        <a:pt x="1733" y="757"/>
                      </a:cubicBezTo>
                      <a:close/>
                      <a:moveTo>
                        <a:pt x="2048" y="0"/>
                      </a:moveTo>
                      <a:cubicBezTo>
                        <a:pt x="883" y="0"/>
                        <a:pt x="0" y="914"/>
                        <a:pt x="0" y="2048"/>
                      </a:cubicBezTo>
                      <a:cubicBezTo>
                        <a:pt x="0" y="3182"/>
                        <a:pt x="946" y="4096"/>
                        <a:pt x="2048" y="4096"/>
                      </a:cubicBezTo>
                      <a:cubicBezTo>
                        <a:pt x="3182" y="4096"/>
                        <a:pt x="4096" y="3182"/>
                        <a:pt x="4096" y="2048"/>
                      </a:cubicBezTo>
                      <a:cubicBezTo>
                        <a:pt x="4096" y="914"/>
                        <a:pt x="3182" y="0"/>
                        <a:pt x="20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625" name="Google Shape;12543;p89">
                <a:extLst>
                  <a:ext uri="{FF2B5EF4-FFF2-40B4-BE49-F238E27FC236}">
                    <a16:creationId xmlns:a16="http://schemas.microsoft.com/office/drawing/2014/main" id="{D4A0D4D1-DD93-1FC4-9132-3E8C1264623C}"/>
                  </a:ext>
                </a:extLst>
              </p:cNvPr>
              <p:cNvGrpSpPr/>
              <p:nvPr/>
            </p:nvGrpSpPr>
            <p:grpSpPr>
              <a:xfrm>
                <a:off x="6983557" y="1885975"/>
                <a:ext cx="644752" cy="641288"/>
                <a:chOff x="-3854375" y="2046625"/>
                <a:chExt cx="293025" cy="291450"/>
              </a:xfrm>
              <a:grpFill/>
            </p:grpSpPr>
            <p:sp>
              <p:nvSpPr>
                <p:cNvPr id="642" name="Google Shape;12544;p89">
                  <a:extLst>
                    <a:ext uri="{FF2B5EF4-FFF2-40B4-BE49-F238E27FC236}">
                      <a16:creationId xmlns:a16="http://schemas.microsoft.com/office/drawing/2014/main" id="{28AD072F-05C1-D26A-0D7A-4B8C2CCD5B99}"/>
                    </a:ext>
                  </a:extLst>
                </p:cNvPr>
                <p:cNvSpPr/>
                <p:nvPr/>
              </p:nvSpPr>
              <p:spPr>
                <a:xfrm>
                  <a:off x="-3854375" y="2046625"/>
                  <a:ext cx="293025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658" extrusionOk="0">
                      <a:moveTo>
                        <a:pt x="7624" y="694"/>
                      </a:moveTo>
                      <a:cubicBezTo>
                        <a:pt x="9515" y="694"/>
                        <a:pt x="11058" y="2206"/>
                        <a:pt x="11058" y="4096"/>
                      </a:cubicBezTo>
                      <a:cubicBezTo>
                        <a:pt x="11058" y="5987"/>
                        <a:pt x="9515" y="7530"/>
                        <a:pt x="7624" y="7530"/>
                      </a:cubicBezTo>
                      <a:cubicBezTo>
                        <a:pt x="5734" y="7530"/>
                        <a:pt x="4190" y="5987"/>
                        <a:pt x="4190" y="4096"/>
                      </a:cubicBezTo>
                      <a:cubicBezTo>
                        <a:pt x="4190" y="2206"/>
                        <a:pt x="5734" y="694"/>
                        <a:pt x="7624" y="694"/>
                      </a:cubicBezTo>
                      <a:close/>
                      <a:moveTo>
                        <a:pt x="3336" y="8066"/>
                      </a:moveTo>
                      <a:cubicBezTo>
                        <a:pt x="3426" y="8066"/>
                        <a:pt x="3513" y="8098"/>
                        <a:pt x="3560" y="8161"/>
                      </a:cubicBezTo>
                      <a:cubicBezTo>
                        <a:pt x="3686" y="8287"/>
                        <a:pt x="3686" y="8507"/>
                        <a:pt x="3560" y="8633"/>
                      </a:cubicBezTo>
                      <a:lnTo>
                        <a:pt x="1323" y="10870"/>
                      </a:lnTo>
                      <a:cubicBezTo>
                        <a:pt x="1260" y="10933"/>
                        <a:pt x="1174" y="10964"/>
                        <a:pt x="1087" y="10964"/>
                      </a:cubicBezTo>
                      <a:cubicBezTo>
                        <a:pt x="1001" y="10964"/>
                        <a:pt x="914" y="10933"/>
                        <a:pt x="851" y="10870"/>
                      </a:cubicBezTo>
                      <a:cubicBezTo>
                        <a:pt x="725" y="10744"/>
                        <a:pt x="725" y="10523"/>
                        <a:pt x="851" y="10397"/>
                      </a:cubicBezTo>
                      <a:lnTo>
                        <a:pt x="3088" y="8161"/>
                      </a:lnTo>
                      <a:cubicBezTo>
                        <a:pt x="3151" y="8098"/>
                        <a:pt x="3245" y="8066"/>
                        <a:pt x="3336" y="8066"/>
                      </a:cubicBezTo>
                      <a:close/>
                      <a:moveTo>
                        <a:pt x="7624" y="1"/>
                      </a:moveTo>
                      <a:cubicBezTo>
                        <a:pt x="5356" y="1"/>
                        <a:pt x="3529" y="1860"/>
                        <a:pt x="3529" y="4096"/>
                      </a:cubicBezTo>
                      <a:cubicBezTo>
                        <a:pt x="3529" y="5136"/>
                        <a:pt x="3875" y="6050"/>
                        <a:pt x="4505" y="6743"/>
                      </a:cubicBezTo>
                      <a:lnTo>
                        <a:pt x="3812" y="7467"/>
                      </a:lnTo>
                      <a:cubicBezTo>
                        <a:pt x="3661" y="7386"/>
                        <a:pt x="3500" y="7347"/>
                        <a:pt x="3342" y="7347"/>
                      </a:cubicBezTo>
                      <a:cubicBezTo>
                        <a:pt x="3074" y="7347"/>
                        <a:pt x="2813" y="7458"/>
                        <a:pt x="2615" y="7656"/>
                      </a:cubicBezTo>
                      <a:lnTo>
                        <a:pt x="378" y="9893"/>
                      </a:lnTo>
                      <a:cubicBezTo>
                        <a:pt x="0" y="10271"/>
                        <a:pt x="0" y="10964"/>
                        <a:pt x="378" y="11343"/>
                      </a:cubicBezTo>
                      <a:cubicBezTo>
                        <a:pt x="567" y="11532"/>
                        <a:pt x="851" y="11658"/>
                        <a:pt x="1103" y="11658"/>
                      </a:cubicBezTo>
                      <a:cubicBezTo>
                        <a:pt x="1355" y="11658"/>
                        <a:pt x="1607" y="11532"/>
                        <a:pt x="1796" y="11343"/>
                      </a:cubicBezTo>
                      <a:lnTo>
                        <a:pt x="4033" y="9106"/>
                      </a:lnTo>
                      <a:cubicBezTo>
                        <a:pt x="4348" y="8791"/>
                        <a:pt x="4442" y="8318"/>
                        <a:pt x="4253" y="7909"/>
                      </a:cubicBezTo>
                      <a:lnTo>
                        <a:pt x="4947" y="7215"/>
                      </a:lnTo>
                      <a:cubicBezTo>
                        <a:pt x="5671" y="7814"/>
                        <a:pt x="6616" y="8192"/>
                        <a:pt x="7593" y="8192"/>
                      </a:cubicBezTo>
                      <a:cubicBezTo>
                        <a:pt x="9861" y="8192"/>
                        <a:pt x="11689" y="6333"/>
                        <a:pt x="11689" y="4096"/>
                      </a:cubicBezTo>
                      <a:cubicBezTo>
                        <a:pt x="11720" y="1828"/>
                        <a:pt x="9861" y="1"/>
                        <a:pt x="76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43" name="Google Shape;12545;p89">
                  <a:extLst>
                    <a:ext uri="{FF2B5EF4-FFF2-40B4-BE49-F238E27FC236}">
                      <a16:creationId xmlns:a16="http://schemas.microsoft.com/office/drawing/2014/main" id="{0A5C355B-55D8-4980-C859-B84E1D3E4488}"/>
                    </a:ext>
                  </a:extLst>
                </p:cNvPr>
                <p:cNvSpPr/>
                <p:nvPr/>
              </p:nvSpPr>
              <p:spPr>
                <a:xfrm>
                  <a:off x="-3714975" y="2080500"/>
                  <a:ext cx="103200" cy="11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8" h="4790" extrusionOk="0">
                      <a:moveTo>
                        <a:pt x="2048" y="694"/>
                      </a:moveTo>
                      <a:cubicBezTo>
                        <a:pt x="2458" y="694"/>
                        <a:pt x="2710" y="1009"/>
                        <a:pt x="2710" y="1387"/>
                      </a:cubicBezTo>
                      <a:cubicBezTo>
                        <a:pt x="2710" y="1765"/>
                        <a:pt x="2395" y="2048"/>
                        <a:pt x="2048" y="2048"/>
                      </a:cubicBezTo>
                      <a:cubicBezTo>
                        <a:pt x="1702" y="2048"/>
                        <a:pt x="1387" y="1733"/>
                        <a:pt x="1387" y="1387"/>
                      </a:cubicBezTo>
                      <a:cubicBezTo>
                        <a:pt x="1355" y="1009"/>
                        <a:pt x="1670" y="694"/>
                        <a:pt x="2048" y="694"/>
                      </a:cubicBezTo>
                      <a:close/>
                      <a:moveTo>
                        <a:pt x="2363" y="2741"/>
                      </a:moveTo>
                      <a:cubicBezTo>
                        <a:pt x="2931" y="2741"/>
                        <a:pt x="3403" y="3214"/>
                        <a:pt x="3403" y="3781"/>
                      </a:cubicBezTo>
                      <a:lnTo>
                        <a:pt x="3403" y="4128"/>
                      </a:lnTo>
                      <a:lnTo>
                        <a:pt x="662" y="4128"/>
                      </a:lnTo>
                      <a:lnTo>
                        <a:pt x="662" y="3781"/>
                      </a:lnTo>
                      <a:cubicBezTo>
                        <a:pt x="662" y="3214"/>
                        <a:pt x="1135" y="2741"/>
                        <a:pt x="1702" y="2741"/>
                      </a:cubicBezTo>
                      <a:close/>
                      <a:moveTo>
                        <a:pt x="2048" y="1"/>
                      </a:moveTo>
                      <a:cubicBezTo>
                        <a:pt x="1292" y="1"/>
                        <a:pt x="662" y="631"/>
                        <a:pt x="662" y="1387"/>
                      </a:cubicBezTo>
                      <a:cubicBezTo>
                        <a:pt x="662" y="1702"/>
                        <a:pt x="788" y="2017"/>
                        <a:pt x="977" y="2237"/>
                      </a:cubicBezTo>
                      <a:cubicBezTo>
                        <a:pt x="410" y="2521"/>
                        <a:pt x="1" y="3119"/>
                        <a:pt x="1" y="3781"/>
                      </a:cubicBezTo>
                      <a:lnTo>
                        <a:pt x="1" y="4443"/>
                      </a:lnTo>
                      <a:cubicBezTo>
                        <a:pt x="1" y="4632"/>
                        <a:pt x="158" y="4789"/>
                        <a:pt x="347" y="4789"/>
                      </a:cubicBezTo>
                      <a:lnTo>
                        <a:pt x="3781" y="4789"/>
                      </a:lnTo>
                      <a:cubicBezTo>
                        <a:pt x="3970" y="4789"/>
                        <a:pt x="4128" y="4632"/>
                        <a:pt x="4128" y="4443"/>
                      </a:cubicBezTo>
                      <a:lnTo>
                        <a:pt x="4128" y="3781"/>
                      </a:lnTo>
                      <a:cubicBezTo>
                        <a:pt x="4096" y="3119"/>
                        <a:pt x="3718" y="2521"/>
                        <a:pt x="3120" y="2237"/>
                      </a:cubicBezTo>
                      <a:cubicBezTo>
                        <a:pt x="3309" y="2017"/>
                        <a:pt x="3435" y="1733"/>
                        <a:pt x="3435" y="1387"/>
                      </a:cubicBezTo>
                      <a:cubicBezTo>
                        <a:pt x="3435" y="631"/>
                        <a:pt x="2805" y="1"/>
                        <a:pt x="20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sp>
            <p:nvSpPr>
              <p:cNvPr id="626" name="Google Shape;12552;p89">
                <a:extLst>
                  <a:ext uri="{FF2B5EF4-FFF2-40B4-BE49-F238E27FC236}">
                    <a16:creationId xmlns:a16="http://schemas.microsoft.com/office/drawing/2014/main" id="{7DFE4A74-91DE-3543-7A91-BC0AD1F7E9E9}"/>
                  </a:ext>
                </a:extLst>
              </p:cNvPr>
              <p:cNvSpPr/>
              <p:nvPr/>
            </p:nvSpPr>
            <p:spPr>
              <a:xfrm>
                <a:off x="11151816" y="1962933"/>
                <a:ext cx="642992" cy="486989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8853" extrusionOk="0">
                    <a:moveTo>
                      <a:pt x="1040" y="2709"/>
                    </a:moveTo>
                    <a:cubicBezTo>
                      <a:pt x="1229" y="2709"/>
                      <a:pt x="1386" y="2867"/>
                      <a:pt x="1386" y="3056"/>
                    </a:cubicBezTo>
                    <a:lnTo>
                      <a:pt x="1386" y="5828"/>
                    </a:lnTo>
                    <a:cubicBezTo>
                      <a:pt x="1386" y="6017"/>
                      <a:pt x="1229" y="6175"/>
                      <a:pt x="1040" y="6175"/>
                    </a:cubicBezTo>
                    <a:cubicBezTo>
                      <a:pt x="819" y="6175"/>
                      <a:pt x="662" y="6017"/>
                      <a:pt x="662" y="5828"/>
                    </a:cubicBezTo>
                    <a:lnTo>
                      <a:pt x="662" y="3056"/>
                    </a:lnTo>
                    <a:cubicBezTo>
                      <a:pt x="662" y="2867"/>
                      <a:pt x="819" y="2709"/>
                      <a:pt x="1040" y="2709"/>
                    </a:cubicBezTo>
                    <a:close/>
                    <a:moveTo>
                      <a:pt x="9641" y="1449"/>
                    </a:moveTo>
                    <a:lnTo>
                      <a:pt x="9641" y="7435"/>
                    </a:lnTo>
                    <a:lnTo>
                      <a:pt x="2079" y="5545"/>
                    </a:lnTo>
                    <a:lnTo>
                      <a:pt x="2079" y="3340"/>
                    </a:lnTo>
                    <a:lnTo>
                      <a:pt x="9641" y="1449"/>
                    </a:lnTo>
                    <a:close/>
                    <a:moveTo>
                      <a:pt x="3466" y="6616"/>
                    </a:moveTo>
                    <a:lnTo>
                      <a:pt x="6112" y="7278"/>
                    </a:lnTo>
                    <a:cubicBezTo>
                      <a:pt x="5954" y="7845"/>
                      <a:pt x="5450" y="8223"/>
                      <a:pt x="4820" y="8223"/>
                    </a:cubicBezTo>
                    <a:cubicBezTo>
                      <a:pt x="4064" y="8223"/>
                      <a:pt x="3434" y="7593"/>
                      <a:pt x="3434" y="6837"/>
                    </a:cubicBezTo>
                    <a:cubicBezTo>
                      <a:pt x="3434" y="6774"/>
                      <a:pt x="3434" y="6679"/>
                      <a:pt x="3466" y="6616"/>
                    </a:cubicBezTo>
                    <a:close/>
                    <a:moveTo>
                      <a:pt x="10680" y="662"/>
                    </a:moveTo>
                    <a:cubicBezTo>
                      <a:pt x="10869" y="662"/>
                      <a:pt x="11027" y="819"/>
                      <a:pt x="11027" y="1008"/>
                    </a:cubicBezTo>
                    <a:lnTo>
                      <a:pt x="11027" y="7876"/>
                    </a:lnTo>
                    <a:cubicBezTo>
                      <a:pt x="11027" y="8065"/>
                      <a:pt x="10869" y="8223"/>
                      <a:pt x="10680" y="8223"/>
                    </a:cubicBezTo>
                    <a:cubicBezTo>
                      <a:pt x="10491" y="8223"/>
                      <a:pt x="10334" y="8065"/>
                      <a:pt x="10334" y="7876"/>
                    </a:cubicBezTo>
                    <a:lnTo>
                      <a:pt x="10334" y="1008"/>
                    </a:lnTo>
                    <a:cubicBezTo>
                      <a:pt x="10334" y="819"/>
                      <a:pt x="10491" y="662"/>
                      <a:pt x="10680" y="662"/>
                    </a:cubicBezTo>
                    <a:close/>
                    <a:moveTo>
                      <a:pt x="10680" y="0"/>
                    </a:moveTo>
                    <a:cubicBezTo>
                      <a:pt x="10208" y="0"/>
                      <a:pt x="9798" y="315"/>
                      <a:pt x="9704" y="756"/>
                    </a:cubicBezTo>
                    <a:lnTo>
                      <a:pt x="1985" y="2678"/>
                    </a:lnTo>
                    <a:cubicBezTo>
                      <a:pt x="1827" y="2331"/>
                      <a:pt x="1449" y="2048"/>
                      <a:pt x="1040" y="2048"/>
                    </a:cubicBezTo>
                    <a:cubicBezTo>
                      <a:pt x="473" y="2048"/>
                      <a:pt x="0" y="2520"/>
                      <a:pt x="0" y="3056"/>
                    </a:cubicBezTo>
                    <a:lnTo>
                      <a:pt x="0" y="5828"/>
                    </a:lnTo>
                    <a:cubicBezTo>
                      <a:pt x="0" y="6364"/>
                      <a:pt x="473" y="6837"/>
                      <a:pt x="1040" y="6837"/>
                    </a:cubicBezTo>
                    <a:cubicBezTo>
                      <a:pt x="1449" y="6837"/>
                      <a:pt x="1827" y="6616"/>
                      <a:pt x="1985" y="6206"/>
                    </a:cubicBezTo>
                    <a:lnTo>
                      <a:pt x="2804" y="6427"/>
                    </a:lnTo>
                    <a:cubicBezTo>
                      <a:pt x="2772" y="6522"/>
                      <a:pt x="2772" y="6679"/>
                      <a:pt x="2772" y="6805"/>
                    </a:cubicBezTo>
                    <a:cubicBezTo>
                      <a:pt x="2772" y="7939"/>
                      <a:pt x="3655" y="8853"/>
                      <a:pt x="4820" y="8853"/>
                    </a:cubicBezTo>
                    <a:cubicBezTo>
                      <a:pt x="5324" y="8853"/>
                      <a:pt x="5828" y="8664"/>
                      <a:pt x="6175" y="8317"/>
                    </a:cubicBezTo>
                    <a:cubicBezTo>
                      <a:pt x="6459" y="8065"/>
                      <a:pt x="6648" y="7719"/>
                      <a:pt x="6774" y="7341"/>
                    </a:cubicBezTo>
                    <a:lnTo>
                      <a:pt x="9704" y="8065"/>
                    </a:lnTo>
                    <a:cubicBezTo>
                      <a:pt x="9798" y="8506"/>
                      <a:pt x="10208" y="8821"/>
                      <a:pt x="10680" y="8821"/>
                    </a:cubicBezTo>
                    <a:cubicBezTo>
                      <a:pt x="11216" y="8821"/>
                      <a:pt x="11688" y="8349"/>
                      <a:pt x="11688" y="7782"/>
                    </a:cubicBezTo>
                    <a:lnTo>
                      <a:pt x="11688" y="945"/>
                    </a:lnTo>
                    <a:cubicBezTo>
                      <a:pt x="11688" y="473"/>
                      <a:pt x="11279" y="0"/>
                      <a:pt x="1068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/>
                </a:endParaRPr>
              </a:p>
            </p:txBody>
          </p:sp>
          <p:grpSp>
            <p:nvGrpSpPr>
              <p:cNvPr id="627" name="Google Shape;12561;p89">
                <a:extLst>
                  <a:ext uri="{FF2B5EF4-FFF2-40B4-BE49-F238E27FC236}">
                    <a16:creationId xmlns:a16="http://schemas.microsoft.com/office/drawing/2014/main" id="{727080B8-5D10-C152-BA93-5B0BC80C6E23}"/>
                  </a:ext>
                </a:extLst>
              </p:cNvPr>
              <p:cNvGrpSpPr/>
              <p:nvPr/>
            </p:nvGrpSpPr>
            <p:grpSpPr>
              <a:xfrm>
                <a:off x="3710685" y="1885124"/>
                <a:ext cx="643048" cy="642992"/>
                <a:chOff x="-5276050" y="2037975"/>
                <a:chExt cx="292250" cy="292225"/>
              </a:xfrm>
              <a:grpFill/>
            </p:grpSpPr>
            <p:sp>
              <p:nvSpPr>
                <p:cNvPr id="639" name="Google Shape;12562;p89">
                  <a:extLst>
                    <a:ext uri="{FF2B5EF4-FFF2-40B4-BE49-F238E27FC236}">
                      <a16:creationId xmlns:a16="http://schemas.microsoft.com/office/drawing/2014/main" id="{8225CA2C-5396-A131-2C61-C49A2C4D122A}"/>
                    </a:ext>
                  </a:extLst>
                </p:cNvPr>
                <p:cNvSpPr/>
                <p:nvPr/>
              </p:nvSpPr>
              <p:spPr>
                <a:xfrm>
                  <a:off x="-5102775" y="2211250"/>
                  <a:ext cx="512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986" extrusionOk="0">
                      <a:moveTo>
                        <a:pt x="343" y="0"/>
                      </a:moveTo>
                      <a:cubicBezTo>
                        <a:pt x="253" y="0"/>
                        <a:pt x="158" y="32"/>
                        <a:pt x="95" y="95"/>
                      </a:cubicBezTo>
                      <a:cubicBezTo>
                        <a:pt x="1" y="189"/>
                        <a:pt x="1" y="441"/>
                        <a:pt x="95" y="536"/>
                      </a:cubicBezTo>
                      <a:lnTo>
                        <a:pt x="536" y="977"/>
                      </a:lnTo>
                      <a:lnTo>
                        <a:pt x="95" y="1418"/>
                      </a:lnTo>
                      <a:cubicBezTo>
                        <a:pt x="1" y="1544"/>
                        <a:pt x="1" y="1765"/>
                        <a:pt x="95" y="1891"/>
                      </a:cubicBezTo>
                      <a:cubicBezTo>
                        <a:pt x="158" y="1954"/>
                        <a:pt x="253" y="1985"/>
                        <a:pt x="343" y="1985"/>
                      </a:cubicBezTo>
                      <a:cubicBezTo>
                        <a:pt x="434" y="1985"/>
                        <a:pt x="521" y="1954"/>
                        <a:pt x="568" y="1891"/>
                      </a:cubicBezTo>
                      <a:lnTo>
                        <a:pt x="1009" y="1450"/>
                      </a:lnTo>
                      <a:lnTo>
                        <a:pt x="1450" y="1891"/>
                      </a:lnTo>
                      <a:cubicBezTo>
                        <a:pt x="1513" y="1954"/>
                        <a:pt x="1600" y="1985"/>
                        <a:pt x="1686" y="1985"/>
                      </a:cubicBezTo>
                      <a:cubicBezTo>
                        <a:pt x="1773" y="1985"/>
                        <a:pt x="1860" y="1954"/>
                        <a:pt x="1923" y="1891"/>
                      </a:cubicBezTo>
                      <a:cubicBezTo>
                        <a:pt x="2049" y="1765"/>
                        <a:pt x="2049" y="1544"/>
                        <a:pt x="1923" y="1418"/>
                      </a:cubicBezTo>
                      <a:lnTo>
                        <a:pt x="1482" y="977"/>
                      </a:lnTo>
                      <a:lnTo>
                        <a:pt x="1923" y="536"/>
                      </a:lnTo>
                      <a:cubicBezTo>
                        <a:pt x="2049" y="441"/>
                        <a:pt x="2049" y="189"/>
                        <a:pt x="1923" y="95"/>
                      </a:cubicBezTo>
                      <a:cubicBezTo>
                        <a:pt x="1860" y="32"/>
                        <a:pt x="1773" y="0"/>
                        <a:pt x="1686" y="0"/>
                      </a:cubicBezTo>
                      <a:cubicBezTo>
                        <a:pt x="1600" y="0"/>
                        <a:pt x="1513" y="32"/>
                        <a:pt x="1450" y="95"/>
                      </a:cubicBezTo>
                      <a:lnTo>
                        <a:pt x="1009" y="504"/>
                      </a:lnTo>
                      <a:lnTo>
                        <a:pt x="568" y="95"/>
                      </a:lnTo>
                      <a:cubicBezTo>
                        <a:pt x="521" y="32"/>
                        <a:pt x="434" y="0"/>
                        <a:pt x="3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40" name="Google Shape;12563;p89">
                  <a:extLst>
                    <a:ext uri="{FF2B5EF4-FFF2-40B4-BE49-F238E27FC236}">
                      <a16:creationId xmlns:a16="http://schemas.microsoft.com/office/drawing/2014/main" id="{9809FEC8-4244-08BF-4B6C-796C38534683}"/>
                    </a:ext>
                  </a:extLst>
                </p:cNvPr>
                <p:cNvSpPr/>
                <p:nvPr/>
              </p:nvSpPr>
              <p:spPr>
                <a:xfrm>
                  <a:off x="-5224050" y="2107875"/>
                  <a:ext cx="51200" cy="4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1992" extrusionOk="0">
                      <a:moveTo>
                        <a:pt x="351" y="0"/>
                      </a:moveTo>
                      <a:cubicBezTo>
                        <a:pt x="260" y="0"/>
                        <a:pt x="173" y="24"/>
                        <a:pt x="126" y="71"/>
                      </a:cubicBezTo>
                      <a:cubicBezTo>
                        <a:pt x="0" y="197"/>
                        <a:pt x="0" y="449"/>
                        <a:pt x="126" y="544"/>
                      </a:cubicBezTo>
                      <a:lnTo>
                        <a:pt x="536" y="985"/>
                      </a:lnTo>
                      <a:lnTo>
                        <a:pt x="126" y="1426"/>
                      </a:lnTo>
                      <a:cubicBezTo>
                        <a:pt x="0" y="1552"/>
                        <a:pt x="0" y="1772"/>
                        <a:pt x="126" y="1898"/>
                      </a:cubicBezTo>
                      <a:cubicBezTo>
                        <a:pt x="173" y="1961"/>
                        <a:pt x="260" y="1993"/>
                        <a:pt x="351" y="1993"/>
                      </a:cubicBezTo>
                      <a:cubicBezTo>
                        <a:pt x="441" y="1993"/>
                        <a:pt x="536" y="1961"/>
                        <a:pt x="599" y="1898"/>
                      </a:cubicBezTo>
                      <a:lnTo>
                        <a:pt x="1008" y="1457"/>
                      </a:lnTo>
                      <a:lnTo>
                        <a:pt x="1449" y="1898"/>
                      </a:lnTo>
                      <a:cubicBezTo>
                        <a:pt x="1512" y="1961"/>
                        <a:pt x="1599" y="1993"/>
                        <a:pt x="1686" y="1993"/>
                      </a:cubicBezTo>
                      <a:cubicBezTo>
                        <a:pt x="1772" y="1993"/>
                        <a:pt x="1859" y="1961"/>
                        <a:pt x="1922" y="1898"/>
                      </a:cubicBezTo>
                      <a:cubicBezTo>
                        <a:pt x="2048" y="1772"/>
                        <a:pt x="2048" y="1520"/>
                        <a:pt x="1922" y="1426"/>
                      </a:cubicBezTo>
                      <a:lnTo>
                        <a:pt x="1481" y="985"/>
                      </a:lnTo>
                      <a:lnTo>
                        <a:pt x="1922" y="544"/>
                      </a:lnTo>
                      <a:cubicBezTo>
                        <a:pt x="2048" y="449"/>
                        <a:pt x="2048" y="197"/>
                        <a:pt x="1922" y="71"/>
                      </a:cubicBezTo>
                      <a:cubicBezTo>
                        <a:pt x="1875" y="24"/>
                        <a:pt x="1788" y="0"/>
                        <a:pt x="1697" y="0"/>
                      </a:cubicBezTo>
                      <a:cubicBezTo>
                        <a:pt x="1607" y="0"/>
                        <a:pt x="1512" y="24"/>
                        <a:pt x="1449" y="71"/>
                      </a:cubicBezTo>
                      <a:lnTo>
                        <a:pt x="1008" y="512"/>
                      </a:lnTo>
                      <a:lnTo>
                        <a:pt x="599" y="71"/>
                      </a:lnTo>
                      <a:cubicBezTo>
                        <a:pt x="536" y="24"/>
                        <a:pt x="441" y="0"/>
                        <a:pt x="35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41" name="Google Shape;12564;p89">
                  <a:extLst>
                    <a:ext uri="{FF2B5EF4-FFF2-40B4-BE49-F238E27FC236}">
                      <a16:creationId xmlns:a16="http://schemas.microsoft.com/office/drawing/2014/main" id="{E43D131F-CAA2-2F91-BC47-8E9D421706E4}"/>
                    </a:ext>
                  </a:extLst>
                </p:cNvPr>
                <p:cNvSpPr/>
                <p:nvPr/>
              </p:nvSpPr>
              <p:spPr>
                <a:xfrm>
                  <a:off x="-5276050" y="2037975"/>
                  <a:ext cx="29225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0" h="11689" extrusionOk="0">
                      <a:moveTo>
                        <a:pt x="10334" y="3119"/>
                      </a:moveTo>
                      <a:cubicBezTo>
                        <a:pt x="10712" y="3119"/>
                        <a:pt x="11028" y="3403"/>
                        <a:pt x="11028" y="3781"/>
                      </a:cubicBezTo>
                      <a:cubicBezTo>
                        <a:pt x="11028" y="4190"/>
                        <a:pt x="10712" y="4442"/>
                        <a:pt x="10334" y="4442"/>
                      </a:cubicBezTo>
                      <a:cubicBezTo>
                        <a:pt x="9956" y="4442"/>
                        <a:pt x="9673" y="4127"/>
                        <a:pt x="9673" y="3781"/>
                      </a:cubicBezTo>
                      <a:cubicBezTo>
                        <a:pt x="9673" y="3403"/>
                        <a:pt x="9988" y="3119"/>
                        <a:pt x="10334" y="3119"/>
                      </a:cubicBezTo>
                      <a:close/>
                      <a:moveTo>
                        <a:pt x="4443" y="7593"/>
                      </a:moveTo>
                      <a:cubicBezTo>
                        <a:pt x="4853" y="7593"/>
                        <a:pt x="5105" y="7908"/>
                        <a:pt x="5105" y="8255"/>
                      </a:cubicBezTo>
                      <a:cubicBezTo>
                        <a:pt x="5105" y="8664"/>
                        <a:pt x="4790" y="8948"/>
                        <a:pt x="4443" y="8948"/>
                      </a:cubicBezTo>
                      <a:cubicBezTo>
                        <a:pt x="4065" y="8948"/>
                        <a:pt x="3781" y="8633"/>
                        <a:pt x="3781" y="8255"/>
                      </a:cubicBezTo>
                      <a:cubicBezTo>
                        <a:pt x="3781" y="7876"/>
                        <a:pt x="4096" y="7593"/>
                        <a:pt x="4443" y="7593"/>
                      </a:cubicBezTo>
                      <a:close/>
                      <a:moveTo>
                        <a:pt x="5829" y="725"/>
                      </a:moveTo>
                      <a:cubicBezTo>
                        <a:pt x="7341" y="725"/>
                        <a:pt x="8822" y="1386"/>
                        <a:pt x="9799" y="2521"/>
                      </a:cubicBezTo>
                      <a:cubicBezTo>
                        <a:pt x="9326" y="2710"/>
                        <a:pt x="8980" y="3245"/>
                        <a:pt x="8980" y="3781"/>
                      </a:cubicBezTo>
                      <a:cubicBezTo>
                        <a:pt x="8980" y="3718"/>
                        <a:pt x="8917" y="3623"/>
                        <a:pt x="8885" y="3560"/>
                      </a:cubicBezTo>
                      <a:lnTo>
                        <a:pt x="8854" y="3497"/>
                      </a:lnTo>
                      <a:lnTo>
                        <a:pt x="8192" y="2836"/>
                      </a:lnTo>
                      <a:cubicBezTo>
                        <a:pt x="8129" y="2773"/>
                        <a:pt x="8035" y="2741"/>
                        <a:pt x="7944" y="2741"/>
                      </a:cubicBezTo>
                      <a:cubicBezTo>
                        <a:pt x="7853" y="2741"/>
                        <a:pt x="7767" y="2773"/>
                        <a:pt x="7719" y="2836"/>
                      </a:cubicBezTo>
                      <a:cubicBezTo>
                        <a:pt x="7593" y="2962"/>
                        <a:pt x="7593" y="3182"/>
                        <a:pt x="7719" y="3308"/>
                      </a:cubicBezTo>
                      <a:lnTo>
                        <a:pt x="7814" y="3434"/>
                      </a:lnTo>
                      <a:cubicBezTo>
                        <a:pt x="6869" y="3466"/>
                        <a:pt x="5987" y="3875"/>
                        <a:pt x="5262" y="4568"/>
                      </a:cubicBezTo>
                      <a:cubicBezTo>
                        <a:pt x="4600" y="5230"/>
                        <a:pt x="4254" y="6081"/>
                        <a:pt x="4159" y="6963"/>
                      </a:cubicBezTo>
                      <a:cubicBezTo>
                        <a:pt x="3561" y="7120"/>
                        <a:pt x="3151" y="7656"/>
                        <a:pt x="3151" y="8318"/>
                      </a:cubicBezTo>
                      <a:cubicBezTo>
                        <a:pt x="3151" y="9074"/>
                        <a:pt x="3781" y="9704"/>
                        <a:pt x="4506" y="9704"/>
                      </a:cubicBezTo>
                      <a:cubicBezTo>
                        <a:pt x="5262" y="9704"/>
                        <a:pt x="5892" y="9074"/>
                        <a:pt x="5892" y="8318"/>
                      </a:cubicBezTo>
                      <a:cubicBezTo>
                        <a:pt x="5892" y="7687"/>
                        <a:pt x="5451" y="7120"/>
                        <a:pt x="4884" y="6963"/>
                      </a:cubicBezTo>
                      <a:cubicBezTo>
                        <a:pt x="5042" y="5482"/>
                        <a:pt x="6302" y="4222"/>
                        <a:pt x="7814" y="4127"/>
                      </a:cubicBezTo>
                      <a:lnTo>
                        <a:pt x="7814" y="4127"/>
                      </a:lnTo>
                      <a:lnTo>
                        <a:pt x="7751" y="4222"/>
                      </a:lnTo>
                      <a:cubicBezTo>
                        <a:pt x="7625" y="4348"/>
                        <a:pt x="7625" y="4568"/>
                        <a:pt x="7751" y="4694"/>
                      </a:cubicBezTo>
                      <a:cubicBezTo>
                        <a:pt x="7814" y="4757"/>
                        <a:pt x="7901" y="4789"/>
                        <a:pt x="7987" y="4789"/>
                      </a:cubicBezTo>
                      <a:cubicBezTo>
                        <a:pt x="8074" y="4789"/>
                        <a:pt x="8161" y="4757"/>
                        <a:pt x="8224" y="4694"/>
                      </a:cubicBezTo>
                      <a:lnTo>
                        <a:pt x="8885" y="4033"/>
                      </a:lnTo>
                      <a:cubicBezTo>
                        <a:pt x="8980" y="3938"/>
                        <a:pt x="9011" y="3875"/>
                        <a:pt x="9011" y="3781"/>
                      </a:cubicBezTo>
                      <a:cubicBezTo>
                        <a:pt x="9011" y="4537"/>
                        <a:pt x="9641" y="5167"/>
                        <a:pt x="10397" y="5167"/>
                      </a:cubicBezTo>
                      <a:cubicBezTo>
                        <a:pt x="10618" y="5167"/>
                        <a:pt x="10807" y="5136"/>
                        <a:pt x="11028" y="5010"/>
                      </a:cubicBezTo>
                      <a:cubicBezTo>
                        <a:pt x="11059" y="5293"/>
                        <a:pt x="11091" y="5545"/>
                        <a:pt x="11091" y="5829"/>
                      </a:cubicBezTo>
                      <a:cubicBezTo>
                        <a:pt x="11028" y="8696"/>
                        <a:pt x="8696" y="11027"/>
                        <a:pt x="5829" y="11027"/>
                      </a:cubicBezTo>
                      <a:cubicBezTo>
                        <a:pt x="2994" y="11027"/>
                        <a:pt x="694" y="8696"/>
                        <a:pt x="694" y="5829"/>
                      </a:cubicBezTo>
                      <a:cubicBezTo>
                        <a:pt x="694" y="2993"/>
                        <a:pt x="2994" y="725"/>
                        <a:pt x="5829" y="725"/>
                      </a:cubicBezTo>
                      <a:close/>
                      <a:moveTo>
                        <a:pt x="5829" y="0"/>
                      </a:moveTo>
                      <a:cubicBezTo>
                        <a:pt x="2584" y="0"/>
                        <a:pt x="1" y="2615"/>
                        <a:pt x="1" y="5829"/>
                      </a:cubicBezTo>
                      <a:cubicBezTo>
                        <a:pt x="1" y="7404"/>
                        <a:pt x="599" y="8853"/>
                        <a:pt x="1702" y="9956"/>
                      </a:cubicBezTo>
                      <a:cubicBezTo>
                        <a:pt x="2773" y="11058"/>
                        <a:pt x="4254" y="11689"/>
                        <a:pt x="5829" y="11689"/>
                      </a:cubicBezTo>
                      <a:cubicBezTo>
                        <a:pt x="6617" y="11689"/>
                        <a:pt x="7341" y="11531"/>
                        <a:pt x="8098" y="11216"/>
                      </a:cubicBezTo>
                      <a:cubicBezTo>
                        <a:pt x="8822" y="10901"/>
                        <a:pt x="9452" y="10523"/>
                        <a:pt x="9956" y="9956"/>
                      </a:cubicBezTo>
                      <a:cubicBezTo>
                        <a:pt x="10492" y="9420"/>
                        <a:pt x="10901" y="8790"/>
                        <a:pt x="11217" y="8128"/>
                      </a:cubicBezTo>
                      <a:cubicBezTo>
                        <a:pt x="11532" y="7404"/>
                        <a:pt x="11689" y="6616"/>
                        <a:pt x="11689" y="5829"/>
                      </a:cubicBezTo>
                      <a:cubicBezTo>
                        <a:pt x="11689" y="5356"/>
                        <a:pt x="11658" y="4884"/>
                        <a:pt x="11532" y="4442"/>
                      </a:cubicBezTo>
                      <a:cubicBezTo>
                        <a:pt x="11595" y="4253"/>
                        <a:pt x="11689" y="4033"/>
                        <a:pt x="11689" y="3781"/>
                      </a:cubicBezTo>
                      <a:cubicBezTo>
                        <a:pt x="11689" y="3119"/>
                        <a:pt x="11217" y="2552"/>
                        <a:pt x="10586" y="2458"/>
                      </a:cubicBezTo>
                      <a:cubicBezTo>
                        <a:pt x="9484" y="945"/>
                        <a:pt x="7719" y="0"/>
                        <a:pt x="582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628" name="Google Shape;12567;p89">
                <a:extLst>
                  <a:ext uri="{FF2B5EF4-FFF2-40B4-BE49-F238E27FC236}">
                    <a16:creationId xmlns:a16="http://schemas.microsoft.com/office/drawing/2014/main" id="{E74B94FE-EB7D-DADB-7AE0-A939B2170D5A}"/>
                  </a:ext>
                </a:extLst>
              </p:cNvPr>
              <p:cNvGrpSpPr/>
              <p:nvPr/>
            </p:nvGrpSpPr>
            <p:grpSpPr>
              <a:xfrm>
                <a:off x="7915085" y="1885975"/>
                <a:ext cx="493975" cy="641288"/>
                <a:chOff x="-3462150" y="2046625"/>
                <a:chExt cx="224500" cy="291450"/>
              </a:xfrm>
              <a:grpFill/>
            </p:grpSpPr>
            <p:sp>
              <p:nvSpPr>
                <p:cNvPr id="632" name="Google Shape;12568;p89">
                  <a:extLst>
                    <a:ext uri="{FF2B5EF4-FFF2-40B4-BE49-F238E27FC236}">
                      <a16:creationId xmlns:a16="http://schemas.microsoft.com/office/drawing/2014/main" id="{5F33D965-49AA-A838-F33E-40D23DB42313}"/>
                    </a:ext>
                  </a:extLst>
                </p:cNvPr>
                <p:cNvSpPr/>
                <p:nvPr/>
              </p:nvSpPr>
              <p:spPr>
                <a:xfrm>
                  <a:off x="-3425125" y="2253000"/>
                  <a:ext cx="51225" cy="5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17" extrusionOk="0">
                      <a:moveTo>
                        <a:pt x="1009" y="662"/>
                      </a:moveTo>
                      <a:cubicBezTo>
                        <a:pt x="1198" y="662"/>
                        <a:pt x="1355" y="819"/>
                        <a:pt x="1355" y="1008"/>
                      </a:cubicBezTo>
                      <a:cubicBezTo>
                        <a:pt x="1355" y="1197"/>
                        <a:pt x="1166" y="1355"/>
                        <a:pt x="1009" y="1355"/>
                      </a:cubicBezTo>
                      <a:cubicBezTo>
                        <a:pt x="820" y="1355"/>
                        <a:pt x="662" y="1197"/>
                        <a:pt x="662" y="1008"/>
                      </a:cubicBezTo>
                      <a:cubicBezTo>
                        <a:pt x="662" y="819"/>
                        <a:pt x="820" y="662"/>
                        <a:pt x="1009" y="662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0" y="441"/>
                        <a:pt x="0" y="1008"/>
                      </a:cubicBezTo>
                      <a:cubicBezTo>
                        <a:pt x="0" y="1575"/>
                        <a:pt x="473" y="2016"/>
                        <a:pt x="1009" y="2016"/>
                      </a:cubicBezTo>
                      <a:cubicBezTo>
                        <a:pt x="1576" y="2016"/>
                        <a:pt x="2048" y="1575"/>
                        <a:pt x="2048" y="1008"/>
                      </a:cubicBezTo>
                      <a:cubicBezTo>
                        <a:pt x="2048" y="441"/>
                        <a:pt x="1576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33" name="Google Shape;12569;p89">
                  <a:extLst>
                    <a:ext uri="{FF2B5EF4-FFF2-40B4-BE49-F238E27FC236}">
                      <a16:creationId xmlns:a16="http://schemas.microsoft.com/office/drawing/2014/main" id="{F1AE8DD0-EF4C-C215-1663-4CD5C36E6D37}"/>
                    </a:ext>
                  </a:extLst>
                </p:cNvPr>
                <p:cNvSpPr/>
                <p:nvPr/>
              </p:nvSpPr>
              <p:spPr>
                <a:xfrm>
                  <a:off x="-3425125" y="2116725"/>
                  <a:ext cx="512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986" extrusionOk="0">
                      <a:moveTo>
                        <a:pt x="343" y="1"/>
                      </a:moveTo>
                      <a:cubicBezTo>
                        <a:pt x="252" y="1"/>
                        <a:pt x="158" y="32"/>
                        <a:pt x="95" y="95"/>
                      </a:cubicBezTo>
                      <a:cubicBezTo>
                        <a:pt x="0" y="190"/>
                        <a:pt x="0" y="442"/>
                        <a:pt x="95" y="536"/>
                      </a:cubicBezTo>
                      <a:lnTo>
                        <a:pt x="536" y="977"/>
                      </a:lnTo>
                      <a:lnTo>
                        <a:pt x="95" y="1418"/>
                      </a:lnTo>
                      <a:cubicBezTo>
                        <a:pt x="0" y="1544"/>
                        <a:pt x="0" y="1765"/>
                        <a:pt x="95" y="1891"/>
                      </a:cubicBezTo>
                      <a:cubicBezTo>
                        <a:pt x="158" y="1954"/>
                        <a:pt x="252" y="1986"/>
                        <a:pt x="343" y="1986"/>
                      </a:cubicBezTo>
                      <a:cubicBezTo>
                        <a:pt x="434" y="1986"/>
                        <a:pt x="520" y="1954"/>
                        <a:pt x="568" y="1891"/>
                      </a:cubicBezTo>
                      <a:lnTo>
                        <a:pt x="1009" y="1450"/>
                      </a:lnTo>
                      <a:lnTo>
                        <a:pt x="1450" y="1891"/>
                      </a:lnTo>
                      <a:cubicBezTo>
                        <a:pt x="1513" y="1954"/>
                        <a:pt x="1599" y="1986"/>
                        <a:pt x="1686" y="1986"/>
                      </a:cubicBezTo>
                      <a:cubicBezTo>
                        <a:pt x="1773" y="1986"/>
                        <a:pt x="1859" y="1954"/>
                        <a:pt x="1922" y="1891"/>
                      </a:cubicBezTo>
                      <a:cubicBezTo>
                        <a:pt x="2048" y="1765"/>
                        <a:pt x="2048" y="1544"/>
                        <a:pt x="1922" y="1418"/>
                      </a:cubicBezTo>
                      <a:lnTo>
                        <a:pt x="1481" y="977"/>
                      </a:lnTo>
                      <a:lnTo>
                        <a:pt x="1922" y="536"/>
                      </a:lnTo>
                      <a:cubicBezTo>
                        <a:pt x="2048" y="442"/>
                        <a:pt x="2048" y="190"/>
                        <a:pt x="1922" y="95"/>
                      </a:cubicBezTo>
                      <a:cubicBezTo>
                        <a:pt x="1859" y="32"/>
                        <a:pt x="1773" y="1"/>
                        <a:pt x="1686" y="1"/>
                      </a:cubicBezTo>
                      <a:cubicBezTo>
                        <a:pt x="1599" y="1"/>
                        <a:pt x="1513" y="32"/>
                        <a:pt x="1450" y="95"/>
                      </a:cubicBezTo>
                      <a:lnTo>
                        <a:pt x="1009" y="505"/>
                      </a:lnTo>
                      <a:lnTo>
                        <a:pt x="568" y="95"/>
                      </a:lnTo>
                      <a:cubicBezTo>
                        <a:pt x="520" y="32"/>
                        <a:pt x="434" y="1"/>
                        <a:pt x="3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34" name="Google Shape;12570;p89">
                  <a:extLst>
                    <a:ext uri="{FF2B5EF4-FFF2-40B4-BE49-F238E27FC236}">
                      <a16:creationId xmlns:a16="http://schemas.microsoft.com/office/drawing/2014/main" id="{69431A95-99B4-45BB-25D1-0EBC982E1ED3}"/>
                    </a:ext>
                  </a:extLst>
                </p:cNvPr>
                <p:cNvSpPr/>
                <p:nvPr/>
              </p:nvSpPr>
              <p:spPr>
                <a:xfrm>
                  <a:off x="-3425125" y="2185250"/>
                  <a:ext cx="512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986" extrusionOk="0">
                      <a:moveTo>
                        <a:pt x="343" y="1"/>
                      </a:moveTo>
                      <a:cubicBezTo>
                        <a:pt x="252" y="1"/>
                        <a:pt x="158" y="32"/>
                        <a:pt x="95" y="95"/>
                      </a:cubicBezTo>
                      <a:cubicBezTo>
                        <a:pt x="0" y="221"/>
                        <a:pt x="0" y="442"/>
                        <a:pt x="95" y="568"/>
                      </a:cubicBezTo>
                      <a:lnTo>
                        <a:pt x="536" y="1009"/>
                      </a:lnTo>
                      <a:lnTo>
                        <a:pt x="95" y="1418"/>
                      </a:lnTo>
                      <a:cubicBezTo>
                        <a:pt x="0" y="1544"/>
                        <a:pt x="0" y="1796"/>
                        <a:pt x="95" y="1891"/>
                      </a:cubicBezTo>
                      <a:cubicBezTo>
                        <a:pt x="158" y="1954"/>
                        <a:pt x="252" y="1985"/>
                        <a:pt x="343" y="1985"/>
                      </a:cubicBezTo>
                      <a:cubicBezTo>
                        <a:pt x="434" y="1985"/>
                        <a:pt x="520" y="1954"/>
                        <a:pt x="568" y="1891"/>
                      </a:cubicBezTo>
                      <a:lnTo>
                        <a:pt x="1009" y="1481"/>
                      </a:lnTo>
                      <a:lnTo>
                        <a:pt x="1450" y="1891"/>
                      </a:lnTo>
                      <a:cubicBezTo>
                        <a:pt x="1513" y="1954"/>
                        <a:pt x="1599" y="1985"/>
                        <a:pt x="1686" y="1985"/>
                      </a:cubicBezTo>
                      <a:cubicBezTo>
                        <a:pt x="1773" y="1985"/>
                        <a:pt x="1859" y="1954"/>
                        <a:pt x="1922" y="1891"/>
                      </a:cubicBezTo>
                      <a:cubicBezTo>
                        <a:pt x="2048" y="1796"/>
                        <a:pt x="2048" y="1544"/>
                        <a:pt x="1922" y="1418"/>
                      </a:cubicBezTo>
                      <a:lnTo>
                        <a:pt x="1481" y="1009"/>
                      </a:lnTo>
                      <a:lnTo>
                        <a:pt x="1922" y="568"/>
                      </a:lnTo>
                      <a:cubicBezTo>
                        <a:pt x="2048" y="410"/>
                        <a:pt x="2048" y="221"/>
                        <a:pt x="1922" y="95"/>
                      </a:cubicBezTo>
                      <a:cubicBezTo>
                        <a:pt x="1859" y="32"/>
                        <a:pt x="1773" y="1"/>
                        <a:pt x="1686" y="1"/>
                      </a:cubicBezTo>
                      <a:cubicBezTo>
                        <a:pt x="1599" y="1"/>
                        <a:pt x="1513" y="32"/>
                        <a:pt x="1450" y="95"/>
                      </a:cubicBezTo>
                      <a:lnTo>
                        <a:pt x="1009" y="536"/>
                      </a:lnTo>
                      <a:lnTo>
                        <a:pt x="568" y="95"/>
                      </a:lnTo>
                      <a:cubicBezTo>
                        <a:pt x="520" y="32"/>
                        <a:pt x="434" y="1"/>
                        <a:pt x="3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35" name="Google Shape;12571;p89">
                  <a:extLst>
                    <a:ext uri="{FF2B5EF4-FFF2-40B4-BE49-F238E27FC236}">
                      <a16:creationId xmlns:a16="http://schemas.microsoft.com/office/drawing/2014/main" id="{8574DE2F-556B-445C-1768-8A723EC39AAE}"/>
                    </a:ext>
                  </a:extLst>
                </p:cNvPr>
                <p:cNvSpPr/>
                <p:nvPr/>
              </p:nvSpPr>
              <p:spPr>
                <a:xfrm>
                  <a:off x="-3462150" y="2046625"/>
                  <a:ext cx="224500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11658" extrusionOk="0">
                      <a:moveTo>
                        <a:pt x="5924" y="694"/>
                      </a:moveTo>
                      <a:cubicBezTo>
                        <a:pt x="6113" y="694"/>
                        <a:pt x="6270" y="851"/>
                        <a:pt x="6270" y="1040"/>
                      </a:cubicBezTo>
                      <a:cubicBezTo>
                        <a:pt x="6270" y="1229"/>
                        <a:pt x="6113" y="1387"/>
                        <a:pt x="5924" y="1387"/>
                      </a:cubicBezTo>
                      <a:lnTo>
                        <a:pt x="3151" y="1387"/>
                      </a:lnTo>
                      <a:cubicBezTo>
                        <a:pt x="2962" y="1387"/>
                        <a:pt x="2805" y="1229"/>
                        <a:pt x="2805" y="1040"/>
                      </a:cubicBezTo>
                      <a:cubicBezTo>
                        <a:pt x="2805" y="851"/>
                        <a:pt x="2962" y="694"/>
                        <a:pt x="3151" y="694"/>
                      </a:cubicBezTo>
                      <a:close/>
                      <a:moveTo>
                        <a:pt x="8034" y="1356"/>
                      </a:moveTo>
                      <a:cubicBezTo>
                        <a:pt x="8255" y="1356"/>
                        <a:pt x="8413" y="1513"/>
                        <a:pt x="8413" y="1702"/>
                      </a:cubicBezTo>
                      <a:lnTo>
                        <a:pt x="8413" y="10649"/>
                      </a:lnTo>
                      <a:lnTo>
                        <a:pt x="8287" y="10649"/>
                      </a:lnTo>
                      <a:cubicBezTo>
                        <a:pt x="8287" y="10838"/>
                        <a:pt x="8129" y="10996"/>
                        <a:pt x="7940" y="10996"/>
                      </a:cubicBezTo>
                      <a:lnTo>
                        <a:pt x="1103" y="10996"/>
                      </a:lnTo>
                      <a:cubicBezTo>
                        <a:pt x="914" y="10996"/>
                        <a:pt x="757" y="10838"/>
                        <a:pt x="757" y="10649"/>
                      </a:cubicBezTo>
                      <a:lnTo>
                        <a:pt x="757" y="1702"/>
                      </a:lnTo>
                      <a:cubicBezTo>
                        <a:pt x="757" y="1513"/>
                        <a:pt x="914" y="1356"/>
                        <a:pt x="1103" y="1356"/>
                      </a:cubicBezTo>
                      <a:lnTo>
                        <a:pt x="2206" y="1356"/>
                      </a:lnTo>
                      <a:cubicBezTo>
                        <a:pt x="2364" y="1734"/>
                        <a:pt x="2742" y="2017"/>
                        <a:pt x="3214" y="2017"/>
                      </a:cubicBezTo>
                      <a:lnTo>
                        <a:pt x="5955" y="2017"/>
                      </a:lnTo>
                      <a:cubicBezTo>
                        <a:pt x="6396" y="2017"/>
                        <a:pt x="6774" y="1734"/>
                        <a:pt x="6932" y="1356"/>
                      </a:cubicBezTo>
                      <a:close/>
                      <a:moveTo>
                        <a:pt x="3120" y="1"/>
                      </a:moveTo>
                      <a:cubicBezTo>
                        <a:pt x="2679" y="1"/>
                        <a:pt x="2301" y="284"/>
                        <a:pt x="2143" y="694"/>
                      </a:cubicBezTo>
                      <a:lnTo>
                        <a:pt x="1040" y="694"/>
                      </a:lnTo>
                      <a:cubicBezTo>
                        <a:pt x="473" y="694"/>
                        <a:pt x="1" y="1166"/>
                        <a:pt x="1" y="1702"/>
                      </a:cubicBezTo>
                      <a:lnTo>
                        <a:pt x="1" y="10649"/>
                      </a:lnTo>
                      <a:cubicBezTo>
                        <a:pt x="1" y="11185"/>
                        <a:pt x="473" y="11658"/>
                        <a:pt x="1040" y="11658"/>
                      </a:cubicBezTo>
                      <a:lnTo>
                        <a:pt x="7877" y="11658"/>
                      </a:lnTo>
                      <a:cubicBezTo>
                        <a:pt x="8444" y="11658"/>
                        <a:pt x="8917" y="11185"/>
                        <a:pt x="8917" y="10649"/>
                      </a:cubicBezTo>
                      <a:lnTo>
                        <a:pt x="8917" y="1702"/>
                      </a:lnTo>
                      <a:cubicBezTo>
                        <a:pt x="8980" y="1166"/>
                        <a:pt x="8507" y="694"/>
                        <a:pt x="7971" y="694"/>
                      </a:cubicBezTo>
                      <a:lnTo>
                        <a:pt x="6869" y="694"/>
                      </a:lnTo>
                      <a:cubicBezTo>
                        <a:pt x="6711" y="284"/>
                        <a:pt x="6365" y="1"/>
                        <a:pt x="58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36" name="Google Shape;12572;p89">
                  <a:extLst>
                    <a:ext uri="{FF2B5EF4-FFF2-40B4-BE49-F238E27FC236}">
                      <a16:creationId xmlns:a16="http://schemas.microsoft.com/office/drawing/2014/main" id="{8960D6F5-C861-7F68-42AD-3E1D71E45919}"/>
                    </a:ext>
                  </a:extLst>
                </p:cNvPr>
                <p:cNvSpPr/>
                <p:nvPr/>
              </p:nvSpPr>
              <p:spPr>
                <a:xfrm>
                  <a:off x="-3358175" y="2133275"/>
                  <a:ext cx="866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3088" y="725"/>
                      </a:lnTo>
                      <a:cubicBezTo>
                        <a:pt x="3308" y="725"/>
                        <a:pt x="3466" y="567"/>
                        <a:pt x="3466" y="378"/>
                      </a:cubicBezTo>
                      <a:cubicBezTo>
                        <a:pt x="3466" y="158"/>
                        <a:pt x="3308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37" name="Google Shape;12573;p89">
                  <a:extLst>
                    <a:ext uri="{FF2B5EF4-FFF2-40B4-BE49-F238E27FC236}">
                      <a16:creationId xmlns:a16="http://schemas.microsoft.com/office/drawing/2014/main" id="{4BC15090-B319-008A-586C-5BD1E8A476A3}"/>
                    </a:ext>
                  </a:extLst>
                </p:cNvPr>
                <p:cNvSpPr/>
                <p:nvPr/>
              </p:nvSpPr>
              <p:spPr>
                <a:xfrm>
                  <a:off x="-3358175" y="2201800"/>
                  <a:ext cx="866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088" y="693"/>
                      </a:lnTo>
                      <a:cubicBezTo>
                        <a:pt x="3308" y="693"/>
                        <a:pt x="3466" y="536"/>
                        <a:pt x="3466" y="347"/>
                      </a:cubicBezTo>
                      <a:cubicBezTo>
                        <a:pt x="3466" y="158"/>
                        <a:pt x="3308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38" name="Google Shape;12574;p89">
                  <a:extLst>
                    <a:ext uri="{FF2B5EF4-FFF2-40B4-BE49-F238E27FC236}">
                      <a16:creationId xmlns:a16="http://schemas.microsoft.com/office/drawing/2014/main" id="{63A689F3-7A90-F2DE-830C-7CDB7A39B205}"/>
                    </a:ext>
                  </a:extLst>
                </p:cNvPr>
                <p:cNvSpPr/>
                <p:nvPr/>
              </p:nvSpPr>
              <p:spPr>
                <a:xfrm>
                  <a:off x="-3358175" y="2270325"/>
                  <a:ext cx="866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3088" y="725"/>
                      </a:lnTo>
                      <a:cubicBezTo>
                        <a:pt x="3308" y="725"/>
                        <a:pt x="3466" y="567"/>
                        <a:pt x="3466" y="347"/>
                      </a:cubicBezTo>
                      <a:cubicBezTo>
                        <a:pt x="3466" y="158"/>
                        <a:pt x="3308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629" name="Google Shape;12602;p89">
                <a:extLst>
                  <a:ext uri="{FF2B5EF4-FFF2-40B4-BE49-F238E27FC236}">
                    <a16:creationId xmlns:a16="http://schemas.microsoft.com/office/drawing/2014/main" id="{978F88AA-46B9-95E8-E0C4-AD7E7D39D2F9}"/>
                  </a:ext>
                </a:extLst>
              </p:cNvPr>
              <p:cNvGrpSpPr/>
              <p:nvPr/>
            </p:nvGrpSpPr>
            <p:grpSpPr>
              <a:xfrm>
                <a:off x="2063594" y="1908370"/>
                <a:ext cx="624120" cy="625775"/>
                <a:chOff x="6679825" y="2693700"/>
                <a:chExt cx="257875" cy="258575"/>
              </a:xfrm>
              <a:grpFill/>
            </p:grpSpPr>
            <p:sp>
              <p:nvSpPr>
                <p:cNvPr id="630" name="Google Shape;12603;p89">
                  <a:extLst>
                    <a:ext uri="{FF2B5EF4-FFF2-40B4-BE49-F238E27FC236}">
                      <a16:creationId xmlns:a16="http://schemas.microsoft.com/office/drawing/2014/main" id="{4257B825-71FB-FEC7-EE09-59F86CB9EA5A}"/>
                    </a:ext>
                  </a:extLst>
                </p:cNvPr>
                <p:cNvSpPr/>
                <p:nvPr/>
              </p:nvSpPr>
              <p:spPr>
                <a:xfrm>
                  <a:off x="6679825" y="2693700"/>
                  <a:ext cx="257875" cy="25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5" h="10343" extrusionOk="0">
                      <a:moveTo>
                        <a:pt x="5102" y="670"/>
                      </a:moveTo>
                      <a:cubicBezTo>
                        <a:pt x="5604" y="670"/>
                        <a:pt x="6022" y="1088"/>
                        <a:pt x="6022" y="1562"/>
                      </a:cubicBezTo>
                      <a:cubicBezTo>
                        <a:pt x="6022" y="2063"/>
                        <a:pt x="5604" y="2481"/>
                        <a:pt x="5102" y="2481"/>
                      </a:cubicBezTo>
                      <a:cubicBezTo>
                        <a:pt x="4600" y="2481"/>
                        <a:pt x="4182" y="2063"/>
                        <a:pt x="4182" y="1562"/>
                      </a:cubicBezTo>
                      <a:cubicBezTo>
                        <a:pt x="4182" y="1088"/>
                        <a:pt x="4600" y="670"/>
                        <a:pt x="5102" y="670"/>
                      </a:cubicBezTo>
                      <a:close/>
                      <a:moveTo>
                        <a:pt x="1757" y="1896"/>
                      </a:moveTo>
                      <a:cubicBezTo>
                        <a:pt x="2063" y="1896"/>
                        <a:pt x="2342" y="2175"/>
                        <a:pt x="2342" y="2481"/>
                      </a:cubicBezTo>
                      <a:cubicBezTo>
                        <a:pt x="2342" y="2788"/>
                        <a:pt x="2063" y="3067"/>
                        <a:pt x="1757" y="3067"/>
                      </a:cubicBezTo>
                      <a:cubicBezTo>
                        <a:pt x="1422" y="3067"/>
                        <a:pt x="1143" y="2788"/>
                        <a:pt x="1143" y="2481"/>
                      </a:cubicBezTo>
                      <a:cubicBezTo>
                        <a:pt x="1143" y="2119"/>
                        <a:pt x="1422" y="1896"/>
                        <a:pt x="1757" y="1896"/>
                      </a:cubicBezTo>
                      <a:close/>
                      <a:moveTo>
                        <a:pt x="8447" y="1896"/>
                      </a:moveTo>
                      <a:cubicBezTo>
                        <a:pt x="8781" y="1896"/>
                        <a:pt x="9032" y="2175"/>
                        <a:pt x="9032" y="2481"/>
                      </a:cubicBezTo>
                      <a:cubicBezTo>
                        <a:pt x="9032" y="2788"/>
                        <a:pt x="8753" y="3067"/>
                        <a:pt x="8447" y="3067"/>
                      </a:cubicBezTo>
                      <a:cubicBezTo>
                        <a:pt x="8112" y="3067"/>
                        <a:pt x="7834" y="2788"/>
                        <a:pt x="7834" y="2481"/>
                      </a:cubicBezTo>
                      <a:cubicBezTo>
                        <a:pt x="7834" y="2119"/>
                        <a:pt x="8112" y="1896"/>
                        <a:pt x="8447" y="1896"/>
                      </a:cubicBezTo>
                      <a:close/>
                      <a:moveTo>
                        <a:pt x="1701" y="3624"/>
                      </a:moveTo>
                      <a:cubicBezTo>
                        <a:pt x="2370" y="3624"/>
                        <a:pt x="2927" y="4182"/>
                        <a:pt x="2927" y="4851"/>
                      </a:cubicBezTo>
                      <a:lnTo>
                        <a:pt x="2927" y="6412"/>
                      </a:lnTo>
                      <a:cubicBezTo>
                        <a:pt x="2955" y="6635"/>
                        <a:pt x="2816" y="6719"/>
                        <a:pt x="2649" y="6719"/>
                      </a:cubicBezTo>
                      <a:cubicBezTo>
                        <a:pt x="2481" y="6719"/>
                        <a:pt x="2342" y="6858"/>
                        <a:pt x="2342" y="7053"/>
                      </a:cubicBezTo>
                      <a:lnTo>
                        <a:pt x="2342" y="8865"/>
                      </a:lnTo>
                      <a:cubicBezTo>
                        <a:pt x="2342" y="9032"/>
                        <a:pt x="2203" y="9172"/>
                        <a:pt x="2035" y="9172"/>
                      </a:cubicBezTo>
                      <a:lnTo>
                        <a:pt x="1422" y="9172"/>
                      </a:lnTo>
                      <a:cubicBezTo>
                        <a:pt x="1255" y="9172"/>
                        <a:pt x="1116" y="9032"/>
                        <a:pt x="1116" y="8865"/>
                      </a:cubicBezTo>
                      <a:lnTo>
                        <a:pt x="1116" y="7053"/>
                      </a:lnTo>
                      <a:cubicBezTo>
                        <a:pt x="1116" y="6858"/>
                        <a:pt x="976" y="6719"/>
                        <a:pt x="809" y="6719"/>
                      </a:cubicBezTo>
                      <a:cubicBezTo>
                        <a:pt x="642" y="6719"/>
                        <a:pt x="502" y="6579"/>
                        <a:pt x="502" y="6412"/>
                      </a:cubicBezTo>
                      <a:lnTo>
                        <a:pt x="502" y="4851"/>
                      </a:lnTo>
                      <a:cubicBezTo>
                        <a:pt x="502" y="4182"/>
                        <a:pt x="1060" y="3624"/>
                        <a:pt x="1701" y="3624"/>
                      </a:cubicBezTo>
                      <a:close/>
                      <a:moveTo>
                        <a:pt x="8391" y="3624"/>
                      </a:moveTo>
                      <a:cubicBezTo>
                        <a:pt x="9060" y="3624"/>
                        <a:pt x="9618" y="4182"/>
                        <a:pt x="9618" y="4851"/>
                      </a:cubicBezTo>
                      <a:lnTo>
                        <a:pt x="9618" y="6440"/>
                      </a:lnTo>
                      <a:lnTo>
                        <a:pt x="9645" y="6440"/>
                      </a:lnTo>
                      <a:cubicBezTo>
                        <a:pt x="9645" y="6635"/>
                        <a:pt x="9506" y="6774"/>
                        <a:pt x="9339" y="6774"/>
                      </a:cubicBezTo>
                      <a:cubicBezTo>
                        <a:pt x="9172" y="6774"/>
                        <a:pt x="9032" y="6914"/>
                        <a:pt x="9032" y="7081"/>
                      </a:cubicBezTo>
                      <a:lnTo>
                        <a:pt x="9032" y="8893"/>
                      </a:lnTo>
                      <a:cubicBezTo>
                        <a:pt x="9032" y="9060"/>
                        <a:pt x="8893" y="9199"/>
                        <a:pt x="8726" y="9199"/>
                      </a:cubicBezTo>
                      <a:lnTo>
                        <a:pt x="8112" y="9199"/>
                      </a:lnTo>
                      <a:cubicBezTo>
                        <a:pt x="7945" y="9199"/>
                        <a:pt x="7806" y="9060"/>
                        <a:pt x="7806" y="8893"/>
                      </a:cubicBezTo>
                      <a:lnTo>
                        <a:pt x="7806" y="7053"/>
                      </a:lnTo>
                      <a:cubicBezTo>
                        <a:pt x="7806" y="6858"/>
                        <a:pt x="7666" y="6719"/>
                        <a:pt x="7499" y="6719"/>
                      </a:cubicBezTo>
                      <a:cubicBezTo>
                        <a:pt x="7332" y="6719"/>
                        <a:pt x="7192" y="6579"/>
                        <a:pt x="7192" y="6412"/>
                      </a:cubicBezTo>
                      <a:lnTo>
                        <a:pt x="7192" y="4851"/>
                      </a:lnTo>
                      <a:cubicBezTo>
                        <a:pt x="7192" y="4182"/>
                        <a:pt x="7750" y="3624"/>
                        <a:pt x="8391" y="3624"/>
                      </a:cubicBezTo>
                      <a:close/>
                      <a:moveTo>
                        <a:pt x="5381" y="3095"/>
                      </a:moveTo>
                      <a:cubicBezTo>
                        <a:pt x="6077" y="3234"/>
                        <a:pt x="6635" y="3875"/>
                        <a:pt x="6635" y="4600"/>
                      </a:cubicBezTo>
                      <a:lnTo>
                        <a:pt x="6635" y="6440"/>
                      </a:lnTo>
                      <a:cubicBezTo>
                        <a:pt x="6663" y="6635"/>
                        <a:pt x="6523" y="6719"/>
                        <a:pt x="6356" y="6719"/>
                      </a:cubicBezTo>
                      <a:cubicBezTo>
                        <a:pt x="6161" y="6719"/>
                        <a:pt x="6022" y="6858"/>
                        <a:pt x="6022" y="7053"/>
                      </a:cubicBezTo>
                      <a:lnTo>
                        <a:pt x="6022" y="9478"/>
                      </a:lnTo>
                      <a:cubicBezTo>
                        <a:pt x="6022" y="9645"/>
                        <a:pt x="5882" y="9785"/>
                        <a:pt x="5715" y="9785"/>
                      </a:cubicBezTo>
                      <a:lnTo>
                        <a:pt x="4461" y="9785"/>
                      </a:lnTo>
                      <a:cubicBezTo>
                        <a:pt x="4293" y="9785"/>
                        <a:pt x="4154" y="9645"/>
                        <a:pt x="4154" y="9478"/>
                      </a:cubicBezTo>
                      <a:lnTo>
                        <a:pt x="4154" y="7053"/>
                      </a:lnTo>
                      <a:cubicBezTo>
                        <a:pt x="4154" y="6858"/>
                        <a:pt x="4015" y="6719"/>
                        <a:pt x="3847" y="6719"/>
                      </a:cubicBezTo>
                      <a:cubicBezTo>
                        <a:pt x="3652" y="6719"/>
                        <a:pt x="3513" y="6579"/>
                        <a:pt x="3513" y="6412"/>
                      </a:cubicBezTo>
                      <a:lnTo>
                        <a:pt x="3513" y="4851"/>
                      </a:lnTo>
                      <a:lnTo>
                        <a:pt x="3513" y="4600"/>
                      </a:lnTo>
                      <a:cubicBezTo>
                        <a:pt x="3513" y="3875"/>
                        <a:pt x="4043" y="3234"/>
                        <a:pt x="4739" y="3095"/>
                      </a:cubicBezTo>
                      <a:lnTo>
                        <a:pt x="4739" y="5185"/>
                      </a:lnTo>
                      <a:cubicBezTo>
                        <a:pt x="4739" y="5381"/>
                        <a:pt x="4879" y="5520"/>
                        <a:pt x="5046" y="5520"/>
                      </a:cubicBezTo>
                      <a:cubicBezTo>
                        <a:pt x="5241" y="5520"/>
                        <a:pt x="5381" y="5381"/>
                        <a:pt x="5381" y="5185"/>
                      </a:cubicBezTo>
                      <a:lnTo>
                        <a:pt x="5381" y="3095"/>
                      </a:lnTo>
                      <a:close/>
                      <a:moveTo>
                        <a:pt x="5130" y="1"/>
                      </a:moveTo>
                      <a:cubicBezTo>
                        <a:pt x="4293" y="1"/>
                        <a:pt x="3624" y="670"/>
                        <a:pt x="3624" y="1506"/>
                      </a:cubicBezTo>
                      <a:cubicBezTo>
                        <a:pt x="3624" y="1952"/>
                        <a:pt x="3847" y="2370"/>
                        <a:pt x="4154" y="2649"/>
                      </a:cubicBezTo>
                      <a:cubicBezTo>
                        <a:pt x="3736" y="2872"/>
                        <a:pt x="3373" y="3234"/>
                        <a:pt x="3206" y="3652"/>
                      </a:cubicBezTo>
                      <a:cubicBezTo>
                        <a:pt x="3067" y="3485"/>
                        <a:pt x="2900" y="3346"/>
                        <a:pt x="2677" y="3234"/>
                      </a:cubicBezTo>
                      <a:cubicBezTo>
                        <a:pt x="2900" y="3039"/>
                        <a:pt x="3039" y="2732"/>
                        <a:pt x="3039" y="2398"/>
                      </a:cubicBezTo>
                      <a:cubicBezTo>
                        <a:pt x="3039" y="1757"/>
                        <a:pt x="2481" y="1199"/>
                        <a:pt x="1812" y="1199"/>
                      </a:cubicBezTo>
                      <a:cubicBezTo>
                        <a:pt x="1143" y="1199"/>
                        <a:pt x="586" y="1757"/>
                        <a:pt x="586" y="2398"/>
                      </a:cubicBezTo>
                      <a:cubicBezTo>
                        <a:pt x="586" y="2732"/>
                        <a:pt x="725" y="3039"/>
                        <a:pt x="948" y="3234"/>
                      </a:cubicBezTo>
                      <a:cubicBezTo>
                        <a:pt x="391" y="3569"/>
                        <a:pt x="1" y="4154"/>
                        <a:pt x="1" y="4851"/>
                      </a:cubicBezTo>
                      <a:lnTo>
                        <a:pt x="1" y="6412"/>
                      </a:lnTo>
                      <a:cubicBezTo>
                        <a:pt x="1" y="6802"/>
                        <a:pt x="251" y="7137"/>
                        <a:pt x="586" y="7276"/>
                      </a:cubicBezTo>
                      <a:lnTo>
                        <a:pt x="586" y="8865"/>
                      </a:lnTo>
                      <a:cubicBezTo>
                        <a:pt x="586" y="9339"/>
                        <a:pt x="1004" y="9757"/>
                        <a:pt x="1506" y="9757"/>
                      </a:cubicBezTo>
                      <a:lnTo>
                        <a:pt x="2091" y="9757"/>
                      </a:lnTo>
                      <a:cubicBezTo>
                        <a:pt x="2593" y="9757"/>
                        <a:pt x="3011" y="9339"/>
                        <a:pt x="3011" y="8865"/>
                      </a:cubicBezTo>
                      <a:lnTo>
                        <a:pt x="3011" y="7276"/>
                      </a:lnTo>
                      <a:cubicBezTo>
                        <a:pt x="3095" y="7248"/>
                        <a:pt x="3206" y="7192"/>
                        <a:pt x="3318" y="7109"/>
                      </a:cubicBezTo>
                      <a:cubicBezTo>
                        <a:pt x="3429" y="7192"/>
                        <a:pt x="3485" y="7248"/>
                        <a:pt x="3624" y="7276"/>
                      </a:cubicBezTo>
                      <a:lnTo>
                        <a:pt x="3624" y="9450"/>
                      </a:lnTo>
                      <a:cubicBezTo>
                        <a:pt x="3624" y="9924"/>
                        <a:pt x="4043" y="10342"/>
                        <a:pt x="4544" y="10342"/>
                      </a:cubicBezTo>
                      <a:lnTo>
                        <a:pt x="5799" y="10342"/>
                      </a:lnTo>
                      <a:cubicBezTo>
                        <a:pt x="6273" y="10342"/>
                        <a:pt x="6691" y="9924"/>
                        <a:pt x="6691" y="9450"/>
                      </a:cubicBezTo>
                      <a:lnTo>
                        <a:pt x="6691" y="7276"/>
                      </a:lnTo>
                      <a:cubicBezTo>
                        <a:pt x="6802" y="7248"/>
                        <a:pt x="6914" y="7192"/>
                        <a:pt x="6997" y="7109"/>
                      </a:cubicBezTo>
                      <a:cubicBezTo>
                        <a:pt x="7109" y="7192"/>
                        <a:pt x="7192" y="7248"/>
                        <a:pt x="7332" y="7276"/>
                      </a:cubicBezTo>
                      <a:lnTo>
                        <a:pt x="7332" y="8865"/>
                      </a:lnTo>
                      <a:cubicBezTo>
                        <a:pt x="7332" y="9339"/>
                        <a:pt x="7750" y="9757"/>
                        <a:pt x="8224" y="9757"/>
                      </a:cubicBezTo>
                      <a:lnTo>
                        <a:pt x="8809" y="9757"/>
                      </a:lnTo>
                      <a:cubicBezTo>
                        <a:pt x="9311" y="9757"/>
                        <a:pt x="9729" y="9339"/>
                        <a:pt x="9729" y="8865"/>
                      </a:cubicBezTo>
                      <a:lnTo>
                        <a:pt x="9729" y="7276"/>
                      </a:lnTo>
                      <a:cubicBezTo>
                        <a:pt x="10064" y="7137"/>
                        <a:pt x="10314" y="6830"/>
                        <a:pt x="10314" y="6412"/>
                      </a:cubicBezTo>
                      <a:lnTo>
                        <a:pt x="10314" y="4851"/>
                      </a:lnTo>
                      <a:cubicBezTo>
                        <a:pt x="10287" y="4210"/>
                        <a:pt x="9896" y="3596"/>
                        <a:pt x="9339" y="3318"/>
                      </a:cubicBezTo>
                      <a:cubicBezTo>
                        <a:pt x="9562" y="3095"/>
                        <a:pt x="9701" y="2788"/>
                        <a:pt x="9701" y="2481"/>
                      </a:cubicBezTo>
                      <a:cubicBezTo>
                        <a:pt x="9701" y="1812"/>
                        <a:pt x="9144" y="1255"/>
                        <a:pt x="8475" y="1255"/>
                      </a:cubicBezTo>
                      <a:cubicBezTo>
                        <a:pt x="7806" y="1255"/>
                        <a:pt x="7248" y="1812"/>
                        <a:pt x="7248" y="2481"/>
                      </a:cubicBezTo>
                      <a:cubicBezTo>
                        <a:pt x="7248" y="2788"/>
                        <a:pt x="7388" y="3095"/>
                        <a:pt x="7611" y="3318"/>
                      </a:cubicBezTo>
                      <a:cubicBezTo>
                        <a:pt x="7388" y="3429"/>
                        <a:pt x="7220" y="3569"/>
                        <a:pt x="7081" y="3736"/>
                      </a:cubicBezTo>
                      <a:cubicBezTo>
                        <a:pt x="6969" y="3485"/>
                        <a:pt x="6802" y="3290"/>
                        <a:pt x="6635" y="3067"/>
                      </a:cubicBezTo>
                      <a:cubicBezTo>
                        <a:pt x="6496" y="2927"/>
                        <a:pt x="6300" y="2788"/>
                        <a:pt x="6105" y="2677"/>
                      </a:cubicBezTo>
                      <a:cubicBezTo>
                        <a:pt x="6440" y="2370"/>
                        <a:pt x="6663" y="1952"/>
                        <a:pt x="6663" y="1534"/>
                      </a:cubicBezTo>
                      <a:cubicBezTo>
                        <a:pt x="6663" y="1116"/>
                        <a:pt x="6496" y="725"/>
                        <a:pt x="6217" y="447"/>
                      </a:cubicBezTo>
                      <a:cubicBezTo>
                        <a:pt x="5938" y="168"/>
                        <a:pt x="5520" y="1"/>
                        <a:pt x="51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31" name="Google Shape;12604;p89">
                  <a:extLst>
                    <a:ext uri="{FF2B5EF4-FFF2-40B4-BE49-F238E27FC236}">
                      <a16:creationId xmlns:a16="http://schemas.microsoft.com/office/drawing/2014/main" id="{219D29A8-27E7-EA57-DC99-D93B7359D44A}"/>
                    </a:ext>
                  </a:extLst>
                </p:cNvPr>
                <p:cNvSpPr/>
                <p:nvPr/>
              </p:nvSpPr>
              <p:spPr>
                <a:xfrm flipH="1">
                  <a:off x="6679825" y="2693700"/>
                  <a:ext cx="257875" cy="25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5" h="10343" extrusionOk="0">
                      <a:moveTo>
                        <a:pt x="5102" y="670"/>
                      </a:moveTo>
                      <a:cubicBezTo>
                        <a:pt x="5604" y="670"/>
                        <a:pt x="6022" y="1088"/>
                        <a:pt x="6022" y="1562"/>
                      </a:cubicBezTo>
                      <a:cubicBezTo>
                        <a:pt x="6022" y="2063"/>
                        <a:pt x="5604" y="2481"/>
                        <a:pt x="5102" y="2481"/>
                      </a:cubicBezTo>
                      <a:cubicBezTo>
                        <a:pt x="4600" y="2481"/>
                        <a:pt x="4182" y="2063"/>
                        <a:pt x="4182" y="1562"/>
                      </a:cubicBezTo>
                      <a:cubicBezTo>
                        <a:pt x="4182" y="1088"/>
                        <a:pt x="4600" y="670"/>
                        <a:pt x="5102" y="670"/>
                      </a:cubicBezTo>
                      <a:close/>
                      <a:moveTo>
                        <a:pt x="1757" y="1896"/>
                      </a:moveTo>
                      <a:cubicBezTo>
                        <a:pt x="2063" y="1896"/>
                        <a:pt x="2342" y="2175"/>
                        <a:pt x="2342" y="2481"/>
                      </a:cubicBezTo>
                      <a:cubicBezTo>
                        <a:pt x="2342" y="2788"/>
                        <a:pt x="2063" y="3067"/>
                        <a:pt x="1757" y="3067"/>
                      </a:cubicBezTo>
                      <a:cubicBezTo>
                        <a:pt x="1422" y="3067"/>
                        <a:pt x="1143" y="2788"/>
                        <a:pt x="1143" y="2481"/>
                      </a:cubicBezTo>
                      <a:cubicBezTo>
                        <a:pt x="1143" y="2119"/>
                        <a:pt x="1422" y="1896"/>
                        <a:pt x="1757" y="1896"/>
                      </a:cubicBezTo>
                      <a:close/>
                      <a:moveTo>
                        <a:pt x="8447" y="1896"/>
                      </a:moveTo>
                      <a:cubicBezTo>
                        <a:pt x="8781" y="1896"/>
                        <a:pt x="9032" y="2175"/>
                        <a:pt x="9032" y="2481"/>
                      </a:cubicBezTo>
                      <a:cubicBezTo>
                        <a:pt x="9032" y="2788"/>
                        <a:pt x="8753" y="3067"/>
                        <a:pt x="8447" y="3067"/>
                      </a:cubicBezTo>
                      <a:cubicBezTo>
                        <a:pt x="8112" y="3067"/>
                        <a:pt x="7834" y="2788"/>
                        <a:pt x="7834" y="2481"/>
                      </a:cubicBezTo>
                      <a:cubicBezTo>
                        <a:pt x="7834" y="2119"/>
                        <a:pt x="8112" y="1896"/>
                        <a:pt x="8447" y="1896"/>
                      </a:cubicBezTo>
                      <a:close/>
                      <a:moveTo>
                        <a:pt x="1701" y="3624"/>
                      </a:moveTo>
                      <a:cubicBezTo>
                        <a:pt x="2370" y="3624"/>
                        <a:pt x="2927" y="4182"/>
                        <a:pt x="2927" y="4851"/>
                      </a:cubicBezTo>
                      <a:lnTo>
                        <a:pt x="2927" y="6412"/>
                      </a:lnTo>
                      <a:cubicBezTo>
                        <a:pt x="2955" y="6635"/>
                        <a:pt x="2816" y="6719"/>
                        <a:pt x="2649" y="6719"/>
                      </a:cubicBezTo>
                      <a:cubicBezTo>
                        <a:pt x="2481" y="6719"/>
                        <a:pt x="2342" y="6858"/>
                        <a:pt x="2342" y="7053"/>
                      </a:cubicBezTo>
                      <a:lnTo>
                        <a:pt x="2342" y="8865"/>
                      </a:lnTo>
                      <a:cubicBezTo>
                        <a:pt x="2342" y="9032"/>
                        <a:pt x="2203" y="9172"/>
                        <a:pt x="2035" y="9172"/>
                      </a:cubicBezTo>
                      <a:lnTo>
                        <a:pt x="1422" y="9172"/>
                      </a:lnTo>
                      <a:cubicBezTo>
                        <a:pt x="1255" y="9172"/>
                        <a:pt x="1116" y="9032"/>
                        <a:pt x="1116" y="8865"/>
                      </a:cubicBezTo>
                      <a:lnTo>
                        <a:pt x="1116" y="7053"/>
                      </a:lnTo>
                      <a:cubicBezTo>
                        <a:pt x="1116" y="6858"/>
                        <a:pt x="976" y="6719"/>
                        <a:pt x="809" y="6719"/>
                      </a:cubicBezTo>
                      <a:cubicBezTo>
                        <a:pt x="642" y="6719"/>
                        <a:pt x="502" y="6579"/>
                        <a:pt x="502" y="6412"/>
                      </a:cubicBezTo>
                      <a:lnTo>
                        <a:pt x="502" y="4851"/>
                      </a:lnTo>
                      <a:cubicBezTo>
                        <a:pt x="502" y="4182"/>
                        <a:pt x="1060" y="3624"/>
                        <a:pt x="1701" y="3624"/>
                      </a:cubicBezTo>
                      <a:close/>
                      <a:moveTo>
                        <a:pt x="8391" y="3624"/>
                      </a:moveTo>
                      <a:cubicBezTo>
                        <a:pt x="9060" y="3624"/>
                        <a:pt x="9618" y="4182"/>
                        <a:pt x="9618" y="4851"/>
                      </a:cubicBezTo>
                      <a:lnTo>
                        <a:pt x="9618" y="6440"/>
                      </a:lnTo>
                      <a:lnTo>
                        <a:pt x="9645" y="6440"/>
                      </a:lnTo>
                      <a:cubicBezTo>
                        <a:pt x="9645" y="6635"/>
                        <a:pt x="9506" y="6774"/>
                        <a:pt x="9339" y="6774"/>
                      </a:cubicBezTo>
                      <a:cubicBezTo>
                        <a:pt x="9172" y="6774"/>
                        <a:pt x="9032" y="6914"/>
                        <a:pt x="9032" y="7081"/>
                      </a:cubicBezTo>
                      <a:lnTo>
                        <a:pt x="9032" y="8893"/>
                      </a:lnTo>
                      <a:cubicBezTo>
                        <a:pt x="9032" y="9060"/>
                        <a:pt x="8893" y="9199"/>
                        <a:pt x="8726" y="9199"/>
                      </a:cubicBezTo>
                      <a:lnTo>
                        <a:pt x="8112" y="9199"/>
                      </a:lnTo>
                      <a:cubicBezTo>
                        <a:pt x="7945" y="9199"/>
                        <a:pt x="7806" y="9060"/>
                        <a:pt x="7806" y="8893"/>
                      </a:cubicBezTo>
                      <a:lnTo>
                        <a:pt x="7806" y="7053"/>
                      </a:lnTo>
                      <a:cubicBezTo>
                        <a:pt x="7806" y="6858"/>
                        <a:pt x="7666" y="6719"/>
                        <a:pt x="7499" y="6719"/>
                      </a:cubicBezTo>
                      <a:cubicBezTo>
                        <a:pt x="7332" y="6719"/>
                        <a:pt x="7192" y="6579"/>
                        <a:pt x="7192" y="6412"/>
                      </a:cubicBezTo>
                      <a:lnTo>
                        <a:pt x="7192" y="4851"/>
                      </a:lnTo>
                      <a:cubicBezTo>
                        <a:pt x="7192" y="4182"/>
                        <a:pt x="7750" y="3624"/>
                        <a:pt x="8391" y="3624"/>
                      </a:cubicBezTo>
                      <a:close/>
                      <a:moveTo>
                        <a:pt x="5381" y="3095"/>
                      </a:moveTo>
                      <a:cubicBezTo>
                        <a:pt x="6077" y="3234"/>
                        <a:pt x="6635" y="3875"/>
                        <a:pt x="6635" y="4600"/>
                      </a:cubicBezTo>
                      <a:lnTo>
                        <a:pt x="6635" y="6440"/>
                      </a:lnTo>
                      <a:cubicBezTo>
                        <a:pt x="6663" y="6635"/>
                        <a:pt x="6523" y="6719"/>
                        <a:pt x="6356" y="6719"/>
                      </a:cubicBezTo>
                      <a:cubicBezTo>
                        <a:pt x="6161" y="6719"/>
                        <a:pt x="6022" y="6858"/>
                        <a:pt x="6022" y="7053"/>
                      </a:cubicBezTo>
                      <a:lnTo>
                        <a:pt x="6022" y="9478"/>
                      </a:lnTo>
                      <a:cubicBezTo>
                        <a:pt x="6022" y="9645"/>
                        <a:pt x="5882" y="9785"/>
                        <a:pt x="5715" y="9785"/>
                      </a:cubicBezTo>
                      <a:lnTo>
                        <a:pt x="4461" y="9785"/>
                      </a:lnTo>
                      <a:cubicBezTo>
                        <a:pt x="4293" y="9785"/>
                        <a:pt x="4154" y="9645"/>
                        <a:pt x="4154" y="9478"/>
                      </a:cubicBezTo>
                      <a:lnTo>
                        <a:pt x="4154" y="7053"/>
                      </a:lnTo>
                      <a:cubicBezTo>
                        <a:pt x="4154" y="6858"/>
                        <a:pt x="4015" y="6719"/>
                        <a:pt x="3847" y="6719"/>
                      </a:cubicBezTo>
                      <a:cubicBezTo>
                        <a:pt x="3652" y="6719"/>
                        <a:pt x="3513" y="6579"/>
                        <a:pt x="3513" y="6412"/>
                      </a:cubicBezTo>
                      <a:lnTo>
                        <a:pt x="3513" y="4851"/>
                      </a:lnTo>
                      <a:lnTo>
                        <a:pt x="3513" y="4600"/>
                      </a:lnTo>
                      <a:cubicBezTo>
                        <a:pt x="3513" y="3875"/>
                        <a:pt x="4043" y="3234"/>
                        <a:pt x="4739" y="3095"/>
                      </a:cubicBezTo>
                      <a:lnTo>
                        <a:pt x="4739" y="5185"/>
                      </a:lnTo>
                      <a:cubicBezTo>
                        <a:pt x="4739" y="5381"/>
                        <a:pt x="4879" y="5520"/>
                        <a:pt x="5046" y="5520"/>
                      </a:cubicBezTo>
                      <a:cubicBezTo>
                        <a:pt x="5241" y="5520"/>
                        <a:pt x="5381" y="5381"/>
                        <a:pt x="5381" y="5185"/>
                      </a:cubicBezTo>
                      <a:lnTo>
                        <a:pt x="5381" y="3095"/>
                      </a:lnTo>
                      <a:close/>
                      <a:moveTo>
                        <a:pt x="5130" y="1"/>
                      </a:moveTo>
                      <a:cubicBezTo>
                        <a:pt x="4293" y="1"/>
                        <a:pt x="3624" y="670"/>
                        <a:pt x="3624" y="1506"/>
                      </a:cubicBezTo>
                      <a:cubicBezTo>
                        <a:pt x="3624" y="1952"/>
                        <a:pt x="3847" y="2370"/>
                        <a:pt x="4154" y="2649"/>
                      </a:cubicBezTo>
                      <a:cubicBezTo>
                        <a:pt x="3736" y="2872"/>
                        <a:pt x="3373" y="3234"/>
                        <a:pt x="3206" y="3652"/>
                      </a:cubicBezTo>
                      <a:cubicBezTo>
                        <a:pt x="3067" y="3485"/>
                        <a:pt x="2900" y="3346"/>
                        <a:pt x="2677" y="3234"/>
                      </a:cubicBezTo>
                      <a:cubicBezTo>
                        <a:pt x="2900" y="3039"/>
                        <a:pt x="3039" y="2732"/>
                        <a:pt x="3039" y="2398"/>
                      </a:cubicBezTo>
                      <a:cubicBezTo>
                        <a:pt x="3039" y="1757"/>
                        <a:pt x="2481" y="1199"/>
                        <a:pt x="1812" y="1199"/>
                      </a:cubicBezTo>
                      <a:cubicBezTo>
                        <a:pt x="1143" y="1199"/>
                        <a:pt x="586" y="1757"/>
                        <a:pt x="586" y="2398"/>
                      </a:cubicBezTo>
                      <a:cubicBezTo>
                        <a:pt x="586" y="2732"/>
                        <a:pt x="725" y="3039"/>
                        <a:pt x="948" y="3234"/>
                      </a:cubicBezTo>
                      <a:cubicBezTo>
                        <a:pt x="391" y="3569"/>
                        <a:pt x="1" y="4154"/>
                        <a:pt x="1" y="4851"/>
                      </a:cubicBezTo>
                      <a:lnTo>
                        <a:pt x="1" y="6412"/>
                      </a:lnTo>
                      <a:cubicBezTo>
                        <a:pt x="1" y="6802"/>
                        <a:pt x="251" y="7137"/>
                        <a:pt x="586" y="7276"/>
                      </a:cubicBezTo>
                      <a:lnTo>
                        <a:pt x="586" y="8865"/>
                      </a:lnTo>
                      <a:cubicBezTo>
                        <a:pt x="586" y="9339"/>
                        <a:pt x="1004" y="9757"/>
                        <a:pt x="1506" y="9757"/>
                      </a:cubicBezTo>
                      <a:lnTo>
                        <a:pt x="2091" y="9757"/>
                      </a:lnTo>
                      <a:cubicBezTo>
                        <a:pt x="2593" y="9757"/>
                        <a:pt x="3011" y="9339"/>
                        <a:pt x="3011" y="8865"/>
                      </a:cubicBezTo>
                      <a:lnTo>
                        <a:pt x="3011" y="7276"/>
                      </a:lnTo>
                      <a:cubicBezTo>
                        <a:pt x="3095" y="7248"/>
                        <a:pt x="3206" y="7192"/>
                        <a:pt x="3318" y="7109"/>
                      </a:cubicBezTo>
                      <a:cubicBezTo>
                        <a:pt x="3429" y="7192"/>
                        <a:pt x="3485" y="7248"/>
                        <a:pt x="3624" y="7276"/>
                      </a:cubicBezTo>
                      <a:lnTo>
                        <a:pt x="3624" y="9450"/>
                      </a:lnTo>
                      <a:cubicBezTo>
                        <a:pt x="3624" y="9924"/>
                        <a:pt x="4043" y="10342"/>
                        <a:pt x="4544" y="10342"/>
                      </a:cubicBezTo>
                      <a:lnTo>
                        <a:pt x="5799" y="10342"/>
                      </a:lnTo>
                      <a:cubicBezTo>
                        <a:pt x="6273" y="10342"/>
                        <a:pt x="6691" y="9924"/>
                        <a:pt x="6691" y="9450"/>
                      </a:cubicBezTo>
                      <a:lnTo>
                        <a:pt x="6691" y="7276"/>
                      </a:lnTo>
                      <a:cubicBezTo>
                        <a:pt x="6802" y="7248"/>
                        <a:pt x="6914" y="7192"/>
                        <a:pt x="6997" y="7109"/>
                      </a:cubicBezTo>
                      <a:cubicBezTo>
                        <a:pt x="7109" y="7192"/>
                        <a:pt x="7192" y="7248"/>
                        <a:pt x="7332" y="7276"/>
                      </a:cubicBezTo>
                      <a:lnTo>
                        <a:pt x="7332" y="8865"/>
                      </a:lnTo>
                      <a:cubicBezTo>
                        <a:pt x="7332" y="9339"/>
                        <a:pt x="7750" y="9757"/>
                        <a:pt x="8224" y="9757"/>
                      </a:cubicBezTo>
                      <a:lnTo>
                        <a:pt x="8809" y="9757"/>
                      </a:lnTo>
                      <a:cubicBezTo>
                        <a:pt x="9311" y="9757"/>
                        <a:pt x="9729" y="9339"/>
                        <a:pt x="9729" y="8865"/>
                      </a:cubicBezTo>
                      <a:lnTo>
                        <a:pt x="9729" y="7276"/>
                      </a:lnTo>
                      <a:cubicBezTo>
                        <a:pt x="10064" y="7137"/>
                        <a:pt x="10314" y="6830"/>
                        <a:pt x="10314" y="6412"/>
                      </a:cubicBezTo>
                      <a:lnTo>
                        <a:pt x="10314" y="4851"/>
                      </a:lnTo>
                      <a:cubicBezTo>
                        <a:pt x="10287" y="4210"/>
                        <a:pt x="9896" y="3596"/>
                        <a:pt x="9339" y="3318"/>
                      </a:cubicBezTo>
                      <a:cubicBezTo>
                        <a:pt x="9562" y="3095"/>
                        <a:pt x="9701" y="2788"/>
                        <a:pt x="9701" y="2481"/>
                      </a:cubicBezTo>
                      <a:cubicBezTo>
                        <a:pt x="9701" y="1812"/>
                        <a:pt x="9144" y="1255"/>
                        <a:pt x="8475" y="1255"/>
                      </a:cubicBezTo>
                      <a:cubicBezTo>
                        <a:pt x="7806" y="1255"/>
                        <a:pt x="7248" y="1812"/>
                        <a:pt x="7248" y="2481"/>
                      </a:cubicBezTo>
                      <a:cubicBezTo>
                        <a:pt x="7248" y="2788"/>
                        <a:pt x="7388" y="3095"/>
                        <a:pt x="7611" y="3318"/>
                      </a:cubicBezTo>
                      <a:cubicBezTo>
                        <a:pt x="7388" y="3429"/>
                        <a:pt x="7220" y="3569"/>
                        <a:pt x="7081" y="3736"/>
                      </a:cubicBezTo>
                      <a:cubicBezTo>
                        <a:pt x="6969" y="3485"/>
                        <a:pt x="6802" y="3290"/>
                        <a:pt x="6635" y="3067"/>
                      </a:cubicBezTo>
                      <a:cubicBezTo>
                        <a:pt x="6496" y="2927"/>
                        <a:pt x="6300" y="2788"/>
                        <a:pt x="6105" y="2677"/>
                      </a:cubicBezTo>
                      <a:cubicBezTo>
                        <a:pt x="6440" y="2370"/>
                        <a:pt x="6663" y="1952"/>
                        <a:pt x="6663" y="1534"/>
                      </a:cubicBezTo>
                      <a:cubicBezTo>
                        <a:pt x="6663" y="1116"/>
                        <a:pt x="6496" y="725"/>
                        <a:pt x="6217" y="447"/>
                      </a:cubicBezTo>
                      <a:cubicBezTo>
                        <a:pt x="5938" y="168"/>
                        <a:pt x="5520" y="1"/>
                        <a:pt x="51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</p:grp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C79CE97A-17CD-096F-06FB-CB42E358156E}"/>
                </a:ext>
              </a:extLst>
            </p:cNvPr>
            <p:cNvGrpSpPr/>
            <p:nvPr/>
          </p:nvGrpSpPr>
          <p:grpSpPr>
            <a:xfrm>
              <a:off x="401737" y="2551020"/>
              <a:ext cx="11393071" cy="646514"/>
              <a:chOff x="401737" y="2659314"/>
              <a:chExt cx="11393071" cy="646514"/>
            </a:xfrm>
            <a:grpFill/>
          </p:grpSpPr>
          <p:grpSp>
            <p:nvGrpSpPr>
              <p:cNvPr id="564" name="Google Shape;12423;p89">
                <a:extLst>
                  <a:ext uri="{FF2B5EF4-FFF2-40B4-BE49-F238E27FC236}">
                    <a16:creationId xmlns:a16="http://schemas.microsoft.com/office/drawing/2014/main" id="{5C9923CB-33C4-FB9A-8697-DBCFC39347C9}"/>
                  </a:ext>
                </a:extLst>
              </p:cNvPr>
              <p:cNvGrpSpPr/>
              <p:nvPr/>
            </p:nvGrpSpPr>
            <p:grpSpPr>
              <a:xfrm>
                <a:off x="401737" y="2661924"/>
                <a:ext cx="649923" cy="641288"/>
                <a:chOff x="-6713450" y="2397900"/>
                <a:chExt cx="295375" cy="291450"/>
              </a:xfrm>
              <a:grpFill/>
            </p:grpSpPr>
            <p:sp>
              <p:nvSpPr>
                <p:cNvPr id="614" name="Google Shape;12424;p89">
                  <a:extLst>
                    <a:ext uri="{FF2B5EF4-FFF2-40B4-BE49-F238E27FC236}">
                      <a16:creationId xmlns:a16="http://schemas.microsoft.com/office/drawing/2014/main" id="{676FAC45-C746-B09B-CC8E-751252FD73FB}"/>
                    </a:ext>
                  </a:extLst>
                </p:cNvPr>
                <p:cNvSpPr/>
                <p:nvPr/>
              </p:nvSpPr>
              <p:spPr>
                <a:xfrm>
                  <a:off x="-6628400" y="2465650"/>
                  <a:ext cx="69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694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79" y="693"/>
                      </a:cubicBezTo>
                      <a:lnTo>
                        <a:pt x="2427" y="693"/>
                      </a:lnTo>
                      <a:cubicBezTo>
                        <a:pt x="2616" y="693"/>
                        <a:pt x="2773" y="536"/>
                        <a:pt x="2773" y="347"/>
                      </a:cubicBezTo>
                      <a:cubicBezTo>
                        <a:pt x="2773" y="158"/>
                        <a:pt x="2616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15" name="Google Shape;12425;p89">
                  <a:extLst>
                    <a:ext uri="{FF2B5EF4-FFF2-40B4-BE49-F238E27FC236}">
                      <a16:creationId xmlns:a16="http://schemas.microsoft.com/office/drawing/2014/main" id="{1468B595-3D9A-CB85-779F-F5703951D088}"/>
                    </a:ext>
                  </a:extLst>
                </p:cNvPr>
                <p:cNvSpPr/>
                <p:nvPr/>
              </p:nvSpPr>
              <p:spPr>
                <a:xfrm>
                  <a:off x="-6713450" y="2397900"/>
                  <a:ext cx="295375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11658" extrusionOk="0">
                      <a:moveTo>
                        <a:pt x="2048" y="1167"/>
                      </a:moveTo>
                      <a:lnTo>
                        <a:pt x="2048" y="2017"/>
                      </a:lnTo>
                      <a:lnTo>
                        <a:pt x="1166" y="2017"/>
                      </a:lnTo>
                      <a:lnTo>
                        <a:pt x="2048" y="1167"/>
                      </a:lnTo>
                      <a:close/>
                      <a:moveTo>
                        <a:pt x="10330" y="2773"/>
                      </a:moveTo>
                      <a:cubicBezTo>
                        <a:pt x="10507" y="2773"/>
                        <a:pt x="10680" y="2836"/>
                        <a:pt x="10806" y="2962"/>
                      </a:cubicBezTo>
                      <a:cubicBezTo>
                        <a:pt x="11058" y="3246"/>
                        <a:pt x="11058" y="3687"/>
                        <a:pt x="10775" y="3908"/>
                      </a:cubicBezTo>
                      <a:lnTo>
                        <a:pt x="10176" y="4506"/>
                      </a:lnTo>
                      <a:lnTo>
                        <a:pt x="9231" y="3561"/>
                      </a:lnTo>
                      <a:lnTo>
                        <a:pt x="9830" y="2962"/>
                      </a:lnTo>
                      <a:cubicBezTo>
                        <a:pt x="9972" y="2836"/>
                        <a:pt x="10153" y="2773"/>
                        <a:pt x="10330" y="2773"/>
                      </a:cubicBezTo>
                      <a:close/>
                      <a:moveTo>
                        <a:pt x="8727" y="4034"/>
                      </a:moveTo>
                      <a:lnTo>
                        <a:pt x="9672" y="4979"/>
                      </a:lnTo>
                      <a:cubicBezTo>
                        <a:pt x="8538" y="6207"/>
                        <a:pt x="7026" y="7688"/>
                        <a:pt x="5892" y="8854"/>
                      </a:cubicBezTo>
                      <a:lnTo>
                        <a:pt x="4915" y="7846"/>
                      </a:lnTo>
                      <a:lnTo>
                        <a:pt x="8727" y="4034"/>
                      </a:lnTo>
                      <a:close/>
                      <a:moveTo>
                        <a:pt x="4600" y="8539"/>
                      </a:moveTo>
                      <a:lnTo>
                        <a:pt x="5230" y="9169"/>
                      </a:lnTo>
                      <a:lnTo>
                        <a:pt x="4285" y="9421"/>
                      </a:lnTo>
                      <a:cubicBezTo>
                        <a:pt x="4348" y="9232"/>
                        <a:pt x="4505" y="8728"/>
                        <a:pt x="4600" y="8539"/>
                      </a:cubicBezTo>
                      <a:close/>
                      <a:moveTo>
                        <a:pt x="7908" y="694"/>
                      </a:moveTo>
                      <a:cubicBezTo>
                        <a:pt x="8097" y="694"/>
                        <a:pt x="8255" y="852"/>
                        <a:pt x="8255" y="1041"/>
                      </a:cubicBezTo>
                      <a:lnTo>
                        <a:pt x="8255" y="3592"/>
                      </a:lnTo>
                      <a:lnTo>
                        <a:pt x="7467" y="4380"/>
                      </a:lnTo>
                      <a:cubicBezTo>
                        <a:pt x="7435" y="4286"/>
                        <a:pt x="7309" y="4160"/>
                        <a:pt x="7152" y="4160"/>
                      </a:cubicBezTo>
                      <a:lnTo>
                        <a:pt x="1733" y="4160"/>
                      </a:lnTo>
                      <a:cubicBezTo>
                        <a:pt x="1512" y="4160"/>
                        <a:pt x="1386" y="4317"/>
                        <a:pt x="1386" y="4506"/>
                      </a:cubicBezTo>
                      <a:cubicBezTo>
                        <a:pt x="1386" y="4695"/>
                        <a:pt x="1512" y="4853"/>
                        <a:pt x="1733" y="4853"/>
                      </a:cubicBezTo>
                      <a:lnTo>
                        <a:pt x="6994" y="4853"/>
                      </a:lnTo>
                      <a:lnTo>
                        <a:pt x="6333" y="5546"/>
                      </a:lnTo>
                      <a:lnTo>
                        <a:pt x="1733" y="5546"/>
                      </a:lnTo>
                      <a:cubicBezTo>
                        <a:pt x="1512" y="5546"/>
                        <a:pt x="1355" y="5703"/>
                        <a:pt x="1355" y="5892"/>
                      </a:cubicBezTo>
                      <a:cubicBezTo>
                        <a:pt x="1355" y="6081"/>
                        <a:pt x="1512" y="6239"/>
                        <a:pt x="1733" y="6239"/>
                      </a:cubicBezTo>
                      <a:lnTo>
                        <a:pt x="5608" y="6239"/>
                      </a:lnTo>
                      <a:lnTo>
                        <a:pt x="4947" y="6901"/>
                      </a:lnTo>
                      <a:lnTo>
                        <a:pt x="1733" y="6901"/>
                      </a:lnTo>
                      <a:cubicBezTo>
                        <a:pt x="1512" y="6901"/>
                        <a:pt x="1355" y="7058"/>
                        <a:pt x="1355" y="7279"/>
                      </a:cubicBezTo>
                      <a:cubicBezTo>
                        <a:pt x="1355" y="7468"/>
                        <a:pt x="1512" y="7625"/>
                        <a:pt x="1733" y="7625"/>
                      </a:cubicBezTo>
                      <a:lnTo>
                        <a:pt x="4285" y="7625"/>
                      </a:lnTo>
                      <a:cubicBezTo>
                        <a:pt x="4190" y="7688"/>
                        <a:pt x="4159" y="7751"/>
                        <a:pt x="4127" y="7814"/>
                      </a:cubicBezTo>
                      <a:lnTo>
                        <a:pt x="3970" y="8287"/>
                      </a:lnTo>
                      <a:lnTo>
                        <a:pt x="1733" y="8287"/>
                      </a:lnTo>
                      <a:cubicBezTo>
                        <a:pt x="1512" y="8287"/>
                        <a:pt x="1355" y="8444"/>
                        <a:pt x="1355" y="8633"/>
                      </a:cubicBezTo>
                      <a:cubicBezTo>
                        <a:pt x="1355" y="8854"/>
                        <a:pt x="1512" y="9011"/>
                        <a:pt x="1733" y="9011"/>
                      </a:cubicBezTo>
                      <a:lnTo>
                        <a:pt x="3718" y="9011"/>
                      </a:lnTo>
                      <a:lnTo>
                        <a:pt x="3466" y="9893"/>
                      </a:lnTo>
                      <a:cubicBezTo>
                        <a:pt x="3385" y="10136"/>
                        <a:pt x="3557" y="10355"/>
                        <a:pt x="3766" y="10355"/>
                      </a:cubicBezTo>
                      <a:cubicBezTo>
                        <a:pt x="3802" y="10355"/>
                        <a:pt x="3839" y="10348"/>
                        <a:pt x="3875" y="10335"/>
                      </a:cubicBezTo>
                      <a:lnTo>
                        <a:pt x="6018" y="9704"/>
                      </a:lnTo>
                      <a:cubicBezTo>
                        <a:pt x="6049" y="9704"/>
                        <a:pt x="6144" y="9673"/>
                        <a:pt x="6175" y="9641"/>
                      </a:cubicBezTo>
                      <a:lnTo>
                        <a:pt x="8286" y="7499"/>
                      </a:lnTo>
                      <a:lnTo>
                        <a:pt x="8286" y="10681"/>
                      </a:lnTo>
                      <a:cubicBezTo>
                        <a:pt x="8255" y="10839"/>
                        <a:pt x="8097" y="10996"/>
                        <a:pt x="7908" y="10996"/>
                      </a:cubicBezTo>
                      <a:lnTo>
                        <a:pt x="1040" y="10996"/>
                      </a:lnTo>
                      <a:cubicBezTo>
                        <a:pt x="851" y="10996"/>
                        <a:pt x="693" y="10839"/>
                        <a:pt x="693" y="10650"/>
                      </a:cubicBezTo>
                      <a:lnTo>
                        <a:pt x="693" y="2742"/>
                      </a:lnTo>
                      <a:lnTo>
                        <a:pt x="2395" y="2742"/>
                      </a:lnTo>
                      <a:cubicBezTo>
                        <a:pt x="2584" y="2742"/>
                        <a:pt x="2741" y="2584"/>
                        <a:pt x="2741" y="2395"/>
                      </a:cubicBezTo>
                      <a:lnTo>
                        <a:pt x="2741" y="694"/>
                      </a:lnTo>
                      <a:close/>
                      <a:moveTo>
                        <a:pt x="2363" y="1"/>
                      </a:moveTo>
                      <a:cubicBezTo>
                        <a:pt x="2237" y="1"/>
                        <a:pt x="2143" y="64"/>
                        <a:pt x="2111" y="127"/>
                      </a:cubicBezTo>
                      <a:lnTo>
                        <a:pt x="158" y="2112"/>
                      </a:lnTo>
                      <a:cubicBezTo>
                        <a:pt x="63" y="2175"/>
                        <a:pt x="0" y="2269"/>
                        <a:pt x="0" y="2364"/>
                      </a:cubicBezTo>
                      <a:lnTo>
                        <a:pt x="0" y="10650"/>
                      </a:lnTo>
                      <a:cubicBezTo>
                        <a:pt x="0" y="11217"/>
                        <a:pt x="473" y="11658"/>
                        <a:pt x="1008" y="11658"/>
                      </a:cubicBezTo>
                      <a:lnTo>
                        <a:pt x="7908" y="11658"/>
                      </a:lnTo>
                      <a:cubicBezTo>
                        <a:pt x="8444" y="11658"/>
                        <a:pt x="8916" y="11217"/>
                        <a:pt x="8916" y="10650"/>
                      </a:cubicBezTo>
                      <a:lnTo>
                        <a:pt x="8916" y="6774"/>
                      </a:lnTo>
                      <a:lnTo>
                        <a:pt x="11279" y="4412"/>
                      </a:lnTo>
                      <a:cubicBezTo>
                        <a:pt x="11815" y="3876"/>
                        <a:pt x="11815" y="3025"/>
                        <a:pt x="11279" y="2490"/>
                      </a:cubicBezTo>
                      <a:cubicBezTo>
                        <a:pt x="11011" y="2222"/>
                        <a:pt x="10657" y="2088"/>
                        <a:pt x="10306" y="2088"/>
                      </a:cubicBezTo>
                      <a:cubicBezTo>
                        <a:pt x="9956" y="2088"/>
                        <a:pt x="9609" y="2222"/>
                        <a:pt x="9357" y="2490"/>
                      </a:cubicBezTo>
                      <a:lnTo>
                        <a:pt x="8916" y="2931"/>
                      </a:lnTo>
                      <a:lnTo>
                        <a:pt x="8916" y="1041"/>
                      </a:lnTo>
                      <a:cubicBezTo>
                        <a:pt x="8916" y="474"/>
                        <a:pt x="8444" y="1"/>
                        <a:pt x="79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sp>
            <p:nvSpPr>
              <p:cNvPr id="565" name="Google Shape;12430;p89">
                <a:extLst>
                  <a:ext uri="{FF2B5EF4-FFF2-40B4-BE49-F238E27FC236}">
                    <a16:creationId xmlns:a16="http://schemas.microsoft.com/office/drawing/2014/main" id="{4AAF84BC-32F9-34E0-639B-6589E83005D8}"/>
                  </a:ext>
                </a:extLst>
              </p:cNvPr>
              <p:cNvSpPr/>
              <p:nvPr/>
            </p:nvSpPr>
            <p:spPr>
              <a:xfrm>
                <a:off x="4525976" y="2662556"/>
                <a:ext cx="641288" cy="639583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27" extrusionOk="0">
                    <a:moveTo>
                      <a:pt x="6806" y="2017"/>
                    </a:moveTo>
                    <a:lnTo>
                      <a:pt x="6806" y="2773"/>
                    </a:lnTo>
                    <a:lnTo>
                      <a:pt x="4758" y="2773"/>
                    </a:lnTo>
                    <a:lnTo>
                      <a:pt x="4758" y="2017"/>
                    </a:lnTo>
                    <a:close/>
                    <a:moveTo>
                      <a:pt x="7152" y="694"/>
                    </a:moveTo>
                    <a:cubicBezTo>
                      <a:pt x="7688" y="694"/>
                      <a:pt x="8192" y="1167"/>
                      <a:pt x="8192" y="1702"/>
                    </a:cubicBezTo>
                    <a:lnTo>
                      <a:pt x="8192" y="2773"/>
                    </a:lnTo>
                    <a:lnTo>
                      <a:pt x="7499" y="2773"/>
                    </a:lnTo>
                    <a:lnTo>
                      <a:pt x="7499" y="1702"/>
                    </a:lnTo>
                    <a:cubicBezTo>
                      <a:pt x="7499" y="1513"/>
                      <a:pt x="7341" y="1356"/>
                      <a:pt x="7152" y="1356"/>
                    </a:cubicBezTo>
                    <a:lnTo>
                      <a:pt x="4411" y="1356"/>
                    </a:lnTo>
                    <a:cubicBezTo>
                      <a:pt x="4191" y="1356"/>
                      <a:pt x="4033" y="1513"/>
                      <a:pt x="4033" y="1702"/>
                    </a:cubicBezTo>
                    <a:lnTo>
                      <a:pt x="4033" y="2773"/>
                    </a:lnTo>
                    <a:lnTo>
                      <a:pt x="3371" y="2773"/>
                    </a:lnTo>
                    <a:lnTo>
                      <a:pt x="3371" y="1702"/>
                    </a:lnTo>
                    <a:cubicBezTo>
                      <a:pt x="3371" y="1167"/>
                      <a:pt x="3844" y="694"/>
                      <a:pt x="4411" y="694"/>
                    </a:cubicBezTo>
                    <a:close/>
                    <a:moveTo>
                      <a:pt x="10618" y="3498"/>
                    </a:moveTo>
                    <a:cubicBezTo>
                      <a:pt x="10807" y="3498"/>
                      <a:pt x="10964" y="3656"/>
                      <a:pt x="10964" y="3845"/>
                    </a:cubicBezTo>
                    <a:lnTo>
                      <a:pt x="10964" y="5010"/>
                    </a:lnTo>
                    <a:cubicBezTo>
                      <a:pt x="9546" y="6239"/>
                      <a:pt x="7688" y="6901"/>
                      <a:pt x="5766" y="6901"/>
                    </a:cubicBezTo>
                    <a:cubicBezTo>
                      <a:pt x="3876" y="6901"/>
                      <a:pt x="2080" y="6239"/>
                      <a:pt x="662" y="5010"/>
                    </a:cubicBezTo>
                    <a:lnTo>
                      <a:pt x="662" y="3971"/>
                    </a:lnTo>
                    <a:cubicBezTo>
                      <a:pt x="662" y="3687"/>
                      <a:pt x="851" y="3498"/>
                      <a:pt x="1135" y="3498"/>
                    </a:cubicBezTo>
                    <a:close/>
                    <a:moveTo>
                      <a:pt x="6806" y="7531"/>
                    </a:moveTo>
                    <a:lnTo>
                      <a:pt x="6806" y="7940"/>
                    </a:lnTo>
                    <a:cubicBezTo>
                      <a:pt x="6806" y="8129"/>
                      <a:pt x="6648" y="8287"/>
                      <a:pt x="6459" y="8287"/>
                    </a:cubicBezTo>
                    <a:lnTo>
                      <a:pt x="5073" y="8287"/>
                    </a:lnTo>
                    <a:cubicBezTo>
                      <a:pt x="4884" y="8287"/>
                      <a:pt x="4726" y="8129"/>
                      <a:pt x="4726" y="7940"/>
                    </a:cubicBezTo>
                    <a:lnTo>
                      <a:pt x="4726" y="7531"/>
                    </a:lnTo>
                    <a:lnTo>
                      <a:pt x="4758" y="7531"/>
                    </a:lnTo>
                    <a:cubicBezTo>
                      <a:pt x="5104" y="7594"/>
                      <a:pt x="5419" y="7625"/>
                      <a:pt x="5766" y="7625"/>
                    </a:cubicBezTo>
                    <a:cubicBezTo>
                      <a:pt x="6112" y="7625"/>
                      <a:pt x="6427" y="7594"/>
                      <a:pt x="6806" y="7531"/>
                    </a:cubicBezTo>
                    <a:close/>
                    <a:moveTo>
                      <a:pt x="10964" y="5892"/>
                    </a:moveTo>
                    <a:lnTo>
                      <a:pt x="10964" y="9988"/>
                    </a:lnTo>
                    <a:cubicBezTo>
                      <a:pt x="10964" y="10524"/>
                      <a:pt x="10492" y="10996"/>
                      <a:pt x="9956" y="10996"/>
                    </a:cubicBezTo>
                    <a:lnTo>
                      <a:pt x="1670" y="10996"/>
                    </a:lnTo>
                    <a:cubicBezTo>
                      <a:pt x="1135" y="10996"/>
                      <a:pt x="662" y="10524"/>
                      <a:pt x="662" y="9988"/>
                    </a:cubicBezTo>
                    <a:lnTo>
                      <a:pt x="662" y="5892"/>
                    </a:lnTo>
                    <a:cubicBezTo>
                      <a:pt x="1670" y="6649"/>
                      <a:pt x="2804" y="7184"/>
                      <a:pt x="4065" y="7436"/>
                    </a:cubicBezTo>
                    <a:lnTo>
                      <a:pt x="4065" y="7940"/>
                    </a:lnTo>
                    <a:cubicBezTo>
                      <a:pt x="4065" y="8476"/>
                      <a:pt x="4537" y="8948"/>
                      <a:pt x="5104" y="8948"/>
                    </a:cubicBezTo>
                    <a:lnTo>
                      <a:pt x="6490" y="8948"/>
                    </a:lnTo>
                    <a:cubicBezTo>
                      <a:pt x="7026" y="8948"/>
                      <a:pt x="7499" y="8476"/>
                      <a:pt x="7499" y="7940"/>
                    </a:cubicBezTo>
                    <a:lnTo>
                      <a:pt x="7499" y="7436"/>
                    </a:lnTo>
                    <a:cubicBezTo>
                      <a:pt x="7971" y="7342"/>
                      <a:pt x="8444" y="7184"/>
                      <a:pt x="8916" y="7027"/>
                    </a:cubicBezTo>
                    <a:cubicBezTo>
                      <a:pt x="9672" y="6743"/>
                      <a:pt x="10334" y="6365"/>
                      <a:pt x="10964" y="5892"/>
                    </a:cubicBezTo>
                    <a:close/>
                    <a:moveTo>
                      <a:pt x="4411" y="1"/>
                    </a:moveTo>
                    <a:cubicBezTo>
                      <a:pt x="3466" y="1"/>
                      <a:pt x="2710" y="757"/>
                      <a:pt x="2710" y="1702"/>
                    </a:cubicBezTo>
                    <a:lnTo>
                      <a:pt x="2710" y="2773"/>
                    </a:lnTo>
                    <a:lnTo>
                      <a:pt x="1135" y="2773"/>
                    </a:lnTo>
                    <a:cubicBezTo>
                      <a:pt x="505" y="2773"/>
                      <a:pt x="0" y="3277"/>
                      <a:pt x="0" y="3908"/>
                    </a:cubicBezTo>
                    <a:lnTo>
                      <a:pt x="0" y="9957"/>
                    </a:lnTo>
                    <a:cubicBezTo>
                      <a:pt x="0" y="10902"/>
                      <a:pt x="725" y="11626"/>
                      <a:pt x="1670" y="11626"/>
                    </a:cubicBezTo>
                    <a:lnTo>
                      <a:pt x="9956" y="11626"/>
                    </a:lnTo>
                    <a:cubicBezTo>
                      <a:pt x="10901" y="11626"/>
                      <a:pt x="11657" y="10902"/>
                      <a:pt x="11657" y="9957"/>
                    </a:cubicBezTo>
                    <a:lnTo>
                      <a:pt x="11657" y="3813"/>
                    </a:lnTo>
                    <a:cubicBezTo>
                      <a:pt x="11626" y="3246"/>
                      <a:pt x="11153" y="2773"/>
                      <a:pt x="10618" y="2773"/>
                    </a:cubicBezTo>
                    <a:lnTo>
                      <a:pt x="8853" y="2773"/>
                    </a:lnTo>
                    <a:lnTo>
                      <a:pt x="8853" y="1702"/>
                    </a:lnTo>
                    <a:cubicBezTo>
                      <a:pt x="8853" y="757"/>
                      <a:pt x="8097" y="1"/>
                      <a:pt x="715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/>
                </a:endParaRPr>
              </a:p>
            </p:txBody>
          </p:sp>
          <p:grpSp>
            <p:nvGrpSpPr>
              <p:cNvPr id="566" name="Google Shape;12438;p89">
                <a:extLst>
                  <a:ext uri="{FF2B5EF4-FFF2-40B4-BE49-F238E27FC236}">
                    <a16:creationId xmlns:a16="http://schemas.microsoft.com/office/drawing/2014/main" id="{C512340C-1D83-97AA-A0AB-7E2BA53B5F7C}"/>
                  </a:ext>
                </a:extLst>
              </p:cNvPr>
              <p:cNvGrpSpPr/>
              <p:nvPr/>
            </p:nvGrpSpPr>
            <p:grpSpPr>
              <a:xfrm>
                <a:off x="8665202" y="2661183"/>
                <a:ext cx="641288" cy="642773"/>
                <a:chOff x="-3137650" y="2408950"/>
                <a:chExt cx="291450" cy="292125"/>
              </a:xfrm>
              <a:grpFill/>
            </p:grpSpPr>
            <p:sp>
              <p:nvSpPr>
                <p:cNvPr id="609" name="Google Shape;12439;p89">
                  <a:extLst>
                    <a:ext uri="{FF2B5EF4-FFF2-40B4-BE49-F238E27FC236}">
                      <a16:creationId xmlns:a16="http://schemas.microsoft.com/office/drawing/2014/main" id="{626C73F2-642E-C92B-9400-6185D4DF7769}"/>
                    </a:ext>
                  </a:extLst>
                </p:cNvPr>
                <p:cNvSpPr/>
                <p:nvPr/>
              </p:nvSpPr>
              <p:spPr>
                <a:xfrm>
                  <a:off x="-3137650" y="2408950"/>
                  <a:ext cx="291450" cy="29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85" extrusionOk="0">
                      <a:moveTo>
                        <a:pt x="10618" y="662"/>
                      </a:moveTo>
                      <a:cubicBezTo>
                        <a:pt x="10807" y="662"/>
                        <a:pt x="10964" y="851"/>
                        <a:pt x="10964" y="1040"/>
                      </a:cubicBezTo>
                      <a:lnTo>
                        <a:pt x="10964" y="2741"/>
                      </a:lnTo>
                      <a:lnTo>
                        <a:pt x="662" y="2741"/>
                      </a:lnTo>
                      <a:lnTo>
                        <a:pt x="662" y="1040"/>
                      </a:lnTo>
                      <a:cubicBezTo>
                        <a:pt x="662" y="851"/>
                        <a:pt x="820" y="662"/>
                        <a:pt x="1009" y="662"/>
                      </a:cubicBezTo>
                      <a:close/>
                      <a:moveTo>
                        <a:pt x="10964" y="3403"/>
                      </a:moveTo>
                      <a:lnTo>
                        <a:pt x="10964" y="8601"/>
                      </a:lnTo>
                      <a:cubicBezTo>
                        <a:pt x="10964" y="8790"/>
                        <a:pt x="10838" y="8947"/>
                        <a:pt x="10618" y="8947"/>
                      </a:cubicBezTo>
                      <a:lnTo>
                        <a:pt x="10145" y="8947"/>
                      </a:lnTo>
                      <a:cubicBezTo>
                        <a:pt x="10208" y="8727"/>
                        <a:pt x="10240" y="8443"/>
                        <a:pt x="10240" y="8160"/>
                      </a:cubicBezTo>
                      <a:lnTo>
                        <a:pt x="10240" y="5860"/>
                      </a:lnTo>
                      <a:cubicBezTo>
                        <a:pt x="10240" y="5673"/>
                        <a:pt x="10058" y="5531"/>
                        <a:pt x="9868" y="5531"/>
                      </a:cubicBezTo>
                      <a:cubicBezTo>
                        <a:pt x="9835" y="5531"/>
                        <a:pt x="9801" y="5535"/>
                        <a:pt x="9767" y="5545"/>
                      </a:cubicBezTo>
                      <a:cubicBezTo>
                        <a:pt x="9545" y="5641"/>
                        <a:pt x="9341" y="5691"/>
                        <a:pt x="9142" y="5691"/>
                      </a:cubicBezTo>
                      <a:cubicBezTo>
                        <a:pt x="8693" y="5691"/>
                        <a:pt x="8275" y="5439"/>
                        <a:pt x="7751" y="4915"/>
                      </a:cubicBezTo>
                      <a:cubicBezTo>
                        <a:pt x="7688" y="4868"/>
                        <a:pt x="7601" y="4844"/>
                        <a:pt x="7515" y="4844"/>
                      </a:cubicBezTo>
                      <a:cubicBezTo>
                        <a:pt x="7428" y="4844"/>
                        <a:pt x="7341" y="4868"/>
                        <a:pt x="7278" y="4915"/>
                      </a:cubicBezTo>
                      <a:cubicBezTo>
                        <a:pt x="6753" y="5440"/>
                        <a:pt x="6334" y="5677"/>
                        <a:pt x="5884" y="5677"/>
                      </a:cubicBezTo>
                      <a:cubicBezTo>
                        <a:pt x="5686" y="5677"/>
                        <a:pt x="5483" y="5631"/>
                        <a:pt x="5262" y="5545"/>
                      </a:cubicBezTo>
                      <a:cubicBezTo>
                        <a:pt x="5229" y="5535"/>
                        <a:pt x="5195" y="5531"/>
                        <a:pt x="5161" y="5531"/>
                      </a:cubicBezTo>
                      <a:cubicBezTo>
                        <a:pt x="4971" y="5531"/>
                        <a:pt x="4789" y="5673"/>
                        <a:pt x="4789" y="5860"/>
                      </a:cubicBezTo>
                      <a:lnTo>
                        <a:pt x="4789" y="8160"/>
                      </a:lnTo>
                      <a:cubicBezTo>
                        <a:pt x="4789" y="8443"/>
                        <a:pt x="4821" y="8664"/>
                        <a:pt x="4884" y="8947"/>
                      </a:cubicBezTo>
                      <a:lnTo>
                        <a:pt x="1009" y="8947"/>
                      </a:lnTo>
                      <a:cubicBezTo>
                        <a:pt x="820" y="8947"/>
                        <a:pt x="662" y="8790"/>
                        <a:pt x="662" y="8601"/>
                      </a:cubicBezTo>
                      <a:lnTo>
                        <a:pt x="662" y="3403"/>
                      </a:lnTo>
                      <a:close/>
                      <a:moveTo>
                        <a:pt x="7152" y="5923"/>
                      </a:moveTo>
                      <a:lnTo>
                        <a:pt x="7152" y="10838"/>
                      </a:lnTo>
                      <a:cubicBezTo>
                        <a:pt x="6144" y="10365"/>
                        <a:pt x="5451" y="9357"/>
                        <a:pt x="5451" y="8160"/>
                      </a:cubicBezTo>
                      <a:lnTo>
                        <a:pt x="5451" y="6301"/>
                      </a:lnTo>
                      <a:cubicBezTo>
                        <a:pt x="5604" y="6330"/>
                        <a:pt x="5750" y="6344"/>
                        <a:pt x="5891" y="6344"/>
                      </a:cubicBezTo>
                      <a:cubicBezTo>
                        <a:pt x="6359" y="6344"/>
                        <a:pt x="6765" y="6189"/>
                        <a:pt x="7152" y="5923"/>
                      </a:cubicBezTo>
                      <a:close/>
                      <a:moveTo>
                        <a:pt x="7877" y="5923"/>
                      </a:moveTo>
                      <a:cubicBezTo>
                        <a:pt x="8242" y="6166"/>
                        <a:pt x="8644" y="6353"/>
                        <a:pt x="9128" y="6353"/>
                      </a:cubicBezTo>
                      <a:cubicBezTo>
                        <a:pt x="9271" y="6353"/>
                        <a:pt x="9420" y="6337"/>
                        <a:pt x="9578" y="6301"/>
                      </a:cubicBezTo>
                      <a:lnTo>
                        <a:pt x="9578" y="8160"/>
                      </a:lnTo>
                      <a:cubicBezTo>
                        <a:pt x="9547" y="9357"/>
                        <a:pt x="8885" y="10365"/>
                        <a:pt x="7877" y="10838"/>
                      </a:cubicBezTo>
                      <a:lnTo>
                        <a:pt x="7877" y="5923"/>
                      </a:ln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40"/>
                      </a:cubicBezTo>
                      <a:lnTo>
                        <a:pt x="1" y="8601"/>
                      </a:lnTo>
                      <a:cubicBezTo>
                        <a:pt x="1" y="9136"/>
                        <a:pt x="473" y="9609"/>
                        <a:pt x="1009" y="9609"/>
                      </a:cubicBezTo>
                      <a:lnTo>
                        <a:pt x="5073" y="9609"/>
                      </a:lnTo>
                      <a:cubicBezTo>
                        <a:pt x="5199" y="9893"/>
                        <a:pt x="5357" y="10145"/>
                        <a:pt x="5514" y="10365"/>
                      </a:cubicBezTo>
                      <a:cubicBezTo>
                        <a:pt x="5987" y="10995"/>
                        <a:pt x="6617" y="11436"/>
                        <a:pt x="7404" y="11657"/>
                      </a:cubicBezTo>
                      <a:cubicBezTo>
                        <a:pt x="7446" y="11657"/>
                        <a:pt x="7488" y="11685"/>
                        <a:pt x="7530" y="11685"/>
                      </a:cubicBezTo>
                      <a:cubicBezTo>
                        <a:pt x="7551" y="11685"/>
                        <a:pt x="7572" y="11678"/>
                        <a:pt x="7593" y="11657"/>
                      </a:cubicBezTo>
                      <a:cubicBezTo>
                        <a:pt x="8350" y="11436"/>
                        <a:pt x="9011" y="10995"/>
                        <a:pt x="9484" y="10365"/>
                      </a:cubicBezTo>
                      <a:cubicBezTo>
                        <a:pt x="9641" y="10145"/>
                        <a:pt x="9799" y="9893"/>
                        <a:pt x="9925" y="9609"/>
                      </a:cubicBezTo>
                      <a:lnTo>
                        <a:pt x="10618" y="9609"/>
                      </a:lnTo>
                      <a:cubicBezTo>
                        <a:pt x="11185" y="9609"/>
                        <a:pt x="11658" y="9136"/>
                        <a:pt x="11658" y="8601"/>
                      </a:cubicBezTo>
                      <a:lnTo>
                        <a:pt x="11658" y="1040"/>
                      </a:lnTo>
                      <a:cubicBezTo>
                        <a:pt x="11658" y="473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10" name="Google Shape;12440;p89">
                  <a:extLst>
                    <a:ext uri="{FF2B5EF4-FFF2-40B4-BE49-F238E27FC236}">
                      <a16:creationId xmlns:a16="http://schemas.microsoft.com/office/drawing/2014/main" id="{809303BC-F836-F0AB-1FC1-963BB0C2FD1D}"/>
                    </a:ext>
                  </a:extLst>
                </p:cNvPr>
                <p:cNvSpPr/>
                <p:nvPr/>
              </p:nvSpPr>
              <p:spPr>
                <a:xfrm>
                  <a:off x="-3104575" y="2442800"/>
                  <a:ext cx="181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94" extrusionOk="0">
                      <a:moveTo>
                        <a:pt x="348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8" y="694"/>
                      </a:cubicBezTo>
                      <a:cubicBezTo>
                        <a:pt x="568" y="694"/>
                        <a:pt x="726" y="536"/>
                        <a:pt x="726" y="347"/>
                      </a:cubicBezTo>
                      <a:cubicBezTo>
                        <a:pt x="726" y="158"/>
                        <a:pt x="568" y="1"/>
                        <a:pt x="3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11" name="Google Shape;12441;p89">
                  <a:extLst>
                    <a:ext uri="{FF2B5EF4-FFF2-40B4-BE49-F238E27FC236}">
                      <a16:creationId xmlns:a16="http://schemas.microsoft.com/office/drawing/2014/main" id="{236DA8B8-9354-B0AE-4CD7-FF57E44E7A72}"/>
                    </a:ext>
                  </a:extLst>
                </p:cNvPr>
                <p:cNvSpPr/>
                <p:nvPr/>
              </p:nvSpPr>
              <p:spPr>
                <a:xfrm>
                  <a:off x="-3069900" y="2442800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cubicBezTo>
                        <a:pt x="536" y="694"/>
                        <a:pt x="693" y="536"/>
                        <a:pt x="693" y="347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12" name="Google Shape;12442;p89">
                  <a:extLst>
                    <a:ext uri="{FF2B5EF4-FFF2-40B4-BE49-F238E27FC236}">
                      <a16:creationId xmlns:a16="http://schemas.microsoft.com/office/drawing/2014/main" id="{D8BF3911-2A33-1F0C-3206-136776517D31}"/>
                    </a:ext>
                  </a:extLst>
                </p:cNvPr>
                <p:cNvSpPr/>
                <p:nvPr/>
              </p:nvSpPr>
              <p:spPr>
                <a:xfrm>
                  <a:off x="-3035250" y="2442800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cubicBezTo>
                        <a:pt x="536" y="694"/>
                        <a:pt x="693" y="536"/>
                        <a:pt x="693" y="347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13" name="Google Shape;12443;p89">
                  <a:extLst>
                    <a:ext uri="{FF2B5EF4-FFF2-40B4-BE49-F238E27FC236}">
                      <a16:creationId xmlns:a16="http://schemas.microsoft.com/office/drawing/2014/main" id="{1793ADB4-AB22-E4CE-3D42-3224BBBDF482}"/>
                    </a:ext>
                  </a:extLst>
                </p:cNvPr>
                <p:cNvSpPr/>
                <p:nvPr/>
              </p:nvSpPr>
              <p:spPr>
                <a:xfrm>
                  <a:off x="-3002175" y="2442800"/>
                  <a:ext cx="1205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32" y="536"/>
                        <a:pt x="190" y="694"/>
                        <a:pt x="347" y="694"/>
                      </a:cubicBezTo>
                      <a:lnTo>
                        <a:pt x="4443" y="694"/>
                      </a:lnTo>
                      <a:cubicBezTo>
                        <a:pt x="4663" y="694"/>
                        <a:pt x="4821" y="536"/>
                        <a:pt x="4821" y="347"/>
                      </a:cubicBezTo>
                      <a:cubicBezTo>
                        <a:pt x="4821" y="158"/>
                        <a:pt x="4663" y="1"/>
                        <a:pt x="44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sp>
            <p:nvSpPr>
              <p:cNvPr id="567" name="Google Shape;12455;p89">
                <a:extLst>
                  <a:ext uri="{FF2B5EF4-FFF2-40B4-BE49-F238E27FC236}">
                    <a16:creationId xmlns:a16="http://schemas.microsoft.com/office/drawing/2014/main" id="{8F5C8250-684A-70A8-5911-DACE9C468F3E}"/>
                  </a:ext>
                </a:extLst>
              </p:cNvPr>
              <p:cNvSpPr/>
              <p:nvPr/>
            </p:nvSpPr>
            <p:spPr>
              <a:xfrm>
                <a:off x="1223364" y="2660190"/>
                <a:ext cx="648218" cy="644314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11713" extrusionOk="0">
                    <a:moveTo>
                      <a:pt x="5136" y="4128"/>
                    </a:moveTo>
                    <a:cubicBezTo>
                      <a:pt x="5671" y="4128"/>
                      <a:pt x="6112" y="4569"/>
                      <a:pt x="6144" y="5136"/>
                    </a:cubicBezTo>
                    <a:lnTo>
                      <a:pt x="5230" y="4853"/>
                    </a:lnTo>
                    <a:cubicBezTo>
                      <a:pt x="5198" y="4839"/>
                      <a:pt x="5165" y="4832"/>
                      <a:pt x="5131" y="4832"/>
                    </a:cubicBezTo>
                    <a:cubicBezTo>
                      <a:pt x="4934" y="4832"/>
                      <a:pt x="4735" y="5052"/>
                      <a:pt x="4789" y="5294"/>
                    </a:cubicBezTo>
                    <a:lnTo>
                      <a:pt x="5073" y="6239"/>
                    </a:lnTo>
                    <a:cubicBezTo>
                      <a:pt x="4537" y="6176"/>
                      <a:pt x="4096" y="5703"/>
                      <a:pt x="4096" y="5168"/>
                    </a:cubicBezTo>
                    <a:cubicBezTo>
                      <a:pt x="4096" y="4601"/>
                      <a:pt x="4569" y="4128"/>
                      <a:pt x="5136" y="4128"/>
                    </a:cubicBezTo>
                    <a:close/>
                    <a:moveTo>
                      <a:pt x="5199" y="2364"/>
                    </a:moveTo>
                    <a:cubicBezTo>
                      <a:pt x="6680" y="2364"/>
                      <a:pt x="7940" y="3592"/>
                      <a:pt x="7940" y="5136"/>
                    </a:cubicBezTo>
                    <a:cubicBezTo>
                      <a:pt x="7940" y="5294"/>
                      <a:pt x="7940" y="5388"/>
                      <a:pt x="7908" y="5546"/>
                    </a:cubicBezTo>
                    <a:lnTo>
                      <a:pt x="6932" y="5294"/>
                    </a:lnTo>
                    <a:lnTo>
                      <a:pt x="6932" y="5136"/>
                    </a:lnTo>
                    <a:cubicBezTo>
                      <a:pt x="6806" y="4223"/>
                      <a:pt x="6049" y="3466"/>
                      <a:pt x="5104" y="3466"/>
                    </a:cubicBezTo>
                    <a:cubicBezTo>
                      <a:pt x="4159" y="3466"/>
                      <a:pt x="3435" y="4223"/>
                      <a:pt x="3435" y="5168"/>
                    </a:cubicBezTo>
                    <a:cubicBezTo>
                      <a:pt x="3435" y="5609"/>
                      <a:pt x="3624" y="6081"/>
                      <a:pt x="3939" y="6396"/>
                    </a:cubicBezTo>
                    <a:cubicBezTo>
                      <a:pt x="4254" y="6743"/>
                      <a:pt x="4695" y="6900"/>
                      <a:pt x="5167" y="6900"/>
                    </a:cubicBezTo>
                    <a:lnTo>
                      <a:pt x="5325" y="6900"/>
                    </a:lnTo>
                    <a:lnTo>
                      <a:pt x="5577" y="7877"/>
                    </a:lnTo>
                    <a:cubicBezTo>
                      <a:pt x="5482" y="7909"/>
                      <a:pt x="5325" y="7909"/>
                      <a:pt x="5199" y="7909"/>
                    </a:cubicBezTo>
                    <a:cubicBezTo>
                      <a:pt x="3687" y="7909"/>
                      <a:pt x="2426" y="6648"/>
                      <a:pt x="2426" y="5136"/>
                    </a:cubicBezTo>
                    <a:cubicBezTo>
                      <a:pt x="2426" y="3624"/>
                      <a:pt x="3655" y="2364"/>
                      <a:pt x="5199" y="2364"/>
                    </a:cubicBezTo>
                    <a:close/>
                    <a:moveTo>
                      <a:pt x="5167" y="726"/>
                    </a:moveTo>
                    <a:cubicBezTo>
                      <a:pt x="7940" y="726"/>
                      <a:pt x="10051" y="3277"/>
                      <a:pt x="9515" y="6018"/>
                    </a:cubicBezTo>
                    <a:lnTo>
                      <a:pt x="8507" y="5766"/>
                    </a:lnTo>
                    <a:cubicBezTo>
                      <a:pt x="8538" y="5546"/>
                      <a:pt x="8538" y="5357"/>
                      <a:pt x="8538" y="5136"/>
                    </a:cubicBezTo>
                    <a:cubicBezTo>
                      <a:pt x="8538" y="3246"/>
                      <a:pt x="7026" y="1702"/>
                      <a:pt x="5104" y="1702"/>
                    </a:cubicBezTo>
                    <a:cubicBezTo>
                      <a:pt x="3214" y="1702"/>
                      <a:pt x="1702" y="3246"/>
                      <a:pt x="1702" y="5136"/>
                    </a:cubicBezTo>
                    <a:cubicBezTo>
                      <a:pt x="1702" y="7027"/>
                      <a:pt x="3214" y="8602"/>
                      <a:pt x="5104" y="8602"/>
                    </a:cubicBezTo>
                    <a:cubicBezTo>
                      <a:pt x="5325" y="8602"/>
                      <a:pt x="5514" y="8602"/>
                      <a:pt x="5703" y="8539"/>
                    </a:cubicBezTo>
                    <a:lnTo>
                      <a:pt x="5986" y="9578"/>
                    </a:lnTo>
                    <a:cubicBezTo>
                      <a:pt x="5695" y="9636"/>
                      <a:pt x="5405" y="9664"/>
                      <a:pt x="5119" y="9664"/>
                    </a:cubicBezTo>
                    <a:cubicBezTo>
                      <a:pt x="2751" y="9664"/>
                      <a:pt x="694" y="7758"/>
                      <a:pt x="694" y="5199"/>
                    </a:cubicBezTo>
                    <a:cubicBezTo>
                      <a:pt x="694" y="2679"/>
                      <a:pt x="2773" y="726"/>
                      <a:pt x="5167" y="726"/>
                    </a:cubicBezTo>
                    <a:close/>
                    <a:moveTo>
                      <a:pt x="5671" y="5672"/>
                    </a:moveTo>
                    <a:lnTo>
                      <a:pt x="5671" y="5672"/>
                    </a:lnTo>
                    <a:cubicBezTo>
                      <a:pt x="10240" y="6964"/>
                      <a:pt x="9578" y="6774"/>
                      <a:pt x="9704" y="6806"/>
                    </a:cubicBezTo>
                    <a:lnTo>
                      <a:pt x="8853" y="7373"/>
                    </a:lnTo>
                    <a:cubicBezTo>
                      <a:pt x="8664" y="7499"/>
                      <a:pt x="8664" y="7751"/>
                      <a:pt x="8822" y="7877"/>
                    </a:cubicBezTo>
                    <a:lnTo>
                      <a:pt x="10964" y="9956"/>
                    </a:lnTo>
                    <a:cubicBezTo>
                      <a:pt x="11027" y="10114"/>
                      <a:pt x="11027" y="10335"/>
                      <a:pt x="10901" y="10492"/>
                    </a:cubicBezTo>
                    <a:lnTo>
                      <a:pt x="10429" y="10965"/>
                    </a:lnTo>
                    <a:cubicBezTo>
                      <a:pt x="10366" y="11012"/>
                      <a:pt x="10279" y="11035"/>
                      <a:pt x="10192" y="11035"/>
                    </a:cubicBezTo>
                    <a:cubicBezTo>
                      <a:pt x="10106" y="11035"/>
                      <a:pt x="10019" y="11012"/>
                      <a:pt x="9956" y="10965"/>
                    </a:cubicBezTo>
                    <a:lnTo>
                      <a:pt x="7845" y="8854"/>
                    </a:lnTo>
                    <a:cubicBezTo>
                      <a:pt x="7777" y="8786"/>
                      <a:pt x="7691" y="8753"/>
                      <a:pt x="7606" y="8753"/>
                    </a:cubicBezTo>
                    <a:cubicBezTo>
                      <a:pt x="7493" y="8753"/>
                      <a:pt x="7381" y="8809"/>
                      <a:pt x="7310" y="8917"/>
                    </a:cubicBezTo>
                    <a:cubicBezTo>
                      <a:pt x="7247" y="8980"/>
                      <a:pt x="6806" y="9641"/>
                      <a:pt x="6774" y="9736"/>
                    </a:cubicBezTo>
                    <a:cubicBezTo>
                      <a:pt x="6680" y="9484"/>
                      <a:pt x="5703" y="5861"/>
                      <a:pt x="5671" y="5672"/>
                    </a:cubicBezTo>
                    <a:close/>
                    <a:moveTo>
                      <a:pt x="5104" y="1"/>
                    </a:moveTo>
                    <a:cubicBezTo>
                      <a:pt x="2363" y="1"/>
                      <a:pt x="0" y="2238"/>
                      <a:pt x="0" y="5168"/>
                    </a:cubicBezTo>
                    <a:cubicBezTo>
                      <a:pt x="0" y="8066"/>
                      <a:pt x="2332" y="10303"/>
                      <a:pt x="5104" y="10303"/>
                    </a:cubicBezTo>
                    <a:cubicBezTo>
                      <a:pt x="5482" y="10303"/>
                      <a:pt x="5797" y="10272"/>
                      <a:pt x="6144" y="10208"/>
                    </a:cubicBezTo>
                    <a:lnTo>
                      <a:pt x="6270" y="10587"/>
                    </a:lnTo>
                    <a:cubicBezTo>
                      <a:pt x="6307" y="10755"/>
                      <a:pt x="6444" y="10845"/>
                      <a:pt x="6596" y="10845"/>
                    </a:cubicBezTo>
                    <a:cubicBezTo>
                      <a:pt x="6700" y="10845"/>
                      <a:pt x="6810" y="10802"/>
                      <a:pt x="6900" y="10713"/>
                    </a:cubicBezTo>
                    <a:lnTo>
                      <a:pt x="7625" y="9610"/>
                    </a:lnTo>
                    <a:lnTo>
                      <a:pt x="9483" y="11406"/>
                    </a:lnTo>
                    <a:cubicBezTo>
                      <a:pt x="9688" y="11610"/>
                      <a:pt x="9956" y="11713"/>
                      <a:pt x="10220" y="11713"/>
                    </a:cubicBezTo>
                    <a:cubicBezTo>
                      <a:pt x="10484" y="11713"/>
                      <a:pt x="10744" y="11610"/>
                      <a:pt x="10933" y="11406"/>
                    </a:cubicBezTo>
                    <a:lnTo>
                      <a:pt x="11405" y="10933"/>
                    </a:lnTo>
                    <a:cubicBezTo>
                      <a:pt x="11783" y="10555"/>
                      <a:pt x="11783" y="9893"/>
                      <a:pt x="11374" y="9484"/>
                    </a:cubicBezTo>
                    <a:lnTo>
                      <a:pt x="9515" y="7720"/>
                    </a:lnTo>
                    <a:lnTo>
                      <a:pt x="10618" y="6964"/>
                    </a:lnTo>
                    <a:cubicBezTo>
                      <a:pt x="10870" y="6806"/>
                      <a:pt x="10838" y="6428"/>
                      <a:pt x="10555" y="6333"/>
                    </a:cubicBezTo>
                    <a:lnTo>
                      <a:pt x="10145" y="6239"/>
                    </a:lnTo>
                    <a:cubicBezTo>
                      <a:pt x="10303" y="5483"/>
                      <a:pt x="10271" y="4695"/>
                      <a:pt x="10082" y="3908"/>
                    </a:cubicBezTo>
                    <a:cubicBezTo>
                      <a:pt x="9483" y="1576"/>
                      <a:pt x="7436" y="1"/>
                      <a:pt x="510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/>
                </a:endParaRPr>
              </a:p>
            </p:txBody>
          </p:sp>
          <p:grpSp>
            <p:nvGrpSpPr>
              <p:cNvPr id="568" name="Google Shape;12464;p89">
                <a:extLst>
                  <a:ext uri="{FF2B5EF4-FFF2-40B4-BE49-F238E27FC236}">
                    <a16:creationId xmlns:a16="http://schemas.microsoft.com/office/drawing/2014/main" id="{BC011D7F-9A7B-459F-D343-780E53FAB551}"/>
                  </a:ext>
                </a:extLst>
              </p:cNvPr>
              <p:cNvGrpSpPr/>
              <p:nvPr/>
            </p:nvGrpSpPr>
            <p:grpSpPr>
              <a:xfrm>
                <a:off x="5348293" y="2659314"/>
                <a:ext cx="648218" cy="646514"/>
                <a:chOff x="-4570325" y="2405775"/>
                <a:chExt cx="294600" cy="293825"/>
              </a:xfrm>
              <a:grpFill/>
            </p:grpSpPr>
            <p:sp>
              <p:nvSpPr>
                <p:cNvPr id="607" name="Google Shape;12465;p89">
                  <a:extLst>
                    <a:ext uri="{FF2B5EF4-FFF2-40B4-BE49-F238E27FC236}">
                      <a16:creationId xmlns:a16="http://schemas.microsoft.com/office/drawing/2014/main" id="{372AA4E3-5773-3CC9-920E-EA871657B7C4}"/>
                    </a:ext>
                  </a:extLst>
                </p:cNvPr>
                <p:cNvSpPr/>
                <p:nvPr/>
              </p:nvSpPr>
              <p:spPr>
                <a:xfrm>
                  <a:off x="-4570325" y="2405775"/>
                  <a:ext cx="294600" cy="2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753" extrusionOk="0">
                      <a:moveTo>
                        <a:pt x="5734" y="694"/>
                      </a:moveTo>
                      <a:cubicBezTo>
                        <a:pt x="7624" y="694"/>
                        <a:pt x="9168" y="2238"/>
                        <a:pt x="9168" y="4128"/>
                      </a:cubicBezTo>
                      <a:cubicBezTo>
                        <a:pt x="9168" y="6050"/>
                        <a:pt x="7624" y="7594"/>
                        <a:pt x="5734" y="7594"/>
                      </a:cubicBezTo>
                      <a:cubicBezTo>
                        <a:pt x="3844" y="7594"/>
                        <a:pt x="2332" y="6018"/>
                        <a:pt x="2332" y="4128"/>
                      </a:cubicBezTo>
                      <a:cubicBezTo>
                        <a:pt x="2332" y="2238"/>
                        <a:pt x="3844" y="694"/>
                        <a:pt x="5734" y="694"/>
                      </a:cubicBezTo>
                      <a:close/>
                      <a:moveTo>
                        <a:pt x="977" y="7531"/>
                      </a:moveTo>
                      <a:cubicBezTo>
                        <a:pt x="1166" y="7531"/>
                        <a:pt x="1323" y="7688"/>
                        <a:pt x="1323" y="7909"/>
                      </a:cubicBezTo>
                      <a:cubicBezTo>
                        <a:pt x="1292" y="8129"/>
                        <a:pt x="1134" y="8255"/>
                        <a:pt x="977" y="8255"/>
                      </a:cubicBezTo>
                      <a:cubicBezTo>
                        <a:pt x="788" y="8255"/>
                        <a:pt x="630" y="8098"/>
                        <a:pt x="630" y="7909"/>
                      </a:cubicBezTo>
                      <a:cubicBezTo>
                        <a:pt x="630" y="7688"/>
                        <a:pt x="788" y="7531"/>
                        <a:pt x="977" y="7531"/>
                      </a:cubicBezTo>
                      <a:close/>
                      <a:moveTo>
                        <a:pt x="10586" y="7531"/>
                      </a:moveTo>
                      <a:cubicBezTo>
                        <a:pt x="10775" y="7531"/>
                        <a:pt x="10932" y="7688"/>
                        <a:pt x="10932" y="7909"/>
                      </a:cubicBezTo>
                      <a:cubicBezTo>
                        <a:pt x="10932" y="8129"/>
                        <a:pt x="10775" y="8255"/>
                        <a:pt x="10586" y="8255"/>
                      </a:cubicBezTo>
                      <a:cubicBezTo>
                        <a:pt x="10397" y="8255"/>
                        <a:pt x="10239" y="8098"/>
                        <a:pt x="10239" y="7909"/>
                      </a:cubicBezTo>
                      <a:cubicBezTo>
                        <a:pt x="10239" y="7688"/>
                        <a:pt x="10397" y="7531"/>
                        <a:pt x="10586" y="7531"/>
                      </a:cubicBezTo>
                      <a:close/>
                      <a:moveTo>
                        <a:pt x="3025" y="9641"/>
                      </a:moveTo>
                      <a:cubicBezTo>
                        <a:pt x="3214" y="9641"/>
                        <a:pt x="3371" y="9799"/>
                        <a:pt x="3371" y="9988"/>
                      </a:cubicBezTo>
                      <a:cubicBezTo>
                        <a:pt x="3340" y="10177"/>
                        <a:pt x="3214" y="10335"/>
                        <a:pt x="3025" y="10335"/>
                      </a:cubicBezTo>
                      <a:cubicBezTo>
                        <a:pt x="2836" y="10335"/>
                        <a:pt x="2678" y="10177"/>
                        <a:pt x="2678" y="9988"/>
                      </a:cubicBezTo>
                      <a:cubicBezTo>
                        <a:pt x="2678" y="9799"/>
                        <a:pt x="2836" y="9641"/>
                        <a:pt x="3025" y="9641"/>
                      </a:cubicBezTo>
                      <a:close/>
                      <a:moveTo>
                        <a:pt x="8475" y="9641"/>
                      </a:moveTo>
                      <a:cubicBezTo>
                        <a:pt x="8696" y="9641"/>
                        <a:pt x="8822" y="9799"/>
                        <a:pt x="8822" y="9988"/>
                      </a:cubicBezTo>
                      <a:cubicBezTo>
                        <a:pt x="8822" y="10177"/>
                        <a:pt x="8664" y="10335"/>
                        <a:pt x="8475" y="10335"/>
                      </a:cubicBezTo>
                      <a:cubicBezTo>
                        <a:pt x="8255" y="10335"/>
                        <a:pt x="8128" y="10177"/>
                        <a:pt x="8128" y="9988"/>
                      </a:cubicBezTo>
                      <a:cubicBezTo>
                        <a:pt x="8128" y="9799"/>
                        <a:pt x="8255" y="9641"/>
                        <a:pt x="8475" y="9641"/>
                      </a:cubicBezTo>
                      <a:close/>
                      <a:moveTo>
                        <a:pt x="5734" y="10303"/>
                      </a:moveTo>
                      <a:cubicBezTo>
                        <a:pt x="5955" y="10303"/>
                        <a:pt x="6112" y="10461"/>
                        <a:pt x="6112" y="10650"/>
                      </a:cubicBezTo>
                      <a:cubicBezTo>
                        <a:pt x="6112" y="10839"/>
                        <a:pt x="5955" y="10996"/>
                        <a:pt x="5734" y="10996"/>
                      </a:cubicBezTo>
                      <a:cubicBezTo>
                        <a:pt x="5545" y="10996"/>
                        <a:pt x="5388" y="10839"/>
                        <a:pt x="5388" y="10650"/>
                      </a:cubicBezTo>
                      <a:cubicBezTo>
                        <a:pt x="5388" y="10461"/>
                        <a:pt x="5545" y="10303"/>
                        <a:pt x="5734" y="10303"/>
                      </a:cubicBezTo>
                      <a:close/>
                      <a:moveTo>
                        <a:pt x="5797" y="1"/>
                      </a:moveTo>
                      <a:cubicBezTo>
                        <a:pt x="3497" y="1"/>
                        <a:pt x="1701" y="1860"/>
                        <a:pt x="1701" y="4097"/>
                      </a:cubicBezTo>
                      <a:cubicBezTo>
                        <a:pt x="1701" y="5010"/>
                        <a:pt x="2017" y="5924"/>
                        <a:pt x="2552" y="6617"/>
                      </a:cubicBezTo>
                      <a:lnTo>
                        <a:pt x="1701" y="7153"/>
                      </a:lnTo>
                      <a:cubicBezTo>
                        <a:pt x="1481" y="6995"/>
                        <a:pt x="1260" y="6901"/>
                        <a:pt x="1040" y="6901"/>
                      </a:cubicBezTo>
                      <a:cubicBezTo>
                        <a:pt x="473" y="6901"/>
                        <a:pt x="0" y="7373"/>
                        <a:pt x="0" y="7940"/>
                      </a:cubicBezTo>
                      <a:cubicBezTo>
                        <a:pt x="0" y="8476"/>
                        <a:pt x="473" y="8948"/>
                        <a:pt x="1040" y="8948"/>
                      </a:cubicBezTo>
                      <a:cubicBezTo>
                        <a:pt x="1575" y="8948"/>
                        <a:pt x="2048" y="8476"/>
                        <a:pt x="2048" y="7940"/>
                      </a:cubicBezTo>
                      <a:lnTo>
                        <a:pt x="2048" y="7751"/>
                      </a:lnTo>
                      <a:lnTo>
                        <a:pt x="3088" y="7153"/>
                      </a:lnTo>
                      <a:cubicBezTo>
                        <a:pt x="3340" y="7373"/>
                        <a:pt x="3623" y="7625"/>
                        <a:pt x="3970" y="7783"/>
                      </a:cubicBezTo>
                      <a:lnTo>
                        <a:pt x="3308" y="8948"/>
                      </a:lnTo>
                      <a:lnTo>
                        <a:pt x="3119" y="8948"/>
                      </a:lnTo>
                      <a:cubicBezTo>
                        <a:pt x="2552" y="8948"/>
                        <a:pt x="2080" y="9421"/>
                        <a:pt x="2080" y="9988"/>
                      </a:cubicBezTo>
                      <a:cubicBezTo>
                        <a:pt x="2080" y="10524"/>
                        <a:pt x="2552" y="10996"/>
                        <a:pt x="3119" y="10996"/>
                      </a:cubicBezTo>
                      <a:cubicBezTo>
                        <a:pt x="3655" y="10996"/>
                        <a:pt x="4127" y="10524"/>
                        <a:pt x="4127" y="9988"/>
                      </a:cubicBezTo>
                      <a:cubicBezTo>
                        <a:pt x="4127" y="9736"/>
                        <a:pt x="4064" y="9515"/>
                        <a:pt x="3907" y="9326"/>
                      </a:cubicBezTo>
                      <a:lnTo>
                        <a:pt x="4600" y="8098"/>
                      </a:lnTo>
                      <a:cubicBezTo>
                        <a:pt x="4883" y="8161"/>
                        <a:pt x="5199" y="8255"/>
                        <a:pt x="5514" y="8287"/>
                      </a:cubicBezTo>
                      <a:lnTo>
                        <a:pt x="5514" y="9736"/>
                      </a:lnTo>
                      <a:cubicBezTo>
                        <a:pt x="5136" y="9894"/>
                        <a:pt x="4852" y="10272"/>
                        <a:pt x="4852" y="10713"/>
                      </a:cubicBezTo>
                      <a:cubicBezTo>
                        <a:pt x="4852" y="11280"/>
                        <a:pt x="5325" y="11752"/>
                        <a:pt x="5860" y="11752"/>
                      </a:cubicBezTo>
                      <a:cubicBezTo>
                        <a:pt x="6427" y="11752"/>
                        <a:pt x="6900" y="11280"/>
                        <a:pt x="6900" y="10713"/>
                      </a:cubicBezTo>
                      <a:cubicBezTo>
                        <a:pt x="6900" y="10303"/>
                        <a:pt x="6616" y="9894"/>
                        <a:pt x="6238" y="9736"/>
                      </a:cubicBezTo>
                      <a:lnTo>
                        <a:pt x="6238" y="8287"/>
                      </a:lnTo>
                      <a:cubicBezTo>
                        <a:pt x="6553" y="8255"/>
                        <a:pt x="6868" y="8224"/>
                        <a:pt x="7120" y="8098"/>
                      </a:cubicBezTo>
                      <a:lnTo>
                        <a:pt x="7845" y="9326"/>
                      </a:lnTo>
                      <a:cubicBezTo>
                        <a:pt x="7687" y="9515"/>
                        <a:pt x="7593" y="9736"/>
                        <a:pt x="7593" y="9988"/>
                      </a:cubicBezTo>
                      <a:cubicBezTo>
                        <a:pt x="7593" y="10524"/>
                        <a:pt x="8065" y="10996"/>
                        <a:pt x="8633" y="10996"/>
                      </a:cubicBezTo>
                      <a:cubicBezTo>
                        <a:pt x="9168" y="10996"/>
                        <a:pt x="9641" y="10524"/>
                        <a:pt x="9641" y="9988"/>
                      </a:cubicBezTo>
                      <a:cubicBezTo>
                        <a:pt x="9641" y="9421"/>
                        <a:pt x="9168" y="8948"/>
                        <a:pt x="8633" y="8948"/>
                      </a:cubicBezTo>
                      <a:lnTo>
                        <a:pt x="8444" y="8948"/>
                      </a:lnTo>
                      <a:lnTo>
                        <a:pt x="7750" y="7783"/>
                      </a:lnTo>
                      <a:cubicBezTo>
                        <a:pt x="8065" y="7625"/>
                        <a:pt x="8381" y="7373"/>
                        <a:pt x="8664" y="7153"/>
                      </a:cubicBezTo>
                      <a:lnTo>
                        <a:pt x="9735" y="7751"/>
                      </a:lnTo>
                      <a:lnTo>
                        <a:pt x="9735" y="7940"/>
                      </a:lnTo>
                      <a:cubicBezTo>
                        <a:pt x="9735" y="8476"/>
                        <a:pt x="10208" y="8948"/>
                        <a:pt x="10743" y="8948"/>
                      </a:cubicBezTo>
                      <a:cubicBezTo>
                        <a:pt x="11310" y="8948"/>
                        <a:pt x="11783" y="8476"/>
                        <a:pt x="11783" y="7940"/>
                      </a:cubicBezTo>
                      <a:cubicBezTo>
                        <a:pt x="11626" y="7342"/>
                        <a:pt x="11153" y="6901"/>
                        <a:pt x="10586" y="6901"/>
                      </a:cubicBezTo>
                      <a:cubicBezTo>
                        <a:pt x="10302" y="6901"/>
                        <a:pt x="10082" y="6995"/>
                        <a:pt x="9924" y="7153"/>
                      </a:cubicBezTo>
                      <a:lnTo>
                        <a:pt x="9011" y="6617"/>
                      </a:lnTo>
                      <a:cubicBezTo>
                        <a:pt x="9578" y="5924"/>
                        <a:pt x="9893" y="5010"/>
                        <a:pt x="9893" y="4097"/>
                      </a:cubicBezTo>
                      <a:cubicBezTo>
                        <a:pt x="9893" y="1828"/>
                        <a:pt x="8034" y="1"/>
                        <a:pt x="57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08" name="Google Shape;12466;p89">
                  <a:extLst>
                    <a:ext uri="{FF2B5EF4-FFF2-40B4-BE49-F238E27FC236}">
                      <a16:creationId xmlns:a16="http://schemas.microsoft.com/office/drawing/2014/main" id="{431BB44A-650B-3F4A-0C0A-4EB0D6C0FD91}"/>
                    </a:ext>
                  </a:extLst>
                </p:cNvPr>
                <p:cNvSpPr/>
                <p:nvPr/>
              </p:nvSpPr>
              <p:spPr>
                <a:xfrm>
                  <a:off x="-4478175" y="2439650"/>
                  <a:ext cx="103975" cy="12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821" extrusionOk="0">
                      <a:moveTo>
                        <a:pt x="2048" y="725"/>
                      </a:moveTo>
                      <a:cubicBezTo>
                        <a:pt x="2458" y="725"/>
                        <a:pt x="2741" y="1040"/>
                        <a:pt x="2741" y="1387"/>
                      </a:cubicBezTo>
                      <a:cubicBezTo>
                        <a:pt x="2741" y="1765"/>
                        <a:pt x="2426" y="2049"/>
                        <a:pt x="2048" y="2049"/>
                      </a:cubicBezTo>
                      <a:cubicBezTo>
                        <a:pt x="1702" y="2049"/>
                        <a:pt x="1387" y="1733"/>
                        <a:pt x="1387" y="1387"/>
                      </a:cubicBezTo>
                      <a:cubicBezTo>
                        <a:pt x="1387" y="1040"/>
                        <a:pt x="1702" y="725"/>
                        <a:pt x="2048" y="725"/>
                      </a:cubicBezTo>
                      <a:close/>
                      <a:moveTo>
                        <a:pt x="2363" y="2773"/>
                      </a:moveTo>
                      <a:cubicBezTo>
                        <a:pt x="2930" y="2773"/>
                        <a:pt x="3403" y="3246"/>
                        <a:pt x="3403" y="3781"/>
                      </a:cubicBezTo>
                      <a:lnTo>
                        <a:pt x="3403" y="4128"/>
                      </a:lnTo>
                      <a:lnTo>
                        <a:pt x="630" y="4128"/>
                      </a:lnTo>
                      <a:lnTo>
                        <a:pt x="630" y="3781"/>
                      </a:lnTo>
                      <a:lnTo>
                        <a:pt x="693" y="3781"/>
                      </a:lnTo>
                      <a:cubicBezTo>
                        <a:pt x="693" y="3246"/>
                        <a:pt x="1166" y="2773"/>
                        <a:pt x="1702" y="2773"/>
                      </a:cubicBezTo>
                      <a:close/>
                      <a:moveTo>
                        <a:pt x="2111" y="1"/>
                      </a:moveTo>
                      <a:cubicBezTo>
                        <a:pt x="1355" y="1"/>
                        <a:pt x="725" y="631"/>
                        <a:pt x="725" y="1387"/>
                      </a:cubicBezTo>
                      <a:cubicBezTo>
                        <a:pt x="725" y="1702"/>
                        <a:pt x="851" y="2017"/>
                        <a:pt x="1040" y="2238"/>
                      </a:cubicBezTo>
                      <a:cubicBezTo>
                        <a:pt x="441" y="2521"/>
                        <a:pt x="63" y="3120"/>
                        <a:pt x="63" y="3781"/>
                      </a:cubicBezTo>
                      <a:lnTo>
                        <a:pt x="63" y="4443"/>
                      </a:lnTo>
                      <a:cubicBezTo>
                        <a:pt x="0" y="4663"/>
                        <a:pt x="158" y="4821"/>
                        <a:pt x="378" y="4821"/>
                      </a:cubicBezTo>
                      <a:lnTo>
                        <a:pt x="3781" y="4821"/>
                      </a:lnTo>
                      <a:cubicBezTo>
                        <a:pt x="4001" y="4821"/>
                        <a:pt x="4159" y="4663"/>
                        <a:pt x="4159" y="4443"/>
                      </a:cubicBezTo>
                      <a:lnTo>
                        <a:pt x="4159" y="3781"/>
                      </a:lnTo>
                      <a:cubicBezTo>
                        <a:pt x="4159" y="3120"/>
                        <a:pt x="3749" y="2521"/>
                        <a:pt x="3151" y="2238"/>
                      </a:cubicBezTo>
                      <a:cubicBezTo>
                        <a:pt x="3371" y="2017"/>
                        <a:pt x="3466" y="1733"/>
                        <a:pt x="3466" y="1387"/>
                      </a:cubicBezTo>
                      <a:cubicBezTo>
                        <a:pt x="3466" y="631"/>
                        <a:pt x="2836" y="1"/>
                        <a:pt x="211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569" name="Google Shape;12477;p89">
                <a:extLst>
                  <a:ext uri="{FF2B5EF4-FFF2-40B4-BE49-F238E27FC236}">
                    <a16:creationId xmlns:a16="http://schemas.microsoft.com/office/drawing/2014/main" id="{807C4D4B-4B4C-5AC1-37F3-3039ED0BE4E1}"/>
                  </a:ext>
                </a:extLst>
              </p:cNvPr>
              <p:cNvGrpSpPr/>
              <p:nvPr/>
            </p:nvGrpSpPr>
            <p:grpSpPr>
              <a:xfrm>
                <a:off x="9506180" y="2661954"/>
                <a:ext cx="642992" cy="641232"/>
                <a:chOff x="-2571737" y="2403625"/>
                <a:chExt cx="292225" cy="291425"/>
              </a:xfrm>
              <a:grpFill/>
            </p:grpSpPr>
            <p:sp>
              <p:nvSpPr>
                <p:cNvPr id="600" name="Google Shape;12478;p89">
                  <a:extLst>
                    <a:ext uri="{FF2B5EF4-FFF2-40B4-BE49-F238E27FC236}">
                      <a16:creationId xmlns:a16="http://schemas.microsoft.com/office/drawing/2014/main" id="{C2BA814A-14CC-2A10-EDA1-941003E7E476}"/>
                    </a:ext>
                  </a:extLst>
                </p:cNvPr>
                <p:cNvSpPr/>
                <p:nvPr/>
              </p:nvSpPr>
              <p:spPr>
                <a:xfrm>
                  <a:off x="-2571737" y="2403625"/>
                  <a:ext cx="292225" cy="2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11657" extrusionOk="0">
                      <a:moveTo>
                        <a:pt x="9547" y="725"/>
                      </a:moveTo>
                      <a:cubicBezTo>
                        <a:pt x="9704" y="725"/>
                        <a:pt x="9830" y="788"/>
                        <a:pt x="9893" y="914"/>
                      </a:cubicBezTo>
                      <a:lnTo>
                        <a:pt x="10681" y="2772"/>
                      </a:lnTo>
                      <a:lnTo>
                        <a:pt x="1135" y="2772"/>
                      </a:lnTo>
                      <a:lnTo>
                        <a:pt x="1891" y="914"/>
                      </a:lnTo>
                      <a:cubicBezTo>
                        <a:pt x="1922" y="788"/>
                        <a:pt x="2080" y="725"/>
                        <a:pt x="2206" y="725"/>
                      </a:cubicBezTo>
                      <a:close/>
                      <a:moveTo>
                        <a:pt x="10649" y="3403"/>
                      </a:moveTo>
                      <a:cubicBezTo>
                        <a:pt x="10870" y="3403"/>
                        <a:pt x="11027" y="3560"/>
                        <a:pt x="11027" y="3749"/>
                      </a:cubicBezTo>
                      <a:lnTo>
                        <a:pt x="11027" y="5167"/>
                      </a:lnTo>
                      <a:cubicBezTo>
                        <a:pt x="11027" y="5356"/>
                        <a:pt x="10870" y="5513"/>
                        <a:pt x="10649" y="5513"/>
                      </a:cubicBezTo>
                      <a:lnTo>
                        <a:pt x="1040" y="5513"/>
                      </a:lnTo>
                      <a:cubicBezTo>
                        <a:pt x="851" y="5513"/>
                        <a:pt x="694" y="5356"/>
                        <a:pt x="694" y="5167"/>
                      </a:cubicBezTo>
                      <a:lnTo>
                        <a:pt x="694" y="3749"/>
                      </a:lnTo>
                      <a:cubicBezTo>
                        <a:pt x="694" y="3560"/>
                        <a:pt x="851" y="3403"/>
                        <a:pt x="1040" y="3403"/>
                      </a:cubicBezTo>
                      <a:close/>
                      <a:moveTo>
                        <a:pt x="10681" y="6206"/>
                      </a:moveTo>
                      <a:cubicBezTo>
                        <a:pt x="10870" y="6238"/>
                        <a:pt x="11027" y="6364"/>
                        <a:pt x="11027" y="6553"/>
                      </a:cubicBezTo>
                      <a:lnTo>
                        <a:pt x="11027" y="7939"/>
                      </a:lnTo>
                      <a:cubicBezTo>
                        <a:pt x="11027" y="8128"/>
                        <a:pt x="10870" y="8286"/>
                        <a:pt x="10681" y="8286"/>
                      </a:cubicBezTo>
                      <a:lnTo>
                        <a:pt x="1072" y="8286"/>
                      </a:lnTo>
                      <a:cubicBezTo>
                        <a:pt x="851" y="8286"/>
                        <a:pt x="694" y="8128"/>
                        <a:pt x="694" y="7939"/>
                      </a:cubicBezTo>
                      <a:lnTo>
                        <a:pt x="694" y="6553"/>
                      </a:lnTo>
                      <a:cubicBezTo>
                        <a:pt x="694" y="6364"/>
                        <a:pt x="851" y="6206"/>
                        <a:pt x="1072" y="6206"/>
                      </a:cubicBezTo>
                      <a:close/>
                      <a:moveTo>
                        <a:pt x="10681" y="8947"/>
                      </a:moveTo>
                      <a:cubicBezTo>
                        <a:pt x="10870" y="8947"/>
                        <a:pt x="11027" y="9105"/>
                        <a:pt x="11027" y="9294"/>
                      </a:cubicBezTo>
                      <a:lnTo>
                        <a:pt x="11027" y="10680"/>
                      </a:lnTo>
                      <a:cubicBezTo>
                        <a:pt x="11027" y="10869"/>
                        <a:pt x="10870" y="11027"/>
                        <a:pt x="10681" y="11027"/>
                      </a:cubicBezTo>
                      <a:lnTo>
                        <a:pt x="1072" y="11027"/>
                      </a:lnTo>
                      <a:cubicBezTo>
                        <a:pt x="851" y="11027"/>
                        <a:pt x="694" y="10869"/>
                        <a:pt x="694" y="10680"/>
                      </a:cubicBezTo>
                      <a:lnTo>
                        <a:pt x="694" y="9294"/>
                      </a:lnTo>
                      <a:cubicBezTo>
                        <a:pt x="694" y="9105"/>
                        <a:pt x="851" y="8947"/>
                        <a:pt x="1072" y="8947"/>
                      </a:cubicBezTo>
                      <a:close/>
                      <a:moveTo>
                        <a:pt x="2174" y="0"/>
                      </a:moveTo>
                      <a:cubicBezTo>
                        <a:pt x="1733" y="0"/>
                        <a:pt x="1387" y="252"/>
                        <a:pt x="1229" y="630"/>
                      </a:cubicBezTo>
                      <a:lnTo>
                        <a:pt x="64" y="3403"/>
                      </a:lnTo>
                      <a:cubicBezTo>
                        <a:pt x="32" y="3529"/>
                        <a:pt x="0" y="3686"/>
                        <a:pt x="0" y="3781"/>
                      </a:cubicBezTo>
                      <a:lnTo>
                        <a:pt x="0" y="5198"/>
                      </a:lnTo>
                      <a:cubicBezTo>
                        <a:pt x="0" y="5482"/>
                        <a:pt x="127" y="5734"/>
                        <a:pt x="284" y="5860"/>
                      </a:cubicBezTo>
                      <a:cubicBezTo>
                        <a:pt x="127" y="6080"/>
                        <a:pt x="0" y="6301"/>
                        <a:pt x="0" y="6553"/>
                      </a:cubicBezTo>
                      <a:lnTo>
                        <a:pt x="0" y="7908"/>
                      </a:lnTo>
                      <a:cubicBezTo>
                        <a:pt x="0" y="8191"/>
                        <a:pt x="127" y="8443"/>
                        <a:pt x="284" y="8601"/>
                      </a:cubicBezTo>
                      <a:cubicBezTo>
                        <a:pt x="127" y="8790"/>
                        <a:pt x="0" y="9010"/>
                        <a:pt x="0" y="9262"/>
                      </a:cubicBezTo>
                      <a:lnTo>
                        <a:pt x="0" y="10649"/>
                      </a:lnTo>
                      <a:cubicBezTo>
                        <a:pt x="0" y="11184"/>
                        <a:pt x="473" y="11657"/>
                        <a:pt x="1009" y="11657"/>
                      </a:cubicBezTo>
                      <a:lnTo>
                        <a:pt x="10618" y="11657"/>
                      </a:lnTo>
                      <a:cubicBezTo>
                        <a:pt x="11185" y="11657"/>
                        <a:pt x="11657" y="11184"/>
                        <a:pt x="11657" y="10649"/>
                      </a:cubicBezTo>
                      <a:lnTo>
                        <a:pt x="11657" y="9262"/>
                      </a:lnTo>
                      <a:cubicBezTo>
                        <a:pt x="11657" y="8979"/>
                        <a:pt x="11531" y="8758"/>
                        <a:pt x="11374" y="8601"/>
                      </a:cubicBezTo>
                      <a:cubicBezTo>
                        <a:pt x="11531" y="8380"/>
                        <a:pt x="11657" y="8160"/>
                        <a:pt x="11657" y="7908"/>
                      </a:cubicBezTo>
                      <a:lnTo>
                        <a:pt x="11657" y="6553"/>
                      </a:lnTo>
                      <a:cubicBezTo>
                        <a:pt x="11657" y="6269"/>
                        <a:pt x="11531" y="6017"/>
                        <a:pt x="11374" y="5860"/>
                      </a:cubicBezTo>
                      <a:cubicBezTo>
                        <a:pt x="11531" y="5671"/>
                        <a:pt x="11657" y="5450"/>
                        <a:pt x="11657" y="5198"/>
                      </a:cubicBezTo>
                      <a:lnTo>
                        <a:pt x="11657" y="3781"/>
                      </a:lnTo>
                      <a:lnTo>
                        <a:pt x="11689" y="3781"/>
                      </a:lnTo>
                      <a:cubicBezTo>
                        <a:pt x="11689" y="3686"/>
                        <a:pt x="11657" y="3529"/>
                        <a:pt x="11594" y="3403"/>
                      </a:cubicBezTo>
                      <a:lnTo>
                        <a:pt x="10460" y="630"/>
                      </a:lnTo>
                      <a:cubicBezTo>
                        <a:pt x="10303" y="252"/>
                        <a:pt x="9925" y="0"/>
                        <a:pt x="95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01" name="Google Shape;12479;p89">
                  <a:extLst>
                    <a:ext uri="{FF2B5EF4-FFF2-40B4-BE49-F238E27FC236}">
                      <a16:creationId xmlns:a16="http://schemas.microsoft.com/office/drawing/2014/main" id="{C3057708-B0CD-45C5-8085-6CF06DE57308}"/>
                    </a:ext>
                  </a:extLst>
                </p:cNvPr>
                <p:cNvSpPr/>
                <p:nvPr/>
              </p:nvSpPr>
              <p:spPr>
                <a:xfrm>
                  <a:off x="-2485967" y="2649150"/>
                  <a:ext cx="17330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2" h="726" extrusionOk="0">
                      <a:moveTo>
                        <a:pt x="378" y="1"/>
                      </a:moveTo>
                      <a:cubicBezTo>
                        <a:pt x="158" y="1"/>
                        <a:pt x="0" y="159"/>
                        <a:pt x="0" y="379"/>
                      </a:cubicBezTo>
                      <a:cubicBezTo>
                        <a:pt x="0" y="568"/>
                        <a:pt x="158" y="726"/>
                        <a:pt x="378" y="726"/>
                      </a:cubicBezTo>
                      <a:lnTo>
                        <a:pt x="6585" y="726"/>
                      </a:lnTo>
                      <a:cubicBezTo>
                        <a:pt x="6774" y="726"/>
                        <a:pt x="6931" y="568"/>
                        <a:pt x="6931" y="379"/>
                      </a:cubicBezTo>
                      <a:cubicBezTo>
                        <a:pt x="6931" y="159"/>
                        <a:pt x="6774" y="1"/>
                        <a:pt x="65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02" name="Google Shape;12480;p89">
                  <a:extLst>
                    <a:ext uri="{FF2B5EF4-FFF2-40B4-BE49-F238E27FC236}">
                      <a16:creationId xmlns:a16="http://schemas.microsoft.com/office/drawing/2014/main" id="{78C3C1A0-F0BD-50AE-669A-4EF79583756A}"/>
                    </a:ext>
                  </a:extLst>
                </p:cNvPr>
                <p:cNvSpPr/>
                <p:nvPr/>
              </p:nvSpPr>
              <p:spPr>
                <a:xfrm>
                  <a:off x="-2485967" y="2511325"/>
                  <a:ext cx="17330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2" h="726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78" y="725"/>
                      </a:cubicBezTo>
                      <a:lnTo>
                        <a:pt x="6585" y="725"/>
                      </a:lnTo>
                      <a:cubicBezTo>
                        <a:pt x="6774" y="725"/>
                        <a:pt x="6931" y="568"/>
                        <a:pt x="6931" y="379"/>
                      </a:cubicBezTo>
                      <a:cubicBezTo>
                        <a:pt x="6931" y="158"/>
                        <a:pt x="6774" y="1"/>
                        <a:pt x="65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03" name="Google Shape;12481;p89">
                  <a:extLst>
                    <a:ext uri="{FF2B5EF4-FFF2-40B4-BE49-F238E27FC236}">
                      <a16:creationId xmlns:a16="http://schemas.microsoft.com/office/drawing/2014/main" id="{E5D43975-3506-7B20-4AEA-B8AF766B2816}"/>
                    </a:ext>
                  </a:extLst>
                </p:cNvPr>
                <p:cNvSpPr/>
                <p:nvPr/>
              </p:nvSpPr>
              <p:spPr>
                <a:xfrm>
                  <a:off x="-2540185" y="2511325"/>
                  <a:ext cx="18125" cy="1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57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57"/>
                        <a:pt x="378" y="757"/>
                      </a:cubicBezTo>
                      <a:cubicBezTo>
                        <a:pt x="567" y="757"/>
                        <a:pt x="725" y="568"/>
                        <a:pt x="725" y="379"/>
                      </a:cubicBezTo>
                      <a:cubicBezTo>
                        <a:pt x="725" y="158"/>
                        <a:pt x="567" y="1"/>
                        <a:pt x="37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04" name="Google Shape;12482;p89">
                  <a:extLst>
                    <a:ext uri="{FF2B5EF4-FFF2-40B4-BE49-F238E27FC236}">
                      <a16:creationId xmlns:a16="http://schemas.microsoft.com/office/drawing/2014/main" id="{F735D201-8F6F-41C5-62FC-E62E499790F6}"/>
                    </a:ext>
                  </a:extLst>
                </p:cNvPr>
                <p:cNvSpPr/>
                <p:nvPr/>
              </p:nvSpPr>
              <p:spPr>
                <a:xfrm>
                  <a:off x="-2485579" y="2580625"/>
                  <a:ext cx="1725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1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32" y="536"/>
                        <a:pt x="158" y="693"/>
                        <a:pt x="347" y="693"/>
                      </a:cubicBezTo>
                      <a:lnTo>
                        <a:pt x="6554" y="693"/>
                      </a:lnTo>
                      <a:cubicBezTo>
                        <a:pt x="6774" y="693"/>
                        <a:pt x="6900" y="536"/>
                        <a:pt x="6900" y="347"/>
                      </a:cubicBezTo>
                      <a:cubicBezTo>
                        <a:pt x="6900" y="158"/>
                        <a:pt x="6774" y="0"/>
                        <a:pt x="655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05" name="Google Shape;12483;p89">
                  <a:extLst>
                    <a:ext uri="{FF2B5EF4-FFF2-40B4-BE49-F238E27FC236}">
                      <a16:creationId xmlns:a16="http://schemas.microsoft.com/office/drawing/2014/main" id="{4D781F73-CF8F-4D17-DA9F-51AB1977C757}"/>
                    </a:ext>
                  </a:extLst>
                </p:cNvPr>
                <p:cNvSpPr/>
                <p:nvPr/>
              </p:nvSpPr>
              <p:spPr>
                <a:xfrm>
                  <a:off x="-2540185" y="2580625"/>
                  <a:ext cx="181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694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78" y="693"/>
                      </a:cubicBezTo>
                      <a:cubicBezTo>
                        <a:pt x="567" y="693"/>
                        <a:pt x="725" y="536"/>
                        <a:pt x="725" y="347"/>
                      </a:cubicBezTo>
                      <a:cubicBezTo>
                        <a:pt x="725" y="158"/>
                        <a:pt x="567" y="0"/>
                        <a:pt x="3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06" name="Google Shape;12484;p89">
                  <a:extLst>
                    <a:ext uri="{FF2B5EF4-FFF2-40B4-BE49-F238E27FC236}">
                      <a16:creationId xmlns:a16="http://schemas.microsoft.com/office/drawing/2014/main" id="{CF812D41-DFEC-D9DA-954C-57B31B662F9E}"/>
                    </a:ext>
                  </a:extLst>
                </p:cNvPr>
                <p:cNvSpPr/>
                <p:nvPr/>
              </p:nvSpPr>
              <p:spPr>
                <a:xfrm>
                  <a:off x="-2540185" y="2649150"/>
                  <a:ext cx="181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26" extrusionOk="0">
                      <a:moveTo>
                        <a:pt x="378" y="1"/>
                      </a:moveTo>
                      <a:cubicBezTo>
                        <a:pt x="158" y="1"/>
                        <a:pt x="0" y="159"/>
                        <a:pt x="0" y="379"/>
                      </a:cubicBezTo>
                      <a:cubicBezTo>
                        <a:pt x="0" y="568"/>
                        <a:pt x="158" y="726"/>
                        <a:pt x="378" y="726"/>
                      </a:cubicBezTo>
                      <a:cubicBezTo>
                        <a:pt x="567" y="726"/>
                        <a:pt x="725" y="568"/>
                        <a:pt x="725" y="379"/>
                      </a:cubicBezTo>
                      <a:cubicBezTo>
                        <a:pt x="725" y="159"/>
                        <a:pt x="567" y="1"/>
                        <a:pt x="37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570" name="Google Shape;12511;p89">
                <a:extLst>
                  <a:ext uri="{FF2B5EF4-FFF2-40B4-BE49-F238E27FC236}">
                    <a16:creationId xmlns:a16="http://schemas.microsoft.com/office/drawing/2014/main" id="{D4B162E9-29E0-2D15-90D7-D04738FCD414}"/>
                  </a:ext>
                </a:extLst>
              </p:cNvPr>
              <p:cNvGrpSpPr/>
              <p:nvPr/>
            </p:nvGrpSpPr>
            <p:grpSpPr>
              <a:xfrm>
                <a:off x="6249888" y="2659314"/>
                <a:ext cx="490509" cy="646514"/>
                <a:chOff x="-4178875" y="2405775"/>
                <a:chExt cx="222925" cy="293825"/>
              </a:xfrm>
              <a:grpFill/>
            </p:grpSpPr>
            <p:sp>
              <p:nvSpPr>
                <p:cNvPr id="597" name="Google Shape;12512;p89">
                  <a:extLst>
                    <a:ext uri="{FF2B5EF4-FFF2-40B4-BE49-F238E27FC236}">
                      <a16:creationId xmlns:a16="http://schemas.microsoft.com/office/drawing/2014/main" id="{E9F18254-B020-1029-7327-8A2E406EBA65}"/>
                    </a:ext>
                  </a:extLst>
                </p:cNvPr>
                <p:cNvSpPr/>
                <p:nvPr/>
              </p:nvSpPr>
              <p:spPr>
                <a:xfrm>
                  <a:off x="-4178875" y="2405775"/>
                  <a:ext cx="222925" cy="2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7" h="11753" extrusionOk="0">
                      <a:moveTo>
                        <a:pt x="4474" y="694"/>
                      </a:moveTo>
                      <a:cubicBezTo>
                        <a:pt x="6553" y="694"/>
                        <a:pt x="8254" y="2395"/>
                        <a:pt x="8254" y="4475"/>
                      </a:cubicBezTo>
                      <a:cubicBezTo>
                        <a:pt x="8191" y="5262"/>
                        <a:pt x="7971" y="6018"/>
                        <a:pt x="7530" y="6649"/>
                      </a:cubicBezTo>
                      <a:lnTo>
                        <a:pt x="4474" y="10776"/>
                      </a:lnTo>
                      <a:lnTo>
                        <a:pt x="1418" y="6712"/>
                      </a:lnTo>
                      <a:cubicBezTo>
                        <a:pt x="945" y="6050"/>
                        <a:pt x="693" y="5294"/>
                        <a:pt x="693" y="4475"/>
                      </a:cubicBezTo>
                      <a:cubicBezTo>
                        <a:pt x="693" y="2395"/>
                        <a:pt x="2363" y="694"/>
                        <a:pt x="4474" y="694"/>
                      </a:cubicBezTo>
                      <a:close/>
                      <a:moveTo>
                        <a:pt x="4474" y="1"/>
                      </a:moveTo>
                      <a:cubicBezTo>
                        <a:pt x="2017" y="1"/>
                        <a:pt x="0" y="2017"/>
                        <a:pt x="0" y="4475"/>
                      </a:cubicBezTo>
                      <a:cubicBezTo>
                        <a:pt x="0" y="5451"/>
                        <a:pt x="315" y="6365"/>
                        <a:pt x="882" y="7153"/>
                      </a:cubicBezTo>
                      <a:lnTo>
                        <a:pt x="4190" y="11595"/>
                      </a:lnTo>
                      <a:cubicBezTo>
                        <a:pt x="4253" y="11689"/>
                        <a:pt x="4348" y="11752"/>
                        <a:pt x="4474" y="11752"/>
                      </a:cubicBezTo>
                      <a:cubicBezTo>
                        <a:pt x="4568" y="11752"/>
                        <a:pt x="4663" y="11721"/>
                        <a:pt x="4726" y="11595"/>
                      </a:cubicBezTo>
                      <a:lnTo>
                        <a:pt x="8097" y="7058"/>
                      </a:lnTo>
                      <a:cubicBezTo>
                        <a:pt x="8633" y="6333"/>
                        <a:pt x="8916" y="5420"/>
                        <a:pt x="8916" y="4506"/>
                      </a:cubicBezTo>
                      <a:cubicBezTo>
                        <a:pt x="8916" y="1986"/>
                        <a:pt x="6900" y="1"/>
                        <a:pt x="447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98" name="Google Shape;12513;p89">
                  <a:extLst>
                    <a:ext uri="{FF2B5EF4-FFF2-40B4-BE49-F238E27FC236}">
                      <a16:creationId xmlns:a16="http://schemas.microsoft.com/office/drawing/2014/main" id="{A5F056DA-37E3-2F07-F17E-E36785A2B82E}"/>
                    </a:ext>
                  </a:extLst>
                </p:cNvPr>
                <p:cNvSpPr/>
                <p:nvPr/>
              </p:nvSpPr>
              <p:spPr>
                <a:xfrm>
                  <a:off x="-4093025" y="2491650"/>
                  <a:ext cx="51225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8" extrusionOk="0">
                      <a:moveTo>
                        <a:pt x="1040" y="630"/>
                      </a:moveTo>
                      <a:cubicBezTo>
                        <a:pt x="1229" y="630"/>
                        <a:pt x="1386" y="788"/>
                        <a:pt x="1386" y="1008"/>
                      </a:cubicBezTo>
                      <a:cubicBezTo>
                        <a:pt x="1386" y="1197"/>
                        <a:pt x="1197" y="1355"/>
                        <a:pt x="1040" y="1355"/>
                      </a:cubicBezTo>
                      <a:cubicBezTo>
                        <a:pt x="819" y="1355"/>
                        <a:pt x="662" y="1197"/>
                        <a:pt x="662" y="1008"/>
                      </a:cubicBezTo>
                      <a:cubicBezTo>
                        <a:pt x="662" y="788"/>
                        <a:pt x="819" y="630"/>
                        <a:pt x="1040" y="630"/>
                      </a:cubicBezTo>
                      <a:close/>
                      <a:moveTo>
                        <a:pt x="1040" y="0"/>
                      </a:moveTo>
                      <a:cubicBezTo>
                        <a:pt x="473" y="0"/>
                        <a:pt x="0" y="473"/>
                        <a:pt x="0" y="1040"/>
                      </a:cubicBezTo>
                      <a:cubicBezTo>
                        <a:pt x="0" y="1575"/>
                        <a:pt x="473" y="2048"/>
                        <a:pt x="1040" y="2048"/>
                      </a:cubicBezTo>
                      <a:cubicBezTo>
                        <a:pt x="1575" y="2048"/>
                        <a:pt x="2048" y="1575"/>
                        <a:pt x="2048" y="1040"/>
                      </a:cubicBezTo>
                      <a:cubicBezTo>
                        <a:pt x="2048" y="441"/>
                        <a:pt x="1575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99" name="Google Shape;12514;p89">
                  <a:extLst>
                    <a:ext uri="{FF2B5EF4-FFF2-40B4-BE49-F238E27FC236}">
                      <a16:creationId xmlns:a16="http://schemas.microsoft.com/office/drawing/2014/main" id="{5C90FEA6-66B3-0848-44D0-78D85B67ADB1}"/>
                    </a:ext>
                  </a:extLst>
                </p:cNvPr>
                <p:cNvSpPr/>
                <p:nvPr/>
              </p:nvSpPr>
              <p:spPr>
                <a:xfrm>
                  <a:off x="-4145800" y="2439650"/>
                  <a:ext cx="155975" cy="1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6208" extrusionOk="0">
                      <a:moveTo>
                        <a:pt x="3403" y="694"/>
                      </a:moveTo>
                      <a:lnTo>
                        <a:pt x="3403" y="1166"/>
                      </a:lnTo>
                      <a:cubicBezTo>
                        <a:pt x="3403" y="1324"/>
                        <a:pt x="3497" y="1450"/>
                        <a:pt x="3655" y="1481"/>
                      </a:cubicBezTo>
                      <a:cubicBezTo>
                        <a:pt x="3844" y="1576"/>
                        <a:pt x="4033" y="1670"/>
                        <a:pt x="4191" y="1828"/>
                      </a:cubicBezTo>
                      <a:cubicBezTo>
                        <a:pt x="4268" y="1867"/>
                        <a:pt x="4358" y="1894"/>
                        <a:pt x="4445" y="1894"/>
                      </a:cubicBezTo>
                      <a:cubicBezTo>
                        <a:pt x="4499" y="1894"/>
                        <a:pt x="4552" y="1884"/>
                        <a:pt x="4600" y="1859"/>
                      </a:cubicBezTo>
                      <a:lnTo>
                        <a:pt x="4978" y="1607"/>
                      </a:lnTo>
                      <a:lnTo>
                        <a:pt x="5356" y="2206"/>
                      </a:lnTo>
                      <a:lnTo>
                        <a:pt x="4947" y="2458"/>
                      </a:lnTo>
                      <a:cubicBezTo>
                        <a:pt x="4821" y="2521"/>
                        <a:pt x="4789" y="2647"/>
                        <a:pt x="4789" y="2805"/>
                      </a:cubicBezTo>
                      <a:cubicBezTo>
                        <a:pt x="4821" y="3025"/>
                        <a:pt x="4821" y="3183"/>
                        <a:pt x="4789" y="3435"/>
                      </a:cubicBezTo>
                      <a:cubicBezTo>
                        <a:pt x="4758" y="3592"/>
                        <a:pt x="4821" y="3687"/>
                        <a:pt x="4947" y="3781"/>
                      </a:cubicBezTo>
                      <a:lnTo>
                        <a:pt x="5356" y="4033"/>
                      </a:lnTo>
                      <a:lnTo>
                        <a:pt x="4978" y="4600"/>
                      </a:lnTo>
                      <a:lnTo>
                        <a:pt x="4600" y="4380"/>
                      </a:lnTo>
                      <a:cubicBezTo>
                        <a:pt x="4554" y="4345"/>
                        <a:pt x="4503" y="4332"/>
                        <a:pt x="4452" y="4332"/>
                      </a:cubicBezTo>
                      <a:cubicBezTo>
                        <a:pt x="4363" y="4332"/>
                        <a:pt x="4270" y="4372"/>
                        <a:pt x="4191" y="4411"/>
                      </a:cubicBezTo>
                      <a:cubicBezTo>
                        <a:pt x="4033" y="4537"/>
                        <a:pt x="3844" y="4632"/>
                        <a:pt x="3655" y="4726"/>
                      </a:cubicBezTo>
                      <a:cubicBezTo>
                        <a:pt x="3529" y="4758"/>
                        <a:pt x="3403" y="4915"/>
                        <a:pt x="3403" y="5041"/>
                      </a:cubicBezTo>
                      <a:lnTo>
                        <a:pt x="3403" y="5514"/>
                      </a:lnTo>
                      <a:lnTo>
                        <a:pt x="2741" y="5514"/>
                      </a:lnTo>
                      <a:lnTo>
                        <a:pt x="2741" y="5041"/>
                      </a:lnTo>
                      <a:cubicBezTo>
                        <a:pt x="2741" y="4884"/>
                        <a:pt x="2678" y="4758"/>
                        <a:pt x="2521" y="4726"/>
                      </a:cubicBezTo>
                      <a:cubicBezTo>
                        <a:pt x="2300" y="4663"/>
                        <a:pt x="2111" y="4569"/>
                        <a:pt x="1954" y="4411"/>
                      </a:cubicBezTo>
                      <a:cubicBezTo>
                        <a:pt x="1874" y="4372"/>
                        <a:pt x="1782" y="4332"/>
                        <a:pt x="1701" y="4332"/>
                      </a:cubicBezTo>
                      <a:cubicBezTo>
                        <a:pt x="1654" y="4332"/>
                        <a:pt x="1610" y="4345"/>
                        <a:pt x="1576" y="4380"/>
                      </a:cubicBezTo>
                      <a:lnTo>
                        <a:pt x="1166" y="4600"/>
                      </a:lnTo>
                      <a:lnTo>
                        <a:pt x="820" y="4033"/>
                      </a:lnTo>
                      <a:lnTo>
                        <a:pt x="1198" y="3781"/>
                      </a:lnTo>
                      <a:cubicBezTo>
                        <a:pt x="1324" y="3718"/>
                        <a:pt x="1418" y="3592"/>
                        <a:pt x="1355" y="3435"/>
                      </a:cubicBezTo>
                      <a:cubicBezTo>
                        <a:pt x="1324" y="3183"/>
                        <a:pt x="1324" y="3025"/>
                        <a:pt x="1355" y="2805"/>
                      </a:cubicBezTo>
                      <a:cubicBezTo>
                        <a:pt x="1418" y="2647"/>
                        <a:pt x="1324" y="2521"/>
                        <a:pt x="1198" y="2458"/>
                      </a:cubicBezTo>
                      <a:lnTo>
                        <a:pt x="820" y="2206"/>
                      </a:lnTo>
                      <a:lnTo>
                        <a:pt x="1166" y="1607"/>
                      </a:lnTo>
                      <a:lnTo>
                        <a:pt x="1576" y="1859"/>
                      </a:lnTo>
                      <a:cubicBezTo>
                        <a:pt x="1612" y="1884"/>
                        <a:pt x="1657" y="1894"/>
                        <a:pt x="1706" y="1894"/>
                      </a:cubicBezTo>
                      <a:cubicBezTo>
                        <a:pt x="1786" y="1894"/>
                        <a:pt x="1876" y="1867"/>
                        <a:pt x="1954" y="1828"/>
                      </a:cubicBezTo>
                      <a:cubicBezTo>
                        <a:pt x="2111" y="1702"/>
                        <a:pt x="2300" y="1576"/>
                        <a:pt x="2521" y="1481"/>
                      </a:cubicBezTo>
                      <a:cubicBezTo>
                        <a:pt x="2615" y="1450"/>
                        <a:pt x="2741" y="1292"/>
                        <a:pt x="2741" y="1166"/>
                      </a:cubicBezTo>
                      <a:lnTo>
                        <a:pt x="2741" y="694"/>
                      </a:lnTo>
                      <a:close/>
                      <a:moveTo>
                        <a:pt x="2426" y="1"/>
                      </a:moveTo>
                      <a:cubicBezTo>
                        <a:pt x="2237" y="1"/>
                        <a:pt x="2080" y="158"/>
                        <a:pt x="2080" y="347"/>
                      </a:cubicBezTo>
                      <a:lnTo>
                        <a:pt x="2080" y="946"/>
                      </a:lnTo>
                      <a:cubicBezTo>
                        <a:pt x="1954" y="977"/>
                        <a:pt x="1828" y="1072"/>
                        <a:pt x="1765" y="1135"/>
                      </a:cubicBezTo>
                      <a:lnTo>
                        <a:pt x="1261" y="851"/>
                      </a:lnTo>
                      <a:cubicBezTo>
                        <a:pt x="1211" y="831"/>
                        <a:pt x="1158" y="821"/>
                        <a:pt x="1104" y="821"/>
                      </a:cubicBezTo>
                      <a:cubicBezTo>
                        <a:pt x="990" y="821"/>
                        <a:pt x="874" y="870"/>
                        <a:pt x="788" y="977"/>
                      </a:cubicBezTo>
                      <a:lnTo>
                        <a:pt x="126" y="2175"/>
                      </a:lnTo>
                      <a:cubicBezTo>
                        <a:pt x="32" y="2332"/>
                        <a:pt x="63" y="2521"/>
                        <a:pt x="221" y="2647"/>
                      </a:cubicBezTo>
                      <a:lnTo>
                        <a:pt x="757" y="2899"/>
                      </a:lnTo>
                      <a:lnTo>
                        <a:pt x="757" y="3120"/>
                      </a:lnTo>
                      <a:lnTo>
                        <a:pt x="757" y="3309"/>
                      </a:lnTo>
                      <a:lnTo>
                        <a:pt x="221" y="3592"/>
                      </a:lnTo>
                      <a:cubicBezTo>
                        <a:pt x="63" y="3655"/>
                        <a:pt x="0" y="3907"/>
                        <a:pt x="126" y="4065"/>
                      </a:cubicBezTo>
                      <a:lnTo>
                        <a:pt x="788" y="5231"/>
                      </a:lnTo>
                      <a:cubicBezTo>
                        <a:pt x="831" y="5337"/>
                        <a:pt x="960" y="5415"/>
                        <a:pt x="1088" y="5415"/>
                      </a:cubicBezTo>
                      <a:cubicBezTo>
                        <a:pt x="1149" y="5415"/>
                        <a:pt x="1210" y="5397"/>
                        <a:pt x="1261" y="5357"/>
                      </a:cubicBezTo>
                      <a:lnTo>
                        <a:pt x="1765" y="5073"/>
                      </a:lnTo>
                      <a:cubicBezTo>
                        <a:pt x="1891" y="5167"/>
                        <a:pt x="1954" y="5199"/>
                        <a:pt x="2080" y="5262"/>
                      </a:cubicBezTo>
                      <a:lnTo>
                        <a:pt x="2080" y="5861"/>
                      </a:lnTo>
                      <a:cubicBezTo>
                        <a:pt x="2080" y="6050"/>
                        <a:pt x="2237" y="6207"/>
                        <a:pt x="2426" y="6207"/>
                      </a:cubicBezTo>
                      <a:lnTo>
                        <a:pt x="3812" y="6207"/>
                      </a:lnTo>
                      <a:cubicBezTo>
                        <a:pt x="4002" y="6207"/>
                        <a:pt x="4159" y="6050"/>
                        <a:pt x="4159" y="5861"/>
                      </a:cubicBezTo>
                      <a:lnTo>
                        <a:pt x="4159" y="5262"/>
                      </a:lnTo>
                      <a:cubicBezTo>
                        <a:pt x="4285" y="5231"/>
                        <a:pt x="4411" y="5167"/>
                        <a:pt x="4474" y="5073"/>
                      </a:cubicBezTo>
                      <a:lnTo>
                        <a:pt x="4978" y="5357"/>
                      </a:lnTo>
                      <a:cubicBezTo>
                        <a:pt x="5028" y="5376"/>
                        <a:pt x="5084" y="5387"/>
                        <a:pt x="5141" y="5387"/>
                      </a:cubicBezTo>
                      <a:cubicBezTo>
                        <a:pt x="5263" y="5387"/>
                        <a:pt x="5386" y="5338"/>
                        <a:pt x="5451" y="5231"/>
                      </a:cubicBezTo>
                      <a:lnTo>
                        <a:pt x="6144" y="4065"/>
                      </a:lnTo>
                      <a:cubicBezTo>
                        <a:pt x="6207" y="3907"/>
                        <a:pt x="6175" y="3687"/>
                        <a:pt x="6018" y="3592"/>
                      </a:cubicBezTo>
                      <a:lnTo>
                        <a:pt x="5514" y="3309"/>
                      </a:lnTo>
                      <a:lnTo>
                        <a:pt x="5514" y="3120"/>
                      </a:lnTo>
                      <a:lnTo>
                        <a:pt x="5514" y="2899"/>
                      </a:lnTo>
                      <a:lnTo>
                        <a:pt x="6018" y="2647"/>
                      </a:lnTo>
                      <a:cubicBezTo>
                        <a:pt x="6175" y="2521"/>
                        <a:pt x="6238" y="2332"/>
                        <a:pt x="6144" y="2175"/>
                      </a:cubicBezTo>
                      <a:lnTo>
                        <a:pt x="5451" y="977"/>
                      </a:lnTo>
                      <a:cubicBezTo>
                        <a:pt x="5408" y="870"/>
                        <a:pt x="5278" y="807"/>
                        <a:pt x="5149" y="807"/>
                      </a:cubicBezTo>
                      <a:cubicBezTo>
                        <a:pt x="5089" y="807"/>
                        <a:pt x="5029" y="821"/>
                        <a:pt x="4978" y="851"/>
                      </a:cubicBezTo>
                      <a:lnTo>
                        <a:pt x="4474" y="1135"/>
                      </a:lnTo>
                      <a:cubicBezTo>
                        <a:pt x="4348" y="1072"/>
                        <a:pt x="4285" y="1009"/>
                        <a:pt x="4159" y="946"/>
                      </a:cubicBezTo>
                      <a:lnTo>
                        <a:pt x="4159" y="347"/>
                      </a:lnTo>
                      <a:cubicBezTo>
                        <a:pt x="4159" y="158"/>
                        <a:pt x="4002" y="1"/>
                        <a:pt x="381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571" name="Google Shape;12520;p89">
                <a:extLst>
                  <a:ext uri="{FF2B5EF4-FFF2-40B4-BE49-F238E27FC236}">
                    <a16:creationId xmlns:a16="http://schemas.microsoft.com/office/drawing/2014/main" id="{4724344A-1838-C390-788D-C6F8D0DA4DA4}"/>
                  </a:ext>
                </a:extLst>
              </p:cNvPr>
              <p:cNvGrpSpPr/>
              <p:nvPr/>
            </p:nvGrpSpPr>
            <p:grpSpPr>
              <a:xfrm>
                <a:off x="10314963" y="2661925"/>
                <a:ext cx="641288" cy="641288"/>
                <a:chOff x="-2419325" y="2408150"/>
                <a:chExt cx="291450" cy="291450"/>
              </a:xfrm>
              <a:grpFill/>
            </p:grpSpPr>
            <p:sp>
              <p:nvSpPr>
                <p:cNvPr id="590" name="Google Shape;12521;p89">
                  <a:extLst>
                    <a:ext uri="{FF2B5EF4-FFF2-40B4-BE49-F238E27FC236}">
                      <a16:creationId xmlns:a16="http://schemas.microsoft.com/office/drawing/2014/main" id="{5AEC82BE-CBD8-4A1D-DB60-24C2D7A99E0F}"/>
                    </a:ext>
                  </a:extLst>
                </p:cNvPr>
                <p:cNvSpPr/>
                <p:nvPr/>
              </p:nvSpPr>
              <p:spPr>
                <a:xfrm>
                  <a:off x="-2419325" y="2408150"/>
                  <a:ext cx="291450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58" extrusionOk="0">
                      <a:moveTo>
                        <a:pt x="8948" y="725"/>
                      </a:moveTo>
                      <a:lnTo>
                        <a:pt x="8948" y="2489"/>
                      </a:lnTo>
                      <a:lnTo>
                        <a:pt x="8948" y="10366"/>
                      </a:lnTo>
                      <a:cubicBezTo>
                        <a:pt x="8948" y="10586"/>
                        <a:pt x="9011" y="10838"/>
                        <a:pt x="9137" y="11027"/>
                      </a:cubicBezTo>
                      <a:lnTo>
                        <a:pt x="1733" y="11027"/>
                      </a:lnTo>
                      <a:cubicBezTo>
                        <a:pt x="1134" y="11027"/>
                        <a:pt x="662" y="10586"/>
                        <a:pt x="662" y="10019"/>
                      </a:cubicBezTo>
                      <a:lnTo>
                        <a:pt x="662" y="725"/>
                      </a:lnTo>
                      <a:close/>
                      <a:moveTo>
                        <a:pt x="11027" y="2836"/>
                      </a:moveTo>
                      <a:lnTo>
                        <a:pt x="11027" y="10366"/>
                      </a:lnTo>
                      <a:lnTo>
                        <a:pt x="10995" y="10366"/>
                      </a:lnTo>
                      <a:cubicBezTo>
                        <a:pt x="10995" y="10744"/>
                        <a:pt x="10680" y="11027"/>
                        <a:pt x="10334" y="11027"/>
                      </a:cubicBezTo>
                      <a:cubicBezTo>
                        <a:pt x="9987" y="11027"/>
                        <a:pt x="9672" y="10712"/>
                        <a:pt x="9672" y="10366"/>
                      </a:cubicBezTo>
                      <a:lnTo>
                        <a:pt x="9672" y="2836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9956"/>
                      </a:lnTo>
                      <a:cubicBezTo>
                        <a:pt x="0" y="10901"/>
                        <a:pt x="756" y="11657"/>
                        <a:pt x="1702" y="11657"/>
                      </a:cubicBezTo>
                      <a:lnTo>
                        <a:pt x="10302" y="11657"/>
                      </a:lnTo>
                      <a:cubicBezTo>
                        <a:pt x="11027" y="11657"/>
                        <a:pt x="11657" y="11027"/>
                        <a:pt x="11657" y="10271"/>
                      </a:cubicBezTo>
                      <a:lnTo>
                        <a:pt x="11657" y="2395"/>
                      </a:lnTo>
                      <a:cubicBezTo>
                        <a:pt x="11657" y="2300"/>
                        <a:pt x="11500" y="2143"/>
                        <a:pt x="11342" y="2143"/>
                      </a:cubicBezTo>
                      <a:lnTo>
                        <a:pt x="9641" y="2143"/>
                      </a:lnTo>
                      <a:lnTo>
                        <a:pt x="9641" y="347"/>
                      </a:lnTo>
                      <a:cubicBezTo>
                        <a:pt x="9641" y="158"/>
                        <a:pt x="9483" y="1"/>
                        <a:pt x="929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91" name="Google Shape;12522;p89">
                  <a:extLst>
                    <a:ext uri="{FF2B5EF4-FFF2-40B4-BE49-F238E27FC236}">
                      <a16:creationId xmlns:a16="http://schemas.microsoft.com/office/drawing/2014/main" id="{B1EB715D-EB0B-84B1-1A43-ADB7C1E9713F}"/>
                    </a:ext>
                  </a:extLst>
                </p:cNvPr>
                <p:cNvSpPr/>
                <p:nvPr/>
              </p:nvSpPr>
              <p:spPr>
                <a:xfrm>
                  <a:off x="-2385475" y="2444375"/>
                  <a:ext cx="17332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3" h="3467" extrusionOk="0">
                      <a:moveTo>
                        <a:pt x="6207" y="694"/>
                      </a:moveTo>
                      <a:lnTo>
                        <a:pt x="6207" y="2742"/>
                      </a:lnTo>
                      <a:lnTo>
                        <a:pt x="694" y="2742"/>
                      </a:lnTo>
                      <a:lnTo>
                        <a:pt x="694" y="694"/>
                      </a:lnTo>
                      <a:close/>
                      <a:moveTo>
                        <a:pt x="348" y="1"/>
                      </a:moveTo>
                      <a:cubicBezTo>
                        <a:pt x="159" y="1"/>
                        <a:pt x="1" y="158"/>
                        <a:pt x="1" y="379"/>
                      </a:cubicBezTo>
                      <a:lnTo>
                        <a:pt x="1" y="3120"/>
                      </a:lnTo>
                      <a:cubicBezTo>
                        <a:pt x="1" y="3309"/>
                        <a:pt x="159" y="3466"/>
                        <a:pt x="348" y="3466"/>
                      </a:cubicBezTo>
                      <a:lnTo>
                        <a:pt x="6554" y="3466"/>
                      </a:lnTo>
                      <a:cubicBezTo>
                        <a:pt x="6775" y="3466"/>
                        <a:pt x="6932" y="3309"/>
                        <a:pt x="6932" y="3120"/>
                      </a:cubicBezTo>
                      <a:lnTo>
                        <a:pt x="6932" y="379"/>
                      </a:lnTo>
                      <a:cubicBezTo>
                        <a:pt x="6869" y="158"/>
                        <a:pt x="6712" y="1"/>
                        <a:pt x="65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92" name="Google Shape;12523;p89">
                  <a:extLst>
                    <a:ext uri="{FF2B5EF4-FFF2-40B4-BE49-F238E27FC236}">
                      <a16:creationId xmlns:a16="http://schemas.microsoft.com/office/drawing/2014/main" id="{D8D26EF5-845C-0354-4A26-4BFC6C76E652}"/>
                    </a:ext>
                  </a:extLst>
                </p:cNvPr>
                <p:cNvSpPr/>
                <p:nvPr/>
              </p:nvSpPr>
              <p:spPr>
                <a:xfrm>
                  <a:off x="-2385475" y="2545975"/>
                  <a:ext cx="86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467" extrusionOk="0">
                      <a:moveTo>
                        <a:pt x="2742" y="757"/>
                      </a:moveTo>
                      <a:lnTo>
                        <a:pt x="2742" y="2805"/>
                      </a:lnTo>
                      <a:lnTo>
                        <a:pt x="694" y="2805"/>
                      </a:lnTo>
                      <a:lnTo>
                        <a:pt x="694" y="757"/>
                      </a:lnTo>
                      <a:close/>
                      <a:moveTo>
                        <a:pt x="348" y="1"/>
                      </a:moveTo>
                      <a:cubicBezTo>
                        <a:pt x="159" y="1"/>
                        <a:pt x="1" y="158"/>
                        <a:pt x="1" y="347"/>
                      </a:cubicBezTo>
                      <a:lnTo>
                        <a:pt x="1" y="3120"/>
                      </a:lnTo>
                      <a:cubicBezTo>
                        <a:pt x="1" y="3309"/>
                        <a:pt x="159" y="3466"/>
                        <a:pt x="348" y="3466"/>
                      </a:cubicBezTo>
                      <a:lnTo>
                        <a:pt x="3088" y="3466"/>
                      </a:lnTo>
                      <a:cubicBezTo>
                        <a:pt x="3309" y="3466"/>
                        <a:pt x="3467" y="3309"/>
                        <a:pt x="3467" y="3120"/>
                      </a:cubicBezTo>
                      <a:lnTo>
                        <a:pt x="3467" y="347"/>
                      </a:lnTo>
                      <a:cubicBezTo>
                        <a:pt x="3467" y="158"/>
                        <a:pt x="3309" y="1"/>
                        <a:pt x="3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93" name="Google Shape;12524;p89">
                  <a:extLst>
                    <a:ext uri="{FF2B5EF4-FFF2-40B4-BE49-F238E27FC236}">
                      <a16:creationId xmlns:a16="http://schemas.microsoft.com/office/drawing/2014/main" id="{42B43724-B472-435C-0F2B-1DB50EBE3B7C}"/>
                    </a:ext>
                  </a:extLst>
                </p:cNvPr>
                <p:cNvSpPr/>
                <p:nvPr/>
              </p:nvSpPr>
              <p:spPr>
                <a:xfrm>
                  <a:off x="-2281500" y="2546775"/>
                  <a:ext cx="693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2395" y="725"/>
                      </a:lnTo>
                      <a:cubicBezTo>
                        <a:pt x="2616" y="725"/>
                        <a:pt x="2773" y="567"/>
                        <a:pt x="2773" y="378"/>
                      </a:cubicBezTo>
                      <a:cubicBezTo>
                        <a:pt x="2710" y="158"/>
                        <a:pt x="2553" y="0"/>
                        <a:pt x="23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94" name="Google Shape;12525;p89">
                  <a:extLst>
                    <a:ext uri="{FF2B5EF4-FFF2-40B4-BE49-F238E27FC236}">
                      <a16:creationId xmlns:a16="http://schemas.microsoft.com/office/drawing/2014/main" id="{7739596A-098C-E616-078E-3AE7DF39811A}"/>
                    </a:ext>
                  </a:extLst>
                </p:cNvPr>
                <p:cNvSpPr/>
                <p:nvPr/>
              </p:nvSpPr>
              <p:spPr>
                <a:xfrm>
                  <a:off x="-2281500" y="2581425"/>
                  <a:ext cx="69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2395" y="725"/>
                      </a:lnTo>
                      <a:cubicBezTo>
                        <a:pt x="2616" y="725"/>
                        <a:pt x="2773" y="568"/>
                        <a:pt x="2773" y="347"/>
                      </a:cubicBezTo>
                      <a:cubicBezTo>
                        <a:pt x="2710" y="158"/>
                        <a:pt x="2553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95" name="Google Shape;12526;p89">
                  <a:extLst>
                    <a:ext uri="{FF2B5EF4-FFF2-40B4-BE49-F238E27FC236}">
                      <a16:creationId xmlns:a16="http://schemas.microsoft.com/office/drawing/2014/main" id="{5224A5DC-A196-606D-6CE7-EBF777A23C35}"/>
                    </a:ext>
                  </a:extLst>
                </p:cNvPr>
                <p:cNvSpPr/>
                <p:nvPr/>
              </p:nvSpPr>
              <p:spPr>
                <a:xfrm>
                  <a:off x="-2281500" y="2616075"/>
                  <a:ext cx="69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7" y="694"/>
                      </a:cubicBezTo>
                      <a:lnTo>
                        <a:pt x="2395" y="694"/>
                      </a:lnTo>
                      <a:cubicBezTo>
                        <a:pt x="2616" y="694"/>
                        <a:pt x="2773" y="536"/>
                        <a:pt x="2773" y="347"/>
                      </a:cubicBezTo>
                      <a:cubicBezTo>
                        <a:pt x="2710" y="158"/>
                        <a:pt x="2553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96" name="Google Shape;12527;p89">
                  <a:extLst>
                    <a:ext uri="{FF2B5EF4-FFF2-40B4-BE49-F238E27FC236}">
                      <a16:creationId xmlns:a16="http://schemas.microsoft.com/office/drawing/2014/main" id="{D53B987D-B704-7A44-9430-295756DD4B02}"/>
                    </a:ext>
                  </a:extLst>
                </p:cNvPr>
                <p:cNvSpPr/>
                <p:nvPr/>
              </p:nvSpPr>
              <p:spPr>
                <a:xfrm>
                  <a:off x="-2385475" y="2649150"/>
                  <a:ext cx="1733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3" h="726" extrusionOk="0">
                      <a:moveTo>
                        <a:pt x="348" y="1"/>
                      </a:moveTo>
                      <a:cubicBezTo>
                        <a:pt x="159" y="1"/>
                        <a:pt x="1" y="159"/>
                        <a:pt x="1" y="379"/>
                      </a:cubicBezTo>
                      <a:cubicBezTo>
                        <a:pt x="1" y="568"/>
                        <a:pt x="159" y="726"/>
                        <a:pt x="348" y="726"/>
                      </a:cubicBezTo>
                      <a:lnTo>
                        <a:pt x="6554" y="726"/>
                      </a:lnTo>
                      <a:cubicBezTo>
                        <a:pt x="6775" y="726"/>
                        <a:pt x="6932" y="568"/>
                        <a:pt x="6932" y="379"/>
                      </a:cubicBezTo>
                      <a:cubicBezTo>
                        <a:pt x="6869" y="159"/>
                        <a:pt x="6712" y="1"/>
                        <a:pt x="65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572" name="Google Shape;12535;p89">
                <a:extLst>
                  <a:ext uri="{FF2B5EF4-FFF2-40B4-BE49-F238E27FC236}">
                    <a16:creationId xmlns:a16="http://schemas.microsoft.com/office/drawing/2014/main" id="{F7C32742-95DF-2527-0EA1-831E4FD35F47}"/>
                  </a:ext>
                </a:extLst>
              </p:cNvPr>
              <p:cNvGrpSpPr/>
              <p:nvPr/>
            </p:nvGrpSpPr>
            <p:grpSpPr>
              <a:xfrm>
                <a:off x="2872448" y="2661924"/>
                <a:ext cx="649979" cy="641288"/>
                <a:chOff x="-5637575" y="2397900"/>
                <a:chExt cx="295400" cy="291450"/>
              </a:xfrm>
              <a:grpFill/>
            </p:grpSpPr>
            <p:sp>
              <p:nvSpPr>
                <p:cNvPr id="586" name="Google Shape;12536;p89">
                  <a:extLst>
                    <a:ext uri="{FF2B5EF4-FFF2-40B4-BE49-F238E27FC236}">
                      <a16:creationId xmlns:a16="http://schemas.microsoft.com/office/drawing/2014/main" id="{EC696E78-47F1-3CF5-CC70-B981D243974A}"/>
                    </a:ext>
                  </a:extLst>
                </p:cNvPr>
                <p:cNvSpPr/>
                <p:nvPr/>
              </p:nvSpPr>
              <p:spPr>
                <a:xfrm>
                  <a:off x="-5575350" y="2547550"/>
                  <a:ext cx="79575" cy="8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3" h="3530" extrusionOk="0">
                      <a:moveTo>
                        <a:pt x="1088" y="1"/>
                      </a:moveTo>
                      <a:cubicBezTo>
                        <a:pt x="1001" y="1"/>
                        <a:pt x="915" y="32"/>
                        <a:pt x="852" y="95"/>
                      </a:cubicBezTo>
                      <a:lnTo>
                        <a:pt x="379" y="568"/>
                      </a:lnTo>
                      <a:cubicBezTo>
                        <a:pt x="1" y="978"/>
                        <a:pt x="1" y="1639"/>
                        <a:pt x="379" y="2017"/>
                      </a:cubicBezTo>
                      <a:cubicBezTo>
                        <a:pt x="584" y="2222"/>
                        <a:pt x="852" y="2324"/>
                        <a:pt x="1115" y="2324"/>
                      </a:cubicBezTo>
                      <a:cubicBezTo>
                        <a:pt x="1379" y="2324"/>
                        <a:pt x="1639" y="2222"/>
                        <a:pt x="1828" y="2017"/>
                      </a:cubicBezTo>
                      <a:cubicBezTo>
                        <a:pt x="1891" y="1970"/>
                        <a:pt x="1986" y="1946"/>
                        <a:pt x="2076" y="1946"/>
                      </a:cubicBezTo>
                      <a:cubicBezTo>
                        <a:pt x="2167" y="1946"/>
                        <a:pt x="2253" y="1970"/>
                        <a:pt x="2301" y="2017"/>
                      </a:cubicBezTo>
                      <a:cubicBezTo>
                        <a:pt x="2427" y="2143"/>
                        <a:pt x="2427" y="2395"/>
                        <a:pt x="2301" y="2490"/>
                      </a:cubicBezTo>
                      <a:lnTo>
                        <a:pt x="1828" y="2962"/>
                      </a:lnTo>
                      <a:cubicBezTo>
                        <a:pt x="1734" y="3088"/>
                        <a:pt x="1734" y="3340"/>
                        <a:pt x="1828" y="3435"/>
                      </a:cubicBezTo>
                      <a:cubicBezTo>
                        <a:pt x="1891" y="3498"/>
                        <a:pt x="1986" y="3529"/>
                        <a:pt x="2076" y="3529"/>
                      </a:cubicBezTo>
                      <a:cubicBezTo>
                        <a:pt x="2167" y="3529"/>
                        <a:pt x="2253" y="3498"/>
                        <a:pt x="2301" y="3435"/>
                      </a:cubicBezTo>
                      <a:lnTo>
                        <a:pt x="2773" y="2962"/>
                      </a:lnTo>
                      <a:cubicBezTo>
                        <a:pt x="3183" y="2584"/>
                        <a:pt x="3183" y="1923"/>
                        <a:pt x="2773" y="1513"/>
                      </a:cubicBezTo>
                      <a:cubicBezTo>
                        <a:pt x="2569" y="1293"/>
                        <a:pt x="2309" y="1182"/>
                        <a:pt x="2049" y="1182"/>
                      </a:cubicBezTo>
                      <a:cubicBezTo>
                        <a:pt x="1789" y="1182"/>
                        <a:pt x="1529" y="1293"/>
                        <a:pt x="1324" y="1513"/>
                      </a:cubicBezTo>
                      <a:cubicBezTo>
                        <a:pt x="1261" y="1576"/>
                        <a:pt x="1174" y="1608"/>
                        <a:pt x="1088" y="1608"/>
                      </a:cubicBezTo>
                      <a:cubicBezTo>
                        <a:pt x="1001" y="1608"/>
                        <a:pt x="915" y="1576"/>
                        <a:pt x="852" y="1513"/>
                      </a:cubicBezTo>
                      <a:cubicBezTo>
                        <a:pt x="726" y="1387"/>
                        <a:pt x="726" y="1167"/>
                        <a:pt x="852" y="1041"/>
                      </a:cubicBezTo>
                      <a:lnTo>
                        <a:pt x="1324" y="568"/>
                      </a:lnTo>
                      <a:cubicBezTo>
                        <a:pt x="1450" y="442"/>
                        <a:pt x="1450" y="221"/>
                        <a:pt x="1324" y="95"/>
                      </a:cubicBezTo>
                      <a:cubicBezTo>
                        <a:pt x="1261" y="32"/>
                        <a:pt x="1174" y="1"/>
                        <a:pt x="1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87" name="Google Shape;12537;p89">
                  <a:extLst>
                    <a:ext uri="{FF2B5EF4-FFF2-40B4-BE49-F238E27FC236}">
                      <a16:creationId xmlns:a16="http://schemas.microsoft.com/office/drawing/2014/main" id="{9F9FDF5D-89A7-2CCF-C1ED-CF8EA3DB9133}"/>
                    </a:ext>
                  </a:extLst>
                </p:cNvPr>
                <p:cNvSpPr/>
                <p:nvPr/>
              </p:nvSpPr>
              <p:spPr>
                <a:xfrm>
                  <a:off x="-5526500" y="2499525"/>
                  <a:ext cx="85075" cy="8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3" h="3269" extrusionOk="0">
                      <a:moveTo>
                        <a:pt x="1107" y="0"/>
                      </a:moveTo>
                      <a:cubicBezTo>
                        <a:pt x="1016" y="0"/>
                        <a:pt x="930" y="32"/>
                        <a:pt x="882" y="95"/>
                      </a:cubicBezTo>
                      <a:lnTo>
                        <a:pt x="410" y="567"/>
                      </a:lnTo>
                      <a:cubicBezTo>
                        <a:pt x="0" y="945"/>
                        <a:pt x="0" y="1638"/>
                        <a:pt x="410" y="2016"/>
                      </a:cubicBezTo>
                      <a:lnTo>
                        <a:pt x="882" y="2489"/>
                      </a:lnTo>
                      <a:lnTo>
                        <a:pt x="1355" y="2962"/>
                      </a:lnTo>
                      <a:cubicBezTo>
                        <a:pt x="1544" y="3166"/>
                        <a:pt x="1804" y="3269"/>
                        <a:pt x="2068" y="3269"/>
                      </a:cubicBezTo>
                      <a:cubicBezTo>
                        <a:pt x="2332" y="3269"/>
                        <a:pt x="2599" y="3166"/>
                        <a:pt x="2804" y="2962"/>
                      </a:cubicBezTo>
                      <a:lnTo>
                        <a:pt x="3277" y="2489"/>
                      </a:lnTo>
                      <a:cubicBezTo>
                        <a:pt x="3403" y="2363"/>
                        <a:pt x="3403" y="2142"/>
                        <a:pt x="3277" y="2016"/>
                      </a:cubicBezTo>
                      <a:cubicBezTo>
                        <a:pt x="3178" y="1918"/>
                        <a:pt x="3070" y="1870"/>
                        <a:pt x="2977" y="1870"/>
                      </a:cubicBezTo>
                      <a:cubicBezTo>
                        <a:pt x="2892" y="1870"/>
                        <a:pt x="2818" y="1910"/>
                        <a:pt x="2773" y="1985"/>
                      </a:cubicBezTo>
                      <a:lnTo>
                        <a:pt x="2300" y="2457"/>
                      </a:lnTo>
                      <a:cubicBezTo>
                        <a:pt x="2237" y="2520"/>
                        <a:pt x="2143" y="2552"/>
                        <a:pt x="2052" y="2552"/>
                      </a:cubicBezTo>
                      <a:cubicBezTo>
                        <a:pt x="1961" y="2552"/>
                        <a:pt x="1875" y="2520"/>
                        <a:pt x="1827" y="2457"/>
                      </a:cubicBezTo>
                      <a:lnTo>
                        <a:pt x="1575" y="2205"/>
                      </a:lnTo>
                      <a:lnTo>
                        <a:pt x="2300" y="1512"/>
                      </a:lnTo>
                      <a:cubicBezTo>
                        <a:pt x="2395" y="1386"/>
                        <a:pt x="2395" y="1134"/>
                        <a:pt x="2300" y="1040"/>
                      </a:cubicBezTo>
                      <a:cubicBezTo>
                        <a:pt x="2237" y="977"/>
                        <a:pt x="2143" y="945"/>
                        <a:pt x="2052" y="945"/>
                      </a:cubicBezTo>
                      <a:cubicBezTo>
                        <a:pt x="1961" y="945"/>
                        <a:pt x="1875" y="977"/>
                        <a:pt x="1827" y="1040"/>
                      </a:cubicBezTo>
                      <a:lnTo>
                        <a:pt x="1103" y="1733"/>
                      </a:lnTo>
                      <a:lnTo>
                        <a:pt x="882" y="1512"/>
                      </a:lnTo>
                      <a:cubicBezTo>
                        <a:pt x="756" y="1386"/>
                        <a:pt x="756" y="1166"/>
                        <a:pt x="882" y="1040"/>
                      </a:cubicBezTo>
                      <a:lnTo>
                        <a:pt x="1355" y="567"/>
                      </a:lnTo>
                      <a:cubicBezTo>
                        <a:pt x="1449" y="441"/>
                        <a:pt x="1449" y="221"/>
                        <a:pt x="1355" y="95"/>
                      </a:cubicBezTo>
                      <a:cubicBezTo>
                        <a:pt x="1292" y="32"/>
                        <a:pt x="1197" y="0"/>
                        <a:pt x="110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88" name="Google Shape;12538;p89">
                  <a:extLst>
                    <a:ext uri="{FF2B5EF4-FFF2-40B4-BE49-F238E27FC236}">
                      <a16:creationId xmlns:a16="http://schemas.microsoft.com/office/drawing/2014/main" id="{19EF25E2-4F10-0DE7-D1E8-3DB495D261E6}"/>
                    </a:ext>
                  </a:extLst>
                </p:cNvPr>
                <p:cNvSpPr/>
                <p:nvPr/>
              </p:nvSpPr>
              <p:spPr>
                <a:xfrm>
                  <a:off x="-5480050" y="2456975"/>
                  <a:ext cx="80375" cy="7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5" h="3026" extrusionOk="0">
                      <a:moveTo>
                        <a:pt x="1100" y="686"/>
                      </a:moveTo>
                      <a:cubicBezTo>
                        <a:pt x="1190" y="686"/>
                        <a:pt x="1277" y="710"/>
                        <a:pt x="1324" y="757"/>
                      </a:cubicBezTo>
                      <a:lnTo>
                        <a:pt x="2332" y="1765"/>
                      </a:lnTo>
                      <a:cubicBezTo>
                        <a:pt x="2490" y="1860"/>
                        <a:pt x="2490" y="2112"/>
                        <a:pt x="2332" y="2238"/>
                      </a:cubicBezTo>
                      <a:cubicBezTo>
                        <a:pt x="2269" y="2285"/>
                        <a:pt x="2183" y="2309"/>
                        <a:pt x="2096" y="2309"/>
                      </a:cubicBezTo>
                      <a:cubicBezTo>
                        <a:pt x="2009" y="2309"/>
                        <a:pt x="1923" y="2285"/>
                        <a:pt x="1860" y="2238"/>
                      </a:cubicBezTo>
                      <a:lnTo>
                        <a:pt x="852" y="1229"/>
                      </a:lnTo>
                      <a:cubicBezTo>
                        <a:pt x="757" y="1135"/>
                        <a:pt x="757" y="883"/>
                        <a:pt x="852" y="757"/>
                      </a:cubicBezTo>
                      <a:cubicBezTo>
                        <a:pt x="915" y="710"/>
                        <a:pt x="1009" y="686"/>
                        <a:pt x="1100" y="686"/>
                      </a:cubicBezTo>
                      <a:close/>
                      <a:moveTo>
                        <a:pt x="1119" y="1"/>
                      </a:moveTo>
                      <a:cubicBezTo>
                        <a:pt x="852" y="1"/>
                        <a:pt x="584" y="95"/>
                        <a:pt x="379" y="284"/>
                      </a:cubicBezTo>
                      <a:cubicBezTo>
                        <a:pt x="1" y="694"/>
                        <a:pt x="1" y="1356"/>
                        <a:pt x="379" y="1765"/>
                      </a:cubicBezTo>
                      <a:lnTo>
                        <a:pt x="1387" y="2742"/>
                      </a:lnTo>
                      <a:cubicBezTo>
                        <a:pt x="1576" y="2931"/>
                        <a:pt x="1836" y="3025"/>
                        <a:pt x="2100" y="3025"/>
                      </a:cubicBezTo>
                      <a:cubicBezTo>
                        <a:pt x="2364" y="3025"/>
                        <a:pt x="2632" y="2931"/>
                        <a:pt x="2836" y="2742"/>
                      </a:cubicBezTo>
                      <a:cubicBezTo>
                        <a:pt x="3214" y="2332"/>
                        <a:pt x="3214" y="1671"/>
                        <a:pt x="2836" y="1293"/>
                      </a:cubicBezTo>
                      <a:lnTo>
                        <a:pt x="1860" y="284"/>
                      </a:lnTo>
                      <a:cubicBezTo>
                        <a:pt x="1655" y="95"/>
                        <a:pt x="1387" y="1"/>
                        <a:pt x="1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89" name="Google Shape;12539;p89">
                  <a:extLst>
                    <a:ext uri="{FF2B5EF4-FFF2-40B4-BE49-F238E27FC236}">
                      <a16:creationId xmlns:a16="http://schemas.microsoft.com/office/drawing/2014/main" id="{97A19001-7387-CB60-9BCF-7E1DB26A4122}"/>
                    </a:ext>
                  </a:extLst>
                </p:cNvPr>
                <p:cNvSpPr/>
                <p:nvPr/>
              </p:nvSpPr>
              <p:spPr>
                <a:xfrm>
                  <a:off x="-5637575" y="2397900"/>
                  <a:ext cx="295400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6" h="11658" extrusionOk="0">
                      <a:moveTo>
                        <a:pt x="9185" y="1479"/>
                      </a:moveTo>
                      <a:cubicBezTo>
                        <a:pt x="9245" y="1479"/>
                        <a:pt x="9245" y="1482"/>
                        <a:pt x="9263" y="1482"/>
                      </a:cubicBezTo>
                      <a:cubicBezTo>
                        <a:pt x="9421" y="1482"/>
                        <a:pt x="9579" y="1513"/>
                        <a:pt x="9673" y="1545"/>
                      </a:cubicBezTo>
                      <a:lnTo>
                        <a:pt x="9106" y="2143"/>
                      </a:lnTo>
                      <a:cubicBezTo>
                        <a:pt x="8980" y="2269"/>
                        <a:pt x="8980" y="2490"/>
                        <a:pt x="9106" y="2616"/>
                      </a:cubicBezTo>
                      <a:cubicBezTo>
                        <a:pt x="9153" y="2679"/>
                        <a:pt x="9240" y="2710"/>
                        <a:pt x="9330" y="2710"/>
                      </a:cubicBezTo>
                      <a:cubicBezTo>
                        <a:pt x="9421" y="2710"/>
                        <a:pt x="9515" y="2679"/>
                        <a:pt x="9579" y="2616"/>
                      </a:cubicBezTo>
                      <a:lnTo>
                        <a:pt x="10146" y="2017"/>
                      </a:lnTo>
                      <a:cubicBezTo>
                        <a:pt x="10272" y="2175"/>
                        <a:pt x="10303" y="2332"/>
                        <a:pt x="10303" y="2553"/>
                      </a:cubicBezTo>
                      <a:lnTo>
                        <a:pt x="10146" y="5325"/>
                      </a:lnTo>
                      <a:cubicBezTo>
                        <a:pt x="10114" y="5798"/>
                        <a:pt x="9925" y="6239"/>
                        <a:pt x="9515" y="6554"/>
                      </a:cubicBezTo>
                      <a:lnTo>
                        <a:pt x="9484" y="6585"/>
                      </a:lnTo>
                      <a:lnTo>
                        <a:pt x="8570" y="7499"/>
                      </a:lnTo>
                      <a:cubicBezTo>
                        <a:pt x="5231" y="10902"/>
                        <a:pt x="5829" y="10303"/>
                        <a:pt x="5199" y="10902"/>
                      </a:cubicBezTo>
                      <a:cubicBezTo>
                        <a:pt x="5136" y="10949"/>
                        <a:pt x="5050" y="10972"/>
                        <a:pt x="4963" y="10972"/>
                      </a:cubicBezTo>
                      <a:cubicBezTo>
                        <a:pt x="4876" y="10972"/>
                        <a:pt x="4790" y="10949"/>
                        <a:pt x="4727" y="10902"/>
                      </a:cubicBezTo>
                      <a:lnTo>
                        <a:pt x="820" y="6995"/>
                      </a:lnTo>
                      <a:cubicBezTo>
                        <a:pt x="694" y="6869"/>
                        <a:pt x="694" y="6648"/>
                        <a:pt x="820" y="6522"/>
                      </a:cubicBezTo>
                      <a:lnTo>
                        <a:pt x="5262" y="2112"/>
                      </a:lnTo>
                      <a:cubicBezTo>
                        <a:pt x="5577" y="1797"/>
                        <a:pt x="5987" y="1639"/>
                        <a:pt x="6365" y="1608"/>
                      </a:cubicBezTo>
                      <a:cubicBezTo>
                        <a:pt x="8503" y="1495"/>
                        <a:pt x="9033" y="1479"/>
                        <a:pt x="9185" y="1479"/>
                      </a:cubicBezTo>
                      <a:close/>
                      <a:moveTo>
                        <a:pt x="11422" y="1"/>
                      </a:moveTo>
                      <a:cubicBezTo>
                        <a:pt x="11335" y="1"/>
                        <a:pt x="11248" y="32"/>
                        <a:pt x="11185" y="95"/>
                      </a:cubicBezTo>
                      <a:lnTo>
                        <a:pt x="10240" y="1041"/>
                      </a:lnTo>
                      <a:cubicBezTo>
                        <a:pt x="9958" y="871"/>
                        <a:pt x="9650" y="752"/>
                        <a:pt x="9316" y="752"/>
                      </a:cubicBezTo>
                      <a:cubicBezTo>
                        <a:pt x="9278" y="752"/>
                        <a:pt x="9239" y="754"/>
                        <a:pt x="9200" y="757"/>
                      </a:cubicBezTo>
                      <a:lnTo>
                        <a:pt x="6428" y="883"/>
                      </a:lnTo>
                      <a:cubicBezTo>
                        <a:pt x="5829" y="915"/>
                        <a:pt x="5262" y="1167"/>
                        <a:pt x="4853" y="1608"/>
                      </a:cubicBezTo>
                      <a:lnTo>
                        <a:pt x="379" y="6018"/>
                      </a:lnTo>
                      <a:cubicBezTo>
                        <a:pt x="1" y="6396"/>
                        <a:pt x="1" y="7058"/>
                        <a:pt x="379" y="7468"/>
                      </a:cubicBezTo>
                      <a:lnTo>
                        <a:pt x="4286" y="11374"/>
                      </a:lnTo>
                      <a:cubicBezTo>
                        <a:pt x="4490" y="11563"/>
                        <a:pt x="4758" y="11658"/>
                        <a:pt x="5022" y="11658"/>
                      </a:cubicBezTo>
                      <a:cubicBezTo>
                        <a:pt x="5286" y="11658"/>
                        <a:pt x="5546" y="11563"/>
                        <a:pt x="5735" y="11374"/>
                      </a:cubicBezTo>
                      <a:lnTo>
                        <a:pt x="9137" y="7972"/>
                      </a:lnTo>
                      <a:lnTo>
                        <a:pt x="10051" y="7058"/>
                      </a:lnTo>
                      <a:cubicBezTo>
                        <a:pt x="10555" y="6648"/>
                        <a:pt x="10870" y="6018"/>
                        <a:pt x="10902" y="5388"/>
                      </a:cubicBezTo>
                      <a:lnTo>
                        <a:pt x="11059" y="2584"/>
                      </a:lnTo>
                      <a:cubicBezTo>
                        <a:pt x="11059" y="2238"/>
                        <a:pt x="10996" y="1828"/>
                        <a:pt x="10776" y="1545"/>
                      </a:cubicBezTo>
                      <a:lnTo>
                        <a:pt x="11721" y="600"/>
                      </a:lnTo>
                      <a:cubicBezTo>
                        <a:pt x="11815" y="442"/>
                        <a:pt x="11815" y="221"/>
                        <a:pt x="11658" y="95"/>
                      </a:cubicBezTo>
                      <a:cubicBezTo>
                        <a:pt x="11595" y="32"/>
                        <a:pt x="11508" y="1"/>
                        <a:pt x="1142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573" name="Google Shape;12546;p89">
                <a:extLst>
                  <a:ext uri="{FF2B5EF4-FFF2-40B4-BE49-F238E27FC236}">
                    <a16:creationId xmlns:a16="http://schemas.microsoft.com/office/drawing/2014/main" id="{BF8EF9CB-A7FA-5F43-86C8-12D20AC1B762}"/>
                  </a:ext>
                </a:extLst>
              </p:cNvPr>
              <p:cNvGrpSpPr/>
              <p:nvPr/>
            </p:nvGrpSpPr>
            <p:grpSpPr>
              <a:xfrm>
                <a:off x="6981824" y="2659341"/>
                <a:ext cx="648218" cy="646458"/>
                <a:chOff x="-3854375" y="2405000"/>
                <a:chExt cx="294600" cy="293800"/>
              </a:xfrm>
              <a:grpFill/>
            </p:grpSpPr>
            <p:sp>
              <p:nvSpPr>
                <p:cNvPr id="584" name="Google Shape;12547;p89">
                  <a:extLst>
                    <a:ext uri="{FF2B5EF4-FFF2-40B4-BE49-F238E27FC236}">
                      <a16:creationId xmlns:a16="http://schemas.microsoft.com/office/drawing/2014/main" id="{974EF6A2-7632-2FB6-3E46-1574411B874C}"/>
                    </a:ext>
                  </a:extLst>
                </p:cNvPr>
                <p:cNvSpPr/>
                <p:nvPr/>
              </p:nvSpPr>
              <p:spPr>
                <a:xfrm>
                  <a:off x="-3854375" y="2405000"/>
                  <a:ext cx="294600" cy="29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752" extrusionOk="0">
                      <a:moveTo>
                        <a:pt x="6994" y="694"/>
                      </a:moveTo>
                      <a:lnTo>
                        <a:pt x="6994" y="1103"/>
                      </a:lnTo>
                      <a:cubicBezTo>
                        <a:pt x="6994" y="1261"/>
                        <a:pt x="7120" y="1387"/>
                        <a:pt x="7278" y="1418"/>
                      </a:cubicBezTo>
                      <a:cubicBezTo>
                        <a:pt x="7467" y="1481"/>
                        <a:pt x="7719" y="1576"/>
                        <a:pt x="7908" y="1702"/>
                      </a:cubicBezTo>
                      <a:cubicBezTo>
                        <a:pt x="7954" y="1736"/>
                        <a:pt x="8009" y="1750"/>
                        <a:pt x="8066" y="1750"/>
                      </a:cubicBezTo>
                      <a:cubicBezTo>
                        <a:pt x="8164" y="1750"/>
                        <a:pt x="8269" y="1710"/>
                        <a:pt x="8349" y="1670"/>
                      </a:cubicBezTo>
                      <a:lnTo>
                        <a:pt x="8664" y="1355"/>
                      </a:lnTo>
                      <a:lnTo>
                        <a:pt x="9137" y="1828"/>
                      </a:lnTo>
                      <a:lnTo>
                        <a:pt x="8822" y="2143"/>
                      </a:lnTo>
                      <a:cubicBezTo>
                        <a:pt x="8696" y="2269"/>
                        <a:pt x="8696" y="2426"/>
                        <a:pt x="8759" y="2584"/>
                      </a:cubicBezTo>
                      <a:cubicBezTo>
                        <a:pt x="8885" y="2773"/>
                        <a:pt x="8979" y="2962"/>
                        <a:pt x="9042" y="3214"/>
                      </a:cubicBezTo>
                      <a:cubicBezTo>
                        <a:pt x="9074" y="3372"/>
                        <a:pt x="9200" y="3466"/>
                        <a:pt x="9357" y="3466"/>
                      </a:cubicBezTo>
                      <a:lnTo>
                        <a:pt x="9798" y="3466"/>
                      </a:lnTo>
                      <a:lnTo>
                        <a:pt x="9798" y="4159"/>
                      </a:lnTo>
                      <a:lnTo>
                        <a:pt x="9357" y="4159"/>
                      </a:lnTo>
                      <a:cubicBezTo>
                        <a:pt x="9200" y="4159"/>
                        <a:pt x="9074" y="4222"/>
                        <a:pt x="9042" y="4380"/>
                      </a:cubicBezTo>
                      <a:cubicBezTo>
                        <a:pt x="9011" y="4569"/>
                        <a:pt x="8885" y="4821"/>
                        <a:pt x="8759" y="5010"/>
                      </a:cubicBezTo>
                      <a:cubicBezTo>
                        <a:pt x="8696" y="5136"/>
                        <a:pt x="8727" y="5325"/>
                        <a:pt x="8822" y="5451"/>
                      </a:cubicBezTo>
                      <a:lnTo>
                        <a:pt x="9137" y="5766"/>
                      </a:lnTo>
                      <a:lnTo>
                        <a:pt x="8664" y="6238"/>
                      </a:lnTo>
                      <a:lnTo>
                        <a:pt x="8349" y="5923"/>
                      </a:lnTo>
                      <a:cubicBezTo>
                        <a:pt x="8275" y="5850"/>
                        <a:pt x="8191" y="5819"/>
                        <a:pt x="8101" y="5819"/>
                      </a:cubicBezTo>
                      <a:cubicBezTo>
                        <a:pt x="8038" y="5819"/>
                        <a:pt x="7973" y="5834"/>
                        <a:pt x="7908" y="5860"/>
                      </a:cubicBezTo>
                      <a:cubicBezTo>
                        <a:pt x="7719" y="5986"/>
                        <a:pt x="7498" y="6081"/>
                        <a:pt x="7278" y="6144"/>
                      </a:cubicBezTo>
                      <a:cubicBezTo>
                        <a:pt x="7120" y="6175"/>
                        <a:pt x="6994" y="6301"/>
                        <a:pt x="6994" y="6459"/>
                      </a:cubicBezTo>
                      <a:lnTo>
                        <a:pt x="6994" y="6900"/>
                      </a:lnTo>
                      <a:lnTo>
                        <a:pt x="6333" y="6900"/>
                      </a:lnTo>
                      <a:lnTo>
                        <a:pt x="6333" y="6459"/>
                      </a:lnTo>
                      <a:cubicBezTo>
                        <a:pt x="6333" y="6301"/>
                        <a:pt x="6207" y="6207"/>
                        <a:pt x="6049" y="6144"/>
                      </a:cubicBezTo>
                      <a:cubicBezTo>
                        <a:pt x="5860" y="6112"/>
                        <a:pt x="5608" y="5986"/>
                        <a:pt x="5419" y="5860"/>
                      </a:cubicBezTo>
                      <a:cubicBezTo>
                        <a:pt x="5374" y="5838"/>
                        <a:pt x="5322" y="5828"/>
                        <a:pt x="5267" y="5828"/>
                      </a:cubicBezTo>
                      <a:cubicBezTo>
                        <a:pt x="5167" y="5828"/>
                        <a:pt x="5059" y="5862"/>
                        <a:pt x="4978" y="5923"/>
                      </a:cubicBezTo>
                      <a:lnTo>
                        <a:pt x="4663" y="6238"/>
                      </a:lnTo>
                      <a:lnTo>
                        <a:pt x="4190" y="5766"/>
                      </a:lnTo>
                      <a:lnTo>
                        <a:pt x="4505" y="5451"/>
                      </a:lnTo>
                      <a:cubicBezTo>
                        <a:pt x="4631" y="5325"/>
                        <a:pt x="4631" y="5167"/>
                        <a:pt x="4568" y="5010"/>
                      </a:cubicBezTo>
                      <a:cubicBezTo>
                        <a:pt x="4442" y="4821"/>
                        <a:pt x="4348" y="4632"/>
                        <a:pt x="4285" y="4380"/>
                      </a:cubicBezTo>
                      <a:cubicBezTo>
                        <a:pt x="4253" y="4254"/>
                        <a:pt x="4127" y="4159"/>
                        <a:pt x="4001" y="4159"/>
                      </a:cubicBezTo>
                      <a:lnTo>
                        <a:pt x="3529" y="4159"/>
                      </a:lnTo>
                      <a:lnTo>
                        <a:pt x="3529" y="3466"/>
                      </a:lnTo>
                      <a:lnTo>
                        <a:pt x="3970" y="3466"/>
                      </a:lnTo>
                      <a:cubicBezTo>
                        <a:pt x="4127" y="3466"/>
                        <a:pt x="4253" y="3372"/>
                        <a:pt x="4285" y="3214"/>
                      </a:cubicBezTo>
                      <a:cubicBezTo>
                        <a:pt x="4316" y="2993"/>
                        <a:pt x="4442" y="2773"/>
                        <a:pt x="4568" y="2584"/>
                      </a:cubicBezTo>
                      <a:cubicBezTo>
                        <a:pt x="4631" y="2458"/>
                        <a:pt x="4600" y="2269"/>
                        <a:pt x="4505" y="2143"/>
                      </a:cubicBezTo>
                      <a:lnTo>
                        <a:pt x="4190" y="1828"/>
                      </a:lnTo>
                      <a:lnTo>
                        <a:pt x="4663" y="1355"/>
                      </a:lnTo>
                      <a:lnTo>
                        <a:pt x="4978" y="1670"/>
                      </a:lnTo>
                      <a:cubicBezTo>
                        <a:pt x="5046" y="1738"/>
                        <a:pt x="5122" y="1769"/>
                        <a:pt x="5203" y="1769"/>
                      </a:cubicBezTo>
                      <a:cubicBezTo>
                        <a:pt x="5273" y="1769"/>
                        <a:pt x="5346" y="1746"/>
                        <a:pt x="5419" y="1702"/>
                      </a:cubicBezTo>
                      <a:cubicBezTo>
                        <a:pt x="5608" y="1576"/>
                        <a:pt x="5829" y="1513"/>
                        <a:pt x="6049" y="1418"/>
                      </a:cubicBezTo>
                      <a:cubicBezTo>
                        <a:pt x="6207" y="1387"/>
                        <a:pt x="6333" y="1261"/>
                        <a:pt x="6333" y="1103"/>
                      </a:cubicBezTo>
                      <a:lnTo>
                        <a:pt x="6333" y="694"/>
                      </a:lnTo>
                      <a:close/>
                      <a:moveTo>
                        <a:pt x="10964" y="4821"/>
                      </a:moveTo>
                      <a:lnTo>
                        <a:pt x="9830" y="8255"/>
                      </a:lnTo>
                      <a:lnTo>
                        <a:pt x="2773" y="8255"/>
                      </a:lnTo>
                      <a:lnTo>
                        <a:pt x="2143" y="4821"/>
                      </a:lnTo>
                      <a:lnTo>
                        <a:pt x="3686" y="4821"/>
                      </a:lnTo>
                      <a:cubicBezTo>
                        <a:pt x="3718" y="4947"/>
                        <a:pt x="3781" y="5010"/>
                        <a:pt x="3812" y="5136"/>
                      </a:cubicBezTo>
                      <a:lnTo>
                        <a:pt x="3466" y="5482"/>
                      </a:lnTo>
                      <a:cubicBezTo>
                        <a:pt x="3340" y="5608"/>
                        <a:pt x="3340" y="5829"/>
                        <a:pt x="3466" y="5955"/>
                      </a:cubicBezTo>
                      <a:lnTo>
                        <a:pt x="4442" y="6932"/>
                      </a:lnTo>
                      <a:cubicBezTo>
                        <a:pt x="4505" y="6995"/>
                        <a:pt x="4592" y="7026"/>
                        <a:pt x="4679" y="7026"/>
                      </a:cubicBezTo>
                      <a:cubicBezTo>
                        <a:pt x="4765" y="7026"/>
                        <a:pt x="4852" y="6995"/>
                        <a:pt x="4915" y="6932"/>
                      </a:cubicBezTo>
                      <a:lnTo>
                        <a:pt x="5262" y="6585"/>
                      </a:lnTo>
                      <a:cubicBezTo>
                        <a:pt x="5356" y="6617"/>
                        <a:pt x="5451" y="6680"/>
                        <a:pt x="5577" y="6711"/>
                      </a:cubicBezTo>
                      <a:lnTo>
                        <a:pt x="5577" y="7215"/>
                      </a:lnTo>
                      <a:cubicBezTo>
                        <a:pt x="5577" y="7404"/>
                        <a:pt x="5734" y="7562"/>
                        <a:pt x="5923" y="7562"/>
                      </a:cubicBezTo>
                      <a:lnTo>
                        <a:pt x="7309" y="7562"/>
                      </a:lnTo>
                      <a:cubicBezTo>
                        <a:pt x="7498" y="7562"/>
                        <a:pt x="7656" y="7404"/>
                        <a:pt x="7656" y="7215"/>
                      </a:cubicBezTo>
                      <a:lnTo>
                        <a:pt x="7656" y="6711"/>
                      </a:lnTo>
                      <a:cubicBezTo>
                        <a:pt x="7782" y="6680"/>
                        <a:pt x="7876" y="6617"/>
                        <a:pt x="7971" y="6585"/>
                      </a:cubicBezTo>
                      <a:lnTo>
                        <a:pt x="8349" y="6932"/>
                      </a:lnTo>
                      <a:cubicBezTo>
                        <a:pt x="8396" y="6995"/>
                        <a:pt x="8483" y="7026"/>
                        <a:pt x="8574" y="7026"/>
                      </a:cubicBezTo>
                      <a:cubicBezTo>
                        <a:pt x="8664" y="7026"/>
                        <a:pt x="8759" y="6995"/>
                        <a:pt x="8822" y="6932"/>
                      </a:cubicBezTo>
                      <a:lnTo>
                        <a:pt x="9798" y="5955"/>
                      </a:lnTo>
                      <a:cubicBezTo>
                        <a:pt x="9924" y="5829"/>
                        <a:pt x="9924" y="5608"/>
                        <a:pt x="9798" y="5482"/>
                      </a:cubicBezTo>
                      <a:lnTo>
                        <a:pt x="9452" y="5136"/>
                      </a:lnTo>
                      <a:cubicBezTo>
                        <a:pt x="9483" y="5041"/>
                        <a:pt x="9515" y="4947"/>
                        <a:pt x="9546" y="4821"/>
                      </a:cubicBezTo>
                      <a:close/>
                      <a:moveTo>
                        <a:pt x="3907" y="10334"/>
                      </a:moveTo>
                      <a:cubicBezTo>
                        <a:pt x="4096" y="10366"/>
                        <a:pt x="4253" y="10523"/>
                        <a:pt x="4253" y="10681"/>
                      </a:cubicBezTo>
                      <a:cubicBezTo>
                        <a:pt x="4253" y="10870"/>
                        <a:pt x="4096" y="11027"/>
                        <a:pt x="3907" y="11027"/>
                      </a:cubicBezTo>
                      <a:cubicBezTo>
                        <a:pt x="3686" y="11027"/>
                        <a:pt x="3529" y="10870"/>
                        <a:pt x="3529" y="10681"/>
                      </a:cubicBezTo>
                      <a:cubicBezTo>
                        <a:pt x="3529" y="10492"/>
                        <a:pt x="3686" y="10334"/>
                        <a:pt x="3907" y="10334"/>
                      </a:cubicBezTo>
                      <a:close/>
                      <a:moveTo>
                        <a:pt x="8664" y="10334"/>
                      </a:moveTo>
                      <a:cubicBezTo>
                        <a:pt x="8853" y="10366"/>
                        <a:pt x="9011" y="10523"/>
                        <a:pt x="9011" y="10681"/>
                      </a:cubicBezTo>
                      <a:cubicBezTo>
                        <a:pt x="9011" y="10870"/>
                        <a:pt x="8853" y="11027"/>
                        <a:pt x="8664" y="11027"/>
                      </a:cubicBezTo>
                      <a:cubicBezTo>
                        <a:pt x="8444" y="11027"/>
                        <a:pt x="8286" y="10870"/>
                        <a:pt x="8286" y="10681"/>
                      </a:cubicBezTo>
                      <a:cubicBezTo>
                        <a:pt x="8286" y="10492"/>
                        <a:pt x="8444" y="10334"/>
                        <a:pt x="8664" y="10334"/>
                      </a:cubicBezTo>
                      <a:close/>
                      <a:moveTo>
                        <a:pt x="5892" y="0"/>
                      </a:moveTo>
                      <a:cubicBezTo>
                        <a:pt x="5703" y="0"/>
                        <a:pt x="5545" y="158"/>
                        <a:pt x="5545" y="379"/>
                      </a:cubicBezTo>
                      <a:lnTo>
                        <a:pt x="5545" y="883"/>
                      </a:lnTo>
                      <a:cubicBezTo>
                        <a:pt x="5419" y="914"/>
                        <a:pt x="5356" y="946"/>
                        <a:pt x="5230" y="1009"/>
                      </a:cubicBezTo>
                      <a:lnTo>
                        <a:pt x="4883" y="631"/>
                      </a:lnTo>
                      <a:cubicBezTo>
                        <a:pt x="4820" y="583"/>
                        <a:pt x="4734" y="560"/>
                        <a:pt x="4647" y="560"/>
                      </a:cubicBezTo>
                      <a:cubicBezTo>
                        <a:pt x="4561" y="560"/>
                        <a:pt x="4474" y="583"/>
                        <a:pt x="4411" y="631"/>
                      </a:cubicBezTo>
                      <a:lnTo>
                        <a:pt x="3434" y="1639"/>
                      </a:lnTo>
                      <a:cubicBezTo>
                        <a:pt x="3308" y="1733"/>
                        <a:pt x="3308" y="1985"/>
                        <a:pt x="3434" y="2111"/>
                      </a:cubicBezTo>
                      <a:lnTo>
                        <a:pt x="3781" y="2458"/>
                      </a:lnTo>
                      <a:cubicBezTo>
                        <a:pt x="3718" y="2521"/>
                        <a:pt x="3686" y="2647"/>
                        <a:pt x="3655" y="2773"/>
                      </a:cubicBezTo>
                      <a:lnTo>
                        <a:pt x="3151" y="2773"/>
                      </a:lnTo>
                      <a:cubicBezTo>
                        <a:pt x="2930" y="2773"/>
                        <a:pt x="2773" y="2930"/>
                        <a:pt x="2773" y="3119"/>
                      </a:cubicBezTo>
                      <a:lnTo>
                        <a:pt x="2773" y="4159"/>
                      </a:lnTo>
                      <a:lnTo>
                        <a:pt x="1985" y="4159"/>
                      </a:lnTo>
                      <a:lnTo>
                        <a:pt x="1765" y="2930"/>
                      </a:lnTo>
                      <a:cubicBezTo>
                        <a:pt x="1670" y="2458"/>
                        <a:pt x="1197" y="2111"/>
                        <a:pt x="693" y="2111"/>
                      </a:cubicBezTo>
                      <a:lnTo>
                        <a:pt x="347" y="2111"/>
                      </a:lnTo>
                      <a:cubicBezTo>
                        <a:pt x="158" y="2111"/>
                        <a:pt x="0" y="2269"/>
                        <a:pt x="0" y="2458"/>
                      </a:cubicBezTo>
                      <a:cubicBezTo>
                        <a:pt x="0" y="2647"/>
                        <a:pt x="158" y="2804"/>
                        <a:pt x="347" y="2804"/>
                      </a:cubicBezTo>
                      <a:lnTo>
                        <a:pt x="693" y="2804"/>
                      </a:lnTo>
                      <a:cubicBezTo>
                        <a:pt x="882" y="2804"/>
                        <a:pt x="1103" y="2930"/>
                        <a:pt x="1103" y="3088"/>
                      </a:cubicBezTo>
                      <a:lnTo>
                        <a:pt x="2080" y="8570"/>
                      </a:lnTo>
                      <a:cubicBezTo>
                        <a:pt x="1891" y="8759"/>
                        <a:pt x="1765" y="9042"/>
                        <a:pt x="1765" y="9357"/>
                      </a:cubicBezTo>
                      <a:cubicBezTo>
                        <a:pt x="1765" y="9861"/>
                        <a:pt x="2143" y="10366"/>
                        <a:pt x="2867" y="10366"/>
                      </a:cubicBezTo>
                      <a:cubicBezTo>
                        <a:pt x="2836" y="10492"/>
                        <a:pt x="2836" y="10618"/>
                        <a:pt x="2836" y="10712"/>
                      </a:cubicBezTo>
                      <a:cubicBezTo>
                        <a:pt x="2836" y="11279"/>
                        <a:pt x="3308" y="11752"/>
                        <a:pt x="3844" y="11752"/>
                      </a:cubicBezTo>
                      <a:cubicBezTo>
                        <a:pt x="4411" y="11752"/>
                        <a:pt x="4883" y="11279"/>
                        <a:pt x="4883" y="10712"/>
                      </a:cubicBezTo>
                      <a:cubicBezTo>
                        <a:pt x="4883" y="10618"/>
                        <a:pt x="4820" y="10492"/>
                        <a:pt x="4820" y="10366"/>
                      </a:cubicBezTo>
                      <a:lnTo>
                        <a:pt x="7719" y="10366"/>
                      </a:lnTo>
                      <a:cubicBezTo>
                        <a:pt x="7656" y="10492"/>
                        <a:pt x="7656" y="10618"/>
                        <a:pt x="7656" y="10712"/>
                      </a:cubicBezTo>
                      <a:cubicBezTo>
                        <a:pt x="7656" y="11279"/>
                        <a:pt x="8129" y="11752"/>
                        <a:pt x="8696" y="11752"/>
                      </a:cubicBezTo>
                      <a:cubicBezTo>
                        <a:pt x="9231" y="11752"/>
                        <a:pt x="9735" y="11279"/>
                        <a:pt x="9735" y="10712"/>
                      </a:cubicBezTo>
                      <a:cubicBezTo>
                        <a:pt x="9735" y="10618"/>
                        <a:pt x="9672" y="10492"/>
                        <a:pt x="9672" y="10366"/>
                      </a:cubicBezTo>
                      <a:lnTo>
                        <a:pt x="10082" y="10366"/>
                      </a:lnTo>
                      <a:cubicBezTo>
                        <a:pt x="10271" y="10366"/>
                        <a:pt x="10428" y="10208"/>
                        <a:pt x="10428" y="10019"/>
                      </a:cubicBezTo>
                      <a:cubicBezTo>
                        <a:pt x="10428" y="9830"/>
                        <a:pt x="10271" y="9672"/>
                        <a:pt x="10082" y="9672"/>
                      </a:cubicBezTo>
                      <a:lnTo>
                        <a:pt x="2867" y="9672"/>
                      </a:lnTo>
                      <a:cubicBezTo>
                        <a:pt x="2678" y="9672"/>
                        <a:pt x="2521" y="9515"/>
                        <a:pt x="2521" y="9294"/>
                      </a:cubicBezTo>
                      <a:cubicBezTo>
                        <a:pt x="2521" y="9137"/>
                        <a:pt x="2678" y="8948"/>
                        <a:pt x="2867" y="8948"/>
                      </a:cubicBezTo>
                      <a:lnTo>
                        <a:pt x="10082" y="8948"/>
                      </a:lnTo>
                      <a:cubicBezTo>
                        <a:pt x="10239" y="8948"/>
                        <a:pt x="10334" y="8885"/>
                        <a:pt x="10397" y="8727"/>
                      </a:cubicBezTo>
                      <a:lnTo>
                        <a:pt x="11720" y="4663"/>
                      </a:lnTo>
                      <a:cubicBezTo>
                        <a:pt x="11783" y="4537"/>
                        <a:pt x="11720" y="4411"/>
                        <a:pt x="11689" y="4348"/>
                      </a:cubicBezTo>
                      <a:cubicBezTo>
                        <a:pt x="11563" y="4191"/>
                        <a:pt x="11405" y="4191"/>
                        <a:pt x="11279" y="4191"/>
                      </a:cubicBezTo>
                      <a:lnTo>
                        <a:pt x="10397" y="4191"/>
                      </a:lnTo>
                      <a:lnTo>
                        <a:pt x="10397" y="3119"/>
                      </a:lnTo>
                      <a:cubicBezTo>
                        <a:pt x="10397" y="2930"/>
                        <a:pt x="10239" y="2773"/>
                        <a:pt x="10019" y="2773"/>
                      </a:cubicBezTo>
                      <a:lnTo>
                        <a:pt x="9515" y="2773"/>
                      </a:lnTo>
                      <a:cubicBezTo>
                        <a:pt x="9483" y="2647"/>
                        <a:pt x="9452" y="2584"/>
                        <a:pt x="9389" y="2458"/>
                      </a:cubicBezTo>
                      <a:lnTo>
                        <a:pt x="9767" y="2080"/>
                      </a:lnTo>
                      <a:cubicBezTo>
                        <a:pt x="9861" y="1985"/>
                        <a:pt x="9861" y="1733"/>
                        <a:pt x="9767" y="1607"/>
                      </a:cubicBezTo>
                      <a:lnTo>
                        <a:pt x="8759" y="631"/>
                      </a:lnTo>
                      <a:cubicBezTo>
                        <a:pt x="8711" y="568"/>
                        <a:pt x="8625" y="536"/>
                        <a:pt x="8534" y="536"/>
                      </a:cubicBezTo>
                      <a:cubicBezTo>
                        <a:pt x="8444" y="536"/>
                        <a:pt x="8349" y="568"/>
                        <a:pt x="8286" y="631"/>
                      </a:cubicBezTo>
                      <a:lnTo>
                        <a:pt x="7939" y="1009"/>
                      </a:lnTo>
                      <a:cubicBezTo>
                        <a:pt x="7876" y="946"/>
                        <a:pt x="7750" y="914"/>
                        <a:pt x="7624" y="883"/>
                      </a:cubicBezTo>
                      <a:lnTo>
                        <a:pt x="7624" y="379"/>
                      </a:lnTo>
                      <a:cubicBezTo>
                        <a:pt x="7624" y="158"/>
                        <a:pt x="7467" y="0"/>
                        <a:pt x="72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85" name="Google Shape;12548;p89">
                  <a:extLst>
                    <a:ext uri="{FF2B5EF4-FFF2-40B4-BE49-F238E27FC236}">
                      <a16:creationId xmlns:a16="http://schemas.microsoft.com/office/drawing/2014/main" id="{E17825E2-2644-0611-3F23-4171B2C02599}"/>
                    </a:ext>
                  </a:extLst>
                </p:cNvPr>
                <p:cNvSpPr/>
                <p:nvPr/>
              </p:nvSpPr>
              <p:spPr>
                <a:xfrm>
                  <a:off x="-3731500" y="2458550"/>
                  <a:ext cx="84300" cy="8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372" extrusionOk="0">
                      <a:moveTo>
                        <a:pt x="1701" y="631"/>
                      </a:moveTo>
                      <a:cubicBezTo>
                        <a:pt x="2237" y="631"/>
                        <a:pt x="2709" y="1103"/>
                        <a:pt x="2709" y="1639"/>
                      </a:cubicBezTo>
                      <a:cubicBezTo>
                        <a:pt x="2709" y="2206"/>
                        <a:pt x="2237" y="2679"/>
                        <a:pt x="1701" y="2679"/>
                      </a:cubicBezTo>
                      <a:cubicBezTo>
                        <a:pt x="1134" y="2679"/>
                        <a:pt x="662" y="2206"/>
                        <a:pt x="662" y="1639"/>
                      </a:cubicBezTo>
                      <a:cubicBezTo>
                        <a:pt x="662" y="1103"/>
                        <a:pt x="1134" y="631"/>
                        <a:pt x="1701" y="631"/>
                      </a:cubicBezTo>
                      <a:close/>
                      <a:moveTo>
                        <a:pt x="1701" y="1"/>
                      </a:moveTo>
                      <a:cubicBezTo>
                        <a:pt x="756" y="1"/>
                        <a:pt x="0" y="725"/>
                        <a:pt x="0" y="1702"/>
                      </a:cubicBezTo>
                      <a:cubicBezTo>
                        <a:pt x="0" y="2647"/>
                        <a:pt x="756" y="3372"/>
                        <a:pt x="1701" y="3372"/>
                      </a:cubicBezTo>
                      <a:cubicBezTo>
                        <a:pt x="2646" y="3372"/>
                        <a:pt x="3371" y="2647"/>
                        <a:pt x="3371" y="1702"/>
                      </a:cubicBezTo>
                      <a:cubicBezTo>
                        <a:pt x="3371" y="725"/>
                        <a:pt x="2646" y="1"/>
                        <a:pt x="170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sp>
            <p:nvSpPr>
              <p:cNvPr id="574" name="Google Shape;12553;p89">
                <a:extLst>
                  <a:ext uri="{FF2B5EF4-FFF2-40B4-BE49-F238E27FC236}">
                    <a16:creationId xmlns:a16="http://schemas.microsoft.com/office/drawing/2014/main" id="{F17007CF-EB98-6623-D199-A2DD396CB1A9}"/>
                  </a:ext>
                </a:extLst>
              </p:cNvPr>
              <p:cNvSpPr/>
              <p:nvPr/>
            </p:nvSpPr>
            <p:spPr>
              <a:xfrm>
                <a:off x="11151816" y="2661730"/>
                <a:ext cx="642992" cy="641232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1657" extrusionOk="0">
                    <a:moveTo>
                      <a:pt x="5860" y="662"/>
                    </a:moveTo>
                    <a:cubicBezTo>
                      <a:pt x="6080" y="662"/>
                      <a:pt x="6238" y="851"/>
                      <a:pt x="6238" y="1040"/>
                    </a:cubicBezTo>
                    <a:lnTo>
                      <a:pt x="6238" y="1386"/>
                    </a:lnTo>
                    <a:lnTo>
                      <a:pt x="756" y="1386"/>
                    </a:lnTo>
                    <a:lnTo>
                      <a:pt x="756" y="1040"/>
                    </a:lnTo>
                    <a:cubicBezTo>
                      <a:pt x="725" y="851"/>
                      <a:pt x="882" y="662"/>
                      <a:pt x="1071" y="662"/>
                    </a:cubicBezTo>
                    <a:close/>
                    <a:moveTo>
                      <a:pt x="6175" y="2048"/>
                    </a:moveTo>
                    <a:lnTo>
                      <a:pt x="6175" y="3686"/>
                    </a:lnTo>
                    <a:cubicBezTo>
                      <a:pt x="5639" y="3686"/>
                      <a:pt x="5198" y="4096"/>
                      <a:pt x="5198" y="4663"/>
                    </a:cubicBezTo>
                    <a:cubicBezTo>
                      <a:pt x="4820" y="4694"/>
                      <a:pt x="4505" y="4883"/>
                      <a:pt x="4348" y="5261"/>
                    </a:cubicBezTo>
                    <a:lnTo>
                      <a:pt x="3592" y="4505"/>
                    </a:lnTo>
                    <a:cubicBezTo>
                      <a:pt x="3403" y="4300"/>
                      <a:pt x="3135" y="4198"/>
                      <a:pt x="2867" y="4198"/>
                    </a:cubicBezTo>
                    <a:cubicBezTo>
                      <a:pt x="2599" y="4198"/>
                      <a:pt x="2331" y="4300"/>
                      <a:pt x="2142" y="4505"/>
                    </a:cubicBezTo>
                    <a:cubicBezTo>
                      <a:pt x="1733" y="4883"/>
                      <a:pt x="1733" y="5576"/>
                      <a:pt x="2142" y="5954"/>
                    </a:cubicBezTo>
                    <a:lnTo>
                      <a:pt x="4505" y="8317"/>
                    </a:lnTo>
                    <a:lnTo>
                      <a:pt x="4316" y="8317"/>
                    </a:lnTo>
                    <a:cubicBezTo>
                      <a:pt x="3875" y="8317"/>
                      <a:pt x="3466" y="8601"/>
                      <a:pt x="3308" y="9042"/>
                    </a:cubicBezTo>
                    <a:lnTo>
                      <a:pt x="725" y="9042"/>
                    </a:lnTo>
                    <a:lnTo>
                      <a:pt x="725" y="8979"/>
                    </a:lnTo>
                    <a:lnTo>
                      <a:pt x="725" y="2048"/>
                    </a:lnTo>
                    <a:close/>
                    <a:moveTo>
                      <a:pt x="7640" y="3907"/>
                    </a:moveTo>
                    <a:cubicBezTo>
                      <a:pt x="7727" y="3907"/>
                      <a:pt x="7813" y="3938"/>
                      <a:pt x="7876" y="4001"/>
                    </a:cubicBezTo>
                    <a:lnTo>
                      <a:pt x="8664" y="4789"/>
                    </a:lnTo>
                    <a:cubicBezTo>
                      <a:pt x="9325" y="5450"/>
                      <a:pt x="9861" y="6238"/>
                      <a:pt x="10113" y="7026"/>
                    </a:cubicBezTo>
                    <a:lnTo>
                      <a:pt x="7530" y="9609"/>
                    </a:lnTo>
                    <a:lnTo>
                      <a:pt x="4222" y="9609"/>
                    </a:lnTo>
                    <a:cubicBezTo>
                      <a:pt x="4033" y="9609"/>
                      <a:pt x="3875" y="9451"/>
                      <a:pt x="3875" y="9262"/>
                    </a:cubicBezTo>
                    <a:cubicBezTo>
                      <a:pt x="3875" y="9073"/>
                      <a:pt x="4033" y="8916"/>
                      <a:pt x="4222" y="8916"/>
                    </a:cubicBezTo>
                    <a:lnTo>
                      <a:pt x="5230" y="8916"/>
                    </a:lnTo>
                    <a:cubicBezTo>
                      <a:pt x="5387" y="8916"/>
                      <a:pt x="5513" y="8821"/>
                      <a:pt x="5545" y="8695"/>
                    </a:cubicBezTo>
                    <a:cubicBezTo>
                      <a:pt x="5608" y="8601"/>
                      <a:pt x="5608" y="8443"/>
                      <a:pt x="5482" y="8349"/>
                    </a:cubicBezTo>
                    <a:lnTo>
                      <a:pt x="2520" y="5387"/>
                    </a:lnTo>
                    <a:cubicBezTo>
                      <a:pt x="2394" y="5293"/>
                      <a:pt x="2394" y="5041"/>
                      <a:pt x="2520" y="4915"/>
                    </a:cubicBezTo>
                    <a:cubicBezTo>
                      <a:pt x="2583" y="4868"/>
                      <a:pt x="2670" y="4844"/>
                      <a:pt x="2757" y="4844"/>
                    </a:cubicBezTo>
                    <a:cubicBezTo>
                      <a:pt x="2843" y="4844"/>
                      <a:pt x="2930" y="4868"/>
                      <a:pt x="2993" y="4915"/>
                    </a:cubicBezTo>
                    <a:lnTo>
                      <a:pt x="4442" y="6395"/>
                    </a:lnTo>
                    <a:lnTo>
                      <a:pt x="5450" y="7372"/>
                    </a:lnTo>
                    <a:cubicBezTo>
                      <a:pt x="5498" y="7435"/>
                      <a:pt x="5584" y="7467"/>
                      <a:pt x="5675" y="7467"/>
                    </a:cubicBezTo>
                    <a:cubicBezTo>
                      <a:pt x="5765" y="7467"/>
                      <a:pt x="5860" y="7435"/>
                      <a:pt x="5923" y="7372"/>
                    </a:cubicBezTo>
                    <a:cubicBezTo>
                      <a:pt x="6017" y="7246"/>
                      <a:pt x="6017" y="7026"/>
                      <a:pt x="5923" y="6900"/>
                    </a:cubicBezTo>
                    <a:lnTo>
                      <a:pt x="4915" y="5923"/>
                    </a:lnTo>
                    <a:cubicBezTo>
                      <a:pt x="4820" y="5797"/>
                      <a:pt x="4820" y="5545"/>
                      <a:pt x="4915" y="5450"/>
                    </a:cubicBezTo>
                    <a:cubicBezTo>
                      <a:pt x="4978" y="5387"/>
                      <a:pt x="5072" y="5356"/>
                      <a:pt x="5163" y="5356"/>
                    </a:cubicBezTo>
                    <a:cubicBezTo>
                      <a:pt x="5253" y="5356"/>
                      <a:pt x="5340" y="5387"/>
                      <a:pt x="5387" y="5450"/>
                    </a:cubicBezTo>
                    <a:lnTo>
                      <a:pt x="6396" y="6427"/>
                    </a:lnTo>
                    <a:cubicBezTo>
                      <a:pt x="6443" y="6490"/>
                      <a:pt x="6529" y="6522"/>
                      <a:pt x="6620" y="6522"/>
                    </a:cubicBezTo>
                    <a:cubicBezTo>
                      <a:pt x="6711" y="6522"/>
                      <a:pt x="6805" y="6490"/>
                      <a:pt x="6868" y="6427"/>
                    </a:cubicBezTo>
                    <a:cubicBezTo>
                      <a:pt x="6963" y="6301"/>
                      <a:pt x="6963" y="6080"/>
                      <a:pt x="6868" y="5954"/>
                    </a:cubicBezTo>
                    <a:lnTo>
                      <a:pt x="5860" y="4978"/>
                    </a:lnTo>
                    <a:cubicBezTo>
                      <a:pt x="5765" y="4852"/>
                      <a:pt x="5765" y="4631"/>
                      <a:pt x="5860" y="4505"/>
                    </a:cubicBezTo>
                    <a:cubicBezTo>
                      <a:pt x="5923" y="4442"/>
                      <a:pt x="6017" y="4411"/>
                      <a:pt x="6108" y="4411"/>
                    </a:cubicBezTo>
                    <a:cubicBezTo>
                      <a:pt x="6199" y="4411"/>
                      <a:pt x="6285" y="4442"/>
                      <a:pt x="6333" y="4505"/>
                    </a:cubicBezTo>
                    <a:lnTo>
                      <a:pt x="7341" y="5482"/>
                    </a:lnTo>
                    <a:cubicBezTo>
                      <a:pt x="7388" y="5545"/>
                      <a:pt x="7475" y="5576"/>
                      <a:pt x="7565" y="5576"/>
                    </a:cubicBezTo>
                    <a:cubicBezTo>
                      <a:pt x="7656" y="5576"/>
                      <a:pt x="7750" y="5545"/>
                      <a:pt x="7813" y="5482"/>
                    </a:cubicBezTo>
                    <a:cubicBezTo>
                      <a:pt x="7908" y="5356"/>
                      <a:pt x="7908" y="5135"/>
                      <a:pt x="7813" y="5009"/>
                    </a:cubicBezTo>
                    <a:lnTo>
                      <a:pt x="7341" y="4537"/>
                    </a:lnTo>
                    <a:cubicBezTo>
                      <a:pt x="7278" y="4348"/>
                      <a:pt x="7278" y="4096"/>
                      <a:pt x="7404" y="4001"/>
                    </a:cubicBezTo>
                    <a:cubicBezTo>
                      <a:pt x="7467" y="3938"/>
                      <a:pt x="7553" y="3907"/>
                      <a:pt x="7640" y="3907"/>
                    </a:cubicBezTo>
                    <a:close/>
                    <a:moveTo>
                      <a:pt x="10554" y="7624"/>
                    </a:moveTo>
                    <a:lnTo>
                      <a:pt x="10806" y="7845"/>
                    </a:lnTo>
                    <a:cubicBezTo>
                      <a:pt x="10964" y="8002"/>
                      <a:pt x="10964" y="8191"/>
                      <a:pt x="10806" y="8317"/>
                    </a:cubicBezTo>
                    <a:lnTo>
                      <a:pt x="8853" y="10239"/>
                    </a:lnTo>
                    <a:cubicBezTo>
                      <a:pt x="8806" y="10302"/>
                      <a:pt x="8719" y="10334"/>
                      <a:pt x="8628" y="10334"/>
                    </a:cubicBezTo>
                    <a:cubicBezTo>
                      <a:pt x="8538" y="10334"/>
                      <a:pt x="8443" y="10302"/>
                      <a:pt x="8380" y="10239"/>
                    </a:cubicBezTo>
                    <a:lnTo>
                      <a:pt x="8160" y="10019"/>
                    </a:lnTo>
                    <a:lnTo>
                      <a:pt x="10554" y="7624"/>
                    </a:lnTo>
                    <a:close/>
                    <a:moveTo>
                      <a:pt x="3277" y="9672"/>
                    </a:moveTo>
                    <a:cubicBezTo>
                      <a:pt x="3434" y="10050"/>
                      <a:pt x="3781" y="10334"/>
                      <a:pt x="4222" y="10334"/>
                    </a:cubicBezTo>
                    <a:lnTo>
                      <a:pt x="6143" y="10334"/>
                    </a:lnTo>
                    <a:lnTo>
                      <a:pt x="6143" y="10680"/>
                    </a:lnTo>
                    <a:lnTo>
                      <a:pt x="6175" y="10680"/>
                    </a:lnTo>
                    <a:cubicBezTo>
                      <a:pt x="6175" y="10869"/>
                      <a:pt x="6017" y="11027"/>
                      <a:pt x="5828" y="11027"/>
                    </a:cubicBezTo>
                    <a:lnTo>
                      <a:pt x="1040" y="11027"/>
                    </a:lnTo>
                    <a:cubicBezTo>
                      <a:pt x="819" y="11027"/>
                      <a:pt x="662" y="10869"/>
                      <a:pt x="662" y="10680"/>
                    </a:cubicBezTo>
                    <a:lnTo>
                      <a:pt x="662" y="9672"/>
                    </a:lnTo>
                    <a:close/>
                    <a:moveTo>
                      <a:pt x="1040" y="0"/>
                    </a:moveTo>
                    <a:cubicBezTo>
                      <a:pt x="473" y="0"/>
                      <a:pt x="0" y="473"/>
                      <a:pt x="0" y="1040"/>
                    </a:cubicBezTo>
                    <a:lnTo>
                      <a:pt x="0" y="10649"/>
                    </a:lnTo>
                    <a:cubicBezTo>
                      <a:pt x="0" y="11184"/>
                      <a:pt x="473" y="11657"/>
                      <a:pt x="1040" y="11657"/>
                    </a:cubicBezTo>
                    <a:lnTo>
                      <a:pt x="5828" y="11657"/>
                    </a:lnTo>
                    <a:cubicBezTo>
                      <a:pt x="6396" y="11657"/>
                      <a:pt x="6868" y="11184"/>
                      <a:pt x="6868" y="10649"/>
                    </a:cubicBezTo>
                    <a:lnTo>
                      <a:pt x="6868" y="10334"/>
                    </a:lnTo>
                    <a:lnTo>
                      <a:pt x="7467" y="10334"/>
                    </a:lnTo>
                    <a:lnTo>
                      <a:pt x="7876" y="10775"/>
                    </a:lnTo>
                    <a:cubicBezTo>
                      <a:pt x="8081" y="10964"/>
                      <a:pt x="8349" y="11058"/>
                      <a:pt x="8613" y="11058"/>
                    </a:cubicBezTo>
                    <a:cubicBezTo>
                      <a:pt x="8877" y="11058"/>
                      <a:pt x="9136" y="10964"/>
                      <a:pt x="9325" y="10775"/>
                    </a:cubicBezTo>
                    <a:lnTo>
                      <a:pt x="11279" y="8821"/>
                    </a:lnTo>
                    <a:cubicBezTo>
                      <a:pt x="11688" y="8443"/>
                      <a:pt x="11688" y="7782"/>
                      <a:pt x="11310" y="7372"/>
                    </a:cubicBezTo>
                    <a:lnTo>
                      <a:pt x="10869" y="6931"/>
                    </a:lnTo>
                    <a:cubicBezTo>
                      <a:pt x="10554" y="6080"/>
                      <a:pt x="10082" y="5261"/>
                      <a:pt x="9420" y="4505"/>
                    </a:cubicBezTo>
                    <a:lnTo>
                      <a:pt x="8380" y="3466"/>
                    </a:lnTo>
                    <a:cubicBezTo>
                      <a:pt x="8191" y="3277"/>
                      <a:pt x="7931" y="3182"/>
                      <a:pt x="7668" y="3182"/>
                    </a:cubicBezTo>
                    <a:cubicBezTo>
                      <a:pt x="7404" y="3182"/>
                      <a:pt x="7136" y="3277"/>
                      <a:pt x="6931" y="3466"/>
                    </a:cubicBezTo>
                    <a:lnTo>
                      <a:pt x="6868" y="3560"/>
                    </a:lnTo>
                    <a:lnTo>
                      <a:pt x="6868" y="1040"/>
                    </a:lnTo>
                    <a:cubicBezTo>
                      <a:pt x="6868" y="473"/>
                      <a:pt x="6396" y="0"/>
                      <a:pt x="582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/>
                </a:endParaRPr>
              </a:p>
            </p:txBody>
          </p:sp>
          <p:sp>
            <p:nvSpPr>
              <p:cNvPr id="575" name="Google Shape;12565;p89">
                <a:extLst>
                  <a:ext uri="{FF2B5EF4-FFF2-40B4-BE49-F238E27FC236}">
                    <a16:creationId xmlns:a16="http://schemas.microsoft.com/office/drawing/2014/main" id="{51B1B8CF-CED2-63AA-3399-56DA2F390B0E}"/>
                  </a:ext>
                </a:extLst>
              </p:cNvPr>
              <p:cNvSpPr/>
              <p:nvPr/>
            </p:nvSpPr>
            <p:spPr>
              <a:xfrm>
                <a:off x="3705147" y="2680982"/>
                <a:ext cx="655149" cy="602727"/>
              </a:xfrm>
              <a:custGeom>
                <a:avLst/>
                <a:gdLst/>
                <a:ahLst/>
                <a:cxnLst/>
                <a:rect l="l" t="t" r="r" b="b"/>
                <a:pathLst>
                  <a:path w="11910" h="10957" extrusionOk="0">
                    <a:moveTo>
                      <a:pt x="7325" y="654"/>
                    </a:moveTo>
                    <a:cubicBezTo>
                      <a:pt x="7412" y="654"/>
                      <a:pt x="7498" y="686"/>
                      <a:pt x="7561" y="749"/>
                    </a:cubicBezTo>
                    <a:lnTo>
                      <a:pt x="10995" y="4088"/>
                    </a:lnTo>
                    <a:cubicBezTo>
                      <a:pt x="11122" y="4246"/>
                      <a:pt x="11122" y="4466"/>
                      <a:pt x="10995" y="4592"/>
                    </a:cubicBezTo>
                    <a:lnTo>
                      <a:pt x="10082" y="5506"/>
                    </a:lnTo>
                    <a:lnTo>
                      <a:pt x="7404" y="2859"/>
                    </a:lnTo>
                    <a:cubicBezTo>
                      <a:pt x="7215" y="2670"/>
                      <a:pt x="6955" y="2576"/>
                      <a:pt x="6691" y="2576"/>
                    </a:cubicBezTo>
                    <a:cubicBezTo>
                      <a:pt x="6427" y="2576"/>
                      <a:pt x="6159" y="2670"/>
                      <a:pt x="5955" y="2859"/>
                    </a:cubicBezTo>
                    <a:lnTo>
                      <a:pt x="4978" y="3805"/>
                    </a:lnTo>
                    <a:cubicBezTo>
                      <a:pt x="4915" y="3868"/>
                      <a:pt x="4828" y="3899"/>
                      <a:pt x="4742" y="3899"/>
                    </a:cubicBezTo>
                    <a:cubicBezTo>
                      <a:pt x="4655" y="3899"/>
                      <a:pt x="4568" y="3868"/>
                      <a:pt x="4505" y="3805"/>
                    </a:cubicBezTo>
                    <a:cubicBezTo>
                      <a:pt x="4379" y="3679"/>
                      <a:pt x="4379" y="3458"/>
                      <a:pt x="4505" y="3332"/>
                    </a:cubicBezTo>
                    <a:lnTo>
                      <a:pt x="5955" y="1883"/>
                    </a:lnTo>
                    <a:lnTo>
                      <a:pt x="7089" y="749"/>
                    </a:lnTo>
                    <a:cubicBezTo>
                      <a:pt x="7152" y="686"/>
                      <a:pt x="7239" y="654"/>
                      <a:pt x="7325" y="654"/>
                    </a:cubicBezTo>
                    <a:close/>
                    <a:moveTo>
                      <a:pt x="2808" y="5183"/>
                    </a:moveTo>
                    <a:cubicBezTo>
                      <a:pt x="2899" y="5183"/>
                      <a:pt x="2993" y="5207"/>
                      <a:pt x="3056" y="5254"/>
                    </a:cubicBezTo>
                    <a:cubicBezTo>
                      <a:pt x="3151" y="5380"/>
                      <a:pt x="3151" y="5632"/>
                      <a:pt x="3056" y="5726"/>
                    </a:cubicBezTo>
                    <a:lnTo>
                      <a:pt x="2048" y="6735"/>
                    </a:lnTo>
                    <a:cubicBezTo>
                      <a:pt x="2001" y="6782"/>
                      <a:pt x="1914" y="6805"/>
                      <a:pt x="1824" y="6805"/>
                    </a:cubicBezTo>
                    <a:cubicBezTo>
                      <a:pt x="1733" y="6805"/>
                      <a:pt x="1639" y="6782"/>
                      <a:pt x="1576" y="6735"/>
                    </a:cubicBezTo>
                    <a:cubicBezTo>
                      <a:pt x="1449" y="6609"/>
                      <a:pt x="1449" y="6357"/>
                      <a:pt x="1576" y="6262"/>
                    </a:cubicBezTo>
                    <a:lnTo>
                      <a:pt x="2584" y="5254"/>
                    </a:lnTo>
                    <a:cubicBezTo>
                      <a:pt x="2631" y="5207"/>
                      <a:pt x="2718" y="5183"/>
                      <a:pt x="2808" y="5183"/>
                    </a:cubicBezTo>
                    <a:close/>
                    <a:moveTo>
                      <a:pt x="3785" y="6167"/>
                    </a:moveTo>
                    <a:cubicBezTo>
                      <a:pt x="3875" y="6167"/>
                      <a:pt x="3970" y="6199"/>
                      <a:pt x="4033" y="6262"/>
                    </a:cubicBezTo>
                    <a:cubicBezTo>
                      <a:pt x="4159" y="6357"/>
                      <a:pt x="4159" y="6609"/>
                      <a:pt x="4033" y="6735"/>
                    </a:cubicBezTo>
                    <a:lnTo>
                      <a:pt x="3056" y="7711"/>
                    </a:lnTo>
                    <a:cubicBezTo>
                      <a:pt x="2993" y="7774"/>
                      <a:pt x="2899" y="7806"/>
                      <a:pt x="2808" y="7806"/>
                    </a:cubicBezTo>
                    <a:cubicBezTo>
                      <a:pt x="2718" y="7806"/>
                      <a:pt x="2631" y="7774"/>
                      <a:pt x="2584" y="7711"/>
                    </a:cubicBezTo>
                    <a:cubicBezTo>
                      <a:pt x="2395" y="7554"/>
                      <a:pt x="2395" y="7365"/>
                      <a:pt x="2584" y="7239"/>
                    </a:cubicBezTo>
                    <a:lnTo>
                      <a:pt x="3560" y="6262"/>
                    </a:lnTo>
                    <a:cubicBezTo>
                      <a:pt x="3608" y="6199"/>
                      <a:pt x="3694" y="6167"/>
                      <a:pt x="3785" y="6167"/>
                    </a:cubicBezTo>
                    <a:close/>
                    <a:moveTo>
                      <a:pt x="4730" y="7113"/>
                    </a:moveTo>
                    <a:cubicBezTo>
                      <a:pt x="4821" y="7113"/>
                      <a:pt x="4915" y="7144"/>
                      <a:pt x="4978" y="7207"/>
                    </a:cubicBezTo>
                    <a:cubicBezTo>
                      <a:pt x="5073" y="7302"/>
                      <a:pt x="5073" y="7554"/>
                      <a:pt x="4978" y="7680"/>
                    </a:cubicBezTo>
                    <a:lnTo>
                      <a:pt x="4001" y="8656"/>
                    </a:lnTo>
                    <a:cubicBezTo>
                      <a:pt x="3938" y="8719"/>
                      <a:pt x="3844" y="8751"/>
                      <a:pt x="3749" y="8751"/>
                    </a:cubicBezTo>
                    <a:cubicBezTo>
                      <a:pt x="3655" y="8751"/>
                      <a:pt x="3560" y="8719"/>
                      <a:pt x="3497" y="8656"/>
                    </a:cubicBezTo>
                    <a:cubicBezTo>
                      <a:pt x="3403" y="8530"/>
                      <a:pt x="3403" y="8310"/>
                      <a:pt x="3497" y="8184"/>
                    </a:cubicBezTo>
                    <a:lnTo>
                      <a:pt x="4505" y="7207"/>
                    </a:lnTo>
                    <a:cubicBezTo>
                      <a:pt x="4553" y="7144"/>
                      <a:pt x="4639" y="7113"/>
                      <a:pt x="4730" y="7113"/>
                    </a:cubicBezTo>
                    <a:close/>
                    <a:moveTo>
                      <a:pt x="4100" y="969"/>
                    </a:moveTo>
                    <a:cubicBezTo>
                      <a:pt x="4190" y="969"/>
                      <a:pt x="4285" y="1001"/>
                      <a:pt x="4348" y="1064"/>
                    </a:cubicBezTo>
                    <a:lnTo>
                      <a:pt x="5041" y="1725"/>
                    </a:lnTo>
                    <a:lnTo>
                      <a:pt x="3938" y="2828"/>
                    </a:lnTo>
                    <a:cubicBezTo>
                      <a:pt x="3560" y="3206"/>
                      <a:pt x="3560" y="3899"/>
                      <a:pt x="3938" y="4277"/>
                    </a:cubicBezTo>
                    <a:cubicBezTo>
                      <a:pt x="4143" y="4482"/>
                      <a:pt x="4411" y="4584"/>
                      <a:pt x="4675" y="4584"/>
                    </a:cubicBezTo>
                    <a:cubicBezTo>
                      <a:pt x="4939" y="4584"/>
                      <a:pt x="5199" y="4482"/>
                      <a:pt x="5388" y="4277"/>
                    </a:cubicBezTo>
                    <a:lnTo>
                      <a:pt x="6396" y="3332"/>
                    </a:lnTo>
                    <a:cubicBezTo>
                      <a:pt x="6443" y="3269"/>
                      <a:pt x="6530" y="3238"/>
                      <a:pt x="6620" y="3238"/>
                    </a:cubicBezTo>
                    <a:cubicBezTo>
                      <a:pt x="6711" y="3238"/>
                      <a:pt x="6805" y="3269"/>
                      <a:pt x="6868" y="3332"/>
                    </a:cubicBezTo>
                    <a:lnTo>
                      <a:pt x="10334" y="6735"/>
                    </a:lnTo>
                    <a:cubicBezTo>
                      <a:pt x="10491" y="6829"/>
                      <a:pt x="10491" y="7113"/>
                      <a:pt x="10365" y="7239"/>
                    </a:cubicBezTo>
                    <a:cubicBezTo>
                      <a:pt x="10302" y="7302"/>
                      <a:pt x="10216" y="7333"/>
                      <a:pt x="10129" y="7333"/>
                    </a:cubicBezTo>
                    <a:cubicBezTo>
                      <a:pt x="10042" y="7333"/>
                      <a:pt x="9956" y="7302"/>
                      <a:pt x="9893" y="7239"/>
                    </a:cubicBezTo>
                    <a:lnTo>
                      <a:pt x="8444" y="5789"/>
                    </a:lnTo>
                    <a:cubicBezTo>
                      <a:pt x="8381" y="5726"/>
                      <a:pt x="8286" y="5695"/>
                      <a:pt x="8195" y="5695"/>
                    </a:cubicBezTo>
                    <a:cubicBezTo>
                      <a:pt x="8105" y="5695"/>
                      <a:pt x="8018" y="5726"/>
                      <a:pt x="7971" y="5789"/>
                    </a:cubicBezTo>
                    <a:cubicBezTo>
                      <a:pt x="7845" y="5884"/>
                      <a:pt x="7845" y="6136"/>
                      <a:pt x="7971" y="6262"/>
                    </a:cubicBezTo>
                    <a:lnTo>
                      <a:pt x="9420" y="7711"/>
                    </a:lnTo>
                    <a:cubicBezTo>
                      <a:pt x="9546" y="7837"/>
                      <a:pt x="9546" y="8058"/>
                      <a:pt x="9420" y="8184"/>
                    </a:cubicBezTo>
                    <a:cubicBezTo>
                      <a:pt x="9357" y="8247"/>
                      <a:pt x="9271" y="8278"/>
                      <a:pt x="9184" y="8278"/>
                    </a:cubicBezTo>
                    <a:cubicBezTo>
                      <a:pt x="9097" y="8278"/>
                      <a:pt x="9011" y="8247"/>
                      <a:pt x="8948" y="8184"/>
                    </a:cubicBezTo>
                    <a:lnTo>
                      <a:pt x="7498" y="6735"/>
                    </a:lnTo>
                    <a:cubicBezTo>
                      <a:pt x="7435" y="6672"/>
                      <a:pt x="7341" y="6640"/>
                      <a:pt x="7250" y="6640"/>
                    </a:cubicBezTo>
                    <a:cubicBezTo>
                      <a:pt x="7160" y="6640"/>
                      <a:pt x="7073" y="6672"/>
                      <a:pt x="7026" y="6735"/>
                    </a:cubicBezTo>
                    <a:cubicBezTo>
                      <a:pt x="6900" y="6829"/>
                      <a:pt x="6900" y="7081"/>
                      <a:pt x="7026" y="7176"/>
                    </a:cubicBezTo>
                    <a:lnTo>
                      <a:pt x="8475" y="8656"/>
                    </a:lnTo>
                    <a:cubicBezTo>
                      <a:pt x="8601" y="8751"/>
                      <a:pt x="8601" y="9003"/>
                      <a:pt x="8475" y="9129"/>
                    </a:cubicBezTo>
                    <a:cubicBezTo>
                      <a:pt x="8412" y="9176"/>
                      <a:pt x="8325" y="9200"/>
                      <a:pt x="8239" y="9200"/>
                    </a:cubicBezTo>
                    <a:cubicBezTo>
                      <a:pt x="8152" y="9200"/>
                      <a:pt x="8066" y="9176"/>
                      <a:pt x="8003" y="9129"/>
                    </a:cubicBezTo>
                    <a:lnTo>
                      <a:pt x="6459" y="7648"/>
                    </a:lnTo>
                    <a:cubicBezTo>
                      <a:pt x="6270" y="7459"/>
                      <a:pt x="6018" y="7396"/>
                      <a:pt x="5797" y="7396"/>
                    </a:cubicBezTo>
                    <a:cubicBezTo>
                      <a:pt x="5797" y="7144"/>
                      <a:pt x="5671" y="6924"/>
                      <a:pt x="5482" y="6735"/>
                    </a:cubicBezTo>
                    <a:cubicBezTo>
                      <a:pt x="5293" y="6514"/>
                      <a:pt x="5041" y="6451"/>
                      <a:pt x="4821" y="6388"/>
                    </a:cubicBezTo>
                    <a:cubicBezTo>
                      <a:pt x="4821" y="6167"/>
                      <a:pt x="4694" y="5947"/>
                      <a:pt x="4505" y="5726"/>
                    </a:cubicBezTo>
                    <a:cubicBezTo>
                      <a:pt x="4285" y="5537"/>
                      <a:pt x="4064" y="5474"/>
                      <a:pt x="3812" y="5411"/>
                    </a:cubicBezTo>
                    <a:cubicBezTo>
                      <a:pt x="3812" y="5191"/>
                      <a:pt x="3718" y="4939"/>
                      <a:pt x="3497" y="4750"/>
                    </a:cubicBezTo>
                    <a:cubicBezTo>
                      <a:pt x="3308" y="4561"/>
                      <a:pt x="3048" y="4466"/>
                      <a:pt x="2785" y="4466"/>
                    </a:cubicBezTo>
                    <a:cubicBezTo>
                      <a:pt x="2521" y="4466"/>
                      <a:pt x="2253" y="4561"/>
                      <a:pt x="2048" y="4750"/>
                    </a:cubicBezTo>
                    <a:lnTo>
                      <a:pt x="1544" y="5254"/>
                    </a:lnTo>
                    <a:lnTo>
                      <a:pt x="819" y="4561"/>
                    </a:lnTo>
                    <a:cubicBezTo>
                      <a:pt x="725" y="4435"/>
                      <a:pt x="725" y="4183"/>
                      <a:pt x="819" y="4088"/>
                    </a:cubicBezTo>
                    <a:lnTo>
                      <a:pt x="3875" y="1064"/>
                    </a:lnTo>
                    <a:cubicBezTo>
                      <a:pt x="3923" y="1001"/>
                      <a:pt x="4009" y="969"/>
                      <a:pt x="4100" y="969"/>
                    </a:cubicBezTo>
                    <a:close/>
                    <a:moveTo>
                      <a:pt x="5718" y="8089"/>
                    </a:moveTo>
                    <a:cubicBezTo>
                      <a:pt x="5805" y="8089"/>
                      <a:pt x="5892" y="8121"/>
                      <a:pt x="5955" y="8184"/>
                    </a:cubicBezTo>
                    <a:cubicBezTo>
                      <a:pt x="6081" y="8310"/>
                      <a:pt x="6081" y="8530"/>
                      <a:pt x="5955" y="8656"/>
                    </a:cubicBezTo>
                    <a:lnTo>
                      <a:pt x="4978" y="9633"/>
                    </a:lnTo>
                    <a:cubicBezTo>
                      <a:pt x="4915" y="9696"/>
                      <a:pt x="4821" y="9728"/>
                      <a:pt x="4730" y="9728"/>
                    </a:cubicBezTo>
                    <a:cubicBezTo>
                      <a:pt x="4639" y="9728"/>
                      <a:pt x="4553" y="9696"/>
                      <a:pt x="4505" y="9633"/>
                    </a:cubicBezTo>
                    <a:cubicBezTo>
                      <a:pt x="4379" y="9507"/>
                      <a:pt x="4379" y="9286"/>
                      <a:pt x="4505" y="9160"/>
                    </a:cubicBezTo>
                    <a:lnTo>
                      <a:pt x="5482" y="8184"/>
                    </a:lnTo>
                    <a:cubicBezTo>
                      <a:pt x="5545" y="8121"/>
                      <a:pt x="5632" y="8089"/>
                      <a:pt x="5718" y="8089"/>
                    </a:cubicBezTo>
                    <a:close/>
                    <a:moveTo>
                      <a:pt x="6616" y="8877"/>
                    </a:moveTo>
                    <a:lnTo>
                      <a:pt x="7467" y="9665"/>
                    </a:lnTo>
                    <a:cubicBezTo>
                      <a:pt x="7593" y="9759"/>
                      <a:pt x="7593" y="9980"/>
                      <a:pt x="7435" y="10106"/>
                    </a:cubicBezTo>
                    <a:cubicBezTo>
                      <a:pt x="7388" y="10169"/>
                      <a:pt x="7286" y="10200"/>
                      <a:pt x="7179" y="10200"/>
                    </a:cubicBezTo>
                    <a:cubicBezTo>
                      <a:pt x="7073" y="10200"/>
                      <a:pt x="6963" y="10169"/>
                      <a:pt x="6900" y="10106"/>
                    </a:cubicBezTo>
                    <a:lnTo>
                      <a:pt x="6207" y="9412"/>
                    </a:lnTo>
                    <a:lnTo>
                      <a:pt x="6427" y="9160"/>
                    </a:lnTo>
                    <a:cubicBezTo>
                      <a:pt x="6522" y="9097"/>
                      <a:pt x="6585" y="8971"/>
                      <a:pt x="6616" y="8877"/>
                    </a:cubicBezTo>
                    <a:close/>
                    <a:moveTo>
                      <a:pt x="7309" y="0"/>
                    </a:moveTo>
                    <a:cubicBezTo>
                      <a:pt x="7042" y="0"/>
                      <a:pt x="6774" y="103"/>
                      <a:pt x="6585" y="308"/>
                    </a:cubicBezTo>
                    <a:lnTo>
                      <a:pt x="5608" y="1284"/>
                    </a:lnTo>
                    <a:lnTo>
                      <a:pt x="4852" y="560"/>
                    </a:lnTo>
                    <a:cubicBezTo>
                      <a:pt x="4656" y="394"/>
                      <a:pt x="4409" y="307"/>
                      <a:pt x="4163" y="307"/>
                    </a:cubicBezTo>
                    <a:cubicBezTo>
                      <a:pt x="3897" y="307"/>
                      <a:pt x="3631" y="409"/>
                      <a:pt x="3434" y="623"/>
                    </a:cubicBezTo>
                    <a:lnTo>
                      <a:pt x="410" y="3647"/>
                    </a:lnTo>
                    <a:cubicBezTo>
                      <a:pt x="0" y="4025"/>
                      <a:pt x="0" y="4718"/>
                      <a:pt x="410" y="5096"/>
                    </a:cubicBezTo>
                    <a:lnTo>
                      <a:pt x="1103" y="5821"/>
                    </a:lnTo>
                    <a:cubicBezTo>
                      <a:pt x="725" y="6199"/>
                      <a:pt x="725" y="6829"/>
                      <a:pt x="1103" y="7239"/>
                    </a:cubicBezTo>
                    <a:cubicBezTo>
                      <a:pt x="1292" y="7428"/>
                      <a:pt x="1544" y="7491"/>
                      <a:pt x="1765" y="7554"/>
                    </a:cubicBezTo>
                    <a:cubicBezTo>
                      <a:pt x="1765" y="7774"/>
                      <a:pt x="1891" y="8026"/>
                      <a:pt x="2080" y="8215"/>
                    </a:cubicBezTo>
                    <a:cubicBezTo>
                      <a:pt x="2300" y="8404"/>
                      <a:pt x="2521" y="8499"/>
                      <a:pt x="2773" y="8530"/>
                    </a:cubicBezTo>
                    <a:cubicBezTo>
                      <a:pt x="2773" y="8751"/>
                      <a:pt x="2867" y="9003"/>
                      <a:pt x="3088" y="9192"/>
                    </a:cubicBezTo>
                    <a:cubicBezTo>
                      <a:pt x="3277" y="9381"/>
                      <a:pt x="3497" y="9475"/>
                      <a:pt x="3749" y="9507"/>
                    </a:cubicBezTo>
                    <a:cubicBezTo>
                      <a:pt x="3749" y="9759"/>
                      <a:pt x="3875" y="9980"/>
                      <a:pt x="4064" y="10169"/>
                    </a:cubicBezTo>
                    <a:cubicBezTo>
                      <a:pt x="4253" y="10373"/>
                      <a:pt x="4521" y="10476"/>
                      <a:pt x="4789" y="10476"/>
                    </a:cubicBezTo>
                    <a:cubicBezTo>
                      <a:pt x="5057" y="10476"/>
                      <a:pt x="5325" y="10373"/>
                      <a:pt x="5514" y="10169"/>
                    </a:cubicBezTo>
                    <a:lnTo>
                      <a:pt x="5766" y="9948"/>
                    </a:lnTo>
                    <a:lnTo>
                      <a:pt x="6459" y="10673"/>
                    </a:lnTo>
                    <a:cubicBezTo>
                      <a:pt x="6664" y="10862"/>
                      <a:pt x="6939" y="10956"/>
                      <a:pt x="7219" y="10956"/>
                    </a:cubicBezTo>
                    <a:cubicBezTo>
                      <a:pt x="7498" y="10956"/>
                      <a:pt x="7782" y="10862"/>
                      <a:pt x="8003" y="10673"/>
                    </a:cubicBezTo>
                    <a:cubicBezTo>
                      <a:pt x="8192" y="10452"/>
                      <a:pt x="8286" y="10232"/>
                      <a:pt x="8318" y="9980"/>
                    </a:cubicBezTo>
                    <a:cubicBezTo>
                      <a:pt x="8538" y="9980"/>
                      <a:pt x="8790" y="9885"/>
                      <a:pt x="8979" y="9665"/>
                    </a:cubicBezTo>
                    <a:cubicBezTo>
                      <a:pt x="9168" y="9475"/>
                      <a:pt x="9263" y="9255"/>
                      <a:pt x="9294" y="9003"/>
                    </a:cubicBezTo>
                    <a:cubicBezTo>
                      <a:pt x="9546" y="9003"/>
                      <a:pt x="9767" y="8877"/>
                      <a:pt x="9956" y="8688"/>
                    </a:cubicBezTo>
                    <a:cubicBezTo>
                      <a:pt x="10176" y="8499"/>
                      <a:pt x="10239" y="8247"/>
                      <a:pt x="10271" y="8026"/>
                    </a:cubicBezTo>
                    <a:cubicBezTo>
                      <a:pt x="10523" y="8026"/>
                      <a:pt x="10743" y="7900"/>
                      <a:pt x="10964" y="7711"/>
                    </a:cubicBezTo>
                    <a:cubicBezTo>
                      <a:pt x="11342" y="7302"/>
                      <a:pt x="11342" y="6640"/>
                      <a:pt x="10964" y="6262"/>
                    </a:cubicBezTo>
                    <a:lnTo>
                      <a:pt x="10680" y="5978"/>
                    </a:lnTo>
                    <a:lnTo>
                      <a:pt x="11594" y="5065"/>
                    </a:lnTo>
                    <a:cubicBezTo>
                      <a:pt x="11909" y="4687"/>
                      <a:pt x="11909" y="4057"/>
                      <a:pt x="11468" y="3647"/>
                    </a:cubicBezTo>
                    <a:lnTo>
                      <a:pt x="8034" y="308"/>
                    </a:lnTo>
                    <a:cubicBezTo>
                      <a:pt x="7845" y="103"/>
                      <a:pt x="7577" y="0"/>
                      <a:pt x="73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/>
                </a:endParaRPr>
              </a:p>
            </p:txBody>
          </p:sp>
          <p:grpSp>
            <p:nvGrpSpPr>
              <p:cNvPr id="576" name="Google Shape;12575;p89">
                <a:extLst>
                  <a:ext uri="{FF2B5EF4-FFF2-40B4-BE49-F238E27FC236}">
                    <a16:creationId xmlns:a16="http://schemas.microsoft.com/office/drawing/2014/main" id="{7F76318F-5A25-E300-8099-04AF7400AA18}"/>
                  </a:ext>
                </a:extLst>
              </p:cNvPr>
              <p:cNvGrpSpPr/>
              <p:nvPr/>
            </p:nvGrpSpPr>
            <p:grpSpPr>
              <a:xfrm>
                <a:off x="7877844" y="2660193"/>
                <a:ext cx="568457" cy="644753"/>
                <a:chOff x="-3478675" y="2405775"/>
                <a:chExt cx="258350" cy="293025"/>
              </a:xfrm>
              <a:grpFill/>
            </p:grpSpPr>
            <p:sp>
              <p:nvSpPr>
                <p:cNvPr id="580" name="Google Shape;12576;p89">
                  <a:extLst>
                    <a:ext uri="{FF2B5EF4-FFF2-40B4-BE49-F238E27FC236}">
                      <a16:creationId xmlns:a16="http://schemas.microsoft.com/office/drawing/2014/main" id="{395C6C5E-E8FF-C81D-78B6-9B0CAD065F52}"/>
                    </a:ext>
                  </a:extLst>
                </p:cNvPr>
                <p:cNvSpPr/>
                <p:nvPr/>
              </p:nvSpPr>
              <p:spPr>
                <a:xfrm>
                  <a:off x="-3478675" y="2405775"/>
                  <a:ext cx="258350" cy="2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4" h="11721" extrusionOk="0">
                      <a:moveTo>
                        <a:pt x="6018" y="694"/>
                      </a:moveTo>
                      <a:cubicBezTo>
                        <a:pt x="6175" y="694"/>
                        <a:pt x="6301" y="757"/>
                        <a:pt x="6333" y="915"/>
                      </a:cubicBezTo>
                      <a:lnTo>
                        <a:pt x="6490" y="1450"/>
                      </a:lnTo>
                      <a:lnTo>
                        <a:pt x="3781" y="1450"/>
                      </a:lnTo>
                      <a:lnTo>
                        <a:pt x="3970" y="915"/>
                      </a:lnTo>
                      <a:cubicBezTo>
                        <a:pt x="4033" y="757"/>
                        <a:pt x="4127" y="694"/>
                        <a:pt x="4285" y="694"/>
                      </a:cubicBezTo>
                      <a:close/>
                      <a:moveTo>
                        <a:pt x="9326" y="2049"/>
                      </a:moveTo>
                      <a:cubicBezTo>
                        <a:pt x="9546" y="2049"/>
                        <a:pt x="9704" y="2206"/>
                        <a:pt x="9704" y="2427"/>
                      </a:cubicBezTo>
                      <a:lnTo>
                        <a:pt x="9704" y="2773"/>
                      </a:lnTo>
                      <a:lnTo>
                        <a:pt x="756" y="2773"/>
                      </a:lnTo>
                      <a:lnTo>
                        <a:pt x="756" y="2427"/>
                      </a:lnTo>
                      <a:cubicBezTo>
                        <a:pt x="756" y="2206"/>
                        <a:pt x="914" y="2049"/>
                        <a:pt x="1103" y="2049"/>
                      </a:cubicBezTo>
                      <a:close/>
                      <a:moveTo>
                        <a:pt x="8916" y="3498"/>
                      </a:moveTo>
                      <a:lnTo>
                        <a:pt x="8317" y="10681"/>
                      </a:lnTo>
                      <a:cubicBezTo>
                        <a:pt x="8317" y="10839"/>
                        <a:pt x="8160" y="10996"/>
                        <a:pt x="7971" y="10996"/>
                      </a:cubicBezTo>
                      <a:lnTo>
                        <a:pt x="2363" y="10996"/>
                      </a:lnTo>
                      <a:cubicBezTo>
                        <a:pt x="2174" y="10996"/>
                        <a:pt x="2048" y="10902"/>
                        <a:pt x="2016" y="10681"/>
                      </a:cubicBezTo>
                      <a:lnTo>
                        <a:pt x="1418" y="3498"/>
                      </a:lnTo>
                      <a:close/>
                      <a:moveTo>
                        <a:pt x="4285" y="1"/>
                      </a:moveTo>
                      <a:cubicBezTo>
                        <a:pt x="3875" y="1"/>
                        <a:pt x="3466" y="285"/>
                        <a:pt x="3308" y="726"/>
                      </a:cubicBezTo>
                      <a:lnTo>
                        <a:pt x="3088" y="1450"/>
                      </a:lnTo>
                      <a:lnTo>
                        <a:pt x="1040" y="1450"/>
                      </a:lnTo>
                      <a:cubicBezTo>
                        <a:pt x="473" y="1450"/>
                        <a:pt x="0" y="1923"/>
                        <a:pt x="0" y="2458"/>
                      </a:cubicBezTo>
                      <a:lnTo>
                        <a:pt x="0" y="3120"/>
                      </a:lnTo>
                      <a:cubicBezTo>
                        <a:pt x="0" y="3341"/>
                        <a:pt x="158" y="3498"/>
                        <a:pt x="347" y="3498"/>
                      </a:cubicBezTo>
                      <a:lnTo>
                        <a:pt x="725" y="3498"/>
                      </a:lnTo>
                      <a:lnTo>
                        <a:pt x="1292" y="10776"/>
                      </a:lnTo>
                      <a:cubicBezTo>
                        <a:pt x="1355" y="11311"/>
                        <a:pt x="1764" y="11721"/>
                        <a:pt x="2331" y="11721"/>
                      </a:cubicBezTo>
                      <a:lnTo>
                        <a:pt x="7908" y="11721"/>
                      </a:lnTo>
                      <a:cubicBezTo>
                        <a:pt x="8475" y="11721"/>
                        <a:pt x="8916" y="11311"/>
                        <a:pt x="8948" y="10776"/>
                      </a:cubicBezTo>
                      <a:lnTo>
                        <a:pt x="9546" y="3498"/>
                      </a:lnTo>
                      <a:lnTo>
                        <a:pt x="9893" y="3498"/>
                      </a:lnTo>
                      <a:cubicBezTo>
                        <a:pt x="10082" y="3498"/>
                        <a:pt x="10239" y="3341"/>
                        <a:pt x="10239" y="3120"/>
                      </a:cubicBezTo>
                      <a:lnTo>
                        <a:pt x="10239" y="2458"/>
                      </a:lnTo>
                      <a:cubicBezTo>
                        <a:pt x="10334" y="1860"/>
                        <a:pt x="9861" y="1450"/>
                        <a:pt x="9294" y="1450"/>
                      </a:cubicBezTo>
                      <a:lnTo>
                        <a:pt x="7246" y="1450"/>
                      </a:lnTo>
                      <a:lnTo>
                        <a:pt x="7026" y="726"/>
                      </a:lnTo>
                      <a:cubicBezTo>
                        <a:pt x="6868" y="285"/>
                        <a:pt x="6490" y="1"/>
                        <a:pt x="60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81" name="Google Shape;12577;p89">
                  <a:extLst>
                    <a:ext uri="{FF2B5EF4-FFF2-40B4-BE49-F238E27FC236}">
                      <a16:creationId xmlns:a16="http://schemas.microsoft.com/office/drawing/2014/main" id="{6912FD3D-436C-9923-2868-FB3C5C2478AD}"/>
                    </a:ext>
                  </a:extLst>
                </p:cNvPr>
                <p:cNvSpPr/>
                <p:nvPr/>
              </p:nvSpPr>
              <p:spPr>
                <a:xfrm>
                  <a:off x="-3408575" y="2509750"/>
                  <a:ext cx="17350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17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5829"/>
                      </a:lnTo>
                      <a:cubicBezTo>
                        <a:pt x="0" y="6018"/>
                        <a:pt x="158" y="6176"/>
                        <a:pt x="347" y="6176"/>
                      </a:cubicBezTo>
                      <a:cubicBezTo>
                        <a:pt x="536" y="6176"/>
                        <a:pt x="693" y="6018"/>
                        <a:pt x="693" y="5829"/>
                      </a:cubicBezTo>
                      <a:lnTo>
                        <a:pt x="693" y="347"/>
                      </a:ln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82" name="Google Shape;12578;p89">
                  <a:extLst>
                    <a:ext uri="{FF2B5EF4-FFF2-40B4-BE49-F238E27FC236}">
                      <a16:creationId xmlns:a16="http://schemas.microsoft.com/office/drawing/2014/main" id="{233A32E1-93E6-9101-3729-5C219EFD206E}"/>
                    </a:ext>
                  </a:extLst>
                </p:cNvPr>
                <p:cNvSpPr/>
                <p:nvPr/>
              </p:nvSpPr>
              <p:spPr>
                <a:xfrm>
                  <a:off x="-3357400" y="2509750"/>
                  <a:ext cx="17350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17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5829"/>
                      </a:lnTo>
                      <a:cubicBezTo>
                        <a:pt x="1" y="6018"/>
                        <a:pt x="158" y="6176"/>
                        <a:pt x="347" y="6176"/>
                      </a:cubicBezTo>
                      <a:cubicBezTo>
                        <a:pt x="536" y="6176"/>
                        <a:pt x="694" y="6018"/>
                        <a:pt x="694" y="5829"/>
                      </a:cubicBezTo>
                      <a:lnTo>
                        <a:pt x="694" y="347"/>
                      </a:lnTo>
                      <a:cubicBezTo>
                        <a:pt x="694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83" name="Google Shape;12579;p89">
                  <a:extLst>
                    <a:ext uri="{FF2B5EF4-FFF2-40B4-BE49-F238E27FC236}">
                      <a16:creationId xmlns:a16="http://schemas.microsoft.com/office/drawing/2014/main" id="{38F05447-64EE-F582-0B4D-C096409D117B}"/>
                    </a:ext>
                  </a:extLst>
                </p:cNvPr>
                <p:cNvSpPr/>
                <p:nvPr/>
              </p:nvSpPr>
              <p:spPr>
                <a:xfrm>
                  <a:off x="-3306200" y="2509750"/>
                  <a:ext cx="17350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17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5829"/>
                      </a:lnTo>
                      <a:cubicBezTo>
                        <a:pt x="1" y="6018"/>
                        <a:pt x="158" y="6176"/>
                        <a:pt x="347" y="6176"/>
                      </a:cubicBezTo>
                      <a:cubicBezTo>
                        <a:pt x="536" y="6176"/>
                        <a:pt x="694" y="6018"/>
                        <a:pt x="694" y="5829"/>
                      </a:cubicBezTo>
                      <a:lnTo>
                        <a:pt x="694" y="347"/>
                      </a:lnTo>
                      <a:cubicBezTo>
                        <a:pt x="694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577" name="Google Shape;12605;p89">
                <a:extLst>
                  <a:ext uri="{FF2B5EF4-FFF2-40B4-BE49-F238E27FC236}">
                    <a16:creationId xmlns:a16="http://schemas.microsoft.com/office/drawing/2014/main" id="{46D94CBE-7491-37D3-9568-5847146DDB25}"/>
                  </a:ext>
                </a:extLst>
              </p:cNvPr>
              <p:cNvGrpSpPr/>
              <p:nvPr/>
            </p:nvGrpSpPr>
            <p:grpSpPr>
              <a:xfrm>
                <a:off x="2047704" y="2664512"/>
                <a:ext cx="640885" cy="635902"/>
                <a:chOff x="6790450" y="3119050"/>
                <a:chExt cx="262750" cy="260675"/>
              </a:xfrm>
              <a:grpFill/>
            </p:grpSpPr>
            <p:sp>
              <p:nvSpPr>
                <p:cNvPr id="578" name="Google Shape;12606;p89">
                  <a:extLst>
                    <a:ext uri="{FF2B5EF4-FFF2-40B4-BE49-F238E27FC236}">
                      <a16:creationId xmlns:a16="http://schemas.microsoft.com/office/drawing/2014/main" id="{8EB883E9-7595-1896-EB3F-76D94D9865FD}"/>
                    </a:ext>
                  </a:extLst>
                </p:cNvPr>
                <p:cNvSpPr/>
                <p:nvPr/>
              </p:nvSpPr>
              <p:spPr>
                <a:xfrm>
                  <a:off x="6790450" y="3119050"/>
                  <a:ext cx="262750" cy="26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0" h="10427" extrusionOk="0">
                      <a:moveTo>
                        <a:pt x="5269" y="1924"/>
                      </a:moveTo>
                      <a:cubicBezTo>
                        <a:pt x="6022" y="1924"/>
                        <a:pt x="6635" y="2454"/>
                        <a:pt x="6774" y="3151"/>
                      </a:cubicBezTo>
                      <a:lnTo>
                        <a:pt x="3791" y="3151"/>
                      </a:lnTo>
                      <a:cubicBezTo>
                        <a:pt x="3931" y="2454"/>
                        <a:pt x="4544" y="1924"/>
                        <a:pt x="5269" y="1924"/>
                      </a:cubicBezTo>
                      <a:close/>
                      <a:moveTo>
                        <a:pt x="4962" y="3764"/>
                      </a:moveTo>
                      <a:lnTo>
                        <a:pt x="4962" y="9785"/>
                      </a:lnTo>
                      <a:cubicBezTo>
                        <a:pt x="3959" y="9646"/>
                        <a:pt x="3150" y="8754"/>
                        <a:pt x="3150" y="7694"/>
                      </a:cubicBezTo>
                      <a:lnTo>
                        <a:pt x="3150" y="4071"/>
                      </a:lnTo>
                      <a:cubicBezTo>
                        <a:pt x="3150" y="3903"/>
                        <a:pt x="3290" y="3764"/>
                        <a:pt x="3485" y="3764"/>
                      </a:cubicBezTo>
                      <a:close/>
                      <a:moveTo>
                        <a:pt x="7109" y="3764"/>
                      </a:moveTo>
                      <a:cubicBezTo>
                        <a:pt x="7276" y="3764"/>
                        <a:pt x="7415" y="3903"/>
                        <a:pt x="7415" y="4071"/>
                      </a:cubicBezTo>
                      <a:lnTo>
                        <a:pt x="7415" y="7694"/>
                      </a:lnTo>
                      <a:cubicBezTo>
                        <a:pt x="7415" y="8754"/>
                        <a:pt x="6607" y="9646"/>
                        <a:pt x="5603" y="9785"/>
                      </a:cubicBezTo>
                      <a:lnTo>
                        <a:pt x="5603" y="3764"/>
                      </a:lnTo>
                      <a:close/>
                      <a:moveTo>
                        <a:pt x="3987" y="1"/>
                      </a:moveTo>
                      <a:cubicBezTo>
                        <a:pt x="3819" y="1"/>
                        <a:pt x="3680" y="140"/>
                        <a:pt x="3680" y="307"/>
                      </a:cubicBezTo>
                      <a:lnTo>
                        <a:pt x="3680" y="921"/>
                      </a:lnTo>
                      <a:cubicBezTo>
                        <a:pt x="3680" y="1199"/>
                        <a:pt x="3819" y="1422"/>
                        <a:pt x="3987" y="1618"/>
                      </a:cubicBezTo>
                      <a:cubicBezTo>
                        <a:pt x="3513" y="1952"/>
                        <a:pt x="3150" y="2482"/>
                        <a:pt x="3095" y="3095"/>
                      </a:cubicBezTo>
                      <a:cubicBezTo>
                        <a:pt x="2732" y="3206"/>
                        <a:pt x="2453" y="3569"/>
                        <a:pt x="2453" y="3987"/>
                      </a:cubicBezTo>
                      <a:lnTo>
                        <a:pt x="2453" y="4294"/>
                      </a:lnTo>
                      <a:lnTo>
                        <a:pt x="1840" y="4294"/>
                      </a:lnTo>
                      <a:cubicBezTo>
                        <a:pt x="1450" y="4294"/>
                        <a:pt x="1115" y="4043"/>
                        <a:pt x="976" y="3652"/>
                      </a:cubicBezTo>
                      <a:lnTo>
                        <a:pt x="642" y="2677"/>
                      </a:lnTo>
                      <a:cubicBezTo>
                        <a:pt x="600" y="2551"/>
                        <a:pt x="511" y="2489"/>
                        <a:pt x="399" y="2489"/>
                      </a:cubicBezTo>
                      <a:cubicBezTo>
                        <a:pt x="361" y="2489"/>
                        <a:pt x="321" y="2496"/>
                        <a:pt x="279" y="2510"/>
                      </a:cubicBezTo>
                      <a:cubicBezTo>
                        <a:pt x="84" y="2565"/>
                        <a:pt x="28" y="2705"/>
                        <a:pt x="84" y="2900"/>
                      </a:cubicBezTo>
                      <a:lnTo>
                        <a:pt x="419" y="3875"/>
                      </a:lnTo>
                      <a:cubicBezTo>
                        <a:pt x="614" y="4489"/>
                        <a:pt x="1171" y="4907"/>
                        <a:pt x="1840" y="4907"/>
                      </a:cubicBezTo>
                      <a:lnTo>
                        <a:pt x="2453" y="4907"/>
                      </a:lnTo>
                      <a:lnTo>
                        <a:pt x="2453" y="6133"/>
                      </a:lnTo>
                      <a:lnTo>
                        <a:pt x="335" y="6133"/>
                      </a:lnTo>
                      <a:cubicBezTo>
                        <a:pt x="168" y="6133"/>
                        <a:pt x="28" y="6273"/>
                        <a:pt x="28" y="6440"/>
                      </a:cubicBezTo>
                      <a:cubicBezTo>
                        <a:pt x="28" y="6635"/>
                        <a:pt x="168" y="6775"/>
                        <a:pt x="335" y="6775"/>
                      </a:cubicBezTo>
                      <a:lnTo>
                        <a:pt x="2453" y="6775"/>
                      </a:lnTo>
                      <a:lnTo>
                        <a:pt x="2453" y="7667"/>
                      </a:lnTo>
                      <a:lnTo>
                        <a:pt x="2453" y="7973"/>
                      </a:lnTo>
                      <a:lnTo>
                        <a:pt x="1812" y="7973"/>
                      </a:lnTo>
                      <a:cubicBezTo>
                        <a:pt x="1143" y="7973"/>
                        <a:pt x="586" y="8391"/>
                        <a:pt x="363" y="9032"/>
                      </a:cubicBezTo>
                      <a:lnTo>
                        <a:pt x="56" y="10008"/>
                      </a:lnTo>
                      <a:cubicBezTo>
                        <a:pt x="0" y="10175"/>
                        <a:pt x="84" y="10315"/>
                        <a:pt x="223" y="10398"/>
                      </a:cubicBezTo>
                      <a:cubicBezTo>
                        <a:pt x="259" y="10408"/>
                        <a:pt x="292" y="10413"/>
                        <a:pt x="323" y="10413"/>
                      </a:cubicBezTo>
                      <a:cubicBezTo>
                        <a:pt x="466" y="10413"/>
                        <a:pt x="568" y="10317"/>
                        <a:pt x="614" y="10203"/>
                      </a:cubicBezTo>
                      <a:lnTo>
                        <a:pt x="920" y="9228"/>
                      </a:lnTo>
                      <a:cubicBezTo>
                        <a:pt x="1060" y="8865"/>
                        <a:pt x="1394" y="8614"/>
                        <a:pt x="1812" y="8614"/>
                      </a:cubicBezTo>
                      <a:lnTo>
                        <a:pt x="2593" y="8614"/>
                      </a:lnTo>
                      <a:cubicBezTo>
                        <a:pt x="2983" y="9646"/>
                        <a:pt x="3987" y="10426"/>
                        <a:pt x="5185" y="10426"/>
                      </a:cubicBezTo>
                      <a:cubicBezTo>
                        <a:pt x="6356" y="10426"/>
                        <a:pt x="7387" y="9646"/>
                        <a:pt x="7750" y="8614"/>
                      </a:cubicBezTo>
                      <a:lnTo>
                        <a:pt x="8586" y="8614"/>
                      </a:lnTo>
                      <a:cubicBezTo>
                        <a:pt x="8976" y="8614"/>
                        <a:pt x="9339" y="8837"/>
                        <a:pt x="9478" y="9228"/>
                      </a:cubicBezTo>
                      <a:lnTo>
                        <a:pt x="9785" y="10203"/>
                      </a:lnTo>
                      <a:cubicBezTo>
                        <a:pt x="9827" y="10351"/>
                        <a:pt x="9917" y="10419"/>
                        <a:pt x="10043" y="10419"/>
                      </a:cubicBezTo>
                      <a:cubicBezTo>
                        <a:pt x="10084" y="10419"/>
                        <a:pt x="10128" y="10412"/>
                        <a:pt x="10175" y="10398"/>
                      </a:cubicBezTo>
                      <a:cubicBezTo>
                        <a:pt x="10342" y="10315"/>
                        <a:pt x="10398" y="10175"/>
                        <a:pt x="10342" y="10008"/>
                      </a:cubicBezTo>
                      <a:lnTo>
                        <a:pt x="10119" y="9032"/>
                      </a:lnTo>
                      <a:cubicBezTo>
                        <a:pt x="9924" y="8391"/>
                        <a:pt x="9367" y="7973"/>
                        <a:pt x="8698" y="7973"/>
                      </a:cubicBezTo>
                      <a:lnTo>
                        <a:pt x="8001" y="7973"/>
                      </a:lnTo>
                      <a:lnTo>
                        <a:pt x="8001" y="7667"/>
                      </a:lnTo>
                      <a:lnTo>
                        <a:pt x="8001" y="6775"/>
                      </a:lnTo>
                      <a:lnTo>
                        <a:pt x="10175" y="6775"/>
                      </a:lnTo>
                      <a:cubicBezTo>
                        <a:pt x="10342" y="6775"/>
                        <a:pt x="10482" y="6635"/>
                        <a:pt x="10482" y="6440"/>
                      </a:cubicBezTo>
                      <a:cubicBezTo>
                        <a:pt x="10482" y="6273"/>
                        <a:pt x="10342" y="6133"/>
                        <a:pt x="10175" y="6133"/>
                      </a:cubicBezTo>
                      <a:lnTo>
                        <a:pt x="8001" y="6133"/>
                      </a:lnTo>
                      <a:lnTo>
                        <a:pt x="8001" y="4907"/>
                      </a:lnTo>
                      <a:lnTo>
                        <a:pt x="8698" y="4907"/>
                      </a:lnTo>
                      <a:cubicBezTo>
                        <a:pt x="9367" y="4907"/>
                        <a:pt x="9924" y="4489"/>
                        <a:pt x="10119" y="3875"/>
                      </a:cubicBezTo>
                      <a:lnTo>
                        <a:pt x="10454" y="2900"/>
                      </a:lnTo>
                      <a:cubicBezTo>
                        <a:pt x="10509" y="2705"/>
                        <a:pt x="10398" y="2565"/>
                        <a:pt x="10259" y="2510"/>
                      </a:cubicBezTo>
                      <a:cubicBezTo>
                        <a:pt x="10223" y="2498"/>
                        <a:pt x="10188" y="2492"/>
                        <a:pt x="10156" y="2492"/>
                      </a:cubicBezTo>
                      <a:cubicBezTo>
                        <a:pt x="10036" y="2492"/>
                        <a:pt x="9940" y="2567"/>
                        <a:pt x="9896" y="2677"/>
                      </a:cubicBezTo>
                      <a:lnTo>
                        <a:pt x="9562" y="3652"/>
                      </a:lnTo>
                      <a:cubicBezTo>
                        <a:pt x="9422" y="4043"/>
                        <a:pt x="9116" y="4294"/>
                        <a:pt x="8698" y="4294"/>
                      </a:cubicBezTo>
                      <a:lnTo>
                        <a:pt x="8001" y="4294"/>
                      </a:lnTo>
                      <a:lnTo>
                        <a:pt x="8001" y="3987"/>
                      </a:lnTo>
                      <a:cubicBezTo>
                        <a:pt x="8001" y="3597"/>
                        <a:pt x="7750" y="3234"/>
                        <a:pt x="7387" y="3095"/>
                      </a:cubicBezTo>
                      <a:cubicBezTo>
                        <a:pt x="7304" y="2482"/>
                        <a:pt x="6969" y="1952"/>
                        <a:pt x="6468" y="1618"/>
                      </a:cubicBezTo>
                      <a:cubicBezTo>
                        <a:pt x="6691" y="1422"/>
                        <a:pt x="6774" y="1199"/>
                        <a:pt x="6774" y="921"/>
                      </a:cubicBezTo>
                      <a:lnTo>
                        <a:pt x="6774" y="307"/>
                      </a:lnTo>
                      <a:cubicBezTo>
                        <a:pt x="6774" y="140"/>
                        <a:pt x="6635" y="1"/>
                        <a:pt x="6468" y="1"/>
                      </a:cubicBezTo>
                      <a:cubicBezTo>
                        <a:pt x="6300" y="1"/>
                        <a:pt x="6161" y="140"/>
                        <a:pt x="6161" y="307"/>
                      </a:cubicBezTo>
                      <a:lnTo>
                        <a:pt x="6161" y="921"/>
                      </a:lnTo>
                      <a:cubicBezTo>
                        <a:pt x="6161" y="1088"/>
                        <a:pt x="6022" y="1255"/>
                        <a:pt x="5854" y="1255"/>
                      </a:cubicBezTo>
                      <a:lnTo>
                        <a:pt x="4628" y="1255"/>
                      </a:lnTo>
                      <a:cubicBezTo>
                        <a:pt x="4488" y="1255"/>
                        <a:pt x="4321" y="1088"/>
                        <a:pt x="4321" y="921"/>
                      </a:cubicBezTo>
                      <a:lnTo>
                        <a:pt x="4321" y="307"/>
                      </a:lnTo>
                      <a:cubicBezTo>
                        <a:pt x="4321" y="140"/>
                        <a:pt x="4182" y="1"/>
                        <a:pt x="39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79" name="Google Shape;12607;p89">
                  <a:extLst>
                    <a:ext uri="{FF2B5EF4-FFF2-40B4-BE49-F238E27FC236}">
                      <a16:creationId xmlns:a16="http://schemas.microsoft.com/office/drawing/2014/main" id="{5EE67E7C-C05C-A001-8F0A-959ED9001223}"/>
                    </a:ext>
                  </a:extLst>
                </p:cNvPr>
                <p:cNvSpPr/>
                <p:nvPr/>
              </p:nvSpPr>
              <p:spPr>
                <a:xfrm flipH="1">
                  <a:off x="6790450" y="3119050"/>
                  <a:ext cx="262750" cy="26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0" h="10427" extrusionOk="0">
                      <a:moveTo>
                        <a:pt x="5269" y="1924"/>
                      </a:moveTo>
                      <a:cubicBezTo>
                        <a:pt x="6022" y="1924"/>
                        <a:pt x="6635" y="2454"/>
                        <a:pt x="6774" y="3151"/>
                      </a:cubicBezTo>
                      <a:lnTo>
                        <a:pt x="3791" y="3151"/>
                      </a:lnTo>
                      <a:cubicBezTo>
                        <a:pt x="3931" y="2454"/>
                        <a:pt x="4544" y="1924"/>
                        <a:pt x="5269" y="1924"/>
                      </a:cubicBezTo>
                      <a:close/>
                      <a:moveTo>
                        <a:pt x="4962" y="3764"/>
                      </a:moveTo>
                      <a:lnTo>
                        <a:pt x="4962" y="9785"/>
                      </a:lnTo>
                      <a:cubicBezTo>
                        <a:pt x="3959" y="9646"/>
                        <a:pt x="3150" y="8754"/>
                        <a:pt x="3150" y="7694"/>
                      </a:cubicBezTo>
                      <a:lnTo>
                        <a:pt x="3150" y="4071"/>
                      </a:lnTo>
                      <a:cubicBezTo>
                        <a:pt x="3150" y="3903"/>
                        <a:pt x="3290" y="3764"/>
                        <a:pt x="3485" y="3764"/>
                      </a:cubicBezTo>
                      <a:close/>
                      <a:moveTo>
                        <a:pt x="7109" y="3764"/>
                      </a:moveTo>
                      <a:cubicBezTo>
                        <a:pt x="7276" y="3764"/>
                        <a:pt x="7415" y="3903"/>
                        <a:pt x="7415" y="4071"/>
                      </a:cubicBezTo>
                      <a:lnTo>
                        <a:pt x="7415" y="7694"/>
                      </a:lnTo>
                      <a:cubicBezTo>
                        <a:pt x="7415" y="8754"/>
                        <a:pt x="6607" y="9646"/>
                        <a:pt x="5603" y="9785"/>
                      </a:cubicBezTo>
                      <a:lnTo>
                        <a:pt x="5603" y="3764"/>
                      </a:lnTo>
                      <a:close/>
                      <a:moveTo>
                        <a:pt x="3987" y="1"/>
                      </a:moveTo>
                      <a:cubicBezTo>
                        <a:pt x="3819" y="1"/>
                        <a:pt x="3680" y="140"/>
                        <a:pt x="3680" y="307"/>
                      </a:cubicBezTo>
                      <a:lnTo>
                        <a:pt x="3680" y="921"/>
                      </a:lnTo>
                      <a:cubicBezTo>
                        <a:pt x="3680" y="1199"/>
                        <a:pt x="3819" y="1422"/>
                        <a:pt x="3987" y="1618"/>
                      </a:cubicBezTo>
                      <a:cubicBezTo>
                        <a:pt x="3513" y="1952"/>
                        <a:pt x="3150" y="2482"/>
                        <a:pt x="3095" y="3095"/>
                      </a:cubicBezTo>
                      <a:cubicBezTo>
                        <a:pt x="2732" y="3206"/>
                        <a:pt x="2453" y="3569"/>
                        <a:pt x="2453" y="3987"/>
                      </a:cubicBezTo>
                      <a:lnTo>
                        <a:pt x="2453" y="4294"/>
                      </a:lnTo>
                      <a:lnTo>
                        <a:pt x="1840" y="4294"/>
                      </a:lnTo>
                      <a:cubicBezTo>
                        <a:pt x="1450" y="4294"/>
                        <a:pt x="1115" y="4043"/>
                        <a:pt x="976" y="3652"/>
                      </a:cubicBezTo>
                      <a:lnTo>
                        <a:pt x="642" y="2677"/>
                      </a:lnTo>
                      <a:cubicBezTo>
                        <a:pt x="600" y="2551"/>
                        <a:pt x="511" y="2489"/>
                        <a:pt x="399" y="2489"/>
                      </a:cubicBezTo>
                      <a:cubicBezTo>
                        <a:pt x="361" y="2489"/>
                        <a:pt x="321" y="2496"/>
                        <a:pt x="279" y="2510"/>
                      </a:cubicBezTo>
                      <a:cubicBezTo>
                        <a:pt x="84" y="2565"/>
                        <a:pt x="28" y="2705"/>
                        <a:pt x="84" y="2900"/>
                      </a:cubicBezTo>
                      <a:lnTo>
                        <a:pt x="419" y="3875"/>
                      </a:lnTo>
                      <a:cubicBezTo>
                        <a:pt x="614" y="4489"/>
                        <a:pt x="1171" y="4907"/>
                        <a:pt x="1840" y="4907"/>
                      </a:cubicBezTo>
                      <a:lnTo>
                        <a:pt x="2453" y="4907"/>
                      </a:lnTo>
                      <a:lnTo>
                        <a:pt x="2453" y="6133"/>
                      </a:lnTo>
                      <a:lnTo>
                        <a:pt x="335" y="6133"/>
                      </a:lnTo>
                      <a:cubicBezTo>
                        <a:pt x="168" y="6133"/>
                        <a:pt x="28" y="6273"/>
                        <a:pt x="28" y="6440"/>
                      </a:cubicBezTo>
                      <a:cubicBezTo>
                        <a:pt x="28" y="6635"/>
                        <a:pt x="168" y="6775"/>
                        <a:pt x="335" y="6775"/>
                      </a:cubicBezTo>
                      <a:lnTo>
                        <a:pt x="2453" y="6775"/>
                      </a:lnTo>
                      <a:lnTo>
                        <a:pt x="2453" y="7667"/>
                      </a:lnTo>
                      <a:lnTo>
                        <a:pt x="2453" y="7973"/>
                      </a:lnTo>
                      <a:lnTo>
                        <a:pt x="1812" y="7973"/>
                      </a:lnTo>
                      <a:cubicBezTo>
                        <a:pt x="1143" y="7973"/>
                        <a:pt x="586" y="8391"/>
                        <a:pt x="363" y="9032"/>
                      </a:cubicBezTo>
                      <a:lnTo>
                        <a:pt x="56" y="10008"/>
                      </a:lnTo>
                      <a:cubicBezTo>
                        <a:pt x="0" y="10175"/>
                        <a:pt x="84" y="10315"/>
                        <a:pt x="223" y="10398"/>
                      </a:cubicBezTo>
                      <a:cubicBezTo>
                        <a:pt x="259" y="10408"/>
                        <a:pt x="292" y="10413"/>
                        <a:pt x="323" y="10413"/>
                      </a:cubicBezTo>
                      <a:cubicBezTo>
                        <a:pt x="466" y="10413"/>
                        <a:pt x="568" y="10317"/>
                        <a:pt x="614" y="10203"/>
                      </a:cubicBezTo>
                      <a:lnTo>
                        <a:pt x="920" y="9228"/>
                      </a:lnTo>
                      <a:cubicBezTo>
                        <a:pt x="1060" y="8865"/>
                        <a:pt x="1394" y="8614"/>
                        <a:pt x="1812" y="8614"/>
                      </a:cubicBezTo>
                      <a:lnTo>
                        <a:pt x="2593" y="8614"/>
                      </a:lnTo>
                      <a:cubicBezTo>
                        <a:pt x="2983" y="9646"/>
                        <a:pt x="3987" y="10426"/>
                        <a:pt x="5185" y="10426"/>
                      </a:cubicBezTo>
                      <a:cubicBezTo>
                        <a:pt x="6356" y="10426"/>
                        <a:pt x="7387" y="9646"/>
                        <a:pt x="7750" y="8614"/>
                      </a:cubicBezTo>
                      <a:lnTo>
                        <a:pt x="8586" y="8614"/>
                      </a:lnTo>
                      <a:cubicBezTo>
                        <a:pt x="8976" y="8614"/>
                        <a:pt x="9339" y="8837"/>
                        <a:pt x="9478" y="9228"/>
                      </a:cubicBezTo>
                      <a:lnTo>
                        <a:pt x="9785" y="10203"/>
                      </a:lnTo>
                      <a:cubicBezTo>
                        <a:pt x="9827" y="10351"/>
                        <a:pt x="9917" y="10419"/>
                        <a:pt x="10043" y="10419"/>
                      </a:cubicBezTo>
                      <a:cubicBezTo>
                        <a:pt x="10084" y="10419"/>
                        <a:pt x="10128" y="10412"/>
                        <a:pt x="10175" y="10398"/>
                      </a:cubicBezTo>
                      <a:cubicBezTo>
                        <a:pt x="10342" y="10315"/>
                        <a:pt x="10398" y="10175"/>
                        <a:pt x="10342" y="10008"/>
                      </a:cubicBezTo>
                      <a:lnTo>
                        <a:pt x="10119" y="9032"/>
                      </a:lnTo>
                      <a:cubicBezTo>
                        <a:pt x="9924" y="8391"/>
                        <a:pt x="9367" y="7973"/>
                        <a:pt x="8698" y="7973"/>
                      </a:cubicBezTo>
                      <a:lnTo>
                        <a:pt x="8001" y="7973"/>
                      </a:lnTo>
                      <a:lnTo>
                        <a:pt x="8001" y="7667"/>
                      </a:lnTo>
                      <a:lnTo>
                        <a:pt x="8001" y="6775"/>
                      </a:lnTo>
                      <a:lnTo>
                        <a:pt x="10175" y="6775"/>
                      </a:lnTo>
                      <a:cubicBezTo>
                        <a:pt x="10342" y="6775"/>
                        <a:pt x="10482" y="6635"/>
                        <a:pt x="10482" y="6440"/>
                      </a:cubicBezTo>
                      <a:cubicBezTo>
                        <a:pt x="10482" y="6273"/>
                        <a:pt x="10342" y="6133"/>
                        <a:pt x="10175" y="6133"/>
                      </a:cubicBezTo>
                      <a:lnTo>
                        <a:pt x="8001" y="6133"/>
                      </a:lnTo>
                      <a:lnTo>
                        <a:pt x="8001" y="4907"/>
                      </a:lnTo>
                      <a:lnTo>
                        <a:pt x="8698" y="4907"/>
                      </a:lnTo>
                      <a:cubicBezTo>
                        <a:pt x="9367" y="4907"/>
                        <a:pt x="9924" y="4489"/>
                        <a:pt x="10119" y="3875"/>
                      </a:cubicBezTo>
                      <a:lnTo>
                        <a:pt x="10454" y="2900"/>
                      </a:lnTo>
                      <a:cubicBezTo>
                        <a:pt x="10509" y="2705"/>
                        <a:pt x="10398" y="2565"/>
                        <a:pt x="10259" y="2510"/>
                      </a:cubicBezTo>
                      <a:cubicBezTo>
                        <a:pt x="10223" y="2498"/>
                        <a:pt x="10188" y="2492"/>
                        <a:pt x="10156" y="2492"/>
                      </a:cubicBezTo>
                      <a:cubicBezTo>
                        <a:pt x="10036" y="2492"/>
                        <a:pt x="9940" y="2567"/>
                        <a:pt x="9896" y="2677"/>
                      </a:cubicBezTo>
                      <a:lnTo>
                        <a:pt x="9562" y="3652"/>
                      </a:lnTo>
                      <a:cubicBezTo>
                        <a:pt x="9422" y="4043"/>
                        <a:pt x="9116" y="4294"/>
                        <a:pt x="8698" y="4294"/>
                      </a:cubicBezTo>
                      <a:lnTo>
                        <a:pt x="8001" y="4294"/>
                      </a:lnTo>
                      <a:lnTo>
                        <a:pt x="8001" y="3987"/>
                      </a:lnTo>
                      <a:cubicBezTo>
                        <a:pt x="8001" y="3597"/>
                        <a:pt x="7750" y="3234"/>
                        <a:pt x="7387" y="3095"/>
                      </a:cubicBezTo>
                      <a:cubicBezTo>
                        <a:pt x="7304" y="2482"/>
                        <a:pt x="6969" y="1952"/>
                        <a:pt x="6468" y="1618"/>
                      </a:cubicBezTo>
                      <a:cubicBezTo>
                        <a:pt x="6691" y="1422"/>
                        <a:pt x="6774" y="1199"/>
                        <a:pt x="6774" y="921"/>
                      </a:cubicBezTo>
                      <a:lnTo>
                        <a:pt x="6774" y="307"/>
                      </a:lnTo>
                      <a:cubicBezTo>
                        <a:pt x="6774" y="140"/>
                        <a:pt x="6635" y="1"/>
                        <a:pt x="6468" y="1"/>
                      </a:cubicBezTo>
                      <a:cubicBezTo>
                        <a:pt x="6300" y="1"/>
                        <a:pt x="6161" y="140"/>
                        <a:pt x="6161" y="307"/>
                      </a:cubicBezTo>
                      <a:lnTo>
                        <a:pt x="6161" y="921"/>
                      </a:lnTo>
                      <a:cubicBezTo>
                        <a:pt x="6161" y="1088"/>
                        <a:pt x="6022" y="1255"/>
                        <a:pt x="5854" y="1255"/>
                      </a:cubicBezTo>
                      <a:lnTo>
                        <a:pt x="4628" y="1255"/>
                      </a:lnTo>
                      <a:cubicBezTo>
                        <a:pt x="4488" y="1255"/>
                        <a:pt x="4321" y="1088"/>
                        <a:pt x="4321" y="921"/>
                      </a:cubicBezTo>
                      <a:lnTo>
                        <a:pt x="4321" y="307"/>
                      </a:lnTo>
                      <a:cubicBezTo>
                        <a:pt x="4321" y="140"/>
                        <a:pt x="4182" y="1"/>
                        <a:pt x="39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242F7EB7-C370-1DA3-903F-35E63E969953}"/>
                </a:ext>
              </a:extLst>
            </p:cNvPr>
            <p:cNvGrpSpPr/>
            <p:nvPr/>
          </p:nvGrpSpPr>
          <p:grpSpPr>
            <a:xfrm>
              <a:off x="2040531" y="5542392"/>
              <a:ext cx="8060013" cy="620859"/>
              <a:chOff x="2040531" y="5123204"/>
              <a:chExt cx="8060013" cy="620859"/>
            </a:xfrm>
            <a:grpFill/>
          </p:grpSpPr>
          <p:grpSp>
            <p:nvGrpSpPr>
              <p:cNvPr id="530" name="Google Shape;12608;p89">
                <a:extLst>
                  <a:ext uri="{FF2B5EF4-FFF2-40B4-BE49-F238E27FC236}">
                    <a16:creationId xmlns:a16="http://schemas.microsoft.com/office/drawing/2014/main" id="{F0CC3CEC-73F9-B258-84A8-E84CF2707DF7}"/>
                  </a:ext>
                </a:extLst>
              </p:cNvPr>
              <p:cNvGrpSpPr/>
              <p:nvPr/>
            </p:nvGrpSpPr>
            <p:grpSpPr>
              <a:xfrm>
                <a:off x="9554815" y="5123204"/>
                <a:ext cx="545729" cy="620859"/>
                <a:chOff x="7660859" y="2571753"/>
                <a:chExt cx="366561" cy="417024"/>
              </a:xfrm>
              <a:grpFill/>
            </p:grpSpPr>
            <p:sp>
              <p:nvSpPr>
                <p:cNvPr id="561" name="Google Shape;12609;p89">
                  <a:extLst>
                    <a:ext uri="{FF2B5EF4-FFF2-40B4-BE49-F238E27FC236}">
                      <a16:creationId xmlns:a16="http://schemas.microsoft.com/office/drawing/2014/main" id="{B79664C7-41E4-3234-4D8A-0288052CC8CD}"/>
                    </a:ext>
                  </a:extLst>
                </p:cNvPr>
                <p:cNvSpPr/>
                <p:nvPr/>
              </p:nvSpPr>
              <p:spPr>
                <a:xfrm>
                  <a:off x="7770506" y="2633631"/>
                  <a:ext cx="147259" cy="14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6" h="7026" extrusionOk="0">
                      <a:moveTo>
                        <a:pt x="4114" y="2928"/>
                      </a:moveTo>
                      <a:lnTo>
                        <a:pt x="4114" y="4099"/>
                      </a:lnTo>
                      <a:lnTo>
                        <a:pt x="2943" y="4099"/>
                      </a:lnTo>
                      <a:lnTo>
                        <a:pt x="2943" y="2928"/>
                      </a:lnTo>
                      <a:close/>
                      <a:moveTo>
                        <a:pt x="2354" y="1"/>
                      </a:moveTo>
                      <a:cubicBezTo>
                        <a:pt x="2032" y="1"/>
                        <a:pt x="1771" y="263"/>
                        <a:pt x="1771" y="586"/>
                      </a:cubicBezTo>
                      <a:lnTo>
                        <a:pt x="1771" y="1757"/>
                      </a:lnTo>
                      <a:lnTo>
                        <a:pt x="618" y="1757"/>
                      </a:lnTo>
                      <a:cubicBezTo>
                        <a:pt x="301" y="1757"/>
                        <a:pt x="31" y="1999"/>
                        <a:pt x="17" y="2314"/>
                      </a:cubicBezTo>
                      <a:cubicBezTo>
                        <a:pt x="1" y="2650"/>
                        <a:pt x="268" y="2928"/>
                        <a:pt x="600" y="2928"/>
                      </a:cubicBezTo>
                      <a:lnTo>
                        <a:pt x="1771" y="2928"/>
                      </a:lnTo>
                      <a:lnTo>
                        <a:pt x="1771" y="4099"/>
                      </a:lnTo>
                      <a:lnTo>
                        <a:pt x="618" y="4099"/>
                      </a:lnTo>
                      <a:cubicBezTo>
                        <a:pt x="301" y="4099"/>
                        <a:pt x="31" y="4341"/>
                        <a:pt x="17" y="4656"/>
                      </a:cubicBezTo>
                      <a:cubicBezTo>
                        <a:pt x="1" y="4992"/>
                        <a:pt x="268" y="5270"/>
                        <a:pt x="600" y="5270"/>
                      </a:cubicBezTo>
                      <a:lnTo>
                        <a:pt x="1771" y="5270"/>
                      </a:lnTo>
                      <a:lnTo>
                        <a:pt x="1771" y="6423"/>
                      </a:lnTo>
                      <a:cubicBezTo>
                        <a:pt x="1771" y="6738"/>
                        <a:pt x="2014" y="7011"/>
                        <a:pt x="2329" y="7025"/>
                      </a:cubicBezTo>
                      <a:cubicBezTo>
                        <a:pt x="2338" y="7025"/>
                        <a:pt x="2348" y="7025"/>
                        <a:pt x="2357" y="7025"/>
                      </a:cubicBezTo>
                      <a:cubicBezTo>
                        <a:pt x="2680" y="7025"/>
                        <a:pt x="2943" y="6764"/>
                        <a:pt x="2943" y="6441"/>
                      </a:cubicBezTo>
                      <a:lnTo>
                        <a:pt x="2943" y="5270"/>
                      </a:lnTo>
                      <a:lnTo>
                        <a:pt x="4114" y="5270"/>
                      </a:lnTo>
                      <a:lnTo>
                        <a:pt x="4114" y="6423"/>
                      </a:lnTo>
                      <a:cubicBezTo>
                        <a:pt x="4114" y="6738"/>
                        <a:pt x="4356" y="7011"/>
                        <a:pt x="4671" y="7025"/>
                      </a:cubicBezTo>
                      <a:cubicBezTo>
                        <a:pt x="4680" y="7025"/>
                        <a:pt x="4690" y="7025"/>
                        <a:pt x="4699" y="7025"/>
                      </a:cubicBezTo>
                      <a:cubicBezTo>
                        <a:pt x="5023" y="7025"/>
                        <a:pt x="5285" y="6764"/>
                        <a:pt x="5285" y="6441"/>
                      </a:cubicBezTo>
                      <a:lnTo>
                        <a:pt x="5285" y="5270"/>
                      </a:lnTo>
                      <a:lnTo>
                        <a:pt x="6456" y="5270"/>
                      </a:lnTo>
                      <a:cubicBezTo>
                        <a:pt x="6788" y="5270"/>
                        <a:pt x="7056" y="4992"/>
                        <a:pt x="7040" y="4656"/>
                      </a:cubicBezTo>
                      <a:cubicBezTo>
                        <a:pt x="7025" y="4341"/>
                        <a:pt x="6753" y="4099"/>
                        <a:pt x="6438" y="4099"/>
                      </a:cubicBezTo>
                      <a:lnTo>
                        <a:pt x="5285" y="4099"/>
                      </a:lnTo>
                      <a:lnTo>
                        <a:pt x="5285" y="2928"/>
                      </a:lnTo>
                      <a:lnTo>
                        <a:pt x="6438" y="2928"/>
                      </a:lnTo>
                      <a:cubicBezTo>
                        <a:pt x="6753" y="2928"/>
                        <a:pt x="7025" y="2685"/>
                        <a:pt x="7040" y="2370"/>
                      </a:cubicBezTo>
                      <a:cubicBezTo>
                        <a:pt x="7056" y="2034"/>
                        <a:pt x="6788" y="1757"/>
                        <a:pt x="6456" y="1757"/>
                      </a:cubicBezTo>
                      <a:lnTo>
                        <a:pt x="5285" y="1757"/>
                      </a:lnTo>
                      <a:lnTo>
                        <a:pt x="5285" y="603"/>
                      </a:lnTo>
                      <a:cubicBezTo>
                        <a:pt x="5285" y="287"/>
                        <a:pt x="5042" y="16"/>
                        <a:pt x="4727" y="2"/>
                      </a:cubicBezTo>
                      <a:cubicBezTo>
                        <a:pt x="4717" y="1"/>
                        <a:pt x="4707" y="1"/>
                        <a:pt x="4696" y="1"/>
                      </a:cubicBezTo>
                      <a:cubicBezTo>
                        <a:pt x="4374" y="1"/>
                        <a:pt x="4114" y="263"/>
                        <a:pt x="4114" y="586"/>
                      </a:cubicBezTo>
                      <a:lnTo>
                        <a:pt x="4114" y="1757"/>
                      </a:lnTo>
                      <a:lnTo>
                        <a:pt x="2943" y="1757"/>
                      </a:lnTo>
                      <a:lnTo>
                        <a:pt x="2943" y="603"/>
                      </a:lnTo>
                      <a:cubicBezTo>
                        <a:pt x="2943" y="287"/>
                        <a:pt x="2700" y="16"/>
                        <a:pt x="2385" y="2"/>
                      </a:cubicBezTo>
                      <a:cubicBezTo>
                        <a:pt x="2375" y="1"/>
                        <a:pt x="2364" y="1"/>
                        <a:pt x="23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62" name="Google Shape;12610;p89">
                  <a:extLst>
                    <a:ext uri="{FF2B5EF4-FFF2-40B4-BE49-F238E27FC236}">
                      <a16:creationId xmlns:a16="http://schemas.microsoft.com/office/drawing/2014/main" id="{CD4FA922-F981-8A4F-062B-A4D08E7B210F}"/>
                    </a:ext>
                  </a:extLst>
                </p:cNvPr>
                <p:cNvSpPr/>
                <p:nvPr/>
              </p:nvSpPr>
              <p:spPr>
                <a:xfrm>
                  <a:off x="7730834" y="2792447"/>
                  <a:ext cx="226648" cy="76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60" h="3679" extrusionOk="0">
                      <a:moveTo>
                        <a:pt x="747" y="0"/>
                      </a:moveTo>
                      <a:cubicBezTo>
                        <a:pt x="280" y="0"/>
                        <a:pt x="0" y="520"/>
                        <a:pt x="258" y="910"/>
                      </a:cubicBezTo>
                      <a:cubicBezTo>
                        <a:pt x="1470" y="2730"/>
                        <a:pt x="3430" y="3678"/>
                        <a:pt x="5429" y="3678"/>
                      </a:cubicBezTo>
                      <a:cubicBezTo>
                        <a:pt x="7423" y="3678"/>
                        <a:pt x="9385" y="2733"/>
                        <a:pt x="10600" y="911"/>
                      </a:cubicBezTo>
                      <a:cubicBezTo>
                        <a:pt x="10860" y="523"/>
                        <a:pt x="10578" y="2"/>
                        <a:pt x="10116" y="2"/>
                      </a:cubicBezTo>
                      <a:cubicBezTo>
                        <a:pt x="10115" y="2"/>
                        <a:pt x="10114" y="2"/>
                        <a:pt x="10113" y="2"/>
                      </a:cubicBezTo>
                      <a:cubicBezTo>
                        <a:pt x="9924" y="2"/>
                        <a:pt x="9738" y="92"/>
                        <a:pt x="9625" y="262"/>
                      </a:cubicBezTo>
                      <a:cubicBezTo>
                        <a:pt x="8688" y="1668"/>
                        <a:pt x="7119" y="2507"/>
                        <a:pt x="5429" y="2507"/>
                      </a:cubicBezTo>
                      <a:cubicBezTo>
                        <a:pt x="3740" y="2507"/>
                        <a:pt x="2172" y="1668"/>
                        <a:pt x="1235" y="264"/>
                      </a:cubicBezTo>
                      <a:cubicBezTo>
                        <a:pt x="1125" y="101"/>
                        <a:pt x="943" y="0"/>
                        <a:pt x="7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63" name="Google Shape;12611;p89">
                  <a:extLst>
                    <a:ext uri="{FF2B5EF4-FFF2-40B4-BE49-F238E27FC236}">
                      <a16:creationId xmlns:a16="http://schemas.microsoft.com/office/drawing/2014/main" id="{EBCBEA3D-E47D-146D-731C-FEE8A93C628F}"/>
                    </a:ext>
                  </a:extLst>
                </p:cNvPr>
                <p:cNvSpPr/>
                <p:nvPr/>
              </p:nvSpPr>
              <p:spPr>
                <a:xfrm>
                  <a:off x="7660859" y="2571753"/>
                  <a:ext cx="366561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4" h="19982" extrusionOk="0">
                      <a:moveTo>
                        <a:pt x="14636" y="1169"/>
                      </a:moveTo>
                      <a:cubicBezTo>
                        <a:pt x="15587" y="1169"/>
                        <a:pt x="16392" y="1992"/>
                        <a:pt x="16392" y="2965"/>
                      </a:cubicBezTo>
                      <a:lnTo>
                        <a:pt x="16392" y="14674"/>
                      </a:lnTo>
                      <a:cubicBezTo>
                        <a:pt x="16392" y="15643"/>
                        <a:pt x="15607" y="16431"/>
                        <a:pt x="14636" y="16431"/>
                      </a:cubicBezTo>
                      <a:lnTo>
                        <a:pt x="11124" y="16431"/>
                      </a:lnTo>
                      <a:cubicBezTo>
                        <a:pt x="10967" y="16431"/>
                        <a:pt x="10816" y="16493"/>
                        <a:pt x="10707" y="16604"/>
                      </a:cubicBezTo>
                      <a:lnTo>
                        <a:pt x="8782" y="18561"/>
                      </a:lnTo>
                      <a:lnTo>
                        <a:pt x="6857" y="16604"/>
                      </a:lnTo>
                      <a:cubicBezTo>
                        <a:pt x="6748" y="16493"/>
                        <a:pt x="6597" y="16431"/>
                        <a:pt x="6440" y="16431"/>
                      </a:cubicBezTo>
                      <a:lnTo>
                        <a:pt x="2928" y="16431"/>
                      </a:lnTo>
                      <a:cubicBezTo>
                        <a:pt x="1959" y="16431"/>
                        <a:pt x="1172" y="15643"/>
                        <a:pt x="1172" y="14674"/>
                      </a:cubicBezTo>
                      <a:lnTo>
                        <a:pt x="1172" y="2965"/>
                      </a:lnTo>
                      <a:cubicBezTo>
                        <a:pt x="1172" y="1992"/>
                        <a:pt x="1977" y="1169"/>
                        <a:pt x="2928" y="1169"/>
                      </a:cubicBezTo>
                      <a:close/>
                      <a:moveTo>
                        <a:pt x="2928" y="0"/>
                      </a:moveTo>
                      <a:cubicBezTo>
                        <a:pt x="1310" y="0"/>
                        <a:pt x="1" y="1346"/>
                        <a:pt x="1" y="2965"/>
                      </a:cubicBezTo>
                      <a:lnTo>
                        <a:pt x="1" y="14674"/>
                      </a:lnTo>
                      <a:cubicBezTo>
                        <a:pt x="1" y="16291"/>
                        <a:pt x="1312" y="17600"/>
                        <a:pt x="2928" y="17600"/>
                      </a:cubicBezTo>
                      <a:lnTo>
                        <a:pt x="6196" y="17600"/>
                      </a:lnTo>
                      <a:lnTo>
                        <a:pt x="8365" y="19806"/>
                      </a:lnTo>
                      <a:cubicBezTo>
                        <a:pt x="8474" y="19919"/>
                        <a:pt x="8625" y="19981"/>
                        <a:pt x="8782" y="19981"/>
                      </a:cubicBezTo>
                      <a:cubicBezTo>
                        <a:pt x="8940" y="19981"/>
                        <a:pt x="9090" y="19919"/>
                        <a:pt x="9200" y="19806"/>
                      </a:cubicBezTo>
                      <a:lnTo>
                        <a:pt x="11370" y="17600"/>
                      </a:lnTo>
                      <a:lnTo>
                        <a:pt x="14636" y="17600"/>
                      </a:lnTo>
                      <a:cubicBezTo>
                        <a:pt x="16251" y="17600"/>
                        <a:pt x="17563" y="16287"/>
                        <a:pt x="17563" y="14674"/>
                      </a:cubicBezTo>
                      <a:lnTo>
                        <a:pt x="17563" y="2965"/>
                      </a:lnTo>
                      <a:cubicBezTo>
                        <a:pt x="17563" y="1348"/>
                        <a:pt x="16254" y="0"/>
                        <a:pt x="1463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531" name="Google Shape;12612;p89">
                <a:extLst>
                  <a:ext uri="{FF2B5EF4-FFF2-40B4-BE49-F238E27FC236}">
                    <a16:creationId xmlns:a16="http://schemas.microsoft.com/office/drawing/2014/main" id="{A6C857BD-CD33-431C-E568-B1D95157FF5B}"/>
                  </a:ext>
                </a:extLst>
              </p:cNvPr>
              <p:cNvGrpSpPr/>
              <p:nvPr/>
            </p:nvGrpSpPr>
            <p:grpSpPr>
              <a:xfrm>
                <a:off x="5797695" y="5123204"/>
                <a:ext cx="620859" cy="620859"/>
                <a:chOff x="5566722" y="2571753"/>
                <a:chExt cx="417024" cy="417024"/>
              </a:xfrm>
              <a:grpFill/>
            </p:grpSpPr>
            <p:sp>
              <p:nvSpPr>
                <p:cNvPr id="559" name="Google Shape;12613;p89">
                  <a:extLst>
                    <a:ext uri="{FF2B5EF4-FFF2-40B4-BE49-F238E27FC236}">
                      <a16:creationId xmlns:a16="http://schemas.microsoft.com/office/drawing/2014/main" id="{6D991871-14CB-621A-B5C6-81493BAA8679}"/>
                    </a:ext>
                  </a:extLst>
                </p:cNvPr>
                <p:cNvSpPr/>
                <p:nvPr/>
              </p:nvSpPr>
              <p:spPr>
                <a:xfrm>
                  <a:off x="5566722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9990" y="1171"/>
                      </a:moveTo>
                      <a:cubicBezTo>
                        <a:pt x="14855" y="1171"/>
                        <a:pt x="18810" y="5127"/>
                        <a:pt x="18810" y="9991"/>
                      </a:cubicBezTo>
                      <a:cubicBezTo>
                        <a:pt x="18810" y="14854"/>
                        <a:pt x="14855" y="18810"/>
                        <a:pt x="9990" y="18810"/>
                      </a:cubicBezTo>
                      <a:cubicBezTo>
                        <a:pt x="5127" y="18810"/>
                        <a:pt x="1170" y="14854"/>
                        <a:pt x="1170" y="9991"/>
                      </a:cubicBezTo>
                      <a:cubicBezTo>
                        <a:pt x="1170" y="5127"/>
                        <a:pt x="5127" y="1171"/>
                        <a:pt x="9990" y="1171"/>
                      </a:cubicBezTo>
                      <a:close/>
                      <a:moveTo>
                        <a:pt x="9990" y="0"/>
                      </a:moveTo>
                      <a:cubicBezTo>
                        <a:pt x="4488" y="0"/>
                        <a:pt x="0" y="4490"/>
                        <a:pt x="0" y="9990"/>
                      </a:cubicBezTo>
                      <a:cubicBezTo>
                        <a:pt x="0" y="15493"/>
                        <a:pt x="4490" y="19981"/>
                        <a:pt x="9990" y="19981"/>
                      </a:cubicBezTo>
                      <a:cubicBezTo>
                        <a:pt x="15492" y="19981"/>
                        <a:pt x="19981" y="15491"/>
                        <a:pt x="19981" y="9990"/>
                      </a:cubicBezTo>
                      <a:cubicBezTo>
                        <a:pt x="19981" y="4488"/>
                        <a:pt x="15492" y="0"/>
                        <a:pt x="999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60" name="Google Shape;12614;p89">
                  <a:extLst>
                    <a:ext uri="{FF2B5EF4-FFF2-40B4-BE49-F238E27FC236}">
                      <a16:creationId xmlns:a16="http://schemas.microsoft.com/office/drawing/2014/main" id="{1EB42AEB-D17C-9FBA-4549-306EA9B0D395}"/>
                    </a:ext>
                  </a:extLst>
                </p:cNvPr>
                <p:cNvSpPr/>
                <p:nvPr/>
              </p:nvSpPr>
              <p:spPr>
                <a:xfrm>
                  <a:off x="5653037" y="2658069"/>
                  <a:ext cx="207719" cy="24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53" h="11646" extrusionOk="0">
                      <a:moveTo>
                        <a:pt x="8782" y="1300"/>
                      </a:moveTo>
                      <a:lnTo>
                        <a:pt x="8782" y="2448"/>
                      </a:lnTo>
                      <a:lnTo>
                        <a:pt x="4099" y="3384"/>
                      </a:lnTo>
                      <a:lnTo>
                        <a:pt x="4099" y="2236"/>
                      </a:lnTo>
                      <a:lnTo>
                        <a:pt x="8782" y="1300"/>
                      </a:lnTo>
                      <a:close/>
                      <a:moveTo>
                        <a:pt x="8782" y="7304"/>
                      </a:moveTo>
                      <a:lnTo>
                        <a:pt x="8782" y="8447"/>
                      </a:lnTo>
                      <a:cubicBezTo>
                        <a:pt x="8782" y="8766"/>
                        <a:pt x="8591" y="9047"/>
                        <a:pt x="8295" y="9165"/>
                      </a:cubicBezTo>
                      <a:cubicBezTo>
                        <a:pt x="8163" y="9218"/>
                        <a:pt x="7987" y="9306"/>
                        <a:pt x="7782" y="9306"/>
                      </a:cubicBezTo>
                      <a:cubicBezTo>
                        <a:pt x="7653" y="9306"/>
                        <a:pt x="7513" y="9271"/>
                        <a:pt x="7365" y="9171"/>
                      </a:cubicBezTo>
                      <a:cubicBezTo>
                        <a:pt x="6850" y="8824"/>
                        <a:pt x="6937" y="8042"/>
                        <a:pt x="7512" y="7812"/>
                      </a:cubicBezTo>
                      <a:lnTo>
                        <a:pt x="8782" y="7304"/>
                      </a:lnTo>
                      <a:close/>
                      <a:moveTo>
                        <a:pt x="2928" y="8475"/>
                      </a:moveTo>
                      <a:lnTo>
                        <a:pt x="2928" y="9618"/>
                      </a:lnTo>
                      <a:cubicBezTo>
                        <a:pt x="2928" y="9937"/>
                        <a:pt x="2737" y="10218"/>
                        <a:pt x="2442" y="10336"/>
                      </a:cubicBezTo>
                      <a:cubicBezTo>
                        <a:pt x="2308" y="10389"/>
                        <a:pt x="2132" y="10476"/>
                        <a:pt x="1928" y="10476"/>
                      </a:cubicBezTo>
                      <a:cubicBezTo>
                        <a:pt x="1799" y="10476"/>
                        <a:pt x="1659" y="10442"/>
                        <a:pt x="1511" y="10342"/>
                      </a:cubicBezTo>
                      <a:cubicBezTo>
                        <a:pt x="996" y="9993"/>
                        <a:pt x="1083" y="9213"/>
                        <a:pt x="1658" y="8983"/>
                      </a:cubicBezTo>
                      <a:lnTo>
                        <a:pt x="2928" y="8475"/>
                      </a:lnTo>
                      <a:close/>
                      <a:moveTo>
                        <a:pt x="9369" y="1"/>
                      </a:moveTo>
                      <a:cubicBezTo>
                        <a:pt x="9330" y="1"/>
                        <a:pt x="9291" y="4"/>
                        <a:pt x="9252" y="12"/>
                      </a:cubicBezTo>
                      <a:lnTo>
                        <a:pt x="3399" y="1182"/>
                      </a:lnTo>
                      <a:cubicBezTo>
                        <a:pt x="3124" y="1237"/>
                        <a:pt x="2928" y="1477"/>
                        <a:pt x="2928" y="1757"/>
                      </a:cubicBezTo>
                      <a:lnTo>
                        <a:pt x="2928" y="7214"/>
                      </a:lnTo>
                      <a:lnTo>
                        <a:pt x="1223" y="7897"/>
                      </a:lnTo>
                      <a:cubicBezTo>
                        <a:pt x="480" y="8192"/>
                        <a:pt x="0" y="8902"/>
                        <a:pt x="0" y="9701"/>
                      </a:cubicBezTo>
                      <a:cubicBezTo>
                        <a:pt x="0" y="10782"/>
                        <a:pt x="880" y="11645"/>
                        <a:pt x="1944" y="11645"/>
                      </a:cubicBezTo>
                      <a:cubicBezTo>
                        <a:pt x="2362" y="11645"/>
                        <a:pt x="2624" y="11523"/>
                        <a:pt x="2877" y="11423"/>
                      </a:cubicBezTo>
                      <a:cubicBezTo>
                        <a:pt x="3618" y="11125"/>
                        <a:pt x="4099" y="10418"/>
                        <a:pt x="4099" y="9618"/>
                      </a:cubicBezTo>
                      <a:lnTo>
                        <a:pt x="4099" y="4578"/>
                      </a:lnTo>
                      <a:lnTo>
                        <a:pt x="8782" y="3641"/>
                      </a:lnTo>
                      <a:lnTo>
                        <a:pt x="8782" y="6043"/>
                      </a:lnTo>
                      <a:lnTo>
                        <a:pt x="7076" y="6726"/>
                      </a:lnTo>
                      <a:cubicBezTo>
                        <a:pt x="6335" y="7023"/>
                        <a:pt x="5854" y="7731"/>
                        <a:pt x="5854" y="8530"/>
                      </a:cubicBezTo>
                      <a:cubicBezTo>
                        <a:pt x="5854" y="9611"/>
                        <a:pt x="6733" y="10476"/>
                        <a:pt x="7798" y="10476"/>
                      </a:cubicBezTo>
                      <a:cubicBezTo>
                        <a:pt x="8216" y="10476"/>
                        <a:pt x="8477" y="10354"/>
                        <a:pt x="8730" y="10251"/>
                      </a:cubicBezTo>
                      <a:cubicBezTo>
                        <a:pt x="9473" y="9956"/>
                        <a:pt x="9953" y="9247"/>
                        <a:pt x="9953" y="8447"/>
                      </a:cubicBezTo>
                      <a:lnTo>
                        <a:pt x="9953" y="586"/>
                      </a:lnTo>
                      <a:cubicBezTo>
                        <a:pt x="9953" y="410"/>
                        <a:pt x="9873" y="244"/>
                        <a:pt x="9739" y="133"/>
                      </a:cubicBezTo>
                      <a:cubicBezTo>
                        <a:pt x="9633" y="47"/>
                        <a:pt x="9503" y="1"/>
                        <a:pt x="93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532" name="Google Shape;12615;p89">
                <a:extLst>
                  <a:ext uri="{FF2B5EF4-FFF2-40B4-BE49-F238E27FC236}">
                    <a16:creationId xmlns:a16="http://schemas.microsoft.com/office/drawing/2014/main" id="{26391027-C4F2-CDF8-294C-7F97685262C3}"/>
                  </a:ext>
                </a:extLst>
              </p:cNvPr>
              <p:cNvGrpSpPr/>
              <p:nvPr/>
            </p:nvGrpSpPr>
            <p:grpSpPr>
              <a:xfrm>
                <a:off x="6736981" y="5279039"/>
                <a:ext cx="620845" cy="309187"/>
                <a:chOff x="6090251" y="2676413"/>
                <a:chExt cx="417014" cy="207677"/>
              </a:xfrm>
              <a:grpFill/>
            </p:grpSpPr>
            <p:sp>
              <p:nvSpPr>
                <p:cNvPr id="555" name="Google Shape;12616;p89">
                  <a:extLst>
                    <a:ext uri="{FF2B5EF4-FFF2-40B4-BE49-F238E27FC236}">
                      <a16:creationId xmlns:a16="http://schemas.microsoft.com/office/drawing/2014/main" id="{AB730599-4D2F-A263-D611-E42BE7E57E50}"/>
                    </a:ext>
                  </a:extLst>
                </p:cNvPr>
                <p:cNvSpPr/>
                <p:nvPr/>
              </p:nvSpPr>
              <p:spPr>
                <a:xfrm>
                  <a:off x="6237672" y="2725248"/>
                  <a:ext cx="61086" cy="15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7611" extrusionOk="0">
                      <a:moveTo>
                        <a:pt x="1463" y="1172"/>
                      </a:moveTo>
                      <a:cubicBezTo>
                        <a:pt x="1624" y="1172"/>
                        <a:pt x="1757" y="1303"/>
                        <a:pt x="1757" y="1465"/>
                      </a:cubicBezTo>
                      <a:lnTo>
                        <a:pt x="1757" y="6148"/>
                      </a:lnTo>
                      <a:cubicBezTo>
                        <a:pt x="1757" y="6309"/>
                        <a:pt x="1624" y="6440"/>
                        <a:pt x="1463" y="6440"/>
                      </a:cubicBezTo>
                      <a:cubicBezTo>
                        <a:pt x="1302" y="6440"/>
                        <a:pt x="1171" y="6309"/>
                        <a:pt x="1171" y="6148"/>
                      </a:cubicBezTo>
                      <a:lnTo>
                        <a:pt x="1171" y="1465"/>
                      </a:lnTo>
                      <a:cubicBezTo>
                        <a:pt x="1171" y="1303"/>
                        <a:pt x="1302" y="1172"/>
                        <a:pt x="1463" y="1172"/>
                      </a:cubicBezTo>
                      <a:close/>
                      <a:moveTo>
                        <a:pt x="1463" y="1"/>
                      </a:moveTo>
                      <a:cubicBezTo>
                        <a:pt x="657" y="1"/>
                        <a:pt x="0" y="657"/>
                        <a:pt x="0" y="1465"/>
                      </a:cubicBezTo>
                      <a:lnTo>
                        <a:pt x="0" y="6148"/>
                      </a:lnTo>
                      <a:cubicBezTo>
                        <a:pt x="0" y="6955"/>
                        <a:pt x="657" y="7611"/>
                        <a:pt x="1463" y="7611"/>
                      </a:cubicBezTo>
                      <a:cubicBezTo>
                        <a:pt x="2270" y="7611"/>
                        <a:pt x="2926" y="6955"/>
                        <a:pt x="2926" y="6148"/>
                      </a:cubicBezTo>
                      <a:lnTo>
                        <a:pt x="2926" y="1465"/>
                      </a:lnTo>
                      <a:cubicBezTo>
                        <a:pt x="2926" y="657"/>
                        <a:pt x="2270" y="1"/>
                        <a:pt x="146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56" name="Google Shape;12617;p89">
                  <a:extLst>
                    <a:ext uri="{FF2B5EF4-FFF2-40B4-BE49-F238E27FC236}">
                      <a16:creationId xmlns:a16="http://schemas.microsoft.com/office/drawing/2014/main" id="{6FFE0B14-3831-90CA-97A0-5CDF9BBCDF0A}"/>
                    </a:ext>
                  </a:extLst>
                </p:cNvPr>
                <p:cNvSpPr/>
                <p:nvPr/>
              </p:nvSpPr>
              <p:spPr>
                <a:xfrm>
                  <a:off x="6446178" y="2761915"/>
                  <a:ext cx="61086" cy="61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2927" extrusionOk="0">
                      <a:moveTo>
                        <a:pt x="1464" y="1171"/>
                      </a:moveTo>
                      <a:cubicBezTo>
                        <a:pt x="1625" y="1171"/>
                        <a:pt x="1756" y="1302"/>
                        <a:pt x="1756" y="1463"/>
                      </a:cubicBezTo>
                      <a:cubicBezTo>
                        <a:pt x="1756" y="1626"/>
                        <a:pt x="1625" y="1757"/>
                        <a:pt x="1464" y="1757"/>
                      </a:cubicBezTo>
                      <a:cubicBezTo>
                        <a:pt x="1303" y="1757"/>
                        <a:pt x="1170" y="1626"/>
                        <a:pt x="1170" y="1463"/>
                      </a:cubicBezTo>
                      <a:cubicBezTo>
                        <a:pt x="1170" y="1302"/>
                        <a:pt x="1303" y="1171"/>
                        <a:pt x="1464" y="1171"/>
                      </a:cubicBezTo>
                      <a:close/>
                      <a:moveTo>
                        <a:pt x="1464" y="0"/>
                      </a:moveTo>
                      <a:cubicBezTo>
                        <a:pt x="657" y="0"/>
                        <a:pt x="1" y="657"/>
                        <a:pt x="1" y="1463"/>
                      </a:cubicBezTo>
                      <a:cubicBezTo>
                        <a:pt x="1" y="2270"/>
                        <a:pt x="657" y="2926"/>
                        <a:pt x="1464" y="2926"/>
                      </a:cubicBezTo>
                      <a:cubicBezTo>
                        <a:pt x="2270" y="2926"/>
                        <a:pt x="2927" y="2270"/>
                        <a:pt x="2927" y="1463"/>
                      </a:cubicBezTo>
                      <a:cubicBezTo>
                        <a:pt x="2927" y="657"/>
                        <a:pt x="2270" y="0"/>
                        <a:pt x="14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57" name="Google Shape;12618;p89">
                  <a:extLst>
                    <a:ext uri="{FF2B5EF4-FFF2-40B4-BE49-F238E27FC236}">
                      <a16:creationId xmlns:a16="http://schemas.microsoft.com/office/drawing/2014/main" id="{7EA6EC4E-7E48-131F-193E-AF695C0181B6}"/>
                    </a:ext>
                  </a:extLst>
                </p:cNvPr>
                <p:cNvSpPr/>
                <p:nvPr/>
              </p:nvSpPr>
              <p:spPr>
                <a:xfrm>
                  <a:off x="6311758" y="2676413"/>
                  <a:ext cx="135446" cy="207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8" h="9951" extrusionOk="0">
                      <a:moveTo>
                        <a:pt x="1466" y="1171"/>
                      </a:moveTo>
                      <a:cubicBezTo>
                        <a:pt x="1627" y="1171"/>
                        <a:pt x="1757" y="1302"/>
                        <a:pt x="1757" y="1463"/>
                      </a:cubicBezTo>
                      <a:lnTo>
                        <a:pt x="1757" y="6026"/>
                      </a:lnTo>
                      <a:lnTo>
                        <a:pt x="4186" y="3598"/>
                      </a:lnTo>
                      <a:cubicBezTo>
                        <a:pt x="4243" y="3541"/>
                        <a:pt x="4318" y="3512"/>
                        <a:pt x="4392" y="3512"/>
                      </a:cubicBezTo>
                      <a:cubicBezTo>
                        <a:pt x="4467" y="3512"/>
                        <a:pt x="4542" y="3541"/>
                        <a:pt x="4598" y="3598"/>
                      </a:cubicBezTo>
                      <a:cubicBezTo>
                        <a:pt x="4713" y="3712"/>
                        <a:pt x="4713" y="3897"/>
                        <a:pt x="4598" y="4012"/>
                      </a:cubicBezTo>
                      <a:lnTo>
                        <a:pt x="3247" y="5364"/>
                      </a:lnTo>
                      <a:lnTo>
                        <a:pt x="5221" y="8325"/>
                      </a:lnTo>
                      <a:cubicBezTo>
                        <a:pt x="5280" y="8414"/>
                        <a:pt x="5274" y="8500"/>
                        <a:pt x="5265" y="8546"/>
                      </a:cubicBezTo>
                      <a:cubicBezTo>
                        <a:pt x="5257" y="8591"/>
                        <a:pt x="5228" y="8674"/>
                        <a:pt x="5140" y="8732"/>
                      </a:cubicBezTo>
                      <a:cubicBezTo>
                        <a:pt x="5090" y="8764"/>
                        <a:pt x="5037" y="8780"/>
                        <a:pt x="4979" y="8780"/>
                      </a:cubicBezTo>
                      <a:cubicBezTo>
                        <a:pt x="4880" y="8780"/>
                        <a:pt x="4788" y="8732"/>
                        <a:pt x="4735" y="8651"/>
                      </a:cubicBezTo>
                      <a:lnTo>
                        <a:pt x="2824" y="5787"/>
                      </a:lnTo>
                      <a:lnTo>
                        <a:pt x="1757" y="6853"/>
                      </a:lnTo>
                      <a:lnTo>
                        <a:pt x="1757" y="8488"/>
                      </a:lnTo>
                      <a:cubicBezTo>
                        <a:pt x="1757" y="8649"/>
                        <a:pt x="1627" y="8782"/>
                        <a:pt x="1466" y="8782"/>
                      </a:cubicBezTo>
                      <a:cubicBezTo>
                        <a:pt x="1305" y="8782"/>
                        <a:pt x="1172" y="8649"/>
                        <a:pt x="1172" y="8488"/>
                      </a:cubicBezTo>
                      <a:lnTo>
                        <a:pt x="1172" y="1463"/>
                      </a:lnTo>
                      <a:cubicBezTo>
                        <a:pt x="1172" y="1302"/>
                        <a:pt x="1305" y="1171"/>
                        <a:pt x="1466" y="1171"/>
                      </a:cubicBezTo>
                      <a:close/>
                      <a:moveTo>
                        <a:pt x="1466" y="0"/>
                      </a:moveTo>
                      <a:cubicBezTo>
                        <a:pt x="659" y="0"/>
                        <a:pt x="1" y="657"/>
                        <a:pt x="1" y="1463"/>
                      </a:cubicBezTo>
                      <a:lnTo>
                        <a:pt x="1" y="8488"/>
                      </a:lnTo>
                      <a:cubicBezTo>
                        <a:pt x="1" y="9295"/>
                        <a:pt x="659" y="9951"/>
                        <a:pt x="1466" y="9951"/>
                      </a:cubicBezTo>
                      <a:cubicBezTo>
                        <a:pt x="2272" y="9951"/>
                        <a:pt x="2929" y="9295"/>
                        <a:pt x="2929" y="8488"/>
                      </a:cubicBezTo>
                      <a:lnTo>
                        <a:pt x="2929" y="8053"/>
                      </a:lnTo>
                      <a:lnTo>
                        <a:pt x="3760" y="9300"/>
                      </a:lnTo>
                      <a:cubicBezTo>
                        <a:pt x="4032" y="9709"/>
                        <a:pt x="4487" y="9951"/>
                        <a:pt x="4979" y="9951"/>
                      </a:cubicBezTo>
                      <a:cubicBezTo>
                        <a:pt x="5269" y="9951"/>
                        <a:pt x="5548" y="9866"/>
                        <a:pt x="5789" y="9705"/>
                      </a:cubicBezTo>
                      <a:cubicBezTo>
                        <a:pt x="6114" y="9489"/>
                        <a:pt x="6336" y="9158"/>
                        <a:pt x="6413" y="8775"/>
                      </a:cubicBezTo>
                      <a:cubicBezTo>
                        <a:pt x="6490" y="8391"/>
                        <a:pt x="6412" y="8001"/>
                        <a:pt x="6196" y="7676"/>
                      </a:cubicBezTo>
                      <a:lnTo>
                        <a:pt x="4754" y="5512"/>
                      </a:lnTo>
                      <a:lnTo>
                        <a:pt x="5426" y="4840"/>
                      </a:lnTo>
                      <a:cubicBezTo>
                        <a:pt x="5998" y="4269"/>
                        <a:pt x="5998" y="3340"/>
                        <a:pt x="5426" y="2771"/>
                      </a:cubicBezTo>
                      <a:cubicBezTo>
                        <a:pt x="5142" y="2485"/>
                        <a:pt x="4767" y="2342"/>
                        <a:pt x="4392" y="2342"/>
                      </a:cubicBezTo>
                      <a:cubicBezTo>
                        <a:pt x="4017" y="2342"/>
                        <a:pt x="3642" y="2485"/>
                        <a:pt x="3357" y="2771"/>
                      </a:cubicBezTo>
                      <a:lnTo>
                        <a:pt x="2929" y="3199"/>
                      </a:lnTo>
                      <a:lnTo>
                        <a:pt x="2929" y="1463"/>
                      </a:lnTo>
                      <a:cubicBezTo>
                        <a:pt x="2929" y="657"/>
                        <a:pt x="2272" y="0"/>
                        <a:pt x="146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58" name="Google Shape;12619;p89">
                  <a:extLst>
                    <a:ext uri="{FF2B5EF4-FFF2-40B4-BE49-F238E27FC236}">
                      <a16:creationId xmlns:a16="http://schemas.microsoft.com/office/drawing/2014/main" id="{0B090842-BBE6-4FD8-4EEE-FC3938444231}"/>
                    </a:ext>
                  </a:extLst>
                </p:cNvPr>
                <p:cNvSpPr/>
                <p:nvPr/>
              </p:nvSpPr>
              <p:spPr>
                <a:xfrm>
                  <a:off x="6090251" y="2676413"/>
                  <a:ext cx="135405" cy="207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8" h="9951" extrusionOk="0">
                      <a:moveTo>
                        <a:pt x="1464" y="1171"/>
                      </a:moveTo>
                      <a:cubicBezTo>
                        <a:pt x="1625" y="1171"/>
                        <a:pt x="1757" y="1302"/>
                        <a:pt x="1757" y="1463"/>
                      </a:cubicBezTo>
                      <a:lnTo>
                        <a:pt x="1757" y="6026"/>
                      </a:lnTo>
                      <a:lnTo>
                        <a:pt x="4184" y="3598"/>
                      </a:lnTo>
                      <a:cubicBezTo>
                        <a:pt x="4241" y="3541"/>
                        <a:pt x="4316" y="3512"/>
                        <a:pt x="4391" y="3512"/>
                      </a:cubicBezTo>
                      <a:cubicBezTo>
                        <a:pt x="4466" y="3512"/>
                        <a:pt x="4541" y="3541"/>
                        <a:pt x="4598" y="3598"/>
                      </a:cubicBezTo>
                      <a:cubicBezTo>
                        <a:pt x="4712" y="3712"/>
                        <a:pt x="4712" y="3897"/>
                        <a:pt x="4598" y="4012"/>
                      </a:cubicBezTo>
                      <a:lnTo>
                        <a:pt x="3245" y="5364"/>
                      </a:lnTo>
                      <a:lnTo>
                        <a:pt x="5219" y="8325"/>
                      </a:lnTo>
                      <a:cubicBezTo>
                        <a:pt x="5278" y="8414"/>
                        <a:pt x="5272" y="8500"/>
                        <a:pt x="5264" y="8546"/>
                      </a:cubicBezTo>
                      <a:cubicBezTo>
                        <a:pt x="5255" y="8591"/>
                        <a:pt x="5226" y="8674"/>
                        <a:pt x="5138" y="8732"/>
                      </a:cubicBezTo>
                      <a:cubicBezTo>
                        <a:pt x="5090" y="8764"/>
                        <a:pt x="5035" y="8780"/>
                        <a:pt x="4977" y="8780"/>
                      </a:cubicBezTo>
                      <a:cubicBezTo>
                        <a:pt x="4878" y="8780"/>
                        <a:pt x="4788" y="8732"/>
                        <a:pt x="4733" y="8651"/>
                      </a:cubicBezTo>
                      <a:lnTo>
                        <a:pt x="2824" y="5787"/>
                      </a:lnTo>
                      <a:lnTo>
                        <a:pt x="1757" y="6853"/>
                      </a:lnTo>
                      <a:lnTo>
                        <a:pt x="1757" y="8488"/>
                      </a:lnTo>
                      <a:cubicBezTo>
                        <a:pt x="1757" y="8649"/>
                        <a:pt x="1625" y="8782"/>
                        <a:pt x="1464" y="8782"/>
                      </a:cubicBezTo>
                      <a:cubicBezTo>
                        <a:pt x="1303" y="8782"/>
                        <a:pt x="1172" y="8649"/>
                        <a:pt x="1172" y="8488"/>
                      </a:cubicBezTo>
                      <a:lnTo>
                        <a:pt x="1172" y="1463"/>
                      </a:lnTo>
                      <a:cubicBezTo>
                        <a:pt x="1172" y="1302"/>
                        <a:pt x="1303" y="1171"/>
                        <a:pt x="1464" y="1171"/>
                      </a:cubicBezTo>
                      <a:close/>
                      <a:moveTo>
                        <a:pt x="1464" y="0"/>
                      </a:moveTo>
                      <a:cubicBezTo>
                        <a:pt x="657" y="0"/>
                        <a:pt x="1" y="657"/>
                        <a:pt x="1" y="1463"/>
                      </a:cubicBezTo>
                      <a:lnTo>
                        <a:pt x="1" y="8488"/>
                      </a:lnTo>
                      <a:cubicBezTo>
                        <a:pt x="1" y="9295"/>
                        <a:pt x="657" y="9951"/>
                        <a:pt x="1464" y="9951"/>
                      </a:cubicBezTo>
                      <a:cubicBezTo>
                        <a:pt x="2270" y="9951"/>
                        <a:pt x="2927" y="9295"/>
                        <a:pt x="2927" y="8488"/>
                      </a:cubicBezTo>
                      <a:lnTo>
                        <a:pt x="2927" y="8053"/>
                      </a:lnTo>
                      <a:lnTo>
                        <a:pt x="3758" y="9300"/>
                      </a:lnTo>
                      <a:cubicBezTo>
                        <a:pt x="4031" y="9709"/>
                        <a:pt x="4485" y="9951"/>
                        <a:pt x="4977" y="9951"/>
                      </a:cubicBezTo>
                      <a:cubicBezTo>
                        <a:pt x="5267" y="9951"/>
                        <a:pt x="5548" y="9866"/>
                        <a:pt x="5787" y="9705"/>
                      </a:cubicBezTo>
                      <a:cubicBezTo>
                        <a:pt x="6113" y="9489"/>
                        <a:pt x="6336" y="9158"/>
                        <a:pt x="6412" y="8775"/>
                      </a:cubicBezTo>
                      <a:cubicBezTo>
                        <a:pt x="6488" y="8391"/>
                        <a:pt x="6410" y="8001"/>
                        <a:pt x="6194" y="7676"/>
                      </a:cubicBezTo>
                      <a:lnTo>
                        <a:pt x="4752" y="5512"/>
                      </a:lnTo>
                      <a:lnTo>
                        <a:pt x="5426" y="4840"/>
                      </a:lnTo>
                      <a:cubicBezTo>
                        <a:pt x="5996" y="4269"/>
                        <a:pt x="5996" y="3340"/>
                        <a:pt x="5426" y="2771"/>
                      </a:cubicBezTo>
                      <a:cubicBezTo>
                        <a:pt x="5141" y="2485"/>
                        <a:pt x="4766" y="2342"/>
                        <a:pt x="4391" y="2342"/>
                      </a:cubicBezTo>
                      <a:cubicBezTo>
                        <a:pt x="4016" y="2342"/>
                        <a:pt x="3641" y="2485"/>
                        <a:pt x="3357" y="2771"/>
                      </a:cubicBezTo>
                      <a:lnTo>
                        <a:pt x="2927" y="3199"/>
                      </a:lnTo>
                      <a:lnTo>
                        <a:pt x="2927" y="1463"/>
                      </a:lnTo>
                      <a:cubicBezTo>
                        <a:pt x="2927" y="657"/>
                        <a:pt x="2270" y="0"/>
                        <a:pt x="14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533" name="Google Shape;12620;p89">
                <a:extLst>
                  <a:ext uri="{FF2B5EF4-FFF2-40B4-BE49-F238E27FC236}">
                    <a16:creationId xmlns:a16="http://schemas.microsoft.com/office/drawing/2014/main" id="{93FC21F2-A844-6A54-7701-DE77DA456D47}"/>
                  </a:ext>
                </a:extLst>
              </p:cNvPr>
              <p:cNvGrpSpPr/>
              <p:nvPr/>
            </p:nvGrpSpPr>
            <p:grpSpPr>
              <a:xfrm>
                <a:off x="8615531" y="5123204"/>
                <a:ext cx="620859" cy="620859"/>
                <a:chOff x="7137330" y="2571753"/>
                <a:chExt cx="417024" cy="417024"/>
              </a:xfrm>
              <a:grpFill/>
            </p:grpSpPr>
            <p:sp>
              <p:nvSpPr>
                <p:cNvPr id="552" name="Google Shape;12621;p89">
                  <a:extLst>
                    <a:ext uri="{FF2B5EF4-FFF2-40B4-BE49-F238E27FC236}">
                      <a16:creationId xmlns:a16="http://schemas.microsoft.com/office/drawing/2014/main" id="{1A11391E-BAE8-E319-0F00-54AAD895E31F}"/>
                    </a:ext>
                  </a:extLst>
                </p:cNvPr>
                <p:cNvSpPr/>
                <p:nvPr/>
              </p:nvSpPr>
              <p:spPr>
                <a:xfrm>
                  <a:off x="7235854" y="2645840"/>
                  <a:ext cx="219949" cy="268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39" h="12881" extrusionOk="0">
                      <a:moveTo>
                        <a:pt x="5271" y="1172"/>
                      </a:moveTo>
                      <a:cubicBezTo>
                        <a:pt x="7530" y="1172"/>
                        <a:pt x="9368" y="3010"/>
                        <a:pt x="9368" y="5270"/>
                      </a:cubicBezTo>
                      <a:cubicBezTo>
                        <a:pt x="9368" y="6273"/>
                        <a:pt x="8717" y="7797"/>
                        <a:pt x="7624" y="9343"/>
                      </a:cubicBezTo>
                      <a:cubicBezTo>
                        <a:pt x="6513" y="10917"/>
                        <a:pt x="5536" y="11665"/>
                        <a:pt x="5271" y="11708"/>
                      </a:cubicBezTo>
                      <a:cubicBezTo>
                        <a:pt x="5004" y="11665"/>
                        <a:pt x="4029" y="10917"/>
                        <a:pt x="2916" y="9343"/>
                      </a:cubicBezTo>
                      <a:cubicBezTo>
                        <a:pt x="1825" y="7797"/>
                        <a:pt x="1172" y="6273"/>
                        <a:pt x="1172" y="5270"/>
                      </a:cubicBezTo>
                      <a:cubicBezTo>
                        <a:pt x="1172" y="3010"/>
                        <a:pt x="3010" y="1172"/>
                        <a:pt x="5271" y="1172"/>
                      </a:cubicBezTo>
                      <a:close/>
                      <a:moveTo>
                        <a:pt x="5271" y="1"/>
                      </a:moveTo>
                      <a:cubicBezTo>
                        <a:pt x="2366" y="1"/>
                        <a:pt x="1" y="2364"/>
                        <a:pt x="1" y="5270"/>
                      </a:cubicBezTo>
                      <a:cubicBezTo>
                        <a:pt x="1" y="7084"/>
                        <a:pt x="1409" y="9247"/>
                        <a:pt x="2014" y="10093"/>
                      </a:cubicBezTo>
                      <a:cubicBezTo>
                        <a:pt x="2481" y="10747"/>
                        <a:pt x="4098" y="12881"/>
                        <a:pt x="5271" y="12881"/>
                      </a:cubicBezTo>
                      <a:cubicBezTo>
                        <a:pt x="6444" y="12881"/>
                        <a:pt x="8059" y="10747"/>
                        <a:pt x="8528" y="10093"/>
                      </a:cubicBezTo>
                      <a:cubicBezTo>
                        <a:pt x="9133" y="9247"/>
                        <a:pt x="10539" y="7084"/>
                        <a:pt x="10539" y="5270"/>
                      </a:cubicBezTo>
                      <a:cubicBezTo>
                        <a:pt x="10539" y="2364"/>
                        <a:pt x="8175" y="1"/>
                        <a:pt x="52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53" name="Google Shape;12622;p89">
                  <a:extLst>
                    <a:ext uri="{FF2B5EF4-FFF2-40B4-BE49-F238E27FC236}">
                      <a16:creationId xmlns:a16="http://schemas.microsoft.com/office/drawing/2014/main" id="{BBE14783-8523-A654-5037-44574062993D}"/>
                    </a:ext>
                  </a:extLst>
                </p:cNvPr>
                <p:cNvSpPr/>
                <p:nvPr/>
              </p:nvSpPr>
              <p:spPr>
                <a:xfrm>
                  <a:off x="7137330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9992" y="1171"/>
                      </a:moveTo>
                      <a:cubicBezTo>
                        <a:pt x="14855" y="1171"/>
                        <a:pt x="18812" y="5127"/>
                        <a:pt x="18812" y="9991"/>
                      </a:cubicBezTo>
                      <a:cubicBezTo>
                        <a:pt x="18812" y="14854"/>
                        <a:pt x="14855" y="18810"/>
                        <a:pt x="9992" y="18810"/>
                      </a:cubicBezTo>
                      <a:cubicBezTo>
                        <a:pt x="5127" y="18810"/>
                        <a:pt x="1171" y="14854"/>
                        <a:pt x="1171" y="9991"/>
                      </a:cubicBezTo>
                      <a:cubicBezTo>
                        <a:pt x="1171" y="5127"/>
                        <a:pt x="5127" y="1171"/>
                        <a:pt x="9992" y="1171"/>
                      </a:cubicBezTo>
                      <a:close/>
                      <a:moveTo>
                        <a:pt x="9992" y="0"/>
                      </a:moveTo>
                      <a:cubicBezTo>
                        <a:pt x="4490" y="0"/>
                        <a:pt x="0" y="4490"/>
                        <a:pt x="0" y="9990"/>
                      </a:cubicBezTo>
                      <a:cubicBezTo>
                        <a:pt x="0" y="15491"/>
                        <a:pt x="4490" y="19981"/>
                        <a:pt x="9992" y="19981"/>
                      </a:cubicBezTo>
                      <a:cubicBezTo>
                        <a:pt x="15493" y="19981"/>
                        <a:pt x="19981" y="15491"/>
                        <a:pt x="19981" y="9990"/>
                      </a:cubicBezTo>
                      <a:cubicBezTo>
                        <a:pt x="19981" y="4488"/>
                        <a:pt x="15492" y="0"/>
                        <a:pt x="99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54" name="Google Shape;12623;p89">
                  <a:extLst>
                    <a:ext uri="{FF2B5EF4-FFF2-40B4-BE49-F238E27FC236}">
                      <a16:creationId xmlns:a16="http://schemas.microsoft.com/office/drawing/2014/main" id="{2CADC662-E6CE-67B1-4293-B3CC6904BDC3}"/>
                    </a:ext>
                  </a:extLst>
                </p:cNvPr>
                <p:cNvSpPr/>
                <p:nvPr/>
              </p:nvSpPr>
              <p:spPr>
                <a:xfrm>
                  <a:off x="7284751" y="2694716"/>
                  <a:ext cx="122173" cy="12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4" h="5855" extrusionOk="0">
                      <a:moveTo>
                        <a:pt x="2928" y="1172"/>
                      </a:moveTo>
                      <a:cubicBezTo>
                        <a:pt x="3895" y="1172"/>
                        <a:pt x="4684" y="1959"/>
                        <a:pt x="4684" y="2928"/>
                      </a:cubicBezTo>
                      <a:cubicBezTo>
                        <a:pt x="4684" y="3896"/>
                        <a:pt x="3895" y="4683"/>
                        <a:pt x="2928" y="4683"/>
                      </a:cubicBezTo>
                      <a:cubicBezTo>
                        <a:pt x="1958" y="4683"/>
                        <a:pt x="1171" y="3896"/>
                        <a:pt x="1171" y="2928"/>
                      </a:cubicBezTo>
                      <a:cubicBezTo>
                        <a:pt x="2139" y="2928"/>
                        <a:pt x="2928" y="2139"/>
                        <a:pt x="2928" y="1172"/>
                      </a:cubicBezTo>
                      <a:close/>
                      <a:moveTo>
                        <a:pt x="2928" y="1"/>
                      </a:moveTo>
                      <a:cubicBezTo>
                        <a:pt x="2655" y="1"/>
                        <a:pt x="2374" y="47"/>
                        <a:pt x="2066" y="142"/>
                      </a:cubicBezTo>
                      <a:cubicBezTo>
                        <a:pt x="1732" y="245"/>
                        <a:pt x="1562" y="616"/>
                        <a:pt x="1704" y="936"/>
                      </a:cubicBezTo>
                      <a:cubicBezTo>
                        <a:pt x="1885" y="1345"/>
                        <a:pt x="1569" y="1756"/>
                        <a:pt x="1177" y="1756"/>
                      </a:cubicBezTo>
                      <a:cubicBezTo>
                        <a:pt x="1099" y="1756"/>
                        <a:pt x="1018" y="1740"/>
                        <a:pt x="938" y="1704"/>
                      </a:cubicBezTo>
                      <a:cubicBezTo>
                        <a:pt x="860" y="1670"/>
                        <a:pt x="780" y="1654"/>
                        <a:pt x="701" y="1654"/>
                      </a:cubicBezTo>
                      <a:cubicBezTo>
                        <a:pt x="453" y="1654"/>
                        <a:pt x="219" y="1813"/>
                        <a:pt x="142" y="2067"/>
                      </a:cubicBezTo>
                      <a:cubicBezTo>
                        <a:pt x="46" y="2373"/>
                        <a:pt x="0" y="2656"/>
                        <a:pt x="0" y="2928"/>
                      </a:cubicBezTo>
                      <a:cubicBezTo>
                        <a:pt x="0" y="4542"/>
                        <a:pt x="1313" y="5854"/>
                        <a:pt x="2928" y="5854"/>
                      </a:cubicBezTo>
                      <a:cubicBezTo>
                        <a:pt x="4541" y="5854"/>
                        <a:pt x="5854" y="4542"/>
                        <a:pt x="5854" y="2928"/>
                      </a:cubicBezTo>
                      <a:cubicBezTo>
                        <a:pt x="5854" y="1313"/>
                        <a:pt x="4541" y="1"/>
                        <a:pt x="292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534" name="Google Shape;12624;p89">
                <a:extLst>
                  <a:ext uri="{FF2B5EF4-FFF2-40B4-BE49-F238E27FC236}">
                    <a16:creationId xmlns:a16="http://schemas.microsoft.com/office/drawing/2014/main" id="{8ABCD9C5-45FD-23F7-C439-586143B988F1}"/>
                  </a:ext>
                </a:extLst>
              </p:cNvPr>
              <p:cNvGrpSpPr/>
              <p:nvPr/>
            </p:nvGrpSpPr>
            <p:grpSpPr>
              <a:xfrm>
                <a:off x="7676248" y="5123204"/>
                <a:ext cx="620859" cy="620859"/>
                <a:chOff x="6613801" y="2571753"/>
                <a:chExt cx="417024" cy="417024"/>
              </a:xfrm>
              <a:grpFill/>
            </p:grpSpPr>
            <p:sp>
              <p:nvSpPr>
                <p:cNvPr id="547" name="Google Shape;12625;p89">
                  <a:extLst>
                    <a:ext uri="{FF2B5EF4-FFF2-40B4-BE49-F238E27FC236}">
                      <a16:creationId xmlns:a16="http://schemas.microsoft.com/office/drawing/2014/main" id="{B9DDDFF2-55FC-6757-A4AE-B6097F3FBF3F}"/>
                    </a:ext>
                  </a:extLst>
                </p:cNvPr>
                <p:cNvSpPr/>
                <p:nvPr/>
              </p:nvSpPr>
              <p:spPr>
                <a:xfrm>
                  <a:off x="6613801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9991" y="1171"/>
                      </a:moveTo>
                      <a:cubicBezTo>
                        <a:pt x="14854" y="1171"/>
                        <a:pt x="18812" y="5127"/>
                        <a:pt x="18812" y="9991"/>
                      </a:cubicBezTo>
                      <a:cubicBezTo>
                        <a:pt x="18812" y="14854"/>
                        <a:pt x="14854" y="18810"/>
                        <a:pt x="9991" y="18810"/>
                      </a:cubicBezTo>
                      <a:cubicBezTo>
                        <a:pt x="5127" y="18810"/>
                        <a:pt x="1171" y="14854"/>
                        <a:pt x="1171" y="9991"/>
                      </a:cubicBezTo>
                      <a:cubicBezTo>
                        <a:pt x="1171" y="5127"/>
                        <a:pt x="5127" y="1171"/>
                        <a:pt x="9991" y="1171"/>
                      </a:cubicBezTo>
                      <a:close/>
                      <a:moveTo>
                        <a:pt x="9991" y="0"/>
                      </a:moveTo>
                      <a:cubicBezTo>
                        <a:pt x="4490" y="0"/>
                        <a:pt x="0" y="4490"/>
                        <a:pt x="0" y="9990"/>
                      </a:cubicBezTo>
                      <a:cubicBezTo>
                        <a:pt x="0" y="15493"/>
                        <a:pt x="4490" y="19981"/>
                        <a:pt x="9991" y="19981"/>
                      </a:cubicBezTo>
                      <a:cubicBezTo>
                        <a:pt x="15493" y="19981"/>
                        <a:pt x="19981" y="15491"/>
                        <a:pt x="19981" y="9990"/>
                      </a:cubicBezTo>
                      <a:cubicBezTo>
                        <a:pt x="19981" y="4488"/>
                        <a:pt x="15491" y="0"/>
                        <a:pt x="999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48" name="Google Shape;12626;p89">
                  <a:extLst>
                    <a:ext uri="{FF2B5EF4-FFF2-40B4-BE49-F238E27FC236}">
                      <a16:creationId xmlns:a16="http://schemas.microsoft.com/office/drawing/2014/main" id="{95E34B17-F0E4-AF8F-10C1-6AB86DECAD41}"/>
                    </a:ext>
                  </a:extLst>
                </p:cNvPr>
                <p:cNvSpPr/>
                <p:nvPr/>
              </p:nvSpPr>
              <p:spPr>
                <a:xfrm>
                  <a:off x="6663449" y="2645840"/>
                  <a:ext cx="317704" cy="268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23" h="12881" extrusionOk="0">
                      <a:moveTo>
                        <a:pt x="12295" y="1172"/>
                      </a:moveTo>
                      <a:cubicBezTo>
                        <a:pt x="12619" y="1172"/>
                        <a:pt x="12881" y="1435"/>
                        <a:pt x="12881" y="1757"/>
                      </a:cubicBezTo>
                      <a:cubicBezTo>
                        <a:pt x="12881" y="2079"/>
                        <a:pt x="12617" y="2343"/>
                        <a:pt x="12295" y="2343"/>
                      </a:cubicBezTo>
                      <a:cubicBezTo>
                        <a:pt x="11973" y="2343"/>
                        <a:pt x="11709" y="2079"/>
                        <a:pt x="11709" y="1757"/>
                      </a:cubicBezTo>
                      <a:cubicBezTo>
                        <a:pt x="11709" y="1435"/>
                        <a:pt x="11973" y="1172"/>
                        <a:pt x="12295" y="1172"/>
                      </a:cubicBezTo>
                      <a:close/>
                      <a:moveTo>
                        <a:pt x="2343" y="4685"/>
                      </a:moveTo>
                      <a:cubicBezTo>
                        <a:pt x="2592" y="4685"/>
                        <a:pt x="2827" y="4763"/>
                        <a:pt x="3022" y="4902"/>
                      </a:cubicBezTo>
                      <a:cubicBezTo>
                        <a:pt x="2330" y="5410"/>
                        <a:pt x="1821" y="6015"/>
                        <a:pt x="1513" y="6677"/>
                      </a:cubicBezTo>
                      <a:cubicBezTo>
                        <a:pt x="1301" y="6461"/>
                        <a:pt x="1173" y="6167"/>
                        <a:pt x="1173" y="5856"/>
                      </a:cubicBezTo>
                      <a:cubicBezTo>
                        <a:pt x="1173" y="5210"/>
                        <a:pt x="1697" y="4685"/>
                        <a:pt x="2343" y="4685"/>
                      </a:cubicBezTo>
                      <a:close/>
                      <a:moveTo>
                        <a:pt x="12881" y="4685"/>
                      </a:moveTo>
                      <a:cubicBezTo>
                        <a:pt x="13526" y="4685"/>
                        <a:pt x="14052" y="5208"/>
                        <a:pt x="14052" y="5854"/>
                      </a:cubicBezTo>
                      <a:cubicBezTo>
                        <a:pt x="14052" y="6167"/>
                        <a:pt x="13923" y="6461"/>
                        <a:pt x="13712" y="6677"/>
                      </a:cubicBezTo>
                      <a:cubicBezTo>
                        <a:pt x="13404" y="6015"/>
                        <a:pt x="12893" y="5410"/>
                        <a:pt x="12201" y="4902"/>
                      </a:cubicBezTo>
                      <a:cubicBezTo>
                        <a:pt x="12396" y="4763"/>
                        <a:pt x="12633" y="4685"/>
                        <a:pt x="12881" y="4685"/>
                      </a:cubicBezTo>
                      <a:close/>
                      <a:moveTo>
                        <a:pt x="7616" y="4685"/>
                      </a:moveTo>
                      <a:cubicBezTo>
                        <a:pt x="9058" y="4685"/>
                        <a:pt x="10407" y="5074"/>
                        <a:pt x="11416" y="5778"/>
                      </a:cubicBezTo>
                      <a:cubicBezTo>
                        <a:pt x="12360" y="6440"/>
                        <a:pt x="12881" y="7299"/>
                        <a:pt x="12881" y="8196"/>
                      </a:cubicBezTo>
                      <a:cubicBezTo>
                        <a:pt x="12881" y="9095"/>
                        <a:pt x="12360" y="9953"/>
                        <a:pt x="11416" y="10615"/>
                      </a:cubicBezTo>
                      <a:cubicBezTo>
                        <a:pt x="10407" y="11320"/>
                        <a:pt x="9056" y="11710"/>
                        <a:pt x="7612" y="11710"/>
                      </a:cubicBezTo>
                      <a:cubicBezTo>
                        <a:pt x="6167" y="11710"/>
                        <a:pt x="4816" y="11320"/>
                        <a:pt x="3807" y="10615"/>
                      </a:cubicBezTo>
                      <a:cubicBezTo>
                        <a:pt x="2863" y="9953"/>
                        <a:pt x="2343" y="9095"/>
                        <a:pt x="2343" y="8196"/>
                      </a:cubicBezTo>
                      <a:cubicBezTo>
                        <a:pt x="2343" y="7299"/>
                        <a:pt x="2863" y="6440"/>
                        <a:pt x="3807" y="5778"/>
                      </a:cubicBezTo>
                      <a:cubicBezTo>
                        <a:pt x="4816" y="5074"/>
                        <a:pt x="6165" y="4685"/>
                        <a:pt x="7609" y="4685"/>
                      </a:cubicBezTo>
                      <a:close/>
                      <a:moveTo>
                        <a:pt x="8782" y="0"/>
                      </a:moveTo>
                      <a:cubicBezTo>
                        <a:pt x="8538" y="0"/>
                        <a:pt x="8309" y="156"/>
                        <a:pt x="8228" y="402"/>
                      </a:cubicBezTo>
                      <a:lnTo>
                        <a:pt x="7186" y="3524"/>
                      </a:lnTo>
                      <a:cubicBezTo>
                        <a:pt x="6065" y="3576"/>
                        <a:pt x="4998" y="3836"/>
                        <a:pt x="4073" y="4276"/>
                      </a:cubicBezTo>
                      <a:cubicBezTo>
                        <a:pt x="3634" y="3797"/>
                        <a:pt x="3011" y="3514"/>
                        <a:pt x="2343" y="3514"/>
                      </a:cubicBezTo>
                      <a:cubicBezTo>
                        <a:pt x="1051" y="3514"/>
                        <a:pt x="0" y="4565"/>
                        <a:pt x="0" y="5856"/>
                      </a:cubicBezTo>
                      <a:cubicBezTo>
                        <a:pt x="0" y="6702"/>
                        <a:pt x="469" y="7478"/>
                        <a:pt x="1186" y="7889"/>
                      </a:cubicBezTo>
                      <a:cubicBezTo>
                        <a:pt x="1177" y="7991"/>
                        <a:pt x="1171" y="8094"/>
                        <a:pt x="1171" y="8196"/>
                      </a:cubicBezTo>
                      <a:cubicBezTo>
                        <a:pt x="1171" y="9488"/>
                        <a:pt x="1870" y="10687"/>
                        <a:pt x="3137" y="11573"/>
                      </a:cubicBezTo>
                      <a:cubicBezTo>
                        <a:pt x="4340" y="12415"/>
                        <a:pt x="5928" y="12881"/>
                        <a:pt x="7611" y="12881"/>
                      </a:cubicBezTo>
                      <a:cubicBezTo>
                        <a:pt x="9293" y="12881"/>
                        <a:pt x="10883" y="12415"/>
                        <a:pt x="12086" y="11573"/>
                      </a:cubicBezTo>
                      <a:cubicBezTo>
                        <a:pt x="13353" y="10687"/>
                        <a:pt x="14050" y="9488"/>
                        <a:pt x="14050" y="8196"/>
                      </a:cubicBezTo>
                      <a:cubicBezTo>
                        <a:pt x="14050" y="8094"/>
                        <a:pt x="14046" y="7991"/>
                        <a:pt x="14037" y="7889"/>
                      </a:cubicBezTo>
                      <a:cubicBezTo>
                        <a:pt x="14754" y="7478"/>
                        <a:pt x="15223" y="6702"/>
                        <a:pt x="15223" y="5856"/>
                      </a:cubicBezTo>
                      <a:cubicBezTo>
                        <a:pt x="15223" y="4565"/>
                        <a:pt x="14172" y="3514"/>
                        <a:pt x="12881" y="3514"/>
                      </a:cubicBezTo>
                      <a:cubicBezTo>
                        <a:pt x="12212" y="3514"/>
                        <a:pt x="11589" y="3797"/>
                        <a:pt x="11152" y="4276"/>
                      </a:cubicBezTo>
                      <a:cubicBezTo>
                        <a:pt x="10330" y="3885"/>
                        <a:pt x="9396" y="3636"/>
                        <a:pt x="8412" y="3549"/>
                      </a:cubicBezTo>
                      <a:lnTo>
                        <a:pt x="9153" y="1327"/>
                      </a:lnTo>
                      <a:lnTo>
                        <a:pt x="10540" y="1789"/>
                      </a:lnTo>
                      <a:cubicBezTo>
                        <a:pt x="10556" y="2742"/>
                        <a:pt x="11338" y="3514"/>
                        <a:pt x="12295" y="3514"/>
                      </a:cubicBezTo>
                      <a:cubicBezTo>
                        <a:pt x="13263" y="3514"/>
                        <a:pt x="14052" y="2725"/>
                        <a:pt x="14052" y="1757"/>
                      </a:cubicBezTo>
                      <a:cubicBezTo>
                        <a:pt x="14052" y="790"/>
                        <a:pt x="13263" y="1"/>
                        <a:pt x="12295" y="1"/>
                      </a:cubicBezTo>
                      <a:cubicBezTo>
                        <a:pt x="11732" y="1"/>
                        <a:pt x="11232" y="268"/>
                        <a:pt x="10910" y="678"/>
                      </a:cubicBezTo>
                      <a:lnTo>
                        <a:pt x="8968" y="31"/>
                      </a:lnTo>
                      <a:cubicBezTo>
                        <a:pt x="8906" y="10"/>
                        <a:pt x="8844" y="0"/>
                        <a:pt x="87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49" name="Google Shape;12627;p89">
                  <a:extLst>
                    <a:ext uri="{FF2B5EF4-FFF2-40B4-BE49-F238E27FC236}">
                      <a16:creationId xmlns:a16="http://schemas.microsoft.com/office/drawing/2014/main" id="{B6B9EE4A-B71F-5C23-68AB-4AC68788E976}"/>
                    </a:ext>
                  </a:extLst>
                </p:cNvPr>
                <p:cNvSpPr/>
                <p:nvPr/>
              </p:nvSpPr>
              <p:spPr>
                <a:xfrm>
                  <a:off x="6748992" y="2768030"/>
                  <a:ext cx="48898" cy="48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2342" extrusionOk="0">
                      <a:moveTo>
                        <a:pt x="1171" y="1"/>
                      </a:moveTo>
                      <a:cubicBezTo>
                        <a:pt x="526" y="1"/>
                        <a:pt x="0" y="525"/>
                        <a:pt x="0" y="1170"/>
                      </a:cubicBezTo>
                      <a:cubicBezTo>
                        <a:pt x="0" y="1816"/>
                        <a:pt x="526" y="2341"/>
                        <a:pt x="1171" y="2341"/>
                      </a:cubicBezTo>
                      <a:cubicBezTo>
                        <a:pt x="1817" y="2341"/>
                        <a:pt x="2342" y="1816"/>
                        <a:pt x="2342" y="1170"/>
                      </a:cubicBezTo>
                      <a:cubicBezTo>
                        <a:pt x="2342" y="525"/>
                        <a:pt x="1817" y="1"/>
                        <a:pt x="11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50" name="Google Shape;12628;p89">
                  <a:extLst>
                    <a:ext uri="{FF2B5EF4-FFF2-40B4-BE49-F238E27FC236}">
                      <a16:creationId xmlns:a16="http://schemas.microsoft.com/office/drawing/2014/main" id="{EC3C4ECD-D74E-DA18-6A8E-A9D58496A445}"/>
                    </a:ext>
                  </a:extLst>
                </p:cNvPr>
                <p:cNvSpPr/>
                <p:nvPr/>
              </p:nvSpPr>
              <p:spPr>
                <a:xfrm>
                  <a:off x="6846703" y="2768030"/>
                  <a:ext cx="48898" cy="48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2342" extrusionOk="0">
                      <a:moveTo>
                        <a:pt x="1172" y="1"/>
                      </a:moveTo>
                      <a:cubicBezTo>
                        <a:pt x="526" y="1"/>
                        <a:pt x="1" y="525"/>
                        <a:pt x="1" y="1170"/>
                      </a:cubicBezTo>
                      <a:cubicBezTo>
                        <a:pt x="1" y="1816"/>
                        <a:pt x="526" y="2341"/>
                        <a:pt x="1172" y="2341"/>
                      </a:cubicBezTo>
                      <a:cubicBezTo>
                        <a:pt x="1818" y="2341"/>
                        <a:pt x="2343" y="1816"/>
                        <a:pt x="2343" y="1170"/>
                      </a:cubicBezTo>
                      <a:cubicBezTo>
                        <a:pt x="2343" y="525"/>
                        <a:pt x="1818" y="1"/>
                        <a:pt x="11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51" name="Google Shape;12629;p89">
                  <a:extLst>
                    <a:ext uri="{FF2B5EF4-FFF2-40B4-BE49-F238E27FC236}">
                      <a16:creationId xmlns:a16="http://schemas.microsoft.com/office/drawing/2014/main" id="{BDCEDA5A-183A-A34F-E038-1ED9791B6C8A}"/>
                    </a:ext>
                  </a:extLst>
                </p:cNvPr>
                <p:cNvSpPr/>
                <p:nvPr/>
              </p:nvSpPr>
              <p:spPr>
                <a:xfrm>
                  <a:off x="6759469" y="2841323"/>
                  <a:ext cx="125658" cy="35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1" h="1722" extrusionOk="0">
                      <a:moveTo>
                        <a:pt x="670" y="0"/>
                      </a:moveTo>
                      <a:cubicBezTo>
                        <a:pt x="455" y="0"/>
                        <a:pt x="249" y="119"/>
                        <a:pt x="146" y="324"/>
                      </a:cubicBezTo>
                      <a:cubicBezTo>
                        <a:pt x="1" y="614"/>
                        <a:pt x="117" y="965"/>
                        <a:pt x="407" y="1110"/>
                      </a:cubicBezTo>
                      <a:cubicBezTo>
                        <a:pt x="1223" y="1516"/>
                        <a:pt x="2116" y="1722"/>
                        <a:pt x="3011" y="1722"/>
                      </a:cubicBezTo>
                      <a:cubicBezTo>
                        <a:pt x="3905" y="1722"/>
                        <a:pt x="4800" y="1518"/>
                        <a:pt x="5614" y="1110"/>
                      </a:cubicBezTo>
                      <a:cubicBezTo>
                        <a:pt x="5904" y="965"/>
                        <a:pt x="6021" y="614"/>
                        <a:pt x="5875" y="324"/>
                      </a:cubicBezTo>
                      <a:cubicBezTo>
                        <a:pt x="5774" y="119"/>
                        <a:pt x="5567" y="0"/>
                        <a:pt x="5352" y="0"/>
                      </a:cubicBezTo>
                      <a:cubicBezTo>
                        <a:pt x="5264" y="0"/>
                        <a:pt x="5174" y="20"/>
                        <a:pt x="5090" y="62"/>
                      </a:cubicBezTo>
                      <a:cubicBezTo>
                        <a:pt x="4439" y="388"/>
                        <a:pt x="3725" y="551"/>
                        <a:pt x="3011" y="551"/>
                      </a:cubicBezTo>
                      <a:cubicBezTo>
                        <a:pt x="2296" y="551"/>
                        <a:pt x="1582" y="388"/>
                        <a:pt x="931" y="62"/>
                      </a:cubicBezTo>
                      <a:cubicBezTo>
                        <a:pt x="847" y="20"/>
                        <a:pt x="758" y="0"/>
                        <a:pt x="6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535" name="Google Shape;12633;p89">
                <a:extLst>
                  <a:ext uri="{FF2B5EF4-FFF2-40B4-BE49-F238E27FC236}">
                    <a16:creationId xmlns:a16="http://schemas.microsoft.com/office/drawing/2014/main" id="{216E89E2-7564-207A-BD7C-8C1E2C7AF636}"/>
                  </a:ext>
                </a:extLst>
              </p:cNvPr>
              <p:cNvGrpSpPr/>
              <p:nvPr/>
            </p:nvGrpSpPr>
            <p:grpSpPr>
              <a:xfrm>
                <a:off x="2040531" y="5215345"/>
                <a:ext cx="620859" cy="436577"/>
                <a:chOff x="3476576" y="2633631"/>
                <a:chExt cx="417024" cy="293244"/>
              </a:xfrm>
              <a:grpFill/>
            </p:grpSpPr>
            <p:sp>
              <p:nvSpPr>
                <p:cNvPr id="545" name="Google Shape;12634;p89">
                  <a:extLst>
                    <a:ext uri="{FF2B5EF4-FFF2-40B4-BE49-F238E27FC236}">
                      <a16:creationId xmlns:a16="http://schemas.microsoft.com/office/drawing/2014/main" id="{8903131C-69FF-8BF2-7FB1-ACCA91F050B4}"/>
                    </a:ext>
                  </a:extLst>
                </p:cNvPr>
                <p:cNvSpPr/>
                <p:nvPr/>
              </p:nvSpPr>
              <p:spPr>
                <a:xfrm>
                  <a:off x="3476576" y="2633631"/>
                  <a:ext cx="417024" cy="293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4051" extrusionOk="0">
                      <a:moveTo>
                        <a:pt x="17056" y="1172"/>
                      </a:moveTo>
                      <a:cubicBezTo>
                        <a:pt x="18023" y="1172"/>
                        <a:pt x="18811" y="1961"/>
                        <a:pt x="18811" y="2929"/>
                      </a:cubicBezTo>
                      <a:lnTo>
                        <a:pt x="18811" y="11124"/>
                      </a:lnTo>
                      <a:cubicBezTo>
                        <a:pt x="18811" y="12092"/>
                        <a:pt x="18023" y="12881"/>
                        <a:pt x="17056" y="12881"/>
                      </a:cubicBezTo>
                      <a:lnTo>
                        <a:pt x="2927" y="12881"/>
                      </a:lnTo>
                      <a:cubicBezTo>
                        <a:pt x="1959" y="12881"/>
                        <a:pt x="1172" y="12092"/>
                        <a:pt x="1172" y="11124"/>
                      </a:cubicBezTo>
                      <a:lnTo>
                        <a:pt x="1172" y="2929"/>
                      </a:lnTo>
                      <a:cubicBezTo>
                        <a:pt x="1172" y="1961"/>
                        <a:pt x="1959" y="1172"/>
                        <a:pt x="2927" y="1172"/>
                      </a:cubicBezTo>
                      <a:close/>
                      <a:moveTo>
                        <a:pt x="2927" y="1"/>
                      </a:moveTo>
                      <a:cubicBezTo>
                        <a:pt x="1313" y="1"/>
                        <a:pt x="1" y="1315"/>
                        <a:pt x="1" y="2929"/>
                      </a:cubicBezTo>
                      <a:lnTo>
                        <a:pt x="1" y="11124"/>
                      </a:lnTo>
                      <a:cubicBezTo>
                        <a:pt x="1" y="12738"/>
                        <a:pt x="1313" y="14050"/>
                        <a:pt x="2927" y="14050"/>
                      </a:cubicBezTo>
                      <a:lnTo>
                        <a:pt x="17056" y="14050"/>
                      </a:lnTo>
                      <a:cubicBezTo>
                        <a:pt x="18669" y="14050"/>
                        <a:pt x="19982" y="12738"/>
                        <a:pt x="19982" y="11124"/>
                      </a:cubicBezTo>
                      <a:lnTo>
                        <a:pt x="19982" y="2929"/>
                      </a:lnTo>
                      <a:cubicBezTo>
                        <a:pt x="19982" y="1315"/>
                        <a:pt x="18669" y="1"/>
                        <a:pt x="170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46" name="Google Shape;12635;p89">
                  <a:extLst>
                    <a:ext uri="{FF2B5EF4-FFF2-40B4-BE49-F238E27FC236}">
                      <a16:creationId xmlns:a16="http://schemas.microsoft.com/office/drawing/2014/main" id="{54471530-0EB1-29E3-FDE2-2FEE6D97C239}"/>
                    </a:ext>
                  </a:extLst>
                </p:cNvPr>
                <p:cNvSpPr/>
                <p:nvPr/>
              </p:nvSpPr>
              <p:spPr>
                <a:xfrm>
                  <a:off x="3636206" y="2706945"/>
                  <a:ext cx="122194" cy="14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5" h="7026" extrusionOk="0">
                      <a:moveTo>
                        <a:pt x="1172" y="1643"/>
                      </a:moveTo>
                      <a:lnTo>
                        <a:pt x="4165" y="3514"/>
                      </a:lnTo>
                      <a:lnTo>
                        <a:pt x="1172" y="5384"/>
                      </a:lnTo>
                      <a:lnTo>
                        <a:pt x="1172" y="1643"/>
                      </a:lnTo>
                      <a:close/>
                      <a:moveTo>
                        <a:pt x="586" y="0"/>
                      </a:moveTo>
                      <a:cubicBezTo>
                        <a:pt x="489" y="0"/>
                        <a:pt x="391" y="25"/>
                        <a:pt x="302" y="74"/>
                      </a:cubicBezTo>
                      <a:cubicBezTo>
                        <a:pt x="116" y="178"/>
                        <a:pt x="1" y="373"/>
                        <a:pt x="1" y="587"/>
                      </a:cubicBezTo>
                      <a:lnTo>
                        <a:pt x="1" y="6440"/>
                      </a:lnTo>
                      <a:cubicBezTo>
                        <a:pt x="1" y="6653"/>
                        <a:pt x="116" y="6849"/>
                        <a:pt x="302" y="6953"/>
                      </a:cubicBezTo>
                      <a:cubicBezTo>
                        <a:pt x="389" y="7001"/>
                        <a:pt x="487" y="7026"/>
                        <a:pt x="585" y="7026"/>
                      </a:cubicBezTo>
                      <a:cubicBezTo>
                        <a:pt x="693" y="7026"/>
                        <a:pt x="801" y="6997"/>
                        <a:pt x="896" y="6937"/>
                      </a:cubicBezTo>
                      <a:lnTo>
                        <a:pt x="5580" y="4010"/>
                      </a:lnTo>
                      <a:cubicBezTo>
                        <a:pt x="5750" y="3903"/>
                        <a:pt x="5854" y="3714"/>
                        <a:pt x="5854" y="3513"/>
                      </a:cubicBezTo>
                      <a:cubicBezTo>
                        <a:pt x="5854" y="3311"/>
                        <a:pt x="5750" y="3123"/>
                        <a:pt x="5580" y="3017"/>
                      </a:cubicBezTo>
                      <a:lnTo>
                        <a:pt x="896" y="90"/>
                      </a:lnTo>
                      <a:cubicBezTo>
                        <a:pt x="801" y="30"/>
                        <a:pt x="694" y="0"/>
                        <a:pt x="5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536" name="Google Shape;12636;p89">
                <a:extLst>
                  <a:ext uri="{FF2B5EF4-FFF2-40B4-BE49-F238E27FC236}">
                    <a16:creationId xmlns:a16="http://schemas.microsoft.com/office/drawing/2014/main" id="{C68794CD-EC40-0A74-E0C2-5BF02B484DFB}"/>
                  </a:ext>
                </a:extLst>
              </p:cNvPr>
              <p:cNvGrpSpPr/>
              <p:nvPr/>
            </p:nvGrpSpPr>
            <p:grpSpPr>
              <a:xfrm>
                <a:off x="2979814" y="5123312"/>
                <a:ext cx="620890" cy="620641"/>
                <a:chOff x="3988564" y="2571836"/>
                <a:chExt cx="417045" cy="416878"/>
              </a:xfrm>
              <a:grpFill/>
            </p:grpSpPr>
            <p:sp>
              <p:nvSpPr>
                <p:cNvPr id="543" name="Google Shape;12637;p89">
                  <a:extLst>
                    <a:ext uri="{FF2B5EF4-FFF2-40B4-BE49-F238E27FC236}">
                      <a16:creationId xmlns:a16="http://schemas.microsoft.com/office/drawing/2014/main" id="{7E3C00BA-F9FB-371A-835C-E035A87994EE}"/>
                    </a:ext>
                  </a:extLst>
                </p:cNvPr>
                <p:cNvSpPr/>
                <p:nvPr/>
              </p:nvSpPr>
              <p:spPr>
                <a:xfrm>
                  <a:off x="4090678" y="2650431"/>
                  <a:ext cx="213124" cy="25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2" h="12423" extrusionOk="0">
                      <a:moveTo>
                        <a:pt x="4938" y="1172"/>
                      </a:moveTo>
                      <a:cubicBezTo>
                        <a:pt x="7267" y="1172"/>
                        <a:pt x="8610" y="2621"/>
                        <a:pt x="8610" y="3081"/>
                      </a:cubicBezTo>
                      <a:cubicBezTo>
                        <a:pt x="8610" y="3348"/>
                        <a:pt x="8308" y="3471"/>
                        <a:pt x="8102" y="3471"/>
                      </a:cubicBezTo>
                      <a:cubicBezTo>
                        <a:pt x="7867" y="3471"/>
                        <a:pt x="7733" y="3357"/>
                        <a:pt x="7407" y="3026"/>
                      </a:cubicBezTo>
                      <a:cubicBezTo>
                        <a:pt x="6933" y="2541"/>
                        <a:pt x="6282" y="1879"/>
                        <a:pt x="4821" y="1879"/>
                      </a:cubicBezTo>
                      <a:cubicBezTo>
                        <a:pt x="4177" y="1879"/>
                        <a:pt x="3602" y="2046"/>
                        <a:pt x="3162" y="2362"/>
                      </a:cubicBezTo>
                      <a:cubicBezTo>
                        <a:pt x="2687" y="2700"/>
                        <a:pt x="2417" y="3188"/>
                        <a:pt x="2417" y="3701"/>
                      </a:cubicBezTo>
                      <a:cubicBezTo>
                        <a:pt x="2417" y="4145"/>
                        <a:pt x="2603" y="4758"/>
                        <a:pt x="3491" y="5152"/>
                      </a:cubicBezTo>
                      <a:cubicBezTo>
                        <a:pt x="3997" y="5378"/>
                        <a:pt x="4646" y="5506"/>
                        <a:pt x="5334" y="5642"/>
                      </a:cubicBezTo>
                      <a:cubicBezTo>
                        <a:pt x="7566" y="6081"/>
                        <a:pt x="9029" y="6514"/>
                        <a:pt x="9029" y="8449"/>
                      </a:cubicBezTo>
                      <a:cubicBezTo>
                        <a:pt x="9029" y="8455"/>
                        <a:pt x="9029" y="8464"/>
                        <a:pt x="9029" y="8478"/>
                      </a:cubicBezTo>
                      <a:cubicBezTo>
                        <a:pt x="9035" y="8646"/>
                        <a:pt x="9028" y="9518"/>
                        <a:pt x="8347" y="10222"/>
                      </a:cubicBezTo>
                      <a:cubicBezTo>
                        <a:pt x="7688" y="10903"/>
                        <a:pt x="6597" y="11248"/>
                        <a:pt x="5102" y="11252"/>
                      </a:cubicBezTo>
                      <a:cubicBezTo>
                        <a:pt x="2240" y="11250"/>
                        <a:pt x="1171" y="9891"/>
                        <a:pt x="1171" y="9033"/>
                      </a:cubicBezTo>
                      <a:cubicBezTo>
                        <a:pt x="1171" y="8780"/>
                        <a:pt x="1518" y="8672"/>
                        <a:pt x="1656" y="8672"/>
                      </a:cubicBezTo>
                      <a:cubicBezTo>
                        <a:pt x="1844" y="8672"/>
                        <a:pt x="2005" y="8837"/>
                        <a:pt x="2327" y="9212"/>
                      </a:cubicBezTo>
                      <a:cubicBezTo>
                        <a:pt x="2843" y="9813"/>
                        <a:pt x="3551" y="10636"/>
                        <a:pt x="5095" y="10636"/>
                      </a:cubicBezTo>
                      <a:cubicBezTo>
                        <a:pt x="6363" y="10636"/>
                        <a:pt x="7727" y="9881"/>
                        <a:pt x="7727" y="8612"/>
                      </a:cubicBezTo>
                      <a:cubicBezTo>
                        <a:pt x="7727" y="7951"/>
                        <a:pt x="7363" y="7445"/>
                        <a:pt x="6647" y="7109"/>
                      </a:cubicBezTo>
                      <a:cubicBezTo>
                        <a:pt x="6130" y="6866"/>
                        <a:pt x="5472" y="6726"/>
                        <a:pt x="4773" y="6578"/>
                      </a:cubicBezTo>
                      <a:cubicBezTo>
                        <a:pt x="2620" y="6120"/>
                        <a:pt x="1209" y="5683"/>
                        <a:pt x="1209" y="3859"/>
                      </a:cubicBezTo>
                      <a:cubicBezTo>
                        <a:pt x="1209" y="2893"/>
                        <a:pt x="1667" y="2191"/>
                        <a:pt x="2606" y="1711"/>
                      </a:cubicBezTo>
                      <a:cubicBezTo>
                        <a:pt x="3388" y="1313"/>
                        <a:pt x="4350" y="1172"/>
                        <a:pt x="4938" y="1172"/>
                      </a:cubicBezTo>
                      <a:close/>
                      <a:moveTo>
                        <a:pt x="4938" y="1"/>
                      </a:moveTo>
                      <a:cubicBezTo>
                        <a:pt x="2944" y="1"/>
                        <a:pt x="39" y="991"/>
                        <a:pt x="39" y="3861"/>
                      </a:cubicBezTo>
                      <a:cubicBezTo>
                        <a:pt x="39" y="5149"/>
                        <a:pt x="579" y="6129"/>
                        <a:pt x="1644" y="6772"/>
                      </a:cubicBezTo>
                      <a:cubicBezTo>
                        <a:pt x="2505" y="7293"/>
                        <a:pt x="3581" y="7523"/>
                        <a:pt x="4529" y="7724"/>
                      </a:cubicBezTo>
                      <a:cubicBezTo>
                        <a:pt x="5159" y="7857"/>
                        <a:pt x="5755" y="7984"/>
                        <a:pt x="6149" y="8170"/>
                      </a:cubicBezTo>
                      <a:cubicBezTo>
                        <a:pt x="6556" y="8359"/>
                        <a:pt x="6556" y="8518"/>
                        <a:pt x="6556" y="8612"/>
                      </a:cubicBezTo>
                      <a:cubicBezTo>
                        <a:pt x="6556" y="9100"/>
                        <a:pt x="5785" y="9465"/>
                        <a:pt x="5095" y="9465"/>
                      </a:cubicBezTo>
                      <a:cubicBezTo>
                        <a:pt x="4089" y="9465"/>
                        <a:pt x="3664" y="8971"/>
                        <a:pt x="3215" y="8449"/>
                      </a:cubicBezTo>
                      <a:cubicBezTo>
                        <a:pt x="2833" y="8005"/>
                        <a:pt x="2401" y="7501"/>
                        <a:pt x="1656" y="7501"/>
                      </a:cubicBezTo>
                      <a:cubicBezTo>
                        <a:pt x="860" y="7501"/>
                        <a:pt x="0" y="8087"/>
                        <a:pt x="0" y="9035"/>
                      </a:cubicBezTo>
                      <a:cubicBezTo>
                        <a:pt x="0" y="10459"/>
                        <a:pt x="1462" y="12423"/>
                        <a:pt x="5104" y="12423"/>
                      </a:cubicBezTo>
                      <a:cubicBezTo>
                        <a:pt x="6926" y="12419"/>
                        <a:pt x="8301" y="11954"/>
                        <a:pt x="9187" y="11036"/>
                      </a:cubicBezTo>
                      <a:cubicBezTo>
                        <a:pt x="10167" y="10024"/>
                        <a:pt x="10211" y="8803"/>
                        <a:pt x="10200" y="8442"/>
                      </a:cubicBezTo>
                      <a:cubicBezTo>
                        <a:pt x="10199" y="7101"/>
                        <a:pt x="9638" y="6090"/>
                        <a:pt x="8536" y="5435"/>
                      </a:cubicBezTo>
                      <a:cubicBezTo>
                        <a:pt x="7642" y="4904"/>
                        <a:pt x="6537" y="4685"/>
                        <a:pt x="5560" y="4492"/>
                      </a:cubicBezTo>
                      <a:cubicBezTo>
                        <a:pt x="4939" y="4370"/>
                        <a:pt x="4354" y="4255"/>
                        <a:pt x="3966" y="4084"/>
                      </a:cubicBezTo>
                      <a:cubicBezTo>
                        <a:pt x="3588" y="3916"/>
                        <a:pt x="3588" y="3781"/>
                        <a:pt x="3588" y="3703"/>
                      </a:cubicBezTo>
                      <a:cubicBezTo>
                        <a:pt x="3588" y="3429"/>
                        <a:pt x="4016" y="3050"/>
                        <a:pt x="4821" y="3050"/>
                      </a:cubicBezTo>
                      <a:cubicBezTo>
                        <a:pt x="5790" y="3050"/>
                        <a:pt x="6153" y="3418"/>
                        <a:pt x="6570" y="3847"/>
                      </a:cubicBezTo>
                      <a:cubicBezTo>
                        <a:pt x="6921" y="4202"/>
                        <a:pt x="7354" y="4644"/>
                        <a:pt x="8102" y="4644"/>
                      </a:cubicBezTo>
                      <a:cubicBezTo>
                        <a:pt x="8966" y="4644"/>
                        <a:pt x="9781" y="4016"/>
                        <a:pt x="9781" y="3082"/>
                      </a:cubicBezTo>
                      <a:cubicBezTo>
                        <a:pt x="9781" y="1768"/>
                        <a:pt x="7722" y="1"/>
                        <a:pt x="493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44" name="Google Shape;12638;p89">
                  <a:extLst>
                    <a:ext uri="{FF2B5EF4-FFF2-40B4-BE49-F238E27FC236}">
                      <a16:creationId xmlns:a16="http://schemas.microsoft.com/office/drawing/2014/main" id="{455D4970-F049-A4E3-496B-028CCA49FC77}"/>
                    </a:ext>
                  </a:extLst>
                </p:cNvPr>
                <p:cNvSpPr/>
                <p:nvPr/>
              </p:nvSpPr>
              <p:spPr>
                <a:xfrm>
                  <a:off x="3988564" y="2571836"/>
                  <a:ext cx="417045" cy="416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3" h="19975" extrusionOk="0">
                      <a:moveTo>
                        <a:pt x="5465" y="1172"/>
                      </a:moveTo>
                      <a:cubicBezTo>
                        <a:pt x="6229" y="1172"/>
                        <a:pt x="6714" y="1356"/>
                        <a:pt x="7184" y="1548"/>
                      </a:cubicBezTo>
                      <a:cubicBezTo>
                        <a:pt x="7842" y="1820"/>
                        <a:pt x="8120" y="1882"/>
                        <a:pt x="8506" y="1882"/>
                      </a:cubicBezTo>
                      <a:cubicBezTo>
                        <a:pt x="8831" y="1882"/>
                        <a:pt x="9232" y="1838"/>
                        <a:pt x="10000" y="1838"/>
                      </a:cubicBezTo>
                      <a:cubicBezTo>
                        <a:pt x="13275" y="1838"/>
                        <a:pt x="15226" y="3478"/>
                        <a:pt x="16286" y="4855"/>
                      </a:cubicBezTo>
                      <a:cubicBezTo>
                        <a:pt x="17660" y="6641"/>
                        <a:pt x="18149" y="8709"/>
                        <a:pt x="18149" y="9937"/>
                      </a:cubicBezTo>
                      <a:cubicBezTo>
                        <a:pt x="18149" y="11304"/>
                        <a:pt x="17841" y="11405"/>
                        <a:pt x="18414" y="12744"/>
                      </a:cubicBezTo>
                      <a:cubicBezTo>
                        <a:pt x="18610" y="13203"/>
                        <a:pt x="18812" y="13675"/>
                        <a:pt x="18812" y="14565"/>
                      </a:cubicBezTo>
                      <a:cubicBezTo>
                        <a:pt x="18812" y="15702"/>
                        <a:pt x="18373" y="16765"/>
                        <a:pt x="17575" y="17561"/>
                      </a:cubicBezTo>
                      <a:cubicBezTo>
                        <a:pt x="16776" y="18358"/>
                        <a:pt x="15671" y="18803"/>
                        <a:pt x="14546" y="18803"/>
                      </a:cubicBezTo>
                      <a:cubicBezTo>
                        <a:pt x="14544" y="18803"/>
                        <a:pt x="14542" y="18803"/>
                        <a:pt x="14540" y="18803"/>
                      </a:cubicBezTo>
                      <a:lnTo>
                        <a:pt x="14519" y="18803"/>
                      </a:lnTo>
                      <a:cubicBezTo>
                        <a:pt x="13754" y="18803"/>
                        <a:pt x="13270" y="18612"/>
                        <a:pt x="12799" y="18418"/>
                      </a:cubicBezTo>
                      <a:cubicBezTo>
                        <a:pt x="12161" y="18154"/>
                        <a:pt x="11842" y="18085"/>
                        <a:pt x="11520" y="18085"/>
                      </a:cubicBezTo>
                      <a:cubicBezTo>
                        <a:pt x="11167" y="18085"/>
                        <a:pt x="10809" y="18168"/>
                        <a:pt x="10022" y="18168"/>
                      </a:cubicBezTo>
                      <a:cubicBezTo>
                        <a:pt x="6746" y="18168"/>
                        <a:pt x="4785" y="16516"/>
                        <a:pt x="3717" y="15131"/>
                      </a:cubicBezTo>
                      <a:cubicBezTo>
                        <a:pt x="2328" y="13328"/>
                        <a:pt x="1835" y="11257"/>
                        <a:pt x="1835" y="10031"/>
                      </a:cubicBezTo>
                      <a:cubicBezTo>
                        <a:pt x="1835" y="8674"/>
                        <a:pt x="2146" y="8571"/>
                        <a:pt x="1569" y="7222"/>
                      </a:cubicBezTo>
                      <a:cubicBezTo>
                        <a:pt x="1375" y="6765"/>
                        <a:pt x="1173" y="6293"/>
                        <a:pt x="1171" y="5408"/>
                      </a:cubicBezTo>
                      <a:cubicBezTo>
                        <a:pt x="1175" y="3063"/>
                        <a:pt x="3100" y="1172"/>
                        <a:pt x="5465" y="1172"/>
                      </a:cubicBezTo>
                      <a:close/>
                      <a:moveTo>
                        <a:pt x="5465" y="0"/>
                      </a:moveTo>
                      <a:cubicBezTo>
                        <a:pt x="3993" y="0"/>
                        <a:pt x="2617" y="552"/>
                        <a:pt x="1587" y="1582"/>
                      </a:cubicBezTo>
                      <a:cubicBezTo>
                        <a:pt x="566" y="2603"/>
                        <a:pt x="4" y="3960"/>
                        <a:pt x="0" y="5403"/>
                      </a:cubicBezTo>
                      <a:lnTo>
                        <a:pt x="0" y="5414"/>
                      </a:lnTo>
                      <a:cubicBezTo>
                        <a:pt x="2" y="6535"/>
                        <a:pt x="274" y="7170"/>
                        <a:pt x="492" y="7682"/>
                      </a:cubicBezTo>
                      <a:cubicBezTo>
                        <a:pt x="938" y="8725"/>
                        <a:pt x="664" y="8547"/>
                        <a:pt x="664" y="10031"/>
                      </a:cubicBezTo>
                      <a:cubicBezTo>
                        <a:pt x="664" y="11738"/>
                        <a:pt x="1385" y="14023"/>
                        <a:pt x="2790" y="15845"/>
                      </a:cubicBezTo>
                      <a:cubicBezTo>
                        <a:pt x="4019" y="17439"/>
                        <a:pt x="6270" y="19339"/>
                        <a:pt x="10022" y="19339"/>
                      </a:cubicBezTo>
                      <a:cubicBezTo>
                        <a:pt x="10942" y="19339"/>
                        <a:pt x="11234" y="19255"/>
                        <a:pt x="11494" y="19255"/>
                      </a:cubicBezTo>
                      <a:cubicBezTo>
                        <a:pt x="11700" y="19255"/>
                        <a:pt x="11887" y="19308"/>
                        <a:pt x="12353" y="19500"/>
                      </a:cubicBezTo>
                      <a:cubicBezTo>
                        <a:pt x="12875" y="19716"/>
                        <a:pt x="13523" y="19974"/>
                        <a:pt x="14519" y="19974"/>
                      </a:cubicBezTo>
                      <a:lnTo>
                        <a:pt x="14554" y="19974"/>
                      </a:lnTo>
                      <a:cubicBezTo>
                        <a:pt x="15985" y="19974"/>
                        <a:pt x="17386" y="19403"/>
                        <a:pt x="18402" y="18391"/>
                      </a:cubicBezTo>
                      <a:cubicBezTo>
                        <a:pt x="19422" y="17374"/>
                        <a:pt x="19983" y="16015"/>
                        <a:pt x="19983" y="14565"/>
                      </a:cubicBezTo>
                      <a:cubicBezTo>
                        <a:pt x="19983" y="13436"/>
                        <a:pt x="19711" y="12797"/>
                        <a:pt x="19491" y="12284"/>
                      </a:cubicBezTo>
                      <a:cubicBezTo>
                        <a:pt x="19045" y="11243"/>
                        <a:pt x="19320" y="11421"/>
                        <a:pt x="19320" y="9937"/>
                      </a:cubicBezTo>
                      <a:cubicBezTo>
                        <a:pt x="19320" y="8218"/>
                        <a:pt x="18603" y="5946"/>
                        <a:pt x="17213" y="4140"/>
                      </a:cubicBezTo>
                      <a:cubicBezTo>
                        <a:pt x="15994" y="2557"/>
                        <a:pt x="13753" y="667"/>
                        <a:pt x="10000" y="667"/>
                      </a:cubicBezTo>
                      <a:cubicBezTo>
                        <a:pt x="9146" y="667"/>
                        <a:pt x="8785" y="712"/>
                        <a:pt x="8528" y="712"/>
                      </a:cubicBezTo>
                      <a:cubicBezTo>
                        <a:pt x="8261" y="712"/>
                        <a:pt x="8109" y="664"/>
                        <a:pt x="7630" y="466"/>
                      </a:cubicBezTo>
                      <a:cubicBezTo>
                        <a:pt x="7110" y="252"/>
                        <a:pt x="6461" y="0"/>
                        <a:pt x="546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537" name="Google Shape;12639;p89">
                <a:extLst>
                  <a:ext uri="{FF2B5EF4-FFF2-40B4-BE49-F238E27FC236}">
                    <a16:creationId xmlns:a16="http://schemas.microsoft.com/office/drawing/2014/main" id="{22A83D9B-233D-1D43-AE76-9AA411294379}"/>
                  </a:ext>
                </a:extLst>
              </p:cNvPr>
              <p:cNvGrpSpPr/>
              <p:nvPr/>
            </p:nvGrpSpPr>
            <p:grpSpPr>
              <a:xfrm>
                <a:off x="3919129" y="5123204"/>
                <a:ext cx="620859" cy="620859"/>
                <a:chOff x="4500573" y="2571753"/>
                <a:chExt cx="417024" cy="417024"/>
              </a:xfrm>
              <a:grpFill/>
            </p:grpSpPr>
            <p:sp>
              <p:nvSpPr>
                <p:cNvPr id="541" name="Google Shape;12640;p89">
                  <a:extLst>
                    <a:ext uri="{FF2B5EF4-FFF2-40B4-BE49-F238E27FC236}">
                      <a16:creationId xmlns:a16="http://schemas.microsoft.com/office/drawing/2014/main" id="{027913FA-8B21-869B-7336-DB83661CC5C6}"/>
                    </a:ext>
                  </a:extLst>
                </p:cNvPr>
                <p:cNvSpPr/>
                <p:nvPr/>
              </p:nvSpPr>
              <p:spPr>
                <a:xfrm>
                  <a:off x="4550263" y="2632817"/>
                  <a:ext cx="317683" cy="293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22" h="14051" extrusionOk="0">
                      <a:moveTo>
                        <a:pt x="7616" y="1172"/>
                      </a:moveTo>
                      <a:cubicBezTo>
                        <a:pt x="8529" y="1202"/>
                        <a:pt x="10613" y="1570"/>
                        <a:pt x="10613" y="4280"/>
                      </a:cubicBezTo>
                      <a:cubicBezTo>
                        <a:pt x="10613" y="4791"/>
                        <a:pt x="10565" y="5662"/>
                        <a:pt x="10565" y="5683"/>
                      </a:cubicBezTo>
                      <a:cubicBezTo>
                        <a:pt x="10565" y="6490"/>
                        <a:pt x="11186" y="6530"/>
                        <a:pt x="11312" y="6530"/>
                      </a:cubicBezTo>
                      <a:cubicBezTo>
                        <a:pt x="11563" y="6530"/>
                        <a:pt x="11867" y="6461"/>
                        <a:pt x="12149" y="6399"/>
                      </a:cubicBezTo>
                      <a:lnTo>
                        <a:pt x="12149" y="6399"/>
                      </a:lnTo>
                      <a:cubicBezTo>
                        <a:pt x="11697" y="6589"/>
                        <a:pt x="10875" y="6838"/>
                        <a:pt x="10875" y="7608"/>
                      </a:cubicBezTo>
                      <a:cubicBezTo>
                        <a:pt x="10875" y="9260"/>
                        <a:pt x="12294" y="9897"/>
                        <a:pt x="13233" y="10316"/>
                      </a:cubicBezTo>
                      <a:cubicBezTo>
                        <a:pt x="13419" y="10399"/>
                        <a:pt x="13661" y="10509"/>
                        <a:pt x="13838" y="10608"/>
                      </a:cubicBezTo>
                      <a:cubicBezTo>
                        <a:pt x="13590" y="10652"/>
                        <a:pt x="13247" y="10703"/>
                        <a:pt x="12826" y="10802"/>
                      </a:cubicBezTo>
                      <a:cubicBezTo>
                        <a:pt x="12446" y="10894"/>
                        <a:pt x="12149" y="11195"/>
                        <a:pt x="12067" y="11574"/>
                      </a:cubicBezTo>
                      <a:cubicBezTo>
                        <a:pt x="12058" y="11614"/>
                        <a:pt x="12049" y="11652"/>
                        <a:pt x="12041" y="11683"/>
                      </a:cubicBezTo>
                      <a:cubicBezTo>
                        <a:pt x="11837" y="11646"/>
                        <a:pt x="11549" y="11584"/>
                        <a:pt x="11156" y="11584"/>
                      </a:cubicBezTo>
                      <a:cubicBezTo>
                        <a:pt x="10220" y="11584"/>
                        <a:pt x="9658" y="11968"/>
                        <a:pt x="9161" y="12306"/>
                      </a:cubicBezTo>
                      <a:cubicBezTo>
                        <a:pt x="8711" y="12614"/>
                        <a:pt x="8322" y="12879"/>
                        <a:pt x="7611" y="12881"/>
                      </a:cubicBezTo>
                      <a:cubicBezTo>
                        <a:pt x="6900" y="12879"/>
                        <a:pt x="6511" y="12614"/>
                        <a:pt x="6060" y="12306"/>
                      </a:cubicBezTo>
                      <a:cubicBezTo>
                        <a:pt x="5563" y="11968"/>
                        <a:pt x="5000" y="11584"/>
                        <a:pt x="4064" y="11584"/>
                      </a:cubicBezTo>
                      <a:cubicBezTo>
                        <a:pt x="3671" y="11584"/>
                        <a:pt x="3381" y="11646"/>
                        <a:pt x="3180" y="11683"/>
                      </a:cubicBezTo>
                      <a:cubicBezTo>
                        <a:pt x="3171" y="11652"/>
                        <a:pt x="3164" y="11614"/>
                        <a:pt x="3155" y="11574"/>
                      </a:cubicBezTo>
                      <a:cubicBezTo>
                        <a:pt x="3072" y="11195"/>
                        <a:pt x="2775" y="10894"/>
                        <a:pt x="2394" y="10802"/>
                      </a:cubicBezTo>
                      <a:cubicBezTo>
                        <a:pt x="1973" y="10703"/>
                        <a:pt x="1630" y="10652"/>
                        <a:pt x="1384" y="10608"/>
                      </a:cubicBezTo>
                      <a:cubicBezTo>
                        <a:pt x="1559" y="10509"/>
                        <a:pt x="1803" y="10399"/>
                        <a:pt x="1987" y="10316"/>
                      </a:cubicBezTo>
                      <a:cubicBezTo>
                        <a:pt x="2927" y="9897"/>
                        <a:pt x="4347" y="9260"/>
                        <a:pt x="4347" y="7608"/>
                      </a:cubicBezTo>
                      <a:cubicBezTo>
                        <a:pt x="4347" y="6838"/>
                        <a:pt x="3525" y="6589"/>
                        <a:pt x="3072" y="6399"/>
                      </a:cubicBezTo>
                      <a:lnTo>
                        <a:pt x="3072" y="6399"/>
                      </a:lnTo>
                      <a:cubicBezTo>
                        <a:pt x="3355" y="6461"/>
                        <a:pt x="3657" y="6530"/>
                        <a:pt x="3910" y="6530"/>
                      </a:cubicBezTo>
                      <a:cubicBezTo>
                        <a:pt x="4034" y="6530"/>
                        <a:pt x="4655" y="6490"/>
                        <a:pt x="4655" y="5683"/>
                      </a:cubicBezTo>
                      <a:cubicBezTo>
                        <a:pt x="4655" y="5662"/>
                        <a:pt x="4609" y="4793"/>
                        <a:pt x="4609" y="4280"/>
                      </a:cubicBezTo>
                      <a:cubicBezTo>
                        <a:pt x="4609" y="1558"/>
                        <a:pt x="6698" y="1199"/>
                        <a:pt x="7616" y="1172"/>
                      </a:cubicBezTo>
                      <a:close/>
                      <a:moveTo>
                        <a:pt x="7602" y="1"/>
                      </a:moveTo>
                      <a:cubicBezTo>
                        <a:pt x="7201" y="11"/>
                        <a:pt x="6164" y="98"/>
                        <a:pt x="5219" y="691"/>
                      </a:cubicBezTo>
                      <a:cubicBezTo>
                        <a:pt x="4407" y="1200"/>
                        <a:pt x="3438" y="2237"/>
                        <a:pt x="3438" y="4280"/>
                      </a:cubicBezTo>
                      <a:cubicBezTo>
                        <a:pt x="3438" y="4714"/>
                        <a:pt x="3454" y="5041"/>
                        <a:pt x="3466" y="5288"/>
                      </a:cubicBezTo>
                      <a:cubicBezTo>
                        <a:pt x="3176" y="5225"/>
                        <a:pt x="2914" y="5159"/>
                        <a:pt x="2711" y="5159"/>
                      </a:cubicBezTo>
                      <a:cubicBezTo>
                        <a:pt x="2005" y="5159"/>
                        <a:pt x="1492" y="5593"/>
                        <a:pt x="1492" y="6187"/>
                      </a:cubicBezTo>
                      <a:cubicBezTo>
                        <a:pt x="1492" y="7031"/>
                        <a:pt x="2302" y="7355"/>
                        <a:pt x="2785" y="7547"/>
                      </a:cubicBezTo>
                      <a:cubicBezTo>
                        <a:pt x="2907" y="7595"/>
                        <a:pt x="3077" y="7664"/>
                        <a:pt x="3173" y="7717"/>
                      </a:cubicBezTo>
                      <a:cubicBezTo>
                        <a:pt x="3084" y="8885"/>
                        <a:pt x="1453" y="9124"/>
                        <a:pt x="595" y="9723"/>
                      </a:cubicBezTo>
                      <a:cubicBezTo>
                        <a:pt x="201" y="9999"/>
                        <a:pt x="1" y="10337"/>
                        <a:pt x="1" y="10730"/>
                      </a:cubicBezTo>
                      <a:cubicBezTo>
                        <a:pt x="1" y="11119"/>
                        <a:pt x="194" y="11425"/>
                        <a:pt x="547" y="11590"/>
                      </a:cubicBezTo>
                      <a:cubicBezTo>
                        <a:pt x="892" y="11752"/>
                        <a:pt x="1340" y="11765"/>
                        <a:pt x="2032" y="11920"/>
                      </a:cubicBezTo>
                      <a:cubicBezTo>
                        <a:pt x="2081" y="12138"/>
                        <a:pt x="2134" y="12318"/>
                        <a:pt x="2231" y="12474"/>
                      </a:cubicBezTo>
                      <a:cubicBezTo>
                        <a:pt x="2428" y="12789"/>
                        <a:pt x="2691" y="12874"/>
                        <a:pt x="2981" y="12874"/>
                      </a:cubicBezTo>
                      <a:cubicBezTo>
                        <a:pt x="3325" y="12874"/>
                        <a:pt x="3708" y="12754"/>
                        <a:pt x="4064" y="12754"/>
                      </a:cubicBezTo>
                      <a:cubicBezTo>
                        <a:pt x="4639" y="12754"/>
                        <a:pt x="4975" y="12984"/>
                        <a:pt x="5400" y="13274"/>
                      </a:cubicBezTo>
                      <a:cubicBezTo>
                        <a:pt x="5907" y="13619"/>
                        <a:pt x="6537" y="14050"/>
                        <a:pt x="7609" y="14050"/>
                      </a:cubicBezTo>
                      <a:lnTo>
                        <a:pt x="7611" y="14050"/>
                      </a:lnTo>
                      <a:cubicBezTo>
                        <a:pt x="8683" y="14050"/>
                        <a:pt x="9315" y="13620"/>
                        <a:pt x="9821" y="13274"/>
                      </a:cubicBezTo>
                      <a:cubicBezTo>
                        <a:pt x="10247" y="12984"/>
                        <a:pt x="10581" y="12754"/>
                        <a:pt x="11156" y="12754"/>
                      </a:cubicBezTo>
                      <a:cubicBezTo>
                        <a:pt x="11621" y="12754"/>
                        <a:pt x="11881" y="12881"/>
                        <a:pt x="12228" y="12881"/>
                      </a:cubicBezTo>
                      <a:cubicBezTo>
                        <a:pt x="12647" y="12881"/>
                        <a:pt x="12874" y="12660"/>
                        <a:pt x="12991" y="12474"/>
                      </a:cubicBezTo>
                      <a:cubicBezTo>
                        <a:pt x="13088" y="12318"/>
                        <a:pt x="13139" y="12136"/>
                        <a:pt x="13189" y="11920"/>
                      </a:cubicBezTo>
                      <a:cubicBezTo>
                        <a:pt x="13880" y="11765"/>
                        <a:pt x="14328" y="11752"/>
                        <a:pt x="14673" y="11590"/>
                      </a:cubicBezTo>
                      <a:cubicBezTo>
                        <a:pt x="15027" y="11425"/>
                        <a:pt x="15221" y="11119"/>
                        <a:pt x="15221" y="10730"/>
                      </a:cubicBezTo>
                      <a:cubicBezTo>
                        <a:pt x="15221" y="10337"/>
                        <a:pt x="15020" y="9999"/>
                        <a:pt x="14625" y="9723"/>
                      </a:cubicBezTo>
                      <a:cubicBezTo>
                        <a:pt x="13769" y="9124"/>
                        <a:pt x="12136" y="8885"/>
                        <a:pt x="12048" y="7717"/>
                      </a:cubicBezTo>
                      <a:cubicBezTo>
                        <a:pt x="12143" y="7664"/>
                        <a:pt x="12313" y="7595"/>
                        <a:pt x="12435" y="7547"/>
                      </a:cubicBezTo>
                      <a:cubicBezTo>
                        <a:pt x="12918" y="7355"/>
                        <a:pt x="13728" y="7031"/>
                        <a:pt x="13728" y="6187"/>
                      </a:cubicBezTo>
                      <a:cubicBezTo>
                        <a:pt x="13728" y="5593"/>
                        <a:pt x="13215" y="5159"/>
                        <a:pt x="12509" y="5159"/>
                      </a:cubicBezTo>
                      <a:cubicBezTo>
                        <a:pt x="12306" y="5159"/>
                        <a:pt x="12044" y="5225"/>
                        <a:pt x="11754" y="5288"/>
                      </a:cubicBezTo>
                      <a:cubicBezTo>
                        <a:pt x="11768" y="5041"/>
                        <a:pt x="11782" y="4714"/>
                        <a:pt x="11782" y="4280"/>
                      </a:cubicBezTo>
                      <a:cubicBezTo>
                        <a:pt x="11782" y="2246"/>
                        <a:pt x="10822" y="1211"/>
                        <a:pt x="10017" y="700"/>
                      </a:cubicBezTo>
                      <a:cubicBezTo>
                        <a:pt x="9076" y="105"/>
                        <a:pt x="8037" y="13"/>
                        <a:pt x="763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42" name="Google Shape;12641;p89">
                  <a:extLst>
                    <a:ext uri="{FF2B5EF4-FFF2-40B4-BE49-F238E27FC236}">
                      <a16:creationId xmlns:a16="http://schemas.microsoft.com/office/drawing/2014/main" id="{40E05774-6051-EE1F-53DC-3DA97D10E0AA}"/>
                    </a:ext>
                  </a:extLst>
                </p:cNvPr>
                <p:cNvSpPr/>
                <p:nvPr/>
              </p:nvSpPr>
              <p:spPr>
                <a:xfrm>
                  <a:off x="4500573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17017" y="1172"/>
                      </a:moveTo>
                      <a:cubicBezTo>
                        <a:pt x="17990" y="1172"/>
                        <a:pt x="18812" y="1975"/>
                        <a:pt x="18812" y="2927"/>
                      </a:cubicBezTo>
                      <a:lnTo>
                        <a:pt x="18812" y="17017"/>
                      </a:lnTo>
                      <a:cubicBezTo>
                        <a:pt x="18812" y="17990"/>
                        <a:pt x="17990" y="18811"/>
                        <a:pt x="17017" y="18811"/>
                      </a:cubicBezTo>
                      <a:lnTo>
                        <a:pt x="2966" y="18811"/>
                      </a:lnTo>
                      <a:cubicBezTo>
                        <a:pt x="1993" y="18811"/>
                        <a:pt x="1172" y="17990"/>
                        <a:pt x="1172" y="17017"/>
                      </a:cubicBezTo>
                      <a:lnTo>
                        <a:pt x="1172" y="2927"/>
                      </a:lnTo>
                      <a:cubicBezTo>
                        <a:pt x="1172" y="1975"/>
                        <a:pt x="1993" y="1172"/>
                        <a:pt x="2966" y="1172"/>
                      </a:cubicBezTo>
                      <a:close/>
                      <a:moveTo>
                        <a:pt x="2966" y="1"/>
                      </a:moveTo>
                      <a:cubicBezTo>
                        <a:pt x="1349" y="1"/>
                        <a:pt x="1" y="1310"/>
                        <a:pt x="1" y="2927"/>
                      </a:cubicBezTo>
                      <a:lnTo>
                        <a:pt x="1" y="17015"/>
                      </a:lnTo>
                      <a:cubicBezTo>
                        <a:pt x="1" y="18636"/>
                        <a:pt x="1349" y="19982"/>
                        <a:pt x="2966" y="19982"/>
                      </a:cubicBezTo>
                      <a:lnTo>
                        <a:pt x="17017" y="19982"/>
                      </a:lnTo>
                      <a:cubicBezTo>
                        <a:pt x="18635" y="19982"/>
                        <a:pt x="19982" y="18634"/>
                        <a:pt x="19982" y="17015"/>
                      </a:cubicBezTo>
                      <a:lnTo>
                        <a:pt x="19982" y="2927"/>
                      </a:lnTo>
                      <a:cubicBezTo>
                        <a:pt x="19982" y="1310"/>
                        <a:pt x="18635" y="1"/>
                        <a:pt x="170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538" name="Google Shape;12642;p89">
                <a:extLst>
                  <a:ext uri="{FF2B5EF4-FFF2-40B4-BE49-F238E27FC236}">
                    <a16:creationId xmlns:a16="http://schemas.microsoft.com/office/drawing/2014/main" id="{D06E923A-9B4E-BC12-04E4-CB16772FA376}"/>
                  </a:ext>
                </a:extLst>
              </p:cNvPr>
              <p:cNvGrpSpPr/>
              <p:nvPr/>
            </p:nvGrpSpPr>
            <p:grpSpPr>
              <a:xfrm>
                <a:off x="4858412" y="5123204"/>
                <a:ext cx="620859" cy="620859"/>
                <a:chOff x="5012603" y="2571753"/>
                <a:chExt cx="417024" cy="417024"/>
              </a:xfrm>
              <a:grpFill/>
            </p:grpSpPr>
            <p:sp>
              <p:nvSpPr>
                <p:cNvPr id="539" name="Google Shape;12643;p89">
                  <a:extLst>
                    <a:ext uri="{FF2B5EF4-FFF2-40B4-BE49-F238E27FC236}">
                      <a16:creationId xmlns:a16="http://schemas.microsoft.com/office/drawing/2014/main" id="{308DACE2-5857-D177-8CC8-2B04CC63910B}"/>
                    </a:ext>
                  </a:extLst>
                </p:cNvPr>
                <p:cNvSpPr/>
                <p:nvPr/>
              </p:nvSpPr>
              <p:spPr>
                <a:xfrm>
                  <a:off x="5133124" y="2631210"/>
                  <a:ext cx="180818" cy="300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4" h="14377" extrusionOk="0">
                      <a:moveTo>
                        <a:pt x="4683" y="1171"/>
                      </a:moveTo>
                      <a:lnTo>
                        <a:pt x="4683" y="3395"/>
                      </a:lnTo>
                      <a:cubicBezTo>
                        <a:pt x="4683" y="3719"/>
                        <a:pt x="4945" y="3980"/>
                        <a:pt x="5269" y="3980"/>
                      </a:cubicBezTo>
                      <a:lnTo>
                        <a:pt x="7493" y="3980"/>
                      </a:lnTo>
                      <a:lnTo>
                        <a:pt x="7493" y="5620"/>
                      </a:lnTo>
                      <a:lnTo>
                        <a:pt x="5269" y="5620"/>
                      </a:lnTo>
                      <a:cubicBezTo>
                        <a:pt x="4945" y="5620"/>
                        <a:pt x="4683" y="5882"/>
                        <a:pt x="4683" y="6206"/>
                      </a:cubicBezTo>
                      <a:lnTo>
                        <a:pt x="4683" y="9859"/>
                      </a:lnTo>
                      <a:cubicBezTo>
                        <a:pt x="4683" y="10227"/>
                        <a:pt x="4706" y="10648"/>
                        <a:pt x="4975" y="10986"/>
                      </a:cubicBezTo>
                      <a:cubicBezTo>
                        <a:pt x="5327" y="11423"/>
                        <a:pt x="5899" y="11474"/>
                        <a:pt x="6299" y="11474"/>
                      </a:cubicBezTo>
                      <a:lnTo>
                        <a:pt x="7494" y="11474"/>
                      </a:lnTo>
                      <a:lnTo>
                        <a:pt x="7494" y="13158"/>
                      </a:lnTo>
                      <a:cubicBezTo>
                        <a:pt x="7137" y="13183"/>
                        <a:pt x="6635" y="13207"/>
                        <a:pt x="6113" y="13207"/>
                      </a:cubicBezTo>
                      <a:cubicBezTo>
                        <a:pt x="3848" y="13207"/>
                        <a:pt x="3044" y="11806"/>
                        <a:pt x="3044" y="10607"/>
                      </a:cubicBezTo>
                      <a:lnTo>
                        <a:pt x="3044" y="6206"/>
                      </a:lnTo>
                      <a:cubicBezTo>
                        <a:pt x="3044" y="5882"/>
                        <a:pt x="2782" y="5620"/>
                        <a:pt x="2460" y="5620"/>
                      </a:cubicBezTo>
                      <a:lnTo>
                        <a:pt x="1172" y="5620"/>
                      </a:lnTo>
                      <a:lnTo>
                        <a:pt x="1172" y="4090"/>
                      </a:lnTo>
                      <a:cubicBezTo>
                        <a:pt x="2035" y="3913"/>
                        <a:pt x="2690" y="3487"/>
                        <a:pt x="3120" y="2820"/>
                      </a:cubicBezTo>
                      <a:cubicBezTo>
                        <a:pt x="3463" y="2289"/>
                        <a:pt x="3608" y="1697"/>
                        <a:pt x="3703" y="1171"/>
                      </a:cubicBezTo>
                      <a:close/>
                      <a:moveTo>
                        <a:pt x="3208" y="0"/>
                      </a:moveTo>
                      <a:cubicBezTo>
                        <a:pt x="2922" y="0"/>
                        <a:pt x="2677" y="207"/>
                        <a:pt x="2631" y="490"/>
                      </a:cubicBezTo>
                      <a:cubicBezTo>
                        <a:pt x="2409" y="1822"/>
                        <a:pt x="2209" y="2861"/>
                        <a:pt x="537" y="3000"/>
                      </a:cubicBezTo>
                      <a:cubicBezTo>
                        <a:pt x="234" y="3025"/>
                        <a:pt x="1" y="3278"/>
                        <a:pt x="1" y="3582"/>
                      </a:cubicBezTo>
                      <a:lnTo>
                        <a:pt x="1" y="6206"/>
                      </a:lnTo>
                      <a:cubicBezTo>
                        <a:pt x="1" y="6529"/>
                        <a:pt x="263" y="6791"/>
                        <a:pt x="586" y="6791"/>
                      </a:cubicBezTo>
                      <a:lnTo>
                        <a:pt x="1874" y="6791"/>
                      </a:lnTo>
                      <a:lnTo>
                        <a:pt x="1874" y="10607"/>
                      </a:lnTo>
                      <a:cubicBezTo>
                        <a:pt x="1874" y="12618"/>
                        <a:pt x="3355" y="14377"/>
                        <a:pt x="6111" y="14377"/>
                      </a:cubicBezTo>
                      <a:cubicBezTo>
                        <a:pt x="7158" y="14377"/>
                        <a:pt x="8098" y="14285"/>
                        <a:pt x="8137" y="14281"/>
                      </a:cubicBezTo>
                      <a:cubicBezTo>
                        <a:pt x="8436" y="14251"/>
                        <a:pt x="8664" y="14000"/>
                        <a:pt x="8664" y="13699"/>
                      </a:cubicBezTo>
                      <a:lnTo>
                        <a:pt x="8664" y="10888"/>
                      </a:lnTo>
                      <a:cubicBezTo>
                        <a:pt x="8664" y="10565"/>
                        <a:pt x="8402" y="10303"/>
                        <a:pt x="8078" y="10303"/>
                      </a:cubicBezTo>
                      <a:lnTo>
                        <a:pt x="6299" y="10303"/>
                      </a:lnTo>
                      <a:cubicBezTo>
                        <a:pt x="5828" y="10303"/>
                        <a:pt x="5855" y="10292"/>
                        <a:pt x="5855" y="9859"/>
                      </a:cubicBezTo>
                      <a:lnTo>
                        <a:pt x="5855" y="6791"/>
                      </a:lnTo>
                      <a:lnTo>
                        <a:pt x="8078" y="6791"/>
                      </a:lnTo>
                      <a:cubicBezTo>
                        <a:pt x="8402" y="6791"/>
                        <a:pt x="8664" y="6529"/>
                        <a:pt x="8664" y="6206"/>
                      </a:cubicBezTo>
                      <a:lnTo>
                        <a:pt x="8664" y="3397"/>
                      </a:lnTo>
                      <a:cubicBezTo>
                        <a:pt x="8664" y="3073"/>
                        <a:pt x="8402" y="2811"/>
                        <a:pt x="8078" y="2811"/>
                      </a:cubicBezTo>
                      <a:lnTo>
                        <a:pt x="5855" y="2811"/>
                      </a:lnTo>
                      <a:lnTo>
                        <a:pt x="5855" y="586"/>
                      </a:lnTo>
                      <a:cubicBezTo>
                        <a:pt x="5855" y="262"/>
                        <a:pt x="5593" y="0"/>
                        <a:pt x="526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40" name="Google Shape;12644;p89">
                  <a:extLst>
                    <a:ext uri="{FF2B5EF4-FFF2-40B4-BE49-F238E27FC236}">
                      <a16:creationId xmlns:a16="http://schemas.microsoft.com/office/drawing/2014/main" id="{82B9F4F7-18F6-D3C0-BA45-2A7F2CED5FFC}"/>
                    </a:ext>
                  </a:extLst>
                </p:cNvPr>
                <p:cNvSpPr/>
                <p:nvPr/>
              </p:nvSpPr>
              <p:spPr>
                <a:xfrm>
                  <a:off x="5012603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17053" y="1172"/>
                      </a:moveTo>
                      <a:cubicBezTo>
                        <a:pt x="18007" y="1172"/>
                        <a:pt x="18810" y="1993"/>
                        <a:pt x="18810" y="2966"/>
                      </a:cubicBezTo>
                      <a:lnTo>
                        <a:pt x="18810" y="17017"/>
                      </a:lnTo>
                      <a:cubicBezTo>
                        <a:pt x="18810" y="17990"/>
                        <a:pt x="18007" y="18811"/>
                        <a:pt x="17053" y="18811"/>
                      </a:cubicBezTo>
                      <a:lnTo>
                        <a:pt x="2965" y="18811"/>
                      </a:lnTo>
                      <a:cubicBezTo>
                        <a:pt x="1992" y="18811"/>
                        <a:pt x="1169" y="17990"/>
                        <a:pt x="1169" y="17017"/>
                      </a:cubicBezTo>
                      <a:lnTo>
                        <a:pt x="1169" y="2966"/>
                      </a:lnTo>
                      <a:cubicBezTo>
                        <a:pt x="1169" y="1993"/>
                        <a:pt x="1992" y="1172"/>
                        <a:pt x="2965" y="1172"/>
                      </a:cubicBezTo>
                      <a:close/>
                      <a:moveTo>
                        <a:pt x="2965" y="1"/>
                      </a:moveTo>
                      <a:cubicBezTo>
                        <a:pt x="1346" y="1"/>
                        <a:pt x="0" y="1349"/>
                        <a:pt x="0" y="2966"/>
                      </a:cubicBezTo>
                      <a:lnTo>
                        <a:pt x="0" y="17015"/>
                      </a:lnTo>
                      <a:cubicBezTo>
                        <a:pt x="0" y="18636"/>
                        <a:pt x="1348" y="19982"/>
                        <a:pt x="2965" y="19982"/>
                      </a:cubicBezTo>
                      <a:lnTo>
                        <a:pt x="17053" y="19982"/>
                      </a:lnTo>
                      <a:cubicBezTo>
                        <a:pt x="18672" y="19982"/>
                        <a:pt x="19981" y="18634"/>
                        <a:pt x="19981" y="17015"/>
                      </a:cubicBezTo>
                      <a:lnTo>
                        <a:pt x="19981" y="2966"/>
                      </a:lnTo>
                      <a:cubicBezTo>
                        <a:pt x="19981" y="1349"/>
                        <a:pt x="18672" y="1"/>
                        <a:pt x="1705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</p:grp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4D7548F9-BA86-0B3B-B14F-0039EBFAF3F3}"/>
                </a:ext>
              </a:extLst>
            </p:cNvPr>
            <p:cNvGrpSpPr/>
            <p:nvPr/>
          </p:nvGrpSpPr>
          <p:grpSpPr>
            <a:xfrm>
              <a:off x="397214" y="4545124"/>
              <a:ext cx="11386542" cy="645964"/>
              <a:chOff x="397214" y="4323264"/>
              <a:chExt cx="11386542" cy="645964"/>
            </a:xfrm>
            <a:grpFill/>
          </p:grpSpPr>
          <p:sp>
            <p:nvSpPr>
              <p:cNvPr id="479" name="Google Shape;12453;p89">
                <a:extLst>
                  <a:ext uri="{FF2B5EF4-FFF2-40B4-BE49-F238E27FC236}">
                    <a16:creationId xmlns:a16="http://schemas.microsoft.com/office/drawing/2014/main" id="{8EFEE0B3-DD86-561F-A499-0D165375F677}"/>
                  </a:ext>
                </a:extLst>
              </p:cNvPr>
              <p:cNvSpPr/>
              <p:nvPr/>
            </p:nvSpPr>
            <p:spPr>
              <a:xfrm>
                <a:off x="1182098" y="4420919"/>
                <a:ext cx="641288" cy="450628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8192" extrusionOk="0">
                    <a:moveTo>
                      <a:pt x="10429" y="662"/>
                    </a:moveTo>
                    <a:cubicBezTo>
                      <a:pt x="10114" y="1008"/>
                      <a:pt x="6207" y="4915"/>
                      <a:pt x="6081" y="5072"/>
                    </a:cubicBezTo>
                    <a:cubicBezTo>
                      <a:pt x="6018" y="5135"/>
                      <a:pt x="5916" y="5167"/>
                      <a:pt x="5813" y="5167"/>
                    </a:cubicBezTo>
                    <a:cubicBezTo>
                      <a:pt x="5711" y="5167"/>
                      <a:pt x="5608" y="5135"/>
                      <a:pt x="5545" y="5072"/>
                    </a:cubicBezTo>
                    <a:lnTo>
                      <a:pt x="1135" y="662"/>
                    </a:lnTo>
                    <a:close/>
                    <a:moveTo>
                      <a:pt x="662" y="1134"/>
                    </a:moveTo>
                    <a:lnTo>
                      <a:pt x="3624" y="4096"/>
                    </a:lnTo>
                    <a:lnTo>
                      <a:pt x="662" y="7057"/>
                    </a:lnTo>
                    <a:lnTo>
                      <a:pt x="662" y="1134"/>
                    </a:lnTo>
                    <a:close/>
                    <a:moveTo>
                      <a:pt x="10996" y="1134"/>
                    </a:moveTo>
                    <a:lnTo>
                      <a:pt x="10996" y="7057"/>
                    </a:lnTo>
                    <a:lnTo>
                      <a:pt x="8034" y="4096"/>
                    </a:lnTo>
                    <a:lnTo>
                      <a:pt x="10996" y="1134"/>
                    </a:lnTo>
                    <a:close/>
                    <a:moveTo>
                      <a:pt x="7562" y="4568"/>
                    </a:moveTo>
                    <a:lnTo>
                      <a:pt x="10492" y="7530"/>
                    </a:lnTo>
                    <a:lnTo>
                      <a:pt x="1198" y="7530"/>
                    </a:lnTo>
                    <a:lnTo>
                      <a:pt x="4096" y="4568"/>
                    </a:lnTo>
                    <a:lnTo>
                      <a:pt x="5073" y="5545"/>
                    </a:lnTo>
                    <a:cubicBezTo>
                      <a:pt x="5278" y="5750"/>
                      <a:pt x="5553" y="5852"/>
                      <a:pt x="5829" y="5852"/>
                    </a:cubicBezTo>
                    <a:cubicBezTo>
                      <a:pt x="6105" y="5852"/>
                      <a:pt x="6380" y="5750"/>
                      <a:pt x="6585" y="5545"/>
                    </a:cubicBezTo>
                    <a:lnTo>
                      <a:pt x="7562" y="4568"/>
                    </a:lnTo>
                    <a:close/>
                    <a:moveTo>
                      <a:pt x="1009" y="0"/>
                    </a:moveTo>
                    <a:cubicBezTo>
                      <a:pt x="473" y="0"/>
                      <a:pt x="1" y="473"/>
                      <a:pt x="1" y="1008"/>
                    </a:cubicBezTo>
                    <a:lnTo>
                      <a:pt x="1" y="7152"/>
                    </a:lnTo>
                    <a:cubicBezTo>
                      <a:pt x="1" y="7719"/>
                      <a:pt x="473" y="8191"/>
                      <a:pt x="1009" y="8191"/>
                    </a:cubicBezTo>
                    <a:lnTo>
                      <a:pt x="10618" y="8191"/>
                    </a:lnTo>
                    <a:cubicBezTo>
                      <a:pt x="11185" y="8191"/>
                      <a:pt x="11657" y="7719"/>
                      <a:pt x="11657" y="7152"/>
                    </a:cubicBezTo>
                    <a:lnTo>
                      <a:pt x="11657" y="1008"/>
                    </a:lnTo>
                    <a:cubicBezTo>
                      <a:pt x="11657" y="441"/>
                      <a:pt x="11185" y="0"/>
                      <a:pt x="106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/>
                </a:endParaRPr>
              </a:p>
            </p:txBody>
          </p:sp>
          <p:grpSp>
            <p:nvGrpSpPr>
              <p:cNvPr id="480" name="Google Shape;12489;p89">
                <a:extLst>
                  <a:ext uri="{FF2B5EF4-FFF2-40B4-BE49-F238E27FC236}">
                    <a16:creationId xmlns:a16="http://schemas.microsoft.com/office/drawing/2014/main" id="{4597A6BC-9A1A-66C3-7E48-92DA7D473A0F}"/>
                  </a:ext>
                </a:extLst>
              </p:cNvPr>
              <p:cNvGrpSpPr/>
              <p:nvPr/>
            </p:nvGrpSpPr>
            <p:grpSpPr>
              <a:xfrm>
                <a:off x="3714261" y="4323264"/>
                <a:ext cx="642992" cy="645964"/>
                <a:chOff x="-1333975" y="2365850"/>
                <a:chExt cx="292225" cy="293575"/>
              </a:xfrm>
              <a:grpFill/>
            </p:grpSpPr>
            <p:sp>
              <p:nvSpPr>
                <p:cNvPr id="522" name="Google Shape;12490;p89">
                  <a:extLst>
                    <a:ext uri="{FF2B5EF4-FFF2-40B4-BE49-F238E27FC236}">
                      <a16:creationId xmlns:a16="http://schemas.microsoft.com/office/drawing/2014/main" id="{981B8C57-5828-DD77-1A93-1D32810358A4}"/>
                    </a:ext>
                  </a:extLst>
                </p:cNvPr>
                <p:cNvSpPr/>
                <p:nvPr/>
              </p:nvSpPr>
              <p:spPr>
                <a:xfrm>
                  <a:off x="-1285150" y="2365850"/>
                  <a:ext cx="191225" cy="29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9" h="11743" extrusionOk="0">
                      <a:moveTo>
                        <a:pt x="3813" y="684"/>
                      </a:moveTo>
                      <a:cubicBezTo>
                        <a:pt x="5545" y="684"/>
                        <a:pt x="6900" y="2039"/>
                        <a:pt x="6900" y="3740"/>
                      </a:cubicBezTo>
                      <a:cubicBezTo>
                        <a:pt x="6931" y="4780"/>
                        <a:pt x="6553" y="5347"/>
                        <a:pt x="6270" y="5788"/>
                      </a:cubicBezTo>
                      <a:cubicBezTo>
                        <a:pt x="5797" y="6544"/>
                        <a:pt x="5608" y="6922"/>
                        <a:pt x="5608" y="7930"/>
                      </a:cubicBezTo>
                      <a:cubicBezTo>
                        <a:pt x="5608" y="8119"/>
                        <a:pt x="5451" y="8277"/>
                        <a:pt x="5230" y="8277"/>
                      </a:cubicBezTo>
                      <a:lnTo>
                        <a:pt x="2489" y="8277"/>
                      </a:lnTo>
                      <a:cubicBezTo>
                        <a:pt x="2300" y="8277"/>
                        <a:pt x="2143" y="8119"/>
                        <a:pt x="2143" y="7930"/>
                      </a:cubicBezTo>
                      <a:cubicBezTo>
                        <a:pt x="2143" y="6922"/>
                        <a:pt x="1922" y="6576"/>
                        <a:pt x="1450" y="5820"/>
                      </a:cubicBezTo>
                      <a:cubicBezTo>
                        <a:pt x="1198" y="5347"/>
                        <a:pt x="567" y="4528"/>
                        <a:pt x="788" y="3205"/>
                      </a:cubicBezTo>
                      <a:cubicBezTo>
                        <a:pt x="1040" y="1819"/>
                        <a:pt x="2237" y="684"/>
                        <a:pt x="3813" y="684"/>
                      </a:cubicBezTo>
                      <a:close/>
                      <a:moveTo>
                        <a:pt x="4852" y="8907"/>
                      </a:moveTo>
                      <a:lnTo>
                        <a:pt x="4852" y="9569"/>
                      </a:lnTo>
                      <a:lnTo>
                        <a:pt x="4506" y="9569"/>
                      </a:lnTo>
                      <a:cubicBezTo>
                        <a:pt x="4285" y="9569"/>
                        <a:pt x="4128" y="9726"/>
                        <a:pt x="4128" y="9915"/>
                      </a:cubicBezTo>
                      <a:cubicBezTo>
                        <a:pt x="4128" y="10136"/>
                        <a:pt x="4285" y="10293"/>
                        <a:pt x="4506" y="10293"/>
                      </a:cubicBezTo>
                      <a:lnTo>
                        <a:pt x="4852" y="10293"/>
                      </a:lnTo>
                      <a:lnTo>
                        <a:pt x="4852" y="10640"/>
                      </a:lnTo>
                      <a:cubicBezTo>
                        <a:pt x="4884" y="10829"/>
                        <a:pt x="4726" y="10986"/>
                        <a:pt x="4537" y="10986"/>
                      </a:cubicBezTo>
                      <a:lnTo>
                        <a:pt x="3151" y="10986"/>
                      </a:lnTo>
                      <a:cubicBezTo>
                        <a:pt x="2962" y="10986"/>
                        <a:pt x="2804" y="10829"/>
                        <a:pt x="2804" y="10640"/>
                      </a:cubicBezTo>
                      <a:lnTo>
                        <a:pt x="2804" y="10293"/>
                      </a:lnTo>
                      <a:lnTo>
                        <a:pt x="3151" y="10293"/>
                      </a:lnTo>
                      <a:cubicBezTo>
                        <a:pt x="3371" y="10293"/>
                        <a:pt x="3529" y="10136"/>
                        <a:pt x="3529" y="9915"/>
                      </a:cubicBezTo>
                      <a:cubicBezTo>
                        <a:pt x="3529" y="9726"/>
                        <a:pt x="3371" y="9569"/>
                        <a:pt x="3151" y="9569"/>
                      </a:cubicBezTo>
                      <a:lnTo>
                        <a:pt x="2804" y="9569"/>
                      </a:lnTo>
                      <a:lnTo>
                        <a:pt x="2804" y="8907"/>
                      </a:lnTo>
                      <a:close/>
                      <a:moveTo>
                        <a:pt x="3897" y="1"/>
                      </a:moveTo>
                      <a:cubicBezTo>
                        <a:pt x="3632" y="1"/>
                        <a:pt x="3361" y="28"/>
                        <a:pt x="3088" y="86"/>
                      </a:cubicBezTo>
                      <a:cubicBezTo>
                        <a:pt x="1607" y="401"/>
                        <a:pt x="441" y="1566"/>
                        <a:pt x="158" y="3079"/>
                      </a:cubicBezTo>
                      <a:cubicBezTo>
                        <a:pt x="0" y="3992"/>
                        <a:pt x="158" y="4969"/>
                        <a:pt x="631" y="5757"/>
                      </a:cubicBezTo>
                      <a:cubicBezTo>
                        <a:pt x="757" y="5914"/>
                        <a:pt x="820" y="6072"/>
                        <a:pt x="914" y="6229"/>
                      </a:cubicBezTo>
                      <a:cubicBezTo>
                        <a:pt x="1355" y="6891"/>
                        <a:pt x="1450" y="7143"/>
                        <a:pt x="1450" y="7962"/>
                      </a:cubicBezTo>
                      <a:cubicBezTo>
                        <a:pt x="1450" y="8403"/>
                        <a:pt x="1733" y="8781"/>
                        <a:pt x="2143" y="8939"/>
                      </a:cubicBezTo>
                      <a:lnTo>
                        <a:pt x="2143" y="10703"/>
                      </a:lnTo>
                      <a:cubicBezTo>
                        <a:pt x="2143" y="11270"/>
                        <a:pt x="2615" y="11743"/>
                        <a:pt x="3151" y="11743"/>
                      </a:cubicBezTo>
                      <a:lnTo>
                        <a:pt x="4537" y="11743"/>
                      </a:lnTo>
                      <a:cubicBezTo>
                        <a:pt x="5073" y="11743"/>
                        <a:pt x="5545" y="11270"/>
                        <a:pt x="5545" y="10703"/>
                      </a:cubicBezTo>
                      <a:lnTo>
                        <a:pt x="5545" y="8939"/>
                      </a:lnTo>
                      <a:cubicBezTo>
                        <a:pt x="5955" y="8781"/>
                        <a:pt x="6238" y="8435"/>
                        <a:pt x="6238" y="7962"/>
                      </a:cubicBezTo>
                      <a:lnTo>
                        <a:pt x="6238" y="7930"/>
                      </a:lnTo>
                      <a:cubicBezTo>
                        <a:pt x="6238" y="7143"/>
                        <a:pt x="6427" y="6828"/>
                        <a:pt x="6805" y="6229"/>
                      </a:cubicBezTo>
                      <a:cubicBezTo>
                        <a:pt x="7089" y="5788"/>
                        <a:pt x="7593" y="5032"/>
                        <a:pt x="7593" y="3835"/>
                      </a:cubicBezTo>
                      <a:cubicBezTo>
                        <a:pt x="7649" y="1658"/>
                        <a:pt x="5950" y="1"/>
                        <a:pt x="38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23" name="Google Shape;12491;p89">
                  <a:extLst>
                    <a:ext uri="{FF2B5EF4-FFF2-40B4-BE49-F238E27FC236}">
                      <a16:creationId xmlns:a16="http://schemas.microsoft.com/office/drawing/2014/main" id="{08DDA630-009C-755F-C0E8-8D07C5B2B9DC}"/>
                    </a:ext>
                  </a:extLst>
                </p:cNvPr>
                <p:cNvSpPr/>
                <p:nvPr/>
              </p:nvSpPr>
              <p:spPr>
                <a:xfrm>
                  <a:off x="-1076425" y="2452250"/>
                  <a:ext cx="346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40" y="725"/>
                      </a:lnTo>
                      <a:cubicBezTo>
                        <a:pt x="1229" y="725"/>
                        <a:pt x="1386" y="568"/>
                        <a:pt x="1386" y="379"/>
                      </a:cubicBezTo>
                      <a:cubicBezTo>
                        <a:pt x="1386" y="158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24" name="Google Shape;12492;p89">
                  <a:extLst>
                    <a:ext uri="{FF2B5EF4-FFF2-40B4-BE49-F238E27FC236}">
                      <a16:creationId xmlns:a16="http://schemas.microsoft.com/office/drawing/2014/main" id="{5F21C39E-AF2B-9F9B-E245-C69502E02EDD}"/>
                    </a:ext>
                  </a:extLst>
                </p:cNvPr>
                <p:cNvSpPr/>
                <p:nvPr/>
              </p:nvSpPr>
              <p:spPr>
                <a:xfrm>
                  <a:off x="-1333975" y="2452250"/>
                  <a:ext cx="346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08" y="725"/>
                      </a:lnTo>
                      <a:cubicBezTo>
                        <a:pt x="1197" y="694"/>
                        <a:pt x="1386" y="536"/>
                        <a:pt x="1386" y="379"/>
                      </a:cubicBezTo>
                      <a:cubicBezTo>
                        <a:pt x="1386" y="158"/>
                        <a:pt x="1197" y="1"/>
                        <a:pt x="10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25" name="Google Shape;12493;p89">
                  <a:extLst>
                    <a:ext uri="{FF2B5EF4-FFF2-40B4-BE49-F238E27FC236}">
                      <a16:creationId xmlns:a16="http://schemas.microsoft.com/office/drawing/2014/main" id="{962413BD-F591-1E6E-76C3-64E2E0AC2A5D}"/>
                    </a:ext>
                  </a:extLst>
                </p:cNvPr>
                <p:cNvSpPr/>
                <p:nvPr/>
              </p:nvSpPr>
              <p:spPr>
                <a:xfrm>
                  <a:off x="-1093750" y="2383050"/>
                  <a:ext cx="35450" cy="2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063" extrusionOk="0">
                      <a:moveTo>
                        <a:pt x="992" y="1"/>
                      </a:moveTo>
                      <a:cubicBezTo>
                        <a:pt x="931" y="1"/>
                        <a:pt x="870" y="19"/>
                        <a:pt x="819" y="59"/>
                      </a:cubicBezTo>
                      <a:lnTo>
                        <a:pt x="221" y="406"/>
                      </a:lnTo>
                      <a:cubicBezTo>
                        <a:pt x="63" y="500"/>
                        <a:pt x="0" y="721"/>
                        <a:pt x="95" y="878"/>
                      </a:cubicBezTo>
                      <a:cubicBezTo>
                        <a:pt x="159" y="985"/>
                        <a:pt x="295" y="1063"/>
                        <a:pt x="415" y="1063"/>
                      </a:cubicBezTo>
                      <a:cubicBezTo>
                        <a:pt x="473" y="1063"/>
                        <a:pt x="527" y="1045"/>
                        <a:pt x="567" y="1005"/>
                      </a:cubicBezTo>
                      <a:lnTo>
                        <a:pt x="1166" y="658"/>
                      </a:lnTo>
                      <a:cubicBezTo>
                        <a:pt x="1323" y="563"/>
                        <a:pt x="1418" y="343"/>
                        <a:pt x="1292" y="185"/>
                      </a:cubicBezTo>
                      <a:cubicBezTo>
                        <a:pt x="1249" y="79"/>
                        <a:pt x="1120" y="1"/>
                        <a:pt x="9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26" name="Google Shape;12494;p89">
                  <a:extLst>
                    <a:ext uri="{FF2B5EF4-FFF2-40B4-BE49-F238E27FC236}">
                      <a16:creationId xmlns:a16="http://schemas.microsoft.com/office/drawing/2014/main" id="{AEFD85EC-6DD1-2BB4-868F-E3F40923E29B}"/>
                    </a:ext>
                  </a:extLst>
                </p:cNvPr>
                <p:cNvSpPr/>
                <p:nvPr/>
              </p:nvSpPr>
              <p:spPr>
                <a:xfrm>
                  <a:off x="-1317450" y="2512575"/>
                  <a:ext cx="35475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049" extrusionOk="0">
                      <a:moveTo>
                        <a:pt x="1005" y="1"/>
                      </a:moveTo>
                      <a:cubicBezTo>
                        <a:pt x="944" y="1"/>
                        <a:pt x="880" y="15"/>
                        <a:pt x="820" y="45"/>
                      </a:cubicBezTo>
                      <a:lnTo>
                        <a:pt x="221" y="392"/>
                      </a:lnTo>
                      <a:cubicBezTo>
                        <a:pt x="64" y="486"/>
                        <a:pt x="1" y="707"/>
                        <a:pt x="127" y="864"/>
                      </a:cubicBezTo>
                      <a:cubicBezTo>
                        <a:pt x="169" y="971"/>
                        <a:pt x="299" y="1049"/>
                        <a:pt x="427" y="1049"/>
                      </a:cubicBezTo>
                      <a:cubicBezTo>
                        <a:pt x="488" y="1049"/>
                        <a:pt x="548" y="1031"/>
                        <a:pt x="599" y="990"/>
                      </a:cubicBezTo>
                      <a:lnTo>
                        <a:pt x="1166" y="644"/>
                      </a:lnTo>
                      <a:cubicBezTo>
                        <a:pt x="1324" y="549"/>
                        <a:pt x="1418" y="329"/>
                        <a:pt x="1292" y="171"/>
                      </a:cubicBezTo>
                      <a:cubicBezTo>
                        <a:pt x="1250" y="64"/>
                        <a:pt x="1134" y="1"/>
                        <a:pt x="100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27" name="Google Shape;12495;p89">
                  <a:extLst>
                    <a:ext uri="{FF2B5EF4-FFF2-40B4-BE49-F238E27FC236}">
                      <a16:creationId xmlns:a16="http://schemas.microsoft.com/office/drawing/2014/main" id="{CBE85620-67F0-3F8E-AF5A-111FEAA77FDC}"/>
                    </a:ext>
                  </a:extLst>
                </p:cNvPr>
                <p:cNvSpPr/>
                <p:nvPr/>
              </p:nvSpPr>
              <p:spPr>
                <a:xfrm>
                  <a:off x="-1092975" y="2512575"/>
                  <a:ext cx="34675" cy="2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1021" extrusionOk="0">
                      <a:moveTo>
                        <a:pt x="378" y="1"/>
                      </a:moveTo>
                      <a:cubicBezTo>
                        <a:pt x="264" y="1"/>
                        <a:pt x="149" y="64"/>
                        <a:pt x="64" y="171"/>
                      </a:cubicBezTo>
                      <a:cubicBezTo>
                        <a:pt x="1" y="329"/>
                        <a:pt x="32" y="518"/>
                        <a:pt x="190" y="644"/>
                      </a:cubicBezTo>
                      <a:lnTo>
                        <a:pt x="788" y="990"/>
                      </a:lnTo>
                      <a:cubicBezTo>
                        <a:pt x="838" y="1010"/>
                        <a:pt x="891" y="1021"/>
                        <a:pt x="944" y="1021"/>
                      </a:cubicBezTo>
                      <a:cubicBezTo>
                        <a:pt x="1059" y="1021"/>
                        <a:pt x="1175" y="972"/>
                        <a:pt x="1261" y="864"/>
                      </a:cubicBezTo>
                      <a:cubicBezTo>
                        <a:pt x="1387" y="675"/>
                        <a:pt x="1292" y="486"/>
                        <a:pt x="1135" y="392"/>
                      </a:cubicBezTo>
                      <a:lnTo>
                        <a:pt x="536" y="45"/>
                      </a:lnTo>
                      <a:cubicBezTo>
                        <a:pt x="486" y="15"/>
                        <a:pt x="432" y="1"/>
                        <a:pt x="37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28" name="Google Shape;12496;p89">
                  <a:extLst>
                    <a:ext uri="{FF2B5EF4-FFF2-40B4-BE49-F238E27FC236}">
                      <a16:creationId xmlns:a16="http://schemas.microsoft.com/office/drawing/2014/main" id="{1D80BE50-0B75-1827-6529-859115FAFCFC}"/>
                    </a:ext>
                  </a:extLst>
                </p:cNvPr>
                <p:cNvSpPr/>
                <p:nvPr/>
              </p:nvSpPr>
              <p:spPr>
                <a:xfrm>
                  <a:off x="-1316650" y="2383750"/>
                  <a:ext cx="34675" cy="2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1021" extrusionOk="0">
                      <a:moveTo>
                        <a:pt x="405" y="1"/>
                      </a:moveTo>
                      <a:cubicBezTo>
                        <a:pt x="283" y="1"/>
                        <a:pt x="159" y="50"/>
                        <a:pt x="95" y="157"/>
                      </a:cubicBezTo>
                      <a:cubicBezTo>
                        <a:pt x="0" y="315"/>
                        <a:pt x="63" y="504"/>
                        <a:pt x="221" y="630"/>
                      </a:cubicBezTo>
                      <a:lnTo>
                        <a:pt x="788" y="977"/>
                      </a:lnTo>
                      <a:cubicBezTo>
                        <a:pt x="838" y="1007"/>
                        <a:pt x="895" y="1021"/>
                        <a:pt x="953" y="1021"/>
                      </a:cubicBezTo>
                      <a:cubicBezTo>
                        <a:pt x="1074" y="1021"/>
                        <a:pt x="1196" y="958"/>
                        <a:pt x="1260" y="850"/>
                      </a:cubicBezTo>
                      <a:cubicBezTo>
                        <a:pt x="1386" y="693"/>
                        <a:pt x="1292" y="504"/>
                        <a:pt x="1134" y="378"/>
                      </a:cubicBezTo>
                      <a:lnTo>
                        <a:pt x="567" y="31"/>
                      </a:lnTo>
                      <a:cubicBezTo>
                        <a:pt x="517" y="11"/>
                        <a:pt x="461" y="1"/>
                        <a:pt x="40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29" name="Google Shape;12497;p89">
                  <a:extLst>
                    <a:ext uri="{FF2B5EF4-FFF2-40B4-BE49-F238E27FC236}">
                      <a16:creationId xmlns:a16="http://schemas.microsoft.com/office/drawing/2014/main" id="{399FC3D9-8B26-D127-3D4B-F756D962283D}"/>
                    </a:ext>
                  </a:extLst>
                </p:cNvPr>
                <p:cNvSpPr/>
                <p:nvPr/>
              </p:nvSpPr>
              <p:spPr>
                <a:xfrm>
                  <a:off x="-1239475" y="2401575"/>
                  <a:ext cx="102425" cy="15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7" h="6124" extrusionOk="0">
                      <a:moveTo>
                        <a:pt x="1733" y="1492"/>
                      </a:moveTo>
                      <a:lnTo>
                        <a:pt x="1733" y="2343"/>
                      </a:lnTo>
                      <a:cubicBezTo>
                        <a:pt x="1733" y="2500"/>
                        <a:pt x="1796" y="2626"/>
                        <a:pt x="1922" y="2658"/>
                      </a:cubicBezTo>
                      <a:lnTo>
                        <a:pt x="3246" y="3225"/>
                      </a:lnTo>
                      <a:lnTo>
                        <a:pt x="2395" y="4611"/>
                      </a:lnTo>
                      <a:lnTo>
                        <a:pt x="2395" y="3729"/>
                      </a:lnTo>
                      <a:cubicBezTo>
                        <a:pt x="2395" y="3572"/>
                        <a:pt x="2332" y="3445"/>
                        <a:pt x="2206" y="3414"/>
                      </a:cubicBezTo>
                      <a:lnTo>
                        <a:pt x="851" y="2878"/>
                      </a:lnTo>
                      <a:lnTo>
                        <a:pt x="1733" y="1492"/>
                      </a:lnTo>
                      <a:close/>
                      <a:moveTo>
                        <a:pt x="2038" y="0"/>
                      </a:moveTo>
                      <a:cubicBezTo>
                        <a:pt x="1919" y="0"/>
                        <a:pt x="1814" y="47"/>
                        <a:pt x="1765" y="169"/>
                      </a:cubicBezTo>
                      <a:lnTo>
                        <a:pt x="64" y="2941"/>
                      </a:lnTo>
                      <a:cubicBezTo>
                        <a:pt x="32" y="3004"/>
                        <a:pt x="1" y="3130"/>
                        <a:pt x="32" y="3225"/>
                      </a:cubicBezTo>
                      <a:cubicBezTo>
                        <a:pt x="64" y="3288"/>
                        <a:pt x="158" y="3382"/>
                        <a:pt x="221" y="3414"/>
                      </a:cubicBezTo>
                      <a:lnTo>
                        <a:pt x="1733" y="4013"/>
                      </a:lnTo>
                      <a:lnTo>
                        <a:pt x="1733" y="5808"/>
                      </a:lnTo>
                      <a:cubicBezTo>
                        <a:pt x="1733" y="5966"/>
                        <a:pt x="1859" y="6092"/>
                        <a:pt x="1954" y="6123"/>
                      </a:cubicBezTo>
                      <a:lnTo>
                        <a:pt x="2049" y="6123"/>
                      </a:lnTo>
                      <a:cubicBezTo>
                        <a:pt x="2143" y="6123"/>
                        <a:pt x="2269" y="6092"/>
                        <a:pt x="2301" y="5966"/>
                      </a:cubicBezTo>
                      <a:lnTo>
                        <a:pt x="4002" y="3225"/>
                      </a:lnTo>
                      <a:cubicBezTo>
                        <a:pt x="4033" y="3130"/>
                        <a:pt x="4096" y="3004"/>
                        <a:pt x="4033" y="2941"/>
                      </a:cubicBezTo>
                      <a:cubicBezTo>
                        <a:pt x="4033" y="2878"/>
                        <a:pt x="3970" y="2784"/>
                        <a:pt x="3907" y="2752"/>
                      </a:cubicBezTo>
                      <a:lnTo>
                        <a:pt x="2395" y="2154"/>
                      </a:lnTo>
                      <a:lnTo>
                        <a:pt x="2395" y="358"/>
                      </a:lnTo>
                      <a:cubicBezTo>
                        <a:pt x="2395" y="169"/>
                        <a:pt x="2269" y="74"/>
                        <a:pt x="2143" y="11"/>
                      </a:cubicBezTo>
                      <a:cubicBezTo>
                        <a:pt x="2108" y="4"/>
                        <a:pt x="2072" y="0"/>
                        <a:pt x="20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481" name="Google Shape;12529;p89">
                <a:extLst>
                  <a:ext uri="{FF2B5EF4-FFF2-40B4-BE49-F238E27FC236}">
                    <a16:creationId xmlns:a16="http://schemas.microsoft.com/office/drawing/2014/main" id="{9F4414C9-BFBF-DE8A-9D80-9D96E4D39208}"/>
                  </a:ext>
                </a:extLst>
              </p:cNvPr>
              <p:cNvGrpSpPr/>
              <p:nvPr/>
            </p:nvGrpSpPr>
            <p:grpSpPr>
              <a:xfrm>
                <a:off x="6232997" y="4324751"/>
                <a:ext cx="641288" cy="642992"/>
                <a:chOff x="-1333200" y="2770450"/>
                <a:chExt cx="291450" cy="292225"/>
              </a:xfrm>
              <a:grpFill/>
            </p:grpSpPr>
            <p:sp>
              <p:nvSpPr>
                <p:cNvPr id="520" name="Google Shape;12530;p89">
                  <a:extLst>
                    <a:ext uri="{FF2B5EF4-FFF2-40B4-BE49-F238E27FC236}">
                      <a16:creationId xmlns:a16="http://schemas.microsoft.com/office/drawing/2014/main" id="{58FD638C-2C63-B265-E071-7ADC51B1CDA1}"/>
                    </a:ext>
                  </a:extLst>
                </p:cNvPr>
                <p:cNvSpPr/>
                <p:nvPr/>
              </p:nvSpPr>
              <p:spPr>
                <a:xfrm>
                  <a:off x="-1299325" y="2808250"/>
                  <a:ext cx="222925" cy="13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7" h="5389" extrusionOk="0">
                      <a:moveTo>
                        <a:pt x="7877" y="631"/>
                      </a:moveTo>
                      <a:cubicBezTo>
                        <a:pt x="8066" y="631"/>
                        <a:pt x="8223" y="789"/>
                        <a:pt x="8223" y="978"/>
                      </a:cubicBezTo>
                      <a:cubicBezTo>
                        <a:pt x="8223" y="1167"/>
                        <a:pt x="8066" y="1324"/>
                        <a:pt x="7877" y="1324"/>
                      </a:cubicBezTo>
                      <a:cubicBezTo>
                        <a:pt x="7656" y="1324"/>
                        <a:pt x="7498" y="1167"/>
                        <a:pt x="7498" y="978"/>
                      </a:cubicBezTo>
                      <a:cubicBezTo>
                        <a:pt x="7498" y="789"/>
                        <a:pt x="7656" y="631"/>
                        <a:pt x="7877" y="631"/>
                      </a:cubicBezTo>
                      <a:close/>
                      <a:moveTo>
                        <a:pt x="3056" y="1293"/>
                      </a:moveTo>
                      <a:cubicBezTo>
                        <a:pt x="3245" y="1293"/>
                        <a:pt x="3403" y="1450"/>
                        <a:pt x="3403" y="1639"/>
                      </a:cubicBezTo>
                      <a:cubicBezTo>
                        <a:pt x="3403" y="1828"/>
                        <a:pt x="3245" y="1986"/>
                        <a:pt x="3056" y="1986"/>
                      </a:cubicBezTo>
                      <a:cubicBezTo>
                        <a:pt x="2867" y="1986"/>
                        <a:pt x="2710" y="1828"/>
                        <a:pt x="2710" y="1639"/>
                      </a:cubicBezTo>
                      <a:cubicBezTo>
                        <a:pt x="2741" y="1450"/>
                        <a:pt x="2899" y="1293"/>
                        <a:pt x="3056" y="1293"/>
                      </a:cubicBezTo>
                      <a:close/>
                      <a:moveTo>
                        <a:pt x="5797" y="3340"/>
                      </a:moveTo>
                      <a:cubicBezTo>
                        <a:pt x="6018" y="3340"/>
                        <a:pt x="6175" y="3498"/>
                        <a:pt x="6175" y="3687"/>
                      </a:cubicBezTo>
                      <a:cubicBezTo>
                        <a:pt x="6175" y="3876"/>
                        <a:pt x="6018" y="4034"/>
                        <a:pt x="5797" y="4034"/>
                      </a:cubicBezTo>
                      <a:cubicBezTo>
                        <a:pt x="5608" y="4034"/>
                        <a:pt x="5451" y="3876"/>
                        <a:pt x="5451" y="3687"/>
                      </a:cubicBezTo>
                      <a:cubicBezTo>
                        <a:pt x="5451" y="3498"/>
                        <a:pt x="5608" y="3340"/>
                        <a:pt x="5797" y="3340"/>
                      </a:cubicBezTo>
                      <a:close/>
                      <a:moveTo>
                        <a:pt x="1008" y="4034"/>
                      </a:moveTo>
                      <a:cubicBezTo>
                        <a:pt x="1198" y="4034"/>
                        <a:pt x="1355" y="4191"/>
                        <a:pt x="1355" y="4412"/>
                      </a:cubicBezTo>
                      <a:cubicBezTo>
                        <a:pt x="1355" y="4601"/>
                        <a:pt x="1198" y="4758"/>
                        <a:pt x="1008" y="4758"/>
                      </a:cubicBezTo>
                      <a:cubicBezTo>
                        <a:pt x="819" y="4758"/>
                        <a:pt x="662" y="4601"/>
                        <a:pt x="662" y="4412"/>
                      </a:cubicBezTo>
                      <a:cubicBezTo>
                        <a:pt x="662" y="4191"/>
                        <a:pt x="819" y="4034"/>
                        <a:pt x="1008" y="4034"/>
                      </a:cubicBezTo>
                      <a:close/>
                      <a:moveTo>
                        <a:pt x="7908" y="1"/>
                      </a:moveTo>
                      <a:cubicBezTo>
                        <a:pt x="7341" y="1"/>
                        <a:pt x="6868" y="474"/>
                        <a:pt x="6868" y="1009"/>
                      </a:cubicBezTo>
                      <a:cubicBezTo>
                        <a:pt x="6868" y="1198"/>
                        <a:pt x="6963" y="1419"/>
                        <a:pt x="7026" y="1576"/>
                      </a:cubicBezTo>
                      <a:lnTo>
                        <a:pt x="6112" y="2742"/>
                      </a:lnTo>
                      <a:cubicBezTo>
                        <a:pt x="6032" y="2722"/>
                        <a:pt x="5943" y="2711"/>
                        <a:pt x="5850" y="2711"/>
                      </a:cubicBezTo>
                      <a:cubicBezTo>
                        <a:pt x="5650" y="2711"/>
                        <a:pt x="5434" y="2760"/>
                        <a:pt x="5262" y="2868"/>
                      </a:cubicBezTo>
                      <a:lnTo>
                        <a:pt x="4096" y="1954"/>
                      </a:lnTo>
                      <a:cubicBezTo>
                        <a:pt x="4127" y="1891"/>
                        <a:pt x="4127" y="1765"/>
                        <a:pt x="4127" y="1639"/>
                      </a:cubicBezTo>
                      <a:cubicBezTo>
                        <a:pt x="4127" y="1104"/>
                        <a:pt x="3655" y="631"/>
                        <a:pt x="3088" y="631"/>
                      </a:cubicBezTo>
                      <a:cubicBezTo>
                        <a:pt x="2552" y="631"/>
                        <a:pt x="2080" y="1104"/>
                        <a:pt x="2080" y="1639"/>
                      </a:cubicBezTo>
                      <a:cubicBezTo>
                        <a:pt x="2080" y="1828"/>
                        <a:pt x="2143" y="2049"/>
                        <a:pt x="2237" y="2206"/>
                      </a:cubicBezTo>
                      <a:lnTo>
                        <a:pt x="1324" y="3372"/>
                      </a:lnTo>
                      <a:cubicBezTo>
                        <a:pt x="1261" y="3340"/>
                        <a:pt x="1134" y="3340"/>
                        <a:pt x="1008" y="3340"/>
                      </a:cubicBezTo>
                      <a:cubicBezTo>
                        <a:pt x="441" y="3340"/>
                        <a:pt x="0" y="3813"/>
                        <a:pt x="0" y="4349"/>
                      </a:cubicBezTo>
                      <a:cubicBezTo>
                        <a:pt x="0" y="4947"/>
                        <a:pt x="441" y="5388"/>
                        <a:pt x="1008" y="5388"/>
                      </a:cubicBezTo>
                      <a:cubicBezTo>
                        <a:pt x="1576" y="5388"/>
                        <a:pt x="2017" y="4916"/>
                        <a:pt x="2017" y="4349"/>
                      </a:cubicBezTo>
                      <a:cubicBezTo>
                        <a:pt x="2017" y="4160"/>
                        <a:pt x="1954" y="3971"/>
                        <a:pt x="1859" y="3813"/>
                      </a:cubicBezTo>
                      <a:lnTo>
                        <a:pt x="2773" y="2616"/>
                      </a:lnTo>
                      <a:cubicBezTo>
                        <a:pt x="2875" y="2650"/>
                        <a:pt x="2980" y="2667"/>
                        <a:pt x="3087" y="2667"/>
                      </a:cubicBezTo>
                      <a:cubicBezTo>
                        <a:pt x="3278" y="2667"/>
                        <a:pt x="3473" y="2611"/>
                        <a:pt x="3655" y="2490"/>
                      </a:cubicBezTo>
                      <a:lnTo>
                        <a:pt x="4821" y="3403"/>
                      </a:lnTo>
                      <a:cubicBezTo>
                        <a:pt x="4789" y="3498"/>
                        <a:pt x="4789" y="3624"/>
                        <a:pt x="4789" y="3719"/>
                      </a:cubicBezTo>
                      <a:cubicBezTo>
                        <a:pt x="4789" y="4286"/>
                        <a:pt x="5262" y="4758"/>
                        <a:pt x="5797" y="4758"/>
                      </a:cubicBezTo>
                      <a:cubicBezTo>
                        <a:pt x="6364" y="4758"/>
                        <a:pt x="6837" y="4286"/>
                        <a:pt x="6837" y="3719"/>
                      </a:cubicBezTo>
                      <a:cubicBezTo>
                        <a:pt x="6837" y="3529"/>
                        <a:pt x="6742" y="3340"/>
                        <a:pt x="6679" y="3183"/>
                      </a:cubicBezTo>
                      <a:lnTo>
                        <a:pt x="7593" y="1986"/>
                      </a:lnTo>
                      <a:cubicBezTo>
                        <a:pt x="7656" y="2049"/>
                        <a:pt x="7782" y="2049"/>
                        <a:pt x="7908" y="2049"/>
                      </a:cubicBezTo>
                      <a:cubicBezTo>
                        <a:pt x="8444" y="2049"/>
                        <a:pt x="8916" y="1576"/>
                        <a:pt x="8916" y="1009"/>
                      </a:cubicBezTo>
                      <a:cubicBezTo>
                        <a:pt x="8916" y="474"/>
                        <a:pt x="8444" y="1"/>
                        <a:pt x="79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21" name="Google Shape;12531;p89">
                  <a:extLst>
                    <a:ext uri="{FF2B5EF4-FFF2-40B4-BE49-F238E27FC236}">
                      <a16:creationId xmlns:a16="http://schemas.microsoft.com/office/drawing/2014/main" id="{0540B4E3-37CD-2F42-45FF-00174D375F7E}"/>
                    </a:ext>
                  </a:extLst>
                </p:cNvPr>
                <p:cNvSpPr/>
                <p:nvPr/>
              </p:nvSpPr>
              <p:spPr>
                <a:xfrm>
                  <a:off x="-1333200" y="2770450"/>
                  <a:ext cx="29145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89" extrusionOk="0">
                      <a:moveTo>
                        <a:pt x="10586" y="725"/>
                      </a:moveTo>
                      <a:cubicBezTo>
                        <a:pt x="10807" y="725"/>
                        <a:pt x="10964" y="883"/>
                        <a:pt x="10964" y="1072"/>
                      </a:cubicBezTo>
                      <a:lnTo>
                        <a:pt x="10964" y="7593"/>
                      </a:lnTo>
                      <a:lnTo>
                        <a:pt x="631" y="7593"/>
                      </a:lnTo>
                      <a:lnTo>
                        <a:pt x="631" y="1072"/>
                      </a:lnTo>
                      <a:cubicBezTo>
                        <a:pt x="662" y="883"/>
                        <a:pt x="820" y="725"/>
                        <a:pt x="977" y="725"/>
                      </a:cubicBezTo>
                      <a:close/>
                      <a:moveTo>
                        <a:pt x="10996" y="8286"/>
                      </a:moveTo>
                      <a:lnTo>
                        <a:pt x="10996" y="8633"/>
                      </a:lnTo>
                      <a:cubicBezTo>
                        <a:pt x="10996" y="8822"/>
                        <a:pt x="10838" y="8980"/>
                        <a:pt x="10618" y="8980"/>
                      </a:cubicBezTo>
                      <a:lnTo>
                        <a:pt x="1009" y="8980"/>
                      </a:lnTo>
                      <a:cubicBezTo>
                        <a:pt x="820" y="8980"/>
                        <a:pt x="662" y="8822"/>
                        <a:pt x="662" y="8633"/>
                      </a:cubicBezTo>
                      <a:lnTo>
                        <a:pt x="662" y="8286"/>
                      </a:lnTo>
                      <a:close/>
                      <a:moveTo>
                        <a:pt x="6617" y="9641"/>
                      </a:moveTo>
                      <a:lnTo>
                        <a:pt x="6932" y="11027"/>
                      </a:lnTo>
                      <a:lnTo>
                        <a:pt x="4632" y="11027"/>
                      </a:lnTo>
                      <a:lnTo>
                        <a:pt x="4947" y="9641"/>
                      </a:lnTo>
                      <a:close/>
                      <a:moveTo>
                        <a:pt x="1009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lnTo>
                        <a:pt x="1" y="8570"/>
                      </a:lnTo>
                      <a:cubicBezTo>
                        <a:pt x="1" y="9137"/>
                        <a:pt x="473" y="9610"/>
                        <a:pt x="1009" y="9610"/>
                      </a:cubicBezTo>
                      <a:lnTo>
                        <a:pt x="4285" y="9610"/>
                      </a:lnTo>
                      <a:lnTo>
                        <a:pt x="3970" y="10996"/>
                      </a:lnTo>
                      <a:lnTo>
                        <a:pt x="3057" y="10996"/>
                      </a:lnTo>
                      <a:cubicBezTo>
                        <a:pt x="2868" y="10996"/>
                        <a:pt x="2710" y="11153"/>
                        <a:pt x="2710" y="11342"/>
                      </a:cubicBezTo>
                      <a:cubicBezTo>
                        <a:pt x="2710" y="11531"/>
                        <a:pt x="2868" y="11689"/>
                        <a:pt x="3057" y="11689"/>
                      </a:cubicBezTo>
                      <a:lnTo>
                        <a:pt x="8538" y="11689"/>
                      </a:lnTo>
                      <a:cubicBezTo>
                        <a:pt x="8727" y="11689"/>
                        <a:pt x="8885" y="11531"/>
                        <a:pt x="8885" y="11342"/>
                      </a:cubicBezTo>
                      <a:cubicBezTo>
                        <a:pt x="8885" y="11153"/>
                        <a:pt x="8727" y="10996"/>
                        <a:pt x="8538" y="10996"/>
                      </a:cubicBezTo>
                      <a:lnTo>
                        <a:pt x="7625" y="10996"/>
                      </a:lnTo>
                      <a:lnTo>
                        <a:pt x="7310" y="9610"/>
                      </a:lnTo>
                      <a:lnTo>
                        <a:pt x="10618" y="9610"/>
                      </a:lnTo>
                      <a:cubicBezTo>
                        <a:pt x="11185" y="9610"/>
                        <a:pt x="11657" y="9137"/>
                        <a:pt x="11657" y="8570"/>
                      </a:cubicBezTo>
                      <a:lnTo>
                        <a:pt x="11657" y="1040"/>
                      </a:lnTo>
                      <a:cubicBezTo>
                        <a:pt x="11657" y="473"/>
                        <a:pt x="11185" y="1"/>
                        <a:pt x="106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482" name="Google Shape;12557;p89">
                <a:extLst>
                  <a:ext uri="{FF2B5EF4-FFF2-40B4-BE49-F238E27FC236}">
                    <a16:creationId xmlns:a16="http://schemas.microsoft.com/office/drawing/2014/main" id="{044EB9E0-D0A2-8BE0-434A-52CF2999FD1A}"/>
                  </a:ext>
                </a:extLst>
              </p:cNvPr>
              <p:cNvGrpSpPr/>
              <p:nvPr/>
            </p:nvGrpSpPr>
            <p:grpSpPr>
              <a:xfrm>
                <a:off x="2029476" y="4325600"/>
                <a:ext cx="642992" cy="641288"/>
                <a:chOff x="-937025" y="2064750"/>
                <a:chExt cx="292225" cy="291450"/>
              </a:xfrm>
              <a:grpFill/>
            </p:grpSpPr>
            <p:sp>
              <p:nvSpPr>
                <p:cNvPr id="517" name="Google Shape;12558;p89">
                  <a:extLst>
                    <a:ext uri="{FF2B5EF4-FFF2-40B4-BE49-F238E27FC236}">
                      <a16:creationId xmlns:a16="http://schemas.microsoft.com/office/drawing/2014/main" id="{7B3E9EB0-21E7-AB66-2537-F212F2792D49}"/>
                    </a:ext>
                  </a:extLst>
                </p:cNvPr>
                <p:cNvSpPr/>
                <p:nvPr/>
              </p:nvSpPr>
              <p:spPr>
                <a:xfrm>
                  <a:off x="-834625" y="2134850"/>
                  <a:ext cx="86650" cy="8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3403" extrusionOk="0">
                      <a:moveTo>
                        <a:pt x="1702" y="599"/>
                      </a:moveTo>
                      <a:cubicBezTo>
                        <a:pt x="1922" y="599"/>
                        <a:pt x="2080" y="788"/>
                        <a:pt x="2080" y="977"/>
                      </a:cubicBezTo>
                      <a:cubicBezTo>
                        <a:pt x="2080" y="1166"/>
                        <a:pt x="1922" y="1324"/>
                        <a:pt x="1702" y="1324"/>
                      </a:cubicBezTo>
                      <a:cubicBezTo>
                        <a:pt x="1512" y="1324"/>
                        <a:pt x="1355" y="1166"/>
                        <a:pt x="1355" y="977"/>
                      </a:cubicBezTo>
                      <a:cubicBezTo>
                        <a:pt x="1355" y="788"/>
                        <a:pt x="1512" y="599"/>
                        <a:pt x="1702" y="599"/>
                      </a:cubicBezTo>
                      <a:close/>
                      <a:moveTo>
                        <a:pt x="1765" y="2048"/>
                      </a:moveTo>
                      <a:cubicBezTo>
                        <a:pt x="2174" y="2048"/>
                        <a:pt x="2584" y="2300"/>
                        <a:pt x="2741" y="2710"/>
                      </a:cubicBezTo>
                      <a:lnTo>
                        <a:pt x="756" y="2710"/>
                      </a:lnTo>
                      <a:cubicBezTo>
                        <a:pt x="914" y="2300"/>
                        <a:pt x="1292" y="2048"/>
                        <a:pt x="1765" y="2048"/>
                      </a:cubicBezTo>
                      <a:close/>
                      <a:moveTo>
                        <a:pt x="1702" y="0"/>
                      </a:moveTo>
                      <a:cubicBezTo>
                        <a:pt x="1166" y="0"/>
                        <a:pt x="693" y="441"/>
                        <a:pt x="693" y="1009"/>
                      </a:cubicBezTo>
                      <a:cubicBezTo>
                        <a:pt x="693" y="1198"/>
                        <a:pt x="788" y="1387"/>
                        <a:pt x="851" y="1576"/>
                      </a:cubicBezTo>
                      <a:cubicBezTo>
                        <a:pt x="347" y="1891"/>
                        <a:pt x="0" y="2426"/>
                        <a:pt x="0" y="3056"/>
                      </a:cubicBezTo>
                      <a:cubicBezTo>
                        <a:pt x="0" y="3245"/>
                        <a:pt x="158" y="3403"/>
                        <a:pt x="347" y="3403"/>
                      </a:cubicBezTo>
                      <a:lnTo>
                        <a:pt x="3088" y="3403"/>
                      </a:lnTo>
                      <a:cubicBezTo>
                        <a:pt x="3308" y="3403"/>
                        <a:pt x="3466" y="3245"/>
                        <a:pt x="3466" y="3056"/>
                      </a:cubicBezTo>
                      <a:cubicBezTo>
                        <a:pt x="3434" y="2426"/>
                        <a:pt x="3088" y="1828"/>
                        <a:pt x="2584" y="1576"/>
                      </a:cubicBezTo>
                      <a:cubicBezTo>
                        <a:pt x="2710" y="1387"/>
                        <a:pt x="2741" y="1198"/>
                        <a:pt x="2741" y="1009"/>
                      </a:cubicBezTo>
                      <a:cubicBezTo>
                        <a:pt x="2741" y="441"/>
                        <a:pt x="2269" y="0"/>
                        <a:pt x="170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18" name="Google Shape;12559;p89">
                  <a:extLst>
                    <a:ext uri="{FF2B5EF4-FFF2-40B4-BE49-F238E27FC236}">
                      <a16:creationId xmlns:a16="http://schemas.microsoft.com/office/drawing/2014/main" id="{8BF9A2A0-40AE-043B-CCF5-B73D42DE3C51}"/>
                    </a:ext>
                  </a:extLst>
                </p:cNvPr>
                <p:cNvSpPr/>
                <p:nvPr/>
              </p:nvSpPr>
              <p:spPr>
                <a:xfrm>
                  <a:off x="-936225" y="2304975"/>
                  <a:ext cx="28985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4" h="2049" extrusionOk="0">
                      <a:moveTo>
                        <a:pt x="3056" y="662"/>
                      </a:moveTo>
                      <a:cubicBezTo>
                        <a:pt x="3277" y="662"/>
                        <a:pt x="3434" y="820"/>
                        <a:pt x="3434" y="1009"/>
                      </a:cubicBezTo>
                      <a:cubicBezTo>
                        <a:pt x="3434" y="1229"/>
                        <a:pt x="3277" y="1387"/>
                        <a:pt x="3056" y="1387"/>
                      </a:cubicBezTo>
                      <a:lnTo>
                        <a:pt x="1008" y="1387"/>
                      </a:lnTo>
                      <a:cubicBezTo>
                        <a:pt x="819" y="1387"/>
                        <a:pt x="662" y="1229"/>
                        <a:pt x="662" y="1009"/>
                      </a:cubicBezTo>
                      <a:cubicBezTo>
                        <a:pt x="662" y="820"/>
                        <a:pt x="819" y="662"/>
                        <a:pt x="1008" y="662"/>
                      </a:cubicBezTo>
                      <a:close/>
                      <a:moveTo>
                        <a:pt x="10586" y="693"/>
                      </a:moveTo>
                      <a:cubicBezTo>
                        <a:pt x="10775" y="693"/>
                        <a:pt x="10932" y="851"/>
                        <a:pt x="10932" y="1072"/>
                      </a:cubicBezTo>
                      <a:cubicBezTo>
                        <a:pt x="10901" y="1229"/>
                        <a:pt x="10775" y="1387"/>
                        <a:pt x="10586" y="1387"/>
                      </a:cubicBezTo>
                      <a:lnTo>
                        <a:pt x="4001" y="1387"/>
                      </a:lnTo>
                      <a:cubicBezTo>
                        <a:pt x="4096" y="1166"/>
                        <a:pt x="4096" y="914"/>
                        <a:pt x="4001" y="693"/>
                      </a:cubicBezTo>
                      <a:close/>
                      <a:moveTo>
                        <a:pt x="1008" y="0"/>
                      </a:moveTo>
                      <a:cubicBezTo>
                        <a:pt x="473" y="0"/>
                        <a:pt x="0" y="473"/>
                        <a:pt x="0" y="1009"/>
                      </a:cubicBezTo>
                      <a:cubicBezTo>
                        <a:pt x="0" y="1576"/>
                        <a:pt x="473" y="2048"/>
                        <a:pt x="1008" y="2048"/>
                      </a:cubicBezTo>
                      <a:lnTo>
                        <a:pt x="10586" y="2048"/>
                      </a:lnTo>
                      <a:cubicBezTo>
                        <a:pt x="11121" y="2048"/>
                        <a:pt x="11594" y="1576"/>
                        <a:pt x="11594" y="1009"/>
                      </a:cubicBezTo>
                      <a:cubicBezTo>
                        <a:pt x="11594" y="473"/>
                        <a:pt x="11121" y="0"/>
                        <a:pt x="105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19" name="Google Shape;12560;p89">
                  <a:extLst>
                    <a:ext uri="{FF2B5EF4-FFF2-40B4-BE49-F238E27FC236}">
                      <a16:creationId xmlns:a16="http://schemas.microsoft.com/office/drawing/2014/main" id="{AA416A61-B066-F2B2-26A6-81A48726FDC0}"/>
                    </a:ext>
                  </a:extLst>
                </p:cNvPr>
                <p:cNvSpPr/>
                <p:nvPr/>
              </p:nvSpPr>
              <p:spPr>
                <a:xfrm>
                  <a:off x="-937025" y="2064750"/>
                  <a:ext cx="292225" cy="22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8925" extrusionOk="0">
                      <a:moveTo>
                        <a:pt x="3813" y="662"/>
                      </a:moveTo>
                      <a:cubicBezTo>
                        <a:pt x="4002" y="662"/>
                        <a:pt x="4159" y="820"/>
                        <a:pt x="4159" y="1009"/>
                      </a:cubicBezTo>
                      <a:lnTo>
                        <a:pt x="4159" y="1355"/>
                      </a:lnTo>
                      <a:lnTo>
                        <a:pt x="3813" y="1355"/>
                      </a:lnTo>
                      <a:cubicBezTo>
                        <a:pt x="3246" y="1355"/>
                        <a:pt x="2773" y="1828"/>
                        <a:pt x="2773" y="2395"/>
                      </a:cubicBezTo>
                      <a:lnTo>
                        <a:pt x="2773" y="4978"/>
                      </a:lnTo>
                      <a:lnTo>
                        <a:pt x="2080" y="5703"/>
                      </a:lnTo>
                      <a:lnTo>
                        <a:pt x="2080" y="5199"/>
                      </a:lnTo>
                      <a:cubicBezTo>
                        <a:pt x="2080" y="4978"/>
                        <a:pt x="1922" y="4821"/>
                        <a:pt x="1702" y="4821"/>
                      </a:cubicBezTo>
                      <a:lnTo>
                        <a:pt x="1040" y="4821"/>
                      </a:lnTo>
                      <a:cubicBezTo>
                        <a:pt x="851" y="4821"/>
                        <a:pt x="694" y="4663"/>
                        <a:pt x="694" y="4474"/>
                      </a:cubicBezTo>
                      <a:lnTo>
                        <a:pt x="694" y="1009"/>
                      </a:lnTo>
                      <a:cubicBezTo>
                        <a:pt x="694" y="820"/>
                        <a:pt x="851" y="662"/>
                        <a:pt x="1040" y="662"/>
                      </a:cubicBezTo>
                      <a:close/>
                      <a:moveTo>
                        <a:pt x="10649" y="662"/>
                      </a:moveTo>
                      <a:cubicBezTo>
                        <a:pt x="10838" y="662"/>
                        <a:pt x="10996" y="820"/>
                        <a:pt x="10996" y="1009"/>
                      </a:cubicBezTo>
                      <a:lnTo>
                        <a:pt x="10996" y="4474"/>
                      </a:lnTo>
                      <a:cubicBezTo>
                        <a:pt x="10996" y="4695"/>
                        <a:pt x="10838" y="4852"/>
                        <a:pt x="10649" y="4852"/>
                      </a:cubicBezTo>
                      <a:lnTo>
                        <a:pt x="9893" y="4852"/>
                      </a:lnTo>
                      <a:cubicBezTo>
                        <a:pt x="9704" y="4852"/>
                        <a:pt x="9547" y="5010"/>
                        <a:pt x="9547" y="5199"/>
                      </a:cubicBezTo>
                      <a:lnTo>
                        <a:pt x="9547" y="5703"/>
                      </a:lnTo>
                      <a:lnTo>
                        <a:pt x="8885" y="5010"/>
                      </a:lnTo>
                      <a:lnTo>
                        <a:pt x="8885" y="2395"/>
                      </a:lnTo>
                      <a:cubicBezTo>
                        <a:pt x="8885" y="1859"/>
                        <a:pt x="8412" y="1387"/>
                        <a:pt x="7845" y="1387"/>
                      </a:cubicBezTo>
                      <a:lnTo>
                        <a:pt x="7499" y="1387"/>
                      </a:lnTo>
                      <a:lnTo>
                        <a:pt x="7499" y="1009"/>
                      </a:lnTo>
                      <a:cubicBezTo>
                        <a:pt x="7499" y="820"/>
                        <a:pt x="7656" y="662"/>
                        <a:pt x="7845" y="662"/>
                      </a:cubicBezTo>
                      <a:close/>
                      <a:moveTo>
                        <a:pt x="7845" y="2048"/>
                      </a:moveTo>
                      <a:cubicBezTo>
                        <a:pt x="8066" y="2048"/>
                        <a:pt x="8223" y="2206"/>
                        <a:pt x="8223" y="2395"/>
                      </a:cubicBezTo>
                      <a:lnTo>
                        <a:pt x="8223" y="6522"/>
                      </a:lnTo>
                      <a:cubicBezTo>
                        <a:pt x="8223" y="6742"/>
                        <a:pt x="8066" y="6900"/>
                        <a:pt x="7845" y="6900"/>
                      </a:cubicBezTo>
                      <a:lnTo>
                        <a:pt x="6711" y="6900"/>
                      </a:lnTo>
                      <a:cubicBezTo>
                        <a:pt x="6585" y="6900"/>
                        <a:pt x="6491" y="6931"/>
                        <a:pt x="6428" y="7057"/>
                      </a:cubicBezTo>
                      <a:lnTo>
                        <a:pt x="5798" y="8003"/>
                      </a:lnTo>
                      <a:lnTo>
                        <a:pt x="5167" y="7057"/>
                      </a:lnTo>
                      <a:cubicBezTo>
                        <a:pt x="5104" y="6963"/>
                        <a:pt x="5010" y="6900"/>
                        <a:pt x="4915" y="6900"/>
                      </a:cubicBezTo>
                      <a:lnTo>
                        <a:pt x="3750" y="6900"/>
                      </a:lnTo>
                      <a:cubicBezTo>
                        <a:pt x="3561" y="6900"/>
                        <a:pt x="3403" y="6742"/>
                        <a:pt x="3403" y="6522"/>
                      </a:cubicBezTo>
                      <a:lnTo>
                        <a:pt x="3403" y="2395"/>
                      </a:lnTo>
                      <a:cubicBezTo>
                        <a:pt x="3403" y="2206"/>
                        <a:pt x="3561" y="2048"/>
                        <a:pt x="3750" y="2048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09"/>
                      </a:cubicBezTo>
                      <a:lnTo>
                        <a:pt x="1" y="4474"/>
                      </a:lnTo>
                      <a:cubicBezTo>
                        <a:pt x="1" y="5041"/>
                        <a:pt x="473" y="5514"/>
                        <a:pt x="1009" y="5514"/>
                      </a:cubicBezTo>
                      <a:lnTo>
                        <a:pt x="1355" y="5514"/>
                      </a:lnTo>
                      <a:lnTo>
                        <a:pt x="1355" y="6522"/>
                      </a:lnTo>
                      <a:cubicBezTo>
                        <a:pt x="1355" y="6736"/>
                        <a:pt x="1544" y="6877"/>
                        <a:pt x="1724" y="6877"/>
                      </a:cubicBezTo>
                      <a:cubicBezTo>
                        <a:pt x="1809" y="6877"/>
                        <a:pt x="1893" y="6845"/>
                        <a:pt x="1954" y="6774"/>
                      </a:cubicBezTo>
                      <a:lnTo>
                        <a:pt x="2742" y="5986"/>
                      </a:lnTo>
                      <a:lnTo>
                        <a:pt x="2742" y="6522"/>
                      </a:lnTo>
                      <a:cubicBezTo>
                        <a:pt x="2742" y="7089"/>
                        <a:pt x="3214" y="7562"/>
                        <a:pt x="3781" y="7562"/>
                      </a:cubicBezTo>
                      <a:lnTo>
                        <a:pt x="4726" y="7562"/>
                      </a:lnTo>
                      <a:lnTo>
                        <a:pt x="5545" y="8759"/>
                      </a:lnTo>
                      <a:cubicBezTo>
                        <a:pt x="5608" y="8869"/>
                        <a:pt x="5719" y="8924"/>
                        <a:pt x="5825" y="8924"/>
                      </a:cubicBezTo>
                      <a:cubicBezTo>
                        <a:pt x="5931" y="8924"/>
                        <a:pt x="6034" y="8869"/>
                        <a:pt x="6081" y="8759"/>
                      </a:cubicBezTo>
                      <a:lnTo>
                        <a:pt x="6932" y="7562"/>
                      </a:lnTo>
                      <a:lnTo>
                        <a:pt x="7877" y="7562"/>
                      </a:lnTo>
                      <a:cubicBezTo>
                        <a:pt x="8412" y="7562"/>
                        <a:pt x="8885" y="7089"/>
                        <a:pt x="8885" y="6522"/>
                      </a:cubicBezTo>
                      <a:lnTo>
                        <a:pt x="8885" y="5986"/>
                      </a:lnTo>
                      <a:lnTo>
                        <a:pt x="9673" y="6774"/>
                      </a:lnTo>
                      <a:cubicBezTo>
                        <a:pt x="9733" y="6845"/>
                        <a:pt x="9817" y="6877"/>
                        <a:pt x="9903" y="6877"/>
                      </a:cubicBezTo>
                      <a:cubicBezTo>
                        <a:pt x="10083" y="6877"/>
                        <a:pt x="10271" y="6736"/>
                        <a:pt x="10271" y="6522"/>
                      </a:cubicBezTo>
                      <a:lnTo>
                        <a:pt x="10271" y="5514"/>
                      </a:lnTo>
                      <a:lnTo>
                        <a:pt x="10649" y="5514"/>
                      </a:lnTo>
                      <a:cubicBezTo>
                        <a:pt x="11216" y="5514"/>
                        <a:pt x="11689" y="5041"/>
                        <a:pt x="11689" y="4474"/>
                      </a:cubicBezTo>
                      <a:lnTo>
                        <a:pt x="11689" y="1009"/>
                      </a:lnTo>
                      <a:cubicBezTo>
                        <a:pt x="11689" y="441"/>
                        <a:pt x="11216" y="0"/>
                        <a:pt x="10649" y="0"/>
                      </a:cubicBezTo>
                      <a:lnTo>
                        <a:pt x="7845" y="0"/>
                      </a:lnTo>
                      <a:cubicBezTo>
                        <a:pt x="7310" y="0"/>
                        <a:pt x="6837" y="473"/>
                        <a:pt x="6837" y="1009"/>
                      </a:cubicBezTo>
                      <a:lnTo>
                        <a:pt x="6837" y="1387"/>
                      </a:lnTo>
                      <a:lnTo>
                        <a:pt x="4789" y="1387"/>
                      </a:lnTo>
                      <a:lnTo>
                        <a:pt x="4789" y="1009"/>
                      </a:lnTo>
                      <a:cubicBezTo>
                        <a:pt x="4789" y="473"/>
                        <a:pt x="4317" y="0"/>
                        <a:pt x="378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483" name="Google Shape;12585;p89">
                <a:extLst>
                  <a:ext uri="{FF2B5EF4-FFF2-40B4-BE49-F238E27FC236}">
                    <a16:creationId xmlns:a16="http://schemas.microsoft.com/office/drawing/2014/main" id="{C74BCC1B-78EC-6763-D1CE-FD42A8E4A53D}"/>
                  </a:ext>
                </a:extLst>
              </p:cNvPr>
              <p:cNvGrpSpPr/>
              <p:nvPr/>
            </p:nvGrpSpPr>
            <p:grpSpPr>
              <a:xfrm>
                <a:off x="397214" y="4323868"/>
                <a:ext cx="566751" cy="644753"/>
                <a:chOff x="-1684475" y="2049000"/>
                <a:chExt cx="257575" cy="293025"/>
              </a:xfrm>
              <a:grpFill/>
            </p:grpSpPr>
            <p:sp>
              <p:nvSpPr>
                <p:cNvPr id="513" name="Google Shape;12586;p89">
                  <a:extLst>
                    <a:ext uri="{FF2B5EF4-FFF2-40B4-BE49-F238E27FC236}">
                      <a16:creationId xmlns:a16="http://schemas.microsoft.com/office/drawing/2014/main" id="{76E4D3C7-A65B-117E-3ACC-5F1684467418}"/>
                    </a:ext>
                  </a:extLst>
                </p:cNvPr>
                <p:cNvSpPr/>
                <p:nvPr/>
              </p:nvSpPr>
              <p:spPr>
                <a:xfrm>
                  <a:off x="-1684475" y="2049000"/>
                  <a:ext cx="257575" cy="2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3" h="11721" extrusionOk="0">
                      <a:moveTo>
                        <a:pt x="1355" y="693"/>
                      </a:moveTo>
                      <a:lnTo>
                        <a:pt x="1355" y="1387"/>
                      </a:lnTo>
                      <a:lnTo>
                        <a:pt x="694" y="1387"/>
                      </a:lnTo>
                      <a:lnTo>
                        <a:pt x="694" y="693"/>
                      </a:lnTo>
                      <a:close/>
                      <a:moveTo>
                        <a:pt x="9546" y="693"/>
                      </a:moveTo>
                      <a:lnTo>
                        <a:pt x="9546" y="1387"/>
                      </a:lnTo>
                      <a:lnTo>
                        <a:pt x="8885" y="1387"/>
                      </a:lnTo>
                      <a:lnTo>
                        <a:pt x="8885" y="693"/>
                      </a:lnTo>
                      <a:close/>
                      <a:moveTo>
                        <a:pt x="8223" y="1387"/>
                      </a:moveTo>
                      <a:lnTo>
                        <a:pt x="8223" y="1733"/>
                      </a:lnTo>
                      <a:cubicBezTo>
                        <a:pt x="8223" y="1922"/>
                        <a:pt x="8381" y="2080"/>
                        <a:pt x="8570" y="2080"/>
                      </a:cubicBezTo>
                      <a:lnTo>
                        <a:pt x="8916" y="2080"/>
                      </a:lnTo>
                      <a:lnTo>
                        <a:pt x="8916" y="9641"/>
                      </a:lnTo>
                      <a:lnTo>
                        <a:pt x="8538" y="9641"/>
                      </a:lnTo>
                      <a:cubicBezTo>
                        <a:pt x="8349" y="9641"/>
                        <a:pt x="8192" y="9798"/>
                        <a:pt x="8192" y="9987"/>
                      </a:cubicBezTo>
                      <a:lnTo>
                        <a:pt x="8192" y="10365"/>
                      </a:lnTo>
                      <a:lnTo>
                        <a:pt x="2080" y="10365"/>
                      </a:lnTo>
                      <a:lnTo>
                        <a:pt x="2080" y="9987"/>
                      </a:lnTo>
                      <a:cubicBezTo>
                        <a:pt x="2080" y="9798"/>
                        <a:pt x="1922" y="9641"/>
                        <a:pt x="1733" y="9641"/>
                      </a:cubicBezTo>
                      <a:lnTo>
                        <a:pt x="1355" y="9641"/>
                      </a:lnTo>
                      <a:lnTo>
                        <a:pt x="1355" y="2080"/>
                      </a:lnTo>
                      <a:lnTo>
                        <a:pt x="1733" y="2080"/>
                      </a:lnTo>
                      <a:cubicBezTo>
                        <a:pt x="1922" y="2080"/>
                        <a:pt x="2080" y="1922"/>
                        <a:pt x="2080" y="1733"/>
                      </a:cubicBezTo>
                      <a:lnTo>
                        <a:pt x="2080" y="1387"/>
                      </a:lnTo>
                      <a:close/>
                      <a:moveTo>
                        <a:pt x="1355" y="10365"/>
                      </a:moveTo>
                      <a:lnTo>
                        <a:pt x="1355" y="11027"/>
                      </a:lnTo>
                      <a:lnTo>
                        <a:pt x="694" y="11027"/>
                      </a:lnTo>
                      <a:lnTo>
                        <a:pt x="694" y="10365"/>
                      </a:lnTo>
                      <a:close/>
                      <a:moveTo>
                        <a:pt x="9609" y="10365"/>
                      </a:moveTo>
                      <a:lnTo>
                        <a:pt x="9609" y="11027"/>
                      </a:lnTo>
                      <a:lnTo>
                        <a:pt x="8916" y="11027"/>
                      </a:lnTo>
                      <a:lnTo>
                        <a:pt x="8916" y="10365"/>
                      </a:lnTo>
                      <a:close/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1733"/>
                      </a:lnTo>
                      <a:cubicBezTo>
                        <a:pt x="0" y="1922"/>
                        <a:pt x="158" y="2080"/>
                        <a:pt x="347" y="2080"/>
                      </a:cubicBezTo>
                      <a:lnTo>
                        <a:pt x="694" y="2080"/>
                      </a:lnTo>
                      <a:lnTo>
                        <a:pt x="694" y="9641"/>
                      </a:lnTo>
                      <a:lnTo>
                        <a:pt x="347" y="9641"/>
                      </a:lnTo>
                      <a:cubicBezTo>
                        <a:pt x="158" y="9641"/>
                        <a:pt x="0" y="9798"/>
                        <a:pt x="0" y="9987"/>
                      </a:cubicBezTo>
                      <a:lnTo>
                        <a:pt x="0" y="11374"/>
                      </a:lnTo>
                      <a:cubicBezTo>
                        <a:pt x="0" y="11563"/>
                        <a:pt x="158" y="11720"/>
                        <a:pt x="347" y="11720"/>
                      </a:cubicBezTo>
                      <a:lnTo>
                        <a:pt x="1733" y="11720"/>
                      </a:lnTo>
                      <a:cubicBezTo>
                        <a:pt x="1922" y="11720"/>
                        <a:pt x="2080" y="11563"/>
                        <a:pt x="2080" y="11374"/>
                      </a:cubicBezTo>
                      <a:lnTo>
                        <a:pt x="2080" y="11027"/>
                      </a:lnTo>
                      <a:lnTo>
                        <a:pt x="8223" y="11027"/>
                      </a:lnTo>
                      <a:lnTo>
                        <a:pt x="8223" y="11374"/>
                      </a:lnTo>
                      <a:cubicBezTo>
                        <a:pt x="8223" y="11563"/>
                        <a:pt x="8381" y="11720"/>
                        <a:pt x="8570" y="11720"/>
                      </a:cubicBezTo>
                      <a:lnTo>
                        <a:pt x="9956" y="11720"/>
                      </a:lnTo>
                      <a:cubicBezTo>
                        <a:pt x="10145" y="11720"/>
                        <a:pt x="10303" y="11563"/>
                        <a:pt x="10303" y="11374"/>
                      </a:cubicBezTo>
                      <a:lnTo>
                        <a:pt x="10303" y="9987"/>
                      </a:lnTo>
                      <a:cubicBezTo>
                        <a:pt x="10303" y="9798"/>
                        <a:pt x="10145" y="9641"/>
                        <a:pt x="9956" y="9641"/>
                      </a:cubicBezTo>
                      <a:lnTo>
                        <a:pt x="9609" y="9641"/>
                      </a:lnTo>
                      <a:lnTo>
                        <a:pt x="9609" y="2080"/>
                      </a:lnTo>
                      <a:lnTo>
                        <a:pt x="9924" y="2080"/>
                      </a:lnTo>
                      <a:cubicBezTo>
                        <a:pt x="10113" y="2080"/>
                        <a:pt x="10271" y="1922"/>
                        <a:pt x="10271" y="1733"/>
                      </a:cubicBezTo>
                      <a:lnTo>
                        <a:pt x="10271" y="347"/>
                      </a:lnTo>
                      <a:cubicBezTo>
                        <a:pt x="10271" y="158"/>
                        <a:pt x="10113" y="0"/>
                        <a:pt x="9924" y="0"/>
                      </a:cubicBezTo>
                      <a:lnTo>
                        <a:pt x="8538" y="0"/>
                      </a:lnTo>
                      <a:cubicBezTo>
                        <a:pt x="8349" y="0"/>
                        <a:pt x="8192" y="158"/>
                        <a:pt x="8192" y="347"/>
                      </a:cubicBezTo>
                      <a:lnTo>
                        <a:pt x="8192" y="693"/>
                      </a:lnTo>
                      <a:lnTo>
                        <a:pt x="2080" y="693"/>
                      </a:lnTo>
                      <a:lnTo>
                        <a:pt x="2080" y="347"/>
                      </a:lnTo>
                      <a:cubicBezTo>
                        <a:pt x="2080" y="158"/>
                        <a:pt x="1922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14" name="Google Shape;12587;p89">
                  <a:extLst>
                    <a:ext uri="{FF2B5EF4-FFF2-40B4-BE49-F238E27FC236}">
                      <a16:creationId xmlns:a16="http://schemas.microsoft.com/office/drawing/2014/main" id="{09E376AB-A983-6167-26B0-BFAF7147B94B}"/>
                    </a:ext>
                  </a:extLst>
                </p:cNvPr>
                <p:cNvSpPr/>
                <p:nvPr/>
              </p:nvSpPr>
              <p:spPr>
                <a:xfrm>
                  <a:off x="-1615950" y="2238800"/>
                  <a:ext cx="1205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726" extrusionOk="0">
                      <a:moveTo>
                        <a:pt x="347" y="1"/>
                      </a:moveTo>
                      <a:cubicBezTo>
                        <a:pt x="158" y="1"/>
                        <a:pt x="0" y="159"/>
                        <a:pt x="0" y="348"/>
                      </a:cubicBezTo>
                      <a:cubicBezTo>
                        <a:pt x="0" y="568"/>
                        <a:pt x="158" y="726"/>
                        <a:pt x="347" y="726"/>
                      </a:cubicBezTo>
                      <a:lnTo>
                        <a:pt x="4443" y="726"/>
                      </a:lnTo>
                      <a:cubicBezTo>
                        <a:pt x="4663" y="726"/>
                        <a:pt x="4821" y="568"/>
                        <a:pt x="4821" y="348"/>
                      </a:cubicBezTo>
                      <a:cubicBezTo>
                        <a:pt x="4821" y="159"/>
                        <a:pt x="4663" y="1"/>
                        <a:pt x="44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15" name="Google Shape;12588;p89">
                  <a:extLst>
                    <a:ext uri="{FF2B5EF4-FFF2-40B4-BE49-F238E27FC236}">
                      <a16:creationId xmlns:a16="http://schemas.microsoft.com/office/drawing/2014/main" id="{6FEE634D-F413-C383-7933-0E447D55E4B5}"/>
                    </a:ext>
                  </a:extLst>
                </p:cNvPr>
                <p:cNvSpPr/>
                <p:nvPr/>
              </p:nvSpPr>
              <p:spPr>
                <a:xfrm>
                  <a:off x="-1615950" y="2273475"/>
                  <a:ext cx="1205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4443" y="693"/>
                      </a:lnTo>
                      <a:cubicBezTo>
                        <a:pt x="4663" y="693"/>
                        <a:pt x="4821" y="536"/>
                        <a:pt x="4821" y="347"/>
                      </a:cubicBezTo>
                      <a:cubicBezTo>
                        <a:pt x="4821" y="158"/>
                        <a:pt x="4663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16" name="Google Shape;12589;p89">
                  <a:extLst>
                    <a:ext uri="{FF2B5EF4-FFF2-40B4-BE49-F238E27FC236}">
                      <a16:creationId xmlns:a16="http://schemas.microsoft.com/office/drawing/2014/main" id="{C767EA98-56B3-9726-183F-425F1CCD8E25}"/>
                    </a:ext>
                  </a:extLst>
                </p:cNvPr>
                <p:cNvSpPr/>
                <p:nvPr/>
              </p:nvSpPr>
              <p:spPr>
                <a:xfrm>
                  <a:off x="-1630925" y="2100975"/>
                  <a:ext cx="153625" cy="1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5" h="4664" extrusionOk="0">
                      <a:moveTo>
                        <a:pt x="4695" y="662"/>
                      </a:moveTo>
                      <a:lnTo>
                        <a:pt x="2994" y="1985"/>
                      </a:lnTo>
                      <a:lnTo>
                        <a:pt x="1261" y="662"/>
                      </a:lnTo>
                      <a:close/>
                      <a:moveTo>
                        <a:pt x="599" y="1040"/>
                      </a:moveTo>
                      <a:lnTo>
                        <a:pt x="2427" y="2395"/>
                      </a:lnTo>
                      <a:lnTo>
                        <a:pt x="599" y="3781"/>
                      </a:lnTo>
                      <a:lnTo>
                        <a:pt x="599" y="1040"/>
                      </a:lnTo>
                      <a:close/>
                      <a:moveTo>
                        <a:pt x="5357" y="1040"/>
                      </a:moveTo>
                      <a:lnTo>
                        <a:pt x="5357" y="3781"/>
                      </a:lnTo>
                      <a:lnTo>
                        <a:pt x="3561" y="2395"/>
                      </a:lnTo>
                      <a:lnTo>
                        <a:pt x="5357" y="1040"/>
                      </a:lnTo>
                      <a:close/>
                      <a:moveTo>
                        <a:pt x="2994" y="2836"/>
                      </a:moveTo>
                      <a:lnTo>
                        <a:pt x="4695" y="4128"/>
                      </a:lnTo>
                      <a:lnTo>
                        <a:pt x="1292" y="4128"/>
                      </a:lnTo>
                      <a:lnTo>
                        <a:pt x="2994" y="2836"/>
                      </a:lnTo>
                      <a:close/>
                      <a:moveTo>
                        <a:pt x="316" y="1"/>
                      </a:moveTo>
                      <a:cubicBezTo>
                        <a:pt x="158" y="1"/>
                        <a:pt x="1" y="127"/>
                        <a:pt x="1" y="284"/>
                      </a:cubicBezTo>
                      <a:lnTo>
                        <a:pt x="1" y="4380"/>
                      </a:lnTo>
                      <a:cubicBezTo>
                        <a:pt x="64" y="4506"/>
                        <a:pt x="127" y="4600"/>
                        <a:pt x="253" y="4663"/>
                      </a:cubicBezTo>
                      <a:lnTo>
                        <a:pt x="5798" y="4663"/>
                      </a:lnTo>
                      <a:cubicBezTo>
                        <a:pt x="5955" y="4663"/>
                        <a:pt x="6113" y="4537"/>
                        <a:pt x="6144" y="4317"/>
                      </a:cubicBezTo>
                      <a:lnTo>
                        <a:pt x="6081" y="316"/>
                      </a:lnTo>
                      <a:cubicBezTo>
                        <a:pt x="6081" y="158"/>
                        <a:pt x="5955" y="32"/>
                        <a:pt x="57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sp>
            <p:nvSpPr>
              <p:cNvPr id="484" name="Google Shape;12590;p89">
                <a:extLst>
                  <a:ext uri="{FF2B5EF4-FFF2-40B4-BE49-F238E27FC236}">
                    <a16:creationId xmlns:a16="http://schemas.microsoft.com/office/drawing/2014/main" id="{D91FE7AF-AE6E-72EB-CC3F-3C43F076BFA4}"/>
                  </a:ext>
                </a:extLst>
              </p:cNvPr>
              <p:cNvSpPr/>
              <p:nvPr/>
            </p:nvSpPr>
            <p:spPr>
              <a:xfrm>
                <a:off x="2878542" y="4325150"/>
                <a:ext cx="670717" cy="642168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1674" extrusionOk="0">
                    <a:moveTo>
                      <a:pt x="9483" y="1174"/>
                    </a:moveTo>
                    <a:lnTo>
                      <a:pt x="9483" y="2308"/>
                    </a:lnTo>
                    <a:cubicBezTo>
                      <a:pt x="9483" y="2497"/>
                      <a:pt x="9641" y="2655"/>
                      <a:pt x="9830" y="2655"/>
                    </a:cubicBezTo>
                    <a:lnTo>
                      <a:pt x="10901" y="2655"/>
                    </a:lnTo>
                    <a:lnTo>
                      <a:pt x="9515" y="4041"/>
                    </a:lnTo>
                    <a:lnTo>
                      <a:pt x="8097" y="4041"/>
                    </a:lnTo>
                    <a:lnTo>
                      <a:pt x="8097" y="2560"/>
                    </a:lnTo>
                    <a:lnTo>
                      <a:pt x="9483" y="1174"/>
                    </a:lnTo>
                    <a:close/>
                    <a:moveTo>
                      <a:pt x="4885" y="6181"/>
                    </a:moveTo>
                    <a:cubicBezTo>
                      <a:pt x="5033" y="6181"/>
                      <a:pt x="5183" y="6212"/>
                      <a:pt x="5325" y="6278"/>
                    </a:cubicBezTo>
                    <a:lnTo>
                      <a:pt x="4600" y="7003"/>
                    </a:lnTo>
                    <a:cubicBezTo>
                      <a:pt x="4474" y="7129"/>
                      <a:pt x="4474" y="7349"/>
                      <a:pt x="4600" y="7475"/>
                    </a:cubicBezTo>
                    <a:cubicBezTo>
                      <a:pt x="4663" y="7538"/>
                      <a:pt x="4750" y="7570"/>
                      <a:pt x="4836" y="7570"/>
                    </a:cubicBezTo>
                    <a:cubicBezTo>
                      <a:pt x="4923" y="7570"/>
                      <a:pt x="5010" y="7538"/>
                      <a:pt x="5073" y="7475"/>
                    </a:cubicBezTo>
                    <a:lnTo>
                      <a:pt x="5797" y="6751"/>
                    </a:lnTo>
                    <a:lnTo>
                      <a:pt x="5797" y="6751"/>
                    </a:lnTo>
                    <a:cubicBezTo>
                      <a:pt x="5986" y="7160"/>
                      <a:pt x="5892" y="7633"/>
                      <a:pt x="5577" y="7948"/>
                    </a:cubicBezTo>
                    <a:cubicBezTo>
                      <a:pt x="5388" y="8137"/>
                      <a:pt x="5128" y="8231"/>
                      <a:pt x="4864" y="8231"/>
                    </a:cubicBezTo>
                    <a:cubicBezTo>
                      <a:pt x="4600" y="8231"/>
                      <a:pt x="4332" y="8137"/>
                      <a:pt x="4127" y="7948"/>
                    </a:cubicBezTo>
                    <a:cubicBezTo>
                      <a:pt x="3749" y="7538"/>
                      <a:pt x="3749" y="6877"/>
                      <a:pt x="4127" y="6499"/>
                    </a:cubicBezTo>
                    <a:cubicBezTo>
                      <a:pt x="4333" y="6293"/>
                      <a:pt x="4606" y="6181"/>
                      <a:pt x="4885" y="6181"/>
                    </a:cubicBezTo>
                    <a:close/>
                    <a:moveTo>
                      <a:pt x="4897" y="4831"/>
                    </a:moveTo>
                    <a:cubicBezTo>
                      <a:pt x="5396" y="4831"/>
                      <a:pt x="5890" y="4990"/>
                      <a:pt x="6301" y="5301"/>
                    </a:cubicBezTo>
                    <a:lnTo>
                      <a:pt x="5829" y="5774"/>
                    </a:lnTo>
                    <a:cubicBezTo>
                      <a:pt x="5553" y="5590"/>
                      <a:pt x="5233" y="5499"/>
                      <a:pt x="4911" y="5499"/>
                    </a:cubicBezTo>
                    <a:cubicBezTo>
                      <a:pt x="4460" y="5499"/>
                      <a:pt x="4004" y="5677"/>
                      <a:pt x="3655" y="6026"/>
                    </a:cubicBezTo>
                    <a:cubicBezTo>
                      <a:pt x="2993" y="6688"/>
                      <a:pt x="2993" y="7790"/>
                      <a:pt x="3655" y="8420"/>
                    </a:cubicBezTo>
                    <a:cubicBezTo>
                      <a:pt x="3986" y="8751"/>
                      <a:pt x="4427" y="8917"/>
                      <a:pt x="4864" y="8917"/>
                    </a:cubicBezTo>
                    <a:cubicBezTo>
                      <a:pt x="5301" y="8917"/>
                      <a:pt x="5734" y="8751"/>
                      <a:pt x="6049" y="8420"/>
                    </a:cubicBezTo>
                    <a:cubicBezTo>
                      <a:pt x="6648" y="7822"/>
                      <a:pt x="6742" y="6908"/>
                      <a:pt x="6301" y="6246"/>
                    </a:cubicBezTo>
                    <a:lnTo>
                      <a:pt x="6774" y="5774"/>
                    </a:lnTo>
                    <a:lnTo>
                      <a:pt x="6774" y="5774"/>
                    </a:lnTo>
                    <a:cubicBezTo>
                      <a:pt x="7467" y="6719"/>
                      <a:pt x="7404" y="8074"/>
                      <a:pt x="6585" y="8924"/>
                    </a:cubicBezTo>
                    <a:cubicBezTo>
                      <a:pt x="6112" y="9397"/>
                      <a:pt x="5498" y="9633"/>
                      <a:pt x="4883" y="9633"/>
                    </a:cubicBezTo>
                    <a:cubicBezTo>
                      <a:pt x="4269" y="9633"/>
                      <a:pt x="3655" y="9397"/>
                      <a:pt x="3182" y="8924"/>
                    </a:cubicBezTo>
                    <a:cubicBezTo>
                      <a:pt x="2237" y="7979"/>
                      <a:pt x="2237" y="6499"/>
                      <a:pt x="3182" y="5553"/>
                    </a:cubicBezTo>
                    <a:cubicBezTo>
                      <a:pt x="3667" y="5068"/>
                      <a:pt x="4286" y="4831"/>
                      <a:pt x="4897" y="4831"/>
                    </a:cubicBezTo>
                    <a:close/>
                    <a:moveTo>
                      <a:pt x="4873" y="3463"/>
                    </a:moveTo>
                    <a:cubicBezTo>
                      <a:pt x="5728" y="3463"/>
                      <a:pt x="6583" y="3748"/>
                      <a:pt x="7278" y="4325"/>
                    </a:cubicBezTo>
                    <a:lnTo>
                      <a:pt x="6805" y="4797"/>
                    </a:lnTo>
                    <a:cubicBezTo>
                      <a:pt x="6228" y="4353"/>
                      <a:pt x="5533" y="4125"/>
                      <a:pt x="4844" y="4125"/>
                    </a:cubicBezTo>
                    <a:cubicBezTo>
                      <a:pt x="4065" y="4125"/>
                      <a:pt x="3294" y="4416"/>
                      <a:pt x="2710" y="5018"/>
                    </a:cubicBezTo>
                    <a:cubicBezTo>
                      <a:pt x="1481" y="6246"/>
                      <a:pt x="1481" y="8168"/>
                      <a:pt x="2710" y="9397"/>
                    </a:cubicBezTo>
                    <a:cubicBezTo>
                      <a:pt x="3324" y="10011"/>
                      <a:pt x="4112" y="10318"/>
                      <a:pt x="4899" y="10318"/>
                    </a:cubicBezTo>
                    <a:cubicBezTo>
                      <a:pt x="5687" y="10318"/>
                      <a:pt x="6474" y="10011"/>
                      <a:pt x="7089" y="9397"/>
                    </a:cubicBezTo>
                    <a:cubicBezTo>
                      <a:pt x="8223" y="8263"/>
                      <a:pt x="8255" y="6467"/>
                      <a:pt x="7309" y="5301"/>
                    </a:cubicBezTo>
                    <a:lnTo>
                      <a:pt x="7782" y="4829"/>
                    </a:lnTo>
                    <a:lnTo>
                      <a:pt x="7782" y="4829"/>
                    </a:lnTo>
                    <a:cubicBezTo>
                      <a:pt x="8979" y="6278"/>
                      <a:pt x="8885" y="8483"/>
                      <a:pt x="7530" y="9870"/>
                    </a:cubicBezTo>
                    <a:cubicBezTo>
                      <a:pt x="6790" y="10594"/>
                      <a:pt x="5821" y="10956"/>
                      <a:pt x="4856" y="10956"/>
                    </a:cubicBezTo>
                    <a:cubicBezTo>
                      <a:pt x="3891" y="10956"/>
                      <a:pt x="2930" y="10594"/>
                      <a:pt x="2206" y="9870"/>
                    </a:cubicBezTo>
                    <a:cubicBezTo>
                      <a:pt x="756" y="8420"/>
                      <a:pt x="756" y="6026"/>
                      <a:pt x="2206" y="4545"/>
                    </a:cubicBezTo>
                    <a:cubicBezTo>
                      <a:pt x="2941" y="3827"/>
                      <a:pt x="3907" y="3463"/>
                      <a:pt x="4873" y="3463"/>
                    </a:cubicBezTo>
                    <a:close/>
                    <a:moveTo>
                      <a:pt x="9899" y="0"/>
                    </a:moveTo>
                    <a:cubicBezTo>
                      <a:pt x="9813" y="0"/>
                      <a:pt x="9722" y="32"/>
                      <a:pt x="9641" y="103"/>
                    </a:cubicBezTo>
                    <a:lnTo>
                      <a:pt x="7561" y="2182"/>
                    </a:lnTo>
                    <a:cubicBezTo>
                      <a:pt x="7467" y="2277"/>
                      <a:pt x="7435" y="2340"/>
                      <a:pt x="7435" y="2434"/>
                    </a:cubicBezTo>
                    <a:lnTo>
                      <a:pt x="7435" y="3600"/>
                    </a:lnTo>
                    <a:cubicBezTo>
                      <a:pt x="6670" y="3071"/>
                      <a:pt x="5769" y="2807"/>
                      <a:pt x="4868" y="2807"/>
                    </a:cubicBezTo>
                    <a:cubicBezTo>
                      <a:pt x="3731" y="2807"/>
                      <a:pt x="2595" y="3229"/>
                      <a:pt x="1733" y="4073"/>
                    </a:cubicBezTo>
                    <a:cubicBezTo>
                      <a:pt x="0" y="5805"/>
                      <a:pt x="0" y="8641"/>
                      <a:pt x="1733" y="10374"/>
                    </a:cubicBezTo>
                    <a:cubicBezTo>
                      <a:pt x="2599" y="11240"/>
                      <a:pt x="3741" y="11673"/>
                      <a:pt x="4883" y="11673"/>
                    </a:cubicBezTo>
                    <a:cubicBezTo>
                      <a:pt x="6026" y="11673"/>
                      <a:pt x="7168" y="11240"/>
                      <a:pt x="8034" y="10374"/>
                    </a:cubicBezTo>
                    <a:cubicBezTo>
                      <a:pt x="9578" y="8861"/>
                      <a:pt x="9735" y="6436"/>
                      <a:pt x="8538" y="4703"/>
                    </a:cubicBezTo>
                    <a:lnTo>
                      <a:pt x="9672" y="4703"/>
                    </a:lnTo>
                    <a:cubicBezTo>
                      <a:pt x="9767" y="4703"/>
                      <a:pt x="9893" y="4671"/>
                      <a:pt x="9924" y="4608"/>
                    </a:cubicBezTo>
                    <a:lnTo>
                      <a:pt x="12004" y="2497"/>
                    </a:lnTo>
                    <a:cubicBezTo>
                      <a:pt x="12193" y="2308"/>
                      <a:pt x="12035" y="1962"/>
                      <a:pt x="11783" y="1962"/>
                    </a:cubicBezTo>
                    <a:lnTo>
                      <a:pt x="10239" y="1962"/>
                    </a:lnTo>
                    <a:lnTo>
                      <a:pt x="10239" y="355"/>
                    </a:lnTo>
                    <a:cubicBezTo>
                      <a:pt x="10239" y="141"/>
                      <a:pt x="10080" y="0"/>
                      <a:pt x="98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/>
                </a:endParaRPr>
              </a:p>
            </p:txBody>
          </p:sp>
          <p:sp>
            <p:nvSpPr>
              <p:cNvPr id="485" name="Google Shape;12592;p89">
                <a:extLst>
                  <a:ext uri="{FF2B5EF4-FFF2-40B4-BE49-F238E27FC236}">
                    <a16:creationId xmlns:a16="http://schemas.microsoft.com/office/drawing/2014/main" id="{9F27AFCC-EC4E-BED9-CF21-2660C33900AE}"/>
                  </a:ext>
                </a:extLst>
              </p:cNvPr>
              <p:cNvSpPr/>
              <p:nvPr/>
            </p:nvSpPr>
            <p:spPr>
              <a:xfrm>
                <a:off x="5410974" y="4324751"/>
                <a:ext cx="641288" cy="642992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/>
                </a:endParaRPr>
              </a:p>
            </p:txBody>
          </p:sp>
          <p:sp>
            <p:nvSpPr>
              <p:cNvPr id="486" name="Google Shape;12593;p89">
                <a:extLst>
                  <a:ext uri="{FF2B5EF4-FFF2-40B4-BE49-F238E27FC236}">
                    <a16:creationId xmlns:a16="http://schemas.microsoft.com/office/drawing/2014/main" id="{880FD2A1-D9F3-8CDA-911A-905CB7B176F1}"/>
                  </a:ext>
                </a:extLst>
              </p:cNvPr>
              <p:cNvSpPr/>
              <p:nvPr/>
            </p:nvSpPr>
            <p:spPr>
              <a:xfrm>
                <a:off x="5483751" y="4397527"/>
                <a:ext cx="39936" cy="39936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/>
                </a:endParaRPr>
              </a:p>
            </p:txBody>
          </p:sp>
          <p:sp>
            <p:nvSpPr>
              <p:cNvPr id="487" name="Google Shape;12594;p89">
                <a:extLst>
                  <a:ext uri="{FF2B5EF4-FFF2-40B4-BE49-F238E27FC236}">
                    <a16:creationId xmlns:a16="http://schemas.microsoft.com/office/drawing/2014/main" id="{3FF8C9F0-CF9C-6CC6-AF09-83DD4F47264E}"/>
                  </a:ext>
                </a:extLst>
              </p:cNvPr>
              <p:cNvSpPr/>
              <p:nvPr/>
            </p:nvSpPr>
            <p:spPr>
              <a:xfrm>
                <a:off x="5559992" y="4397527"/>
                <a:ext cx="38176" cy="39936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/>
                </a:endParaRPr>
              </a:p>
            </p:txBody>
          </p:sp>
          <p:sp>
            <p:nvSpPr>
              <p:cNvPr id="488" name="Google Shape;12595;p89">
                <a:extLst>
                  <a:ext uri="{FF2B5EF4-FFF2-40B4-BE49-F238E27FC236}">
                    <a16:creationId xmlns:a16="http://schemas.microsoft.com/office/drawing/2014/main" id="{983F13C2-3D21-FC42-9695-05455953FA56}"/>
                  </a:ext>
                </a:extLst>
              </p:cNvPr>
              <p:cNvSpPr/>
              <p:nvPr/>
            </p:nvSpPr>
            <p:spPr>
              <a:xfrm>
                <a:off x="5636234" y="4397527"/>
                <a:ext cx="38231" cy="39936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/>
                </a:endParaRPr>
              </a:p>
            </p:txBody>
          </p:sp>
          <p:sp>
            <p:nvSpPr>
              <p:cNvPr id="489" name="Google Shape;12596;p89">
                <a:extLst>
                  <a:ext uri="{FF2B5EF4-FFF2-40B4-BE49-F238E27FC236}">
                    <a16:creationId xmlns:a16="http://schemas.microsoft.com/office/drawing/2014/main" id="{37F27979-A40D-4A71-35D6-CCDB90C69608}"/>
                  </a:ext>
                </a:extLst>
              </p:cNvPr>
              <p:cNvSpPr/>
              <p:nvPr/>
            </p:nvSpPr>
            <p:spPr>
              <a:xfrm>
                <a:off x="5709065" y="4397527"/>
                <a:ext cx="265196" cy="39936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/>
                </a:endParaRPr>
              </a:p>
            </p:txBody>
          </p:sp>
          <p:sp>
            <p:nvSpPr>
              <p:cNvPr id="490" name="Google Shape;12597;p89">
                <a:extLst>
                  <a:ext uri="{FF2B5EF4-FFF2-40B4-BE49-F238E27FC236}">
                    <a16:creationId xmlns:a16="http://schemas.microsoft.com/office/drawing/2014/main" id="{2162850C-A065-6CC4-A66A-974CAF84BF3B}"/>
                  </a:ext>
                </a:extLst>
              </p:cNvPr>
              <p:cNvSpPr/>
              <p:nvPr/>
            </p:nvSpPr>
            <p:spPr>
              <a:xfrm>
                <a:off x="5636234" y="4666187"/>
                <a:ext cx="187248" cy="187193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/>
                </a:endParaRPr>
              </a:p>
            </p:txBody>
          </p:sp>
          <p:grpSp>
            <p:nvGrpSpPr>
              <p:cNvPr id="491" name="Google Shape;12598;p89">
                <a:extLst>
                  <a:ext uri="{FF2B5EF4-FFF2-40B4-BE49-F238E27FC236}">
                    <a16:creationId xmlns:a16="http://schemas.microsoft.com/office/drawing/2014/main" id="{7DEF3EB6-F21A-6B48-4F8D-4B1ECD7EE0FB}"/>
                  </a:ext>
                </a:extLst>
              </p:cNvPr>
              <p:cNvGrpSpPr/>
              <p:nvPr/>
            </p:nvGrpSpPr>
            <p:grpSpPr>
              <a:xfrm>
                <a:off x="4600743" y="4323869"/>
                <a:ext cx="566751" cy="644753"/>
                <a:chOff x="-919700" y="2420750"/>
                <a:chExt cx="257575" cy="293025"/>
              </a:xfrm>
              <a:grpFill/>
            </p:grpSpPr>
            <p:sp>
              <p:nvSpPr>
                <p:cNvPr id="510" name="Google Shape;12599;p89">
                  <a:extLst>
                    <a:ext uri="{FF2B5EF4-FFF2-40B4-BE49-F238E27FC236}">
                      <a16:creationId xmlns:a16="http://schemas.microsoft.com/office/drawing/2014/main" id="{F720A2A2-B22C-9195-A806-F05F0CED5E03}"/>
                    </a:ext>
                  </a:extLst>
                </p:cNvPr>
                <p:cNvSpPr/>
                <p:nvPr/>
              </p:nvSpPr>
              <p:spPr>
                <a:xfrm>
                  <a:off x="-884250" y="2490850"/>
                  <a:ext cx="843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2049" extrusionOk="0">
                      <a:moveTo>
                        <a:pt x="977" y="631"/>
                      </a:moveTo>
                      <a:cubicBezTo>
                        <a:pt x="1166" y="631"/>
                        <a:pt x="1324" y="788"/>
                        <a:pt x="1324" y="977"/>
                      </a:cubicBezTo>
                      <a:cubicBezTo>
                        <a:pt x="1324" y="1198"/>
                        <a:pt x="1166" y="1355"/>
                        <a:pt x="977" y="1355"/>
                      </a:cubicBezTo>
                      <a:cubicBezTo>
                        <a:pt x="788" y="1355"/>
                        <a:pt x="631" y="1198"/>
                        <a:pt x="631" y="977"/>
                      </a:cubicBezTo>
                      <a:cubicBezTo>
                        <a:pt x="631" y="788"/>
                        <a:pt x="788" y="631"/>
                        <a:pt x="977" y="631"/>
                      </a:cubicBezTo>
                      <a:close/>
                      <a:moveTo>
                        <a:pt x="2363" y="631"/>
                      </a:moveTo>
                      <a:cubicBezTo>
                        <a:pt x="2552" y="631"/>
                        <a:pt x="2710" y="788"/>
                        <a:pt x="2710" y="977"/>
                      </a:cubicBezTo>
                      <a:cubicBezTo>
                        <a:pt x="2710" y="1198"/>
                        <a:pt x="2552" y="1355"/>
                        <a:pt x="2363" y="1355"/>
                      </a:cubicBezTo>
                      <a:cubicBezTo>
                        <a:pt x="2174" y="1355"/>
                        <a:pt x="2017" y="1198"/>
                        <a:pt x="2017" y="977"/>
                      </a:cubicBezTo>
                      <a:cubicBezTo>
                        <a:pt x="2017" y="788"/>
                        <a:pt x="2174" y="631"/>
                        <a:pt x="2363" y="631"/>
                      </a:cubicBezTo>
                      <a:close/>
                      <a:moveTo>
                        <a:pt x="1009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09" y="2048"/>
                      </a:cubicBezTo>
                      <a:cubicBezTo>
                        <a:pt x="1292" y="2048"/>
                        <a:pt x="1544" y="1922"/>
                        <a:pt x="1702" y="1765"/>
                      </a:cubicBezTo>
                      <a:cubicBezTo>
                        <a:pt x="1891" y="1922"/>
                        <a:pt x="2111" y="2048"/>
                        <a:pt x="2363" y="2048"/>
                      </a:cubicBezTo>
                      <a:cubicBezTo>
                        <a:pt x="2899" y="2048"/>
                        <a:pt x="3371" y="1576"/>
                        <a:pt x="3371" y="1040"/>
                      </a:cubicBezTo>
                      <a:cubicBezTo>
                        <a:pt x="3371" y="442"/>
                        <a:pt x="2899" y="1"/>
                        <a:pt x="2363" y="1"/>
                      </a:cubicBezTo>
                      <a:cubicBezTo>
                        <a:pt x="2080" y="1"/>
                        <a:pt x="1859" y="127"/>
                        <a:pt x="1702" y="284"/>
                      </a:cubicBezTo>
                      <a:cubicBezTo>
                        <a:pt x="1481" y="127"/>
                        <a:pt x="1261" y="1"/>
                        <a:pt x="100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11" name="Google Shape;12600;p89">
                  <a:extLst>
                    <a:ext uri="{FF2B5EF4-FFF2-40B4-BE49-F238E27FC236}">
                      <a16:creationId xmlns:a16="http://schemas.microsoft.com/office/drawing/2014/main" id="{548BBB48-3051-48CC-B7D4-1E77515FBAE0}"/>
                    </a:ext>
                  </a:extLst>
                </p:cNvPr>
                <p:cNvSpPr/>
                <p:nvPr/>
              </p:nvSpPr>
              <p:spPr>
                <a:xfrm>
                  <a:off x="-919700" y="2420750"/>
                  <a:ext cx="257575" cy="2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3" h="11721" extrusionOk="0">
                      <a:moveTo>
                        <a:pt x="7152" y="694"/>
                      </a:moveTo>
                      <a:cubicBezTo>
                        <a:pt x="7373" y="694"/>
                        <a:pt x="7530" y="851"/>
                        <a:pt x="7530" y="1040"/>
                      </a:cubicBezTo>
                      <a:lnTo>
                        <a:pt x="7530" y="1418"/>
                      </a:lnTo>
                      <a:lnTo>
                        <a:pt x="662" y="1418"/>
                      </a:lnTo>
                      <a:lnTo>
                        <a:pt x="662" y="1040"/>
                      </a:lnTo>
                      <a:cubicBezTo>
                        <a:pt x="694" y="851"/>
                        <a:pt x="851" y="694"/>
                        <a:pt x="1009" y="694"/>
                      </a:cubicBezTo>
                      <a:close/>
                      <a:moveTo>
                        <a:pt x="7562" y="2111"/>
                      </a:moveTo>
                      <a:lnTo>
                        <a:pt x="7562" y="3403"/>
                      </a:lnTo>
                      <a:lnTo>
                        <a:pt x="7247" y="3088"/>
                      </a:lnTo>
                      <a:cubicBezTo>
                        <a:pt x="7042" y="2883"/>
                        <a:pt x="6784" y="2792"/>
                        <a:pt x="6528" y="2792"/>
                      </a:cubicBezTo>
                      <a:cubicBezTo>
                        <a:pt x="5999" y="2792"/>
                        <a:pt x="5483" y="3186"/>
                        <a:pt x="5483" y="3781"/>
                      </a:cubicBezTo>
                      <a:cubicBezTo>
                        <a:pt x="5483" y="4065"/>
                        <a:pt x="5577" y="4348"/>
                        <a:pt x="5798" y="4506"/>
                      </a:cubicBezTo>
                      <a:lnTo>
                        <a:pt x="6774" y="5482"/>
                      </a:lnTo>
                      <a:lnTo>
                        <a:pt x="1009" y="5482"/>
                      </a:lnTo>
                      <a:cubicBezTo>
                        <a:pt x="995" y="5485"/>
                        <a:pt x="982" y="5486"/>
                        <a:pt x="968" y="5486"/>
                      </a:cubicBezTo>
                      <a:cubicBezTo>
                        <a:pt x="825" y="5486"/>
                        <a:pt x="694" y="5340"/>
                        <a:pt x="694" y="5167"/>
                      </a:cubicBezTo>
                      <a:lnTo>
                        <a:pt x="694" y="2111"/>
                      </a:lnTo>
                      <a:close/>
                      <a:moveTo>
                        <a:pt x="8160" y="2584"/>
                      </a:moveTo>
                      <a:lnTo>
                        <a:pt x="9200" y="3624"/>
                      </a:lnTo>
                      <a:cubicBezTo>
                        <a:pt x="9421" y="3844"/>
                        <a:pt x="9515" y="4065"/>
                        <a:pt x="9515" y="4348"/>
                      </a:cubicBezTo>
                      <a:lnTo>
                        <a:pt x="9515" y="6900"/>
                      </a:lnTo>
                      <a:cubicBezTo>
                        <a:pt x="9515" y="7373"/>
                        <a:pt x="9358" y="7845"/>
                        <a:pt x="9043" y="8192"/>
                      </a:cubicBezTo>
                      <a:lnTo>
                        <a:pt x="5955" y="8192"/>
                      </a:lnTo>
                      <a:cubicBezTo>
                        <a:pt x="5640" y="7845"/>
                        <a:pt x="5483" y="7373"/>
                        <a:pt x="5483" y="6900"/>
                      </a:cubicBezTo>
                      <a:lnTo>
                        <a:pt x="5483" y="6144"/>
                      </a:lnTo>
                      <a:lnTo>
                        <a:pt x="6837" y="6144"/>
                      </a:lnTo>
                      <a:lnTo>
                        <a:pt x="6837" y="6207"/>
                      </a:lnTo>
                      <a:cubicBezTo>
                        <a:pt x="6837" y="6585"/>
                        <a:pt x="6900" y="6932"/>
                        <a:pt x="7089" y="7373"/>
                      </a:cubicBezTo>
                      <a:cubicBezTo>
                        <a:pt x="7135" y="7487"/>
                        <a:pt x="7263" y="7568"/>
                        <a:pt x="7403" y="7568"/>
                      </a:cubicBezTo>
                      <a:cubicBezTo>
                        <a:pt x="7455" y="7568"/>
                        <a:pt x="7510" y="7556"/>
                        <a:pt x="7562" y="7530"/>
                      </a:cubicBezTo>
                      <a:cubicBezTo>
                        <a:pt x="7719" y="7467"/>
                        <a:pt x="7782" y="7247"/>
                        <a:pt x="7719" y="7058"/>
                      </a:cubicBezTo>
                      <a:cubicBezTo>
                        <a:pt x="7593" y="6774"/>
                        <a:pt x="7530" y="6522"/>
                        <a:pt x="7530" y="6239"/>
                      </a:cubicBezTo>
                      <a:lnTo>
                        <a:pt x="7530" y="5451"/>
                      </a:lnTo>
                      <a:cubicBezTo>
                        <a:pt x="7530" y="5356"/>
                        <a:pt x="7467" y="5262"/>
                        <a:pt x="7404" y="5199"/>
                      </a:cubicBezTo>
                      <a:lnTo>
                        <a:pt x="6207" y="4033"/>
                      </a:lnTo>
                      <a:cubicBezTo>
                        <a:pt x="6018" y="3844"/>
                        <a:pt x="6144" y="3435"/>
                        <a:pt x="6459" y="3435"/>
                      </a:cubicBezTo>
                      <a:cubicBezTo>
                        <a:pt x="6522" y="3435"/>
                        <a:pt x="6648" y="3466"/>
                        <a:pt x="6680" y="3561"/>
                      </a:cubicBezTo>
                      <a:lnTo>
                        <a:pt x="8255" y="5136"/>
                      </a:lnTo>
                      <a:cubicBezTo>
                        <a:pt x="8318" y="5199"/>
                        <a:pt x="8413" y="5230"/>
                        <a:pt x="8503" y="5230"/>
                      </a:cubicBezTo>
                      <a:cubicBezTo>
                        <a:pt x="8594" y="5230"/>
                        <a:pt x="8680" y="5199"/>
                        <a:pt x="8728" y="5136"/>
                      </a:cubicBezTo>
                      <a:cubicBezTo>
                        <a:pt x="8854" y="5010"/>
                        <a:pt x="8854" y="4789"/>
                        <a:pt x="8728" y="4663"/>
                      </a:cubicBezTo>
                      <a:lnTo>
                        <a:pt x="8160" y="4065"/>
                      </a:lnTo>
                      <a:lnTo>
                        <a:pt x="8160" y="2584"/>
                      </a:lnTo>
                      <a:close/>
                      <a:moveTo>
                        <a:pt x="9295" y="8948"/>
                      </a:moveTo>
                      <a:cubicBezTo>
                        <a:pt x="9484" y="8948"/>
                        <a:pt x="9641" y="9105"/>
                        <a:pt x="9641" y="9295"/>
                      </a:cubicBezTo>
                      <a:lnTo>
                        <a:pt x="9641" y="10996"/>
                      </a:lnTo>
                      <a:lnTo>
                        <a:pt x="5514" y="10996"/>
                      </a:lnTo>
                      <a:lnTo>
                        <a:pt x="5514" y="9295"/>
                      </a:lnTo>
                      <a:cubicBezTo>
                        <a:pt x="5514" y="9105"/>
                        <a:pt x="5672" y="8948"/>
                        <a:pt x="5861" y="8948"/>
                      </a:cubicBezTo>
                      <a:close/>
                      <a:moveTo>
                        <a:pt x="1009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lnTo>
                        <a:pt x="1" y="5167"/>
                      </a:lnTo>
                      <a:cubicBezTo>
                        <a:pt x="1" y="5734"/>
                        <a:pt x="473" y="6207"/>
                        <a:pt x="1009" y="6207"/>
                      </a:cubicBezTo>
                      <a:lnTo>
                        <a:pt x="4789" y="6207"/>
                      </a:lnTo>
                      <a:lnTo>
                        <a:pt x="4789" y="6932"/>
                      </a:lnTo>
                      <a:cubicBezTo>
                        <a:pt x="4789" y="7499"/>
                        <a:pt x="4947" y="8003"/>
                        <a:pt x="5231" y="8444"/>
                      </a:cubicBezTo>
                      <a:cubicBezTo>
                        <a:pt x="4947" y="8633"/>
                        <a:pt x="4789" y="8948"/>
                        <a:pt x="4789" y="9295"/>
                      </a:cubicBezTo>
                      <a:lnTo>
                        <a:pt x="4789" y="11342"/>
                      </a:lnTo>
                      <a:cubicBezTo>
                        <a:pt x="4789" y="11563"/>
                        <a:pt x="4947" y="11720"/>
                        <a:pt x="5168" y="11720"/>
                      </a:cubicBezTo>
                      <a:lnTo>
                        <a:pt x="9956" y="11720"/>
                      </a:lnTo>
                      <a:cubicBezTo>
                        <a:pt x="10145" y="11720"/>
                        <a:pt x="10303" y="11563"/>
                        <a:pt x="10303" y="11342"/>
                      </a:cubicBezTo>
                      <a:lnTo>
                        <a:pt x="10303" y="9295"/>
                      </a:lnTo>
                      <a:cubicBezTo>
                        <a:pt x="10303" y="8948"/>
                        <a:pt x="10114" y="8633"/>
                        <a:pt x="9893" y="8444"/>
                      </a:cubicBezTo>
                      <a:cubicBezTo>
                        <a:pt x="10177" y="8003"/>
                        <a:pt x="10303" y="7499"/>
                        <a:pt x="10303" y="6932"/>
                      </a:cubicBezTo>
                      <a:lnTo>
                        <a:pt x="10303" y="4380"/>
                      </a:lnTo>
                      <a:lnTo>
                        <a:pt x="10271" y="4380"/>
                      </a:lnTo>
                      <a:cubicBezTo>
                        <a:pt x="10271" y="3907"/>
                        <a:pt x="10082" y="3466"/>
                        <a:pt x="9767" y="3151"/>
                      </a:cubicBezTo>
                      <a:lnTo>
                        <a:pt x="8224" y="1639"/>
                      </a:lnTo>
                      <a:lnTo>
                        <a:pt x="8224" y="1040"/>
                      </a:lnTo>
                      <a:cubicBezTo>
                        <a:pt x="8224" y="473"/>
                        <a:pt x="7751" y="1"/>
                        <a:pt x="721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12" name="Google Shape;12601;p89">
                  <a:extLst>
                    <a:ext uri="{FF2B5EF4-FFF2-40B4-BE49-F238E27FC236}">
                      <a16:creationId xmlns:a16="http://schemas.microsoft.com/office/drawing/2014/main" id="{15F054A0-05AD-AC9F-CD28-C5E5B0E9815C}"/>
                    </a:ext>
                  </a:extLst>
                </p:cNvPr>
                <p:cNvSpPr/>
                <p:nvPr/>
              </p:nvSpPr>
              <p:spPr>
                <a:xfrm>
                  <a:off x="-766100" y="2660975"/>
                  <a:ext cx="181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cubicBezTo>
                        <a:pt x="536" y="725"/>
                        <a:pt x="725" y="568"/>
                        <a:pt x="725" y="379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492" name="Google Shape;12630;p89">
                <a:extLst>
                  <a:ext uri="{FF2B5EF4-FFF2-40B4-BE49-F238E27FC236}">
                    <a16:creationId xmlns:a16="http://schemas.microsoft.com/office/drawing/2014/main" id="{EB6F3D19-25C6-C01B-7121-E8592BEBDBA6}"/>
                  </a:ext>
                </a:extLst>
              </p:cNvPr>
              <p:cNvGrpSpPr/>
              <p:nvPr/>
            </p:nvGrpSpPr>
            <p:grpSpPr>
              <a:xfrm>
                <a:off x="11162866" y="4335825"/>
                <a:ext cx="620890" cy="620890"/>
                <a:chOff x="2964567" y="2571753"/>
                <a:chExt cx="417045" cy="417045"/>
              </a:xfrm>
              <a:grpFill/>
            </p:grpSpPr>
            <p:sp>
              <p:nvSpPr>
                <p:cNvPr id="508" name="Google Shape;12631;p89">
                  <a:extLst>
                    <a:ext uri="{FF2B5EF4-FFF2-40B4-BE49-F238E27FC236}">
                      <a16:creationId xmlns:a16="http://schemas.microsoft.com/office/drawing/2014/main" id="{E34327B5-CBD5-8CF1-9143-53D6652EC598}"/>
                    </a:ext>
                  </a:extLst>
                </p:cNvPr>
                <p:cNvSpPr/>
                <p:nvPr/>
              </p:nvSpPr>
              <p:spPr>
                <a:xfrm>
                  <a:off x="2964567" y="2571753"/>
                  <a:ext cx="417045" cy="417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3" h="19983" extrusionOk="0">
                      <a:moveTo>
                        <a:pt x="9992" y="1170"/>
                      </a:moveTo>
                      <a:cubicBezTo>
                        <a:pt x="14855" y="1170"/>
                        <a:pt x="18812" y="4866"/>
                        <a:pt x="18812" y="9405"/>
                      </a:cubicBezTo>
                      <a:cubicBezTo>
                        <a:pt x="18812" y="13925"/>
                        <a:pt x="14855" y="17601"/>
                        <a:pt x="9992" y="17601"/>
                      </a:cubicBezTo>
                      <a:cubicBezTo>
                        <a:pt x="9111" y="17601"/>
                        <a:pt x="8240" y="17481"/>
                        <a:pt x="7407" y="17242"/>
                      </a:cubicBezTo>
                      <a:cubicBezTo>
                        <a:pt x="7354" y="17226"/>
                        <a:pt x="7299" y="17218"/>
                        <a:pt x="7245" y="17218"/>
                      </a:cubicBezTo>
                      <a:cubicBezTo>
                        <a:pt x="7153" y="17218"/>
                        <a:pt x="7062" y="17240"/>
                        <a:pt x="6979" y="17282"/>
                      </a:cubicBezTo>
                      <a:lnTo>
                        <a:pt x="4723" y="18439"/>
                      </a:lnTo>
                      <a:lnTo>
                        <a:pt x="4723" y="16262"/>
                      </a:lnTo>
                      <a:cubicBezTo>
                        <a:pt x="4723" y="16078"/>
                        <a:pt x="4637" y="15904"/>
                        <a:pt x="4490" y="15793"/>
                      </a:cubicBezTo>
                      <a:cubicBezTo>
                        <a:pt x="2381" y="14208"/>
                        <a:pt x="1171" y="11880"/>
                        <a:pt x="1171" y="9405"/>
                      </a:cubicBezTo>
                      <a:cubicBezTo>
                        <a:pt x="1171" y="4866"/>
                        <a:pt x="5129" y="1170"/>
                        <a:pt x="9992" y="1170"/>
                      </a:cubicBezTo>
                      <a:close/>
                      <a:moveTo>
                        <a:pt x="9992" y="1"/>
                      </a:moveTo>
                      <a:cubicBezTo>
                        <a:pt x="4575" y="1"/>
                        <a:pt x="0" y="4153"/>
                        <a:pt x="0" y="9407"/>
                      </a:cubicBezTo>
                      <a:cubicBezTo>
                        <a:pt x="0" y="12221"/>
                        <a:pt x="1359" y="14795"/>
                        <a:pt x="3552" y="16548"/>
                      </a:cubicBezTo>
                      <a:lnTo>
                        <a:pt x="3552" y="19396"/>
                      </a:lnTo>
                      <a:cubicBezTo>
                        <a:pt x="3552" y="19602"/>
                        <a:pt x="3659" y="19791"/>
                        <a:pt x="3832" y="19897"/>
                      </a:cubicBezTo>
                      <a:cubicBezTo>
                        <a:pt x="3925" y="19953"/>
                        <a:pt x="4031" y="19982"/>
                        <a:pt x="4138" y="19982"/>
                      </a:cubicBezTo>
                      <a:cubicBezTo>
                        <a:pt x="4229" y="19982"/>
                        <a:pt x="4320" y="19961"/>
                        <a:pt x="4405" y="19918"/>
                      </a:cubicBezTo>
                      <a:lnTo>
                        <a:pt x="7310" y="18429"/>
                      </a:lnTo>
                      <a:cubicBezTo>
                        <a:pt x="8180" y="18657"/>
                        <a:pt x="9081" y="18772"/>
                        <a:pt x="9992" y="18772"/>
                      </a:cubicBezTo>
                      <a:cubicBezTo>
                        <a:pt x="15500" y="18772"/>
                        <a:pt x="19983" y="14570"/>
                        <a:pt x="19983" y="9407"/>
                      </a:cubicBezTo>
                      <a:cubicBezTo>
                        <a:pt x="19983" y="4151"/>
                        <a:pt x="15405" y="1"/>
                        <a:pt x="99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09" name="Google Shape;12632;p89">
                  <a:extLst>
                    <a:ext uri="{FF2B5EF4-FFF2-40B4-BE49-F238E27FC236}">
                      <a16:creationId xmlns:a16="http://schemas.microsoft.com/office/drawing/2014/main" id="{CFEC1E71-B06A-3B77-A841-B23EC8722002}"/>
                    </a:ext>
                  </a:extLst>
                </p:cNvPr>
                <p:cNvSpPr/>
                <p:nvPr/>
              </p:nvSpPr>
              <p:spPr>
                <a:xfrm>
                  <a:off x="3037777" y="2694715"/>
                  <a:ext cx="270642" cy="14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8" h="7026" extrusionOk="0">
                      <a:moveTo>
                        <a:pt x="5362" y="1463"/>
                      </a:moveTo>
                      <a:lnTo>
                        <a:pt x="7241" y="3341"/>
                      </a:lnTo>
                      <a:cubicBezTo>
                        <a:pt x="7353" y="3454"/>
                        <a:pt x="7503" y="3513"/>
                        <a:pt x="7655" y="3513"/>
                      </a:cubicBezTo>
                      <a:cubicBezTo>
                        <a:pt x="7744" y="3513"/>
                        <a:pt x="7833" y="3493"/>
                        <a:pt x="7917" y="3451"/>
                      </a:cubicBezTo>
                      <a:lnTo>
                        <a:pt x="10216" y="2303"/>
                      </a:lnTo>
                      <a:lnTo>
                        <a:pt x="7605" y="5565"/>
                      </a:lnTo>
                      <a:lnTo>
                        <a:pt x="5726" y="3685"/>
                      </a:lnTo>
                      <a:cubicBezTo>
                        <a:pt x="5614" y="3573"/>
                        <a:pt x="5463" y="3514"/>
                        <a:pt x="5311" y="3514"/>
                      </a:cubicBezTo>
                      <a:cubicBezTo>
                        <a:pt x="5223" y="3514"/>
                        <a:pt x="5133" y="3534"/>
                        <a:pt x="5051" y="3575"/>
                      </a:cubicBezTo>
                      <a:lnTo>
                        <a:pt x="2751" y="4725"/>
                      </a:lnTo>
                      <a:lnTo>
                        <a:pt x="2751" y="4725"/>
                      </a:lnTo>
                      <a:lnTo>
                        <a:pt x="5362" y="1463"/>
                      </a:lnTo>
                      <a:close/>
                      <a:moveTo>
                        <a:pt x="5312" y="1"/>
                      </a:moveTo>
                      <a:cubicBezTo>
                        <a:pt x="5302" y="1"/>
                        <a:pt x="5291" y="1"/>
                        <a:pt x="5281" y="2"/>
                      </a:cubicBezTo>
                      <a:cubicBezTo>
                        <a:pt x="5114" y="12"/>
                        <a:pt x="4959" y="92"/>
                        <a:pt x="4856" y="221"/>
                      </a:cubicBezTo>
                      <a:lnTo>
                        <a:pt x="172" y="6075"/>
                      </a:lnTo>
                      <a:cubicBezTo>
                        <a:pt x="0" y="6290"/>
                        <a:pt x="2" y="6595"/>
                        <a:pt x="174" y="6809"/>
                      </a:cubicBezTo>
                      <a:cubicBezTo>
                        <a:pt x="288" y="6950"/>
                        <a:pt x="457" y="7026"/>
                        <a:pt x="630" y="7026"/>
                      </a:cubicBezTo>
                      <a:cubicBezTo>
                        <a:pt x="719" y="7026"/>
                        <a:pt x="808" y="7006"/>
                        <a:pt x="892" y="6964"/>
                      </a:cubicBezTo>
                      <a:lnTo>
                        <a:pt x="5198" y="4811"/>
                      </a:lnTo>
                      <a:lnTo>
                        <a:pt x="7241" y="6855"/>
                      </a:lnTo>
                      <a:cubicBezTo>
                        <a:pt x="7349" y="6964"/>
                        <a:pt x="7496" y="7026"/>
                        <a:pt x="7650" y="7026"/>
                      </a:cubicBezTo>
                      <a:cubicBezTo>
                        <a:pt x="7662" y="7026"/>
                        <a:pt x="7674" y="7025"/>
                        <a:pt x="7687" y="7024"/>
                      </a:cubicBezTo>
                      <a:cubicBezTo>
                        <a:pt x="7853" y="7016"/>
                        <a:pt x="8007" y="6936"/>
                        <a:pt x="8111" y="6807"/>
                      </a:cubicBezTo>
                      <a:lnTo>
                        <a:pt x="12795" y="951"/>
                      </a:lnTo>
                      <a:cubicBezTo>
                        <a:pt x="12967" y="737"/>
                        <a:pt x="12965" y="431"/>
                        <a:pt x="12792" y="219"/>
                      </a:cubicBezTo>
                      <a:cubicBezTo>
                        <a:pt x="12679" y="78"/>
                        <a:pt x="12510" y="1"/>
                        <a:pt x="12337" y="1"/>
                      </a:cubicBezTo>
                      <a:cubicBezTo>
                        <a:pt x="12249" y="1"/>
                        <a:pt x="12159" y="21"/>
                        <a:pt x="12075" y="63"/>
                      </a:cubicBezTo>
                      <a:lnTo>
                        <a:pt x="7770" y="2216"/>
                      </a:lnTo>
                      <a:lnTo>
                        <a:pt x="5726" y="173"/>
                      </a:lnTo>
                      <a:cubicBezTo>
                        <a:pt x="5617" y="62"/>
                        <a:pt x="5467" y="1"/>
                        <a:pt x="531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sp>
            <p:nvSpPr>
              <p:cNvPr id="493" name="Google Shape;12645;p89">
                <a:extLst>
                  <a:ext uri="{FF2B5EF4-FFF2-40B4-BE49-F238E27FC236}">
                    <a16:creationId xmlns:a16="http://schemas.microsoft.com/office/drawing/2014/main" id="{86BD5B24-1FFE-279F-AB5F-5C278705418C}"/>
                  </a:ext>
                </a:extLst>
              </p:cNvPr>
              <p:cNvSpPr/>
              <p:nvPr/>
            </p:nvSpPr>
            <p:spPr>
              <a:xfrm>
                <a:off x="7055026" y="4335935"/>
                <a:ext cx="620847" cy="620847"/>
              </a:xfrm>
              <a:custGeom>
                <a:avLst/>
                <a:gdLst/>
                <a:ahLst/>
                <a:cxnLst/>
                <a:rect l="l" t="t" r="r" b="b"/>
                <a:pathLst>
                  <a:path w="19982" h="19982" extrusionOk="0">
                    <a:moveTo>
                      <a:pt x="14602" y="3500"/>
                    </a:moveTo>
                    <a:cubicBezTo>
                      <a:pt x="15137" y="3500"/>
                      <a:pt x="15682" y="3563"/>
                      <a:pt x="16247" y="3689"/>
                    </a:cubicBezTo>
                    <a:cubicBezTo>
                      <a:pt x="16179" y="4154"/>
                      <a:pt x="16095" y="4705"/>
                      <a:pt x="16033" y="5120"/>
                    </a:cubicBezTo>
                    <a:cubicBezTo>
                      <a:pt x="15810" y="5075"/>
                      <a:pt x="15484" y="5035"/>
                      <a:pt x="15150" y="5035"/>
                    </a:cubicBezTo>
                    <a:cubicBezTo>
                      <a:pt x="14968" y="5035"/>
                      <a:pt x="14783" y="5047"/>
                      <a:pt x="14611" y="5076"/>
                    </a:cubicBezTo>
                    <a:cubicBezTo>
                      <a:pt x="13536" y="5258"/>
                      <a:pt x="12918" y="5925"/>
                      <a:pt x="12918" y="6907"/>
                    </a:cubicBezTo>
                    <a:lnTo>
                      <a:pt x="12918" y="8819"/>
                    </a:lnTo>
                    <a:cubicBezTo>
                      <a:pt x="12918" y="9143"/>
                      <a:pt x="13180" y="9405"/>
                      <a:pt x="13504" y="9405"/>
                    </a:cubicBezTo>
                    <a:lnTo>
                      <a:pt x="15681" y="9405"/>
                    </a:lnTo>
                    <a:lnTo>
                      <a:pt x="15388" y="10576"/>
                    </a:lnTo>
                    <a:lnTo>
                      <a:pt x="13504" y="10576"/>
                    </a:lnTo>
                    <a:cubicBezTo>
                      <a:pt x="13180" y="10576"/>
                      <a:pt x="12918" y="10838"/>
                      <a:pt x="12918" y="11161"/>
                    </a:cubicBezTo>
                    <a:lnTo>
                      <a:pt x="12918" y="18811"/>
                    </a:lnTo>
                    <a:lnTo>
                      <a:pt x="11162" y="18811"/>
                    </a:lnTo>
                    <a:lnTo>
                      <a:pt x="11162" y="11161"/>
                    </a:lnTo>
                    <a:cubicBezTo>
                      <a:pt x="11162" y="10838"/>
                      <a:pt x="10900" y="10576"/>
                      <a:pt x="10576" y="10576"/>
                    </a:cubicBezTo>
                    <a:lnTo>
                      <a:pt x="9407" y="10576"/>
                    </a:lnTo>
                    <a:lnTo>
                      <a:pt x="9407" y="9405"/>
                    </a:lnTo>
                    <a:lnTo>
                      <a:pt x="10576" y="9405"/>
                    </a:lnTo>
                    <a:cubicBezTo>
                      <a:pt x="10900" y="9405"/>
                      <a:pt x="11162" y="9143"/>
                      <a:pt x="11162" y="8821"/>
                    </a:cubicBezTo>
                    <a:cubicBezTo>
                      <a:pt x="11162" y="7215"/>
                      <a:pt x="11162" y="6481"/>
                      <a:pt x="11162" y="6143"/>
                    </a:cubicBezTo>
                    <a:cubicBezTo>
                      <a:pt x="11162" y="5520"/>
                      <a:pt x="11163" y="4843"/>
                      <a:pt x="11770" y="4324"/>
                    </a:cubicBezTo>
                    <a:cubicBezTo>
                      <a:pt x="12234" y="3928"/>
                      <a:pt x="12823" y="3687"/>
                      <a:pt x="13628" y="3571"/>
                    </a:cubicBezTo>
                    <a:cubicBezTo>
                      <a:pt x="13950" y="3524"/>
                      <a:pt x="14274" y="3500"/>
                      <a:pt x="14602" y="3500"/>
                    </a:cubicBezTo>
                    <a:close/>
                    <a:moveTo>
                      <a:pt x="17017" y="1170"/>
                    </a:moveTo>
                    <a:cubicBezTo>
                      <a:pt x="17990" y="1170"/>
                      <a:pt x="18811" y="1975"/>
                      <a:pt x="18811" y="2927"/>
                    </a:cubicBezTo>
                    <a:lnTo>
                      <a:pt x="18811" y="17056"/>
                    </a:lnTo>
                    <a:cubicBezTo>
                      <a:pt x="18811" y="18023"/>
                      <a:pt x="18024" y="18811"/>
                      <a:pt x="17056" y="18811"/>
                    </a:cubicBezTo>
                    <a:lnTo>
                      <a:pt x="14089" y="18811"/>
                    </a:lnTo>
                    <a:lnTo>
                      <a:pt x="14089" y="11747"/>
                    </a:lnTo>
                    <a:lnTo>
                      <a:pt x="15846" y="11747"/>
                    </a:lnTo>
                    <a:cubicBezTo>
                      <a:pt x="16115" y="11747"/>
                      <a:pt x="16348" y="11565"/>
                      <a:pt x="16414" y="11305"/>
                    </a:cubicBezTo>
                    <a:lnTo>
                      <a:pt x="16999" y="8963"/>
                    </a:lnTo>
                    <a:cubicBezTo>
                      <a:pt x="17042" y="8787"/>
                      <a:pt x="17003" y="8602"/>
                      <a:pt x="16893" y="8460"/>
                    </a:cubicBezTo>
                    <a:cubicBezTo>
                      <a:pt x="16782" y="8317"/>
                      <a:pt x="16612" y="8235"/>
                      <a:pt x="16431" y="8235"/>
                    </a:cubicBezTo>
                    <a:lnTo>
                      <a:pt x="14089" y="8235"/>
                    </a:lnTo>
                    <a:lnTo>
                      <a:pt x="14089" y="6909"/>
                    </a:lnTo>
                    <a:cubicBezTo>
                      <a:pt x="14089" y="6638"/>
                      <a:pt x="14144" y="6343"/>
                      <a:pt x="14808" y="6229"/>
                    </a:cubicBezTo>
                    <a:cubicBezTo>
                      <a:pt x="14936" y="6208"/>
                      <a:pt x="15061" y="6199"/>
                      <a:pt x="15182" y="6199"/>
                    </a:cubicBezTo>
                    <a:cubicBezTo>
                      <a:pt x="15552" y="6199"/>
                      <a:pt x="15890" y="6283"/>
                      <a:pt x="16198" y="6360"/>
                    </a:cubicBezTo>
                    <a:cubicBezTo>
                      <a:pt x="16304" y="6387"/>
                      <a:pt x="16415" y="6421"/>
                      <a:pt x="16532" y="6421"/>
                    </a:cubicBezTo>
                    <a:cubicBezTo>
                      <a:pt x="16632" y="6421"/>
                      <a:pt x="16736" y="6396"/>
                      <a:pt x="16847" y="6321"/>
                    </a:cubicBezTo>
                    <a:cubicBezTo>
                      <a:pt x="16983" y="6229"/>
                      <a:pt x="17074" y="6084"/>
                      <a:pt x="17098" y="5923"/>
                    </a:cubicBezTo>
                    <a:cubicBezTo>
                      <a:pt x="17098" y="5923"/>
                      <a:pt x="17362" y="4156"/>
                      <a:pt x="17482" y="3339"/>
                    </a:cubicBezTo>
                    <a:cubicBezTo>
                      <a:pt x="17525" y="3049"/>
                      <a:pt x="17346" y="2769"/>
                      <a:pt x="17063" y="2690"/>
                    </a:cubicBezTo>
                    <a:cubicBezTo>
                      <a:pt x="16267" y="2463"/>
                      <a:pt x="15346" y="2343"/>
                      <a:pt x="14504" y="2343"/>
                    </a:cubicBezTo>
                    <a:cubicBezTo>
                      <a:pt x="14137" y="2343"/>
                      <a:pt x="13786" y="2365"/>
                      <a:pt x="13467" y="2412"/>
                    </a:cubicBezTo>
                    <a:cubicBezTo>
                      <a:pt x="12434" y="2562"/>
                      <a:pt x="11646" y="2888"/>
                      <a:pt x="11009" y="3434"/>
                    </a:cubicBezTo>
                    <a:cubicBezTo>
                      <a:pt x="10121" y="4193"/>
                      <a:pt x="10010" y="5168"/>
                      <a:pt x="9999" y="5833"/>
                    </a:cubicBezTo>
                    <a:cubicBezTo>
                      <a:pt x="9999" y="5847"/>
                      <a:pt x="9999" y="7029"/>
                      <a:pt x="9999" y="8235"/>
                    </a:cubicBezTo>
                    <a:lnTo>
                      <a:pt x="8821" y="8235"/>
                    </a:lnTo>
                    <a:cubicBezTo>
                      <a:pt x="8497" y="8235"/>
                      <a:pt x="8236" y="8497"/>
                      <a:pt x="8236" y="8819"/>
                    </a:cubicBezTo>
                    <a:lnTo>
                      <a:pt x="8236" y="11161"/>
                    </a:lnTo>
                    <a:cubicBezTo>
                      <a:pt x="8236" y="11485"/>
                      <a:pt x="8497" y="11747"/>
                      <a:pt x="8821" y="11747"/>
                    </a:cubicBezTo>
                    <a:lnTo>
                      <a:pt x="9991" y="11747"/>
                    </a:lnTo>
                    <a:lnTo>
                      <a:pt x="9991" y="18811"/>
                    </a:lnTo>
                    <a:lnTo>
                      <a:pt x="2927" y="18811"/>
                    </a:lnTo>
                    <a:cubicBezTo>
                      <a:pt x="1959" y="18811"/>
                      <a:pt x="1172" y="18023"/>
                      <a:pt x="1172" y="17054"/>
                    </a:cubicBezTo>
                    <a:lnTo>
                      <a:pt x="1172" y="2927"/>
                    </a:lnTo>
                    <a:cubicBezTo>
                      <a:pt x="1172" y="1959"/>
                      <a:pt x="1959" y="1170"/>
                      <a:pt x="2927" y="1170"/>
                    </a:cubicBezTo>
                    <a:close/>
                    <a:moveTo>
                      <a:pt x="2927" y="1"/>
                    </a:moveTo>
                    <a:cubicBezTo>
                      <a:pt x="1314" y="1"/>
                      <a:pt x="1" y="1313"/>
                      <a:pt x="1" y="2927"/>
                    </a:cubicBezTo>
                    <a:lnTo>
                      <a:pt x="1" y="17056"/>
                    </a:lnTo>
                    <a:cubicBezTo>
                      <a:pt x="1" y="18669"/>
                      <a:pt x="1314" y="19982"/>
                      <a:pt x="2927" y="19982"/>
                    </a:cubicBezTo>
                    <a:lnTo>
                      <a:pt x="17054" y="19982"/>
                    </a:lnTo>
                    <a:cubicBezTo>
                      <a:pt x="18669" y="19982"/>
                      <a:pt x="19982" y="18669"/>
                      <a:pt x="19982" y="17056"/>
                    </a:cubicBezTo>
                    <a:lnTo>
                      <a:pt x="19982" y="2927"/>
                    </a:lnTo>
                    <a:cubicBezTo>
                      <a:pt x="19982" y="2145"/>
                      <a:pt x="19669" y="1409"/>
                      <a:pt x="19101" y="853"/>
                    </a:cubicBezTo>
                    <a:cubicBezTo>
                      <a:pt x="18538" y="303"/>
                      <a:pt x="17797" y="1"/>
                      <a:pt x="170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/>
                </a:endParaRPr>
              </a:p>
            </p:txBody>
          </p:sp>
          <p:grpSp>
            <p:nvGrpSpPr>
              <p:cNvPr id="494" name="Google Shape;12646;p89">
                <a:extLst>
                  <a:ext uri="{FF2B5EF4-FFF2-40B4-BE49-F238E27FC236}">
                    <a16:creationId xmlns:a16="http://schemas.microsoft.com/office/drawing/2014/main" id="{94C44DAC-348C-D0BF-1D4E-9B57424255B5}"/>
                  </a:ext>
                </a:extLst>
              </p:cNvPr>
              <p:cNvGrpSpPr/>
              <p:nvPr/>
            </p:nvGrpSpPr>
            <p:grpSpPr>
              <a:xfrm>
                <a:off x="7848323" y="4335840"/>
                <a:ext cx="620922" cy="620859"/>
                <a:chOff x="812101" y="2571761"/>
                <a:chExt cx="417066" cy="417024"/>
              </a:xfrm>
              <a:grpFill/>
            </p:grpSpPr>
            <p:sp>
              <p:nvSpPr>
                <p:cNvPr id="504" name="Google Shape;12647;p89">
                  <a:extLst>
                    <a:ext uri="{FF2B5EF4-FFF2-40B4-BE49-F238E27FC236}">
                      <a16:creationId xmlns:a16="http://schemas.microsoft.com/office/drawing/2014/main" id="{360AD17F-766F-2EE7-C361-15B53FE07276}"/>
                    </a:ext>
                  </a:extLst>
                </p:cNvPr>
                <p:cNvSpPr/>
                <p:nvPr/>
              </p:nvSpPr>
              <p:spPr>
                <a:xfrm>
                  <a:off x="935084" y="2694744"/>
                  <a:ext cx="171071" cy="171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7" h="8197" extrusionOk="0">
                      <a:moveTo>
                        <a:pt x="4099" y="1171"/>
                      </a:moveTo>
                      <a:cubicBezTo>
                        <a:pt x="5712" y="1171"/>
                        <a:pt x="7027" y="2484"/>
                        <a:pt x="7027" y="4097"/>
                      </a:cubicBezTo>
                      <a:cubicBezTo>
                        <a:pt x="7027" y="5712"/>
                        <a:pt x="5712" y="7025"/>
                        <a:pt x="4099" y="7025"/>
                      </a:cubicBezTo>
                      <a:cubicBezTo>
                        <a:pt x="2486" y="7025"/>
                        <a:pt x="1171" y="5712"/>
                        <a:pt x="1171" y="4097"/>
                      </a:cubicBezTo>
                      <a:cubicBezTo>
                        <a:pt x="1171" y="2484"/>
                        <a:pt x="2486" y="1171"/>
                        <a:pt x="4099" y="1171"/>
                      </a:cubicBezTo>
                      <a:close/>
                      <a:moveTo>
                        <a:pt x="4099" y="0"/>
                      </a:moveTo>
                      <a:cubicBezTo>
                        <a:pt x="1840" y="0"/>
                        <a:pt x="0" y="1838"/>
                        <a:pt x="0" y="4097"/>
                      </a:cubicBezTo>
                      <a:cubicBezTo>
                        <a:pt x="0" y="6358"/>
                        <a:pt x="1840" y="8196"/>
                        <a:pt x="4099" y="8196"/>
                      </a:cubicBezTo>
                      <a:cubicBezTo>
                        <a:pt x="6358" y="8196"/>
                        <a:pt x="8196" y="6358"/>
                        <a:pt x="8196" y="4097"/>
                      </a:cubicBezTo>
                      <a:cubicBezTo>
                        <a:pt x="8196" y="1838"/>
                        <a:pt x="6358" y="0"/>
                        <a:pt x="409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05" name="Google Shape;12648;p89">
                  <a:extLst>
                    <a:ext uri="{FF2B5EF4-FFF2-40B4-BE49-F238E27FC236}">
                      <a16:creationId xmlns:a16="http://schemas.microsoft.com/office/drawing/2014/main" id="{4A1488D3-4A69-C4D0-1AE7-F2E66F1F0132}"/>
                    </a:ext>
                  </a:extLst>
                </p:cNvPr>
                <p:cNvSpPr/>
                <p:nvPr/>
              </p:nvSpPr>
              <p:spPr>
                <a:xfrm>
                  <a:off x="860977" y="2620616"/>
                  <a:ext cx="319311" cy="31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00" h="15299" extrusionOk="0">
                      <a:moveTo>
                        <a:pt x="12333" y="1171"/>
                      </a:moveTo>
                      <a:cubicBezTo>
                        <a:pt x="13306" y="1171"/>
                        <a:pt x="14128" y="1994"/>
                        <a:pt x="14128" y="2967"/>
                      </a:cubicBezTo>
                      <a:lnTo>
                        <a:pt x="14128" y="12334"/>
                      </a:lnTo>
                      <a:cubicBezTo>
                        <a:pt x="14128" y="13307"/>
                        <a:pt x="13306" y="14129"/>
                        <a:pt x="12333" y="14129"/>
                      </a:cubicBezTo>
                      <a:lnTo>
                        <a:pt x="2968" y="14129"/>
                      </a:lnTo>
                      <a:cubicBezTo>
                        <a:pt x="1993" y="14129"/>
                        <a:pt x="1172" y="13307"/>
                        <a:pt x="1172" y="12334"/>
                      </a:cubicBezTo>
                      <a:lnTo>
                        <a:pt x="1172" y="2967"/>
                      </a:lnTo>
                      <a:cubicBezTo>
                        <a:pt x="1172" y="1994"/>
                        <a:pt x="1993" y="1171"/>
                        <a:pt x="2968" y="1171"/>
                      </a:cubicBezTo>
                      <a:close/>
                      <a:moveTo>
                        <a:pt x="2968" y="0"/>
                      </a:moveTo>
                      <a:cubicBezTo>
                        <a:pt x="1351" y="0"/>
                        <a:pt x="1" y="1346"/>
                        <a:pt x="1" y="2967"/>
                      </a:cubicBezTo>
                      <a:lnTo>
                        <a:pt x="1" y="12334"/>
                      </a:lnTo>
                      <a:cubicBezTo>
                        <a:pt x="1" y="13952"/>
                        <a:pt x="1349" y="15299"/>
                        <a:pt x="2968" y="15299"/>
                      </a:cubicBezTo>
                      <a:lnTo>
                        <a:pt x="12333" y="15299"/>
                      </a:lnTo>
                      <a:cubicBezTo>
                        <a:pt x="13953" y="15299"/>
                        <a:pt x="15299" y="13951"/>
                        <a:pt x="15299" y="12334"/>
                      </a:cubicBezTo>
                      <a:lnTo>
                        <a:pt x="15299" y="2967"/>
                      </a:lnTo>
                      <a:cubicBezTo>
                        <a:pt x="15299" y="1345"/>
                        <a:pt x="13948" y="0"/>
                        <a:pt x="123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06" name="Google Shape;12649;p89">
                  <a:extLst>
                    <a:ext uri="{FF2B5EF4-FFF2-40B4-BE49-F238E27FC236}">
                      <a16:creationId xmlns:a16="http://schemas.microsoft.com/office/drawing/2014/main" id="{8B2BEBD3-9C19-C9EE-214B-E1EE702A95AC}"/>
                    </a:ext>
                  </a:extLst>
                </p:cNvPr>
                <p:cNvSpPr/>
                <p:nvPr/>
              </p:nvSpPr>
              <p:spPr>
                <a:xfrm>
                  <a:off x="812101" y="2571761"/>
                  <a:ext cx="417066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4" h="19982" extrusionOk="0">
                      <a:moveTo>
                        <a:pt x="17056" y="1172"/>
                      </a:moveTo>
                      <a:cubicBezTo>
                        <a:pt x="18025" y="1172"/>
                        <a:pt x="18812" y="1959"/>
                        <a:pt x="18812" y="2927"/>
                      </a:cubicBezTo>
                      <a:lnTo>
                        <a:pt x="18812" y="17056"/>
                      </a:lnTo>
                      <a:cubicBezTo>
                        <a:pt x="18812" y="18023"/>
                        <a:pt x="18025" y="18811"/>
                        <a:pt x="17056" y="18811"/>
                      </a:cubicBezTo>
                      <a:lnTo>
                        <a:pt x="2928" y="18811"/>
                      </a:lnTo>
                      <a:cubicBezTo>
                        <a:pt x="1961" y="18811"/>
                        <a:pt x="1172" y="18023"/>
                        <a:pt x="1172" y="17056"/>
                      </a:cubicBezTo>
                      <a:lnTo>
                        <a:pt x="1172" y="2927"/>
                      </a:lnTo>
                      <a:cubicBezTo>
                        <a:pt x="1172" y="1959"/>
                        <a:pt x="1961" y="1172"/>
                        <a:pt x="2928" y="1172"/>
                      </a:cubicBezTo>
                      <a:close/>
                      <a:moveTo>
                        <a:pt x="2928" y="1"/>
                      </a:moveTo>
                      <a:cubicBezTo>
                        <a:pt x="1313" y="1"/>
                        <a:pt x="1" y="1313"/>
                        <a:pt x="1" y="2927"/>
                      </a:cubicBezTo>
                      <a:lnTo>
                        <a:pt x="1" y="17056"/>
                      </a:lnTo>
                      <a:cubicBezTo>
                        <a:pt x="1" y="18669"/>
                        <a:pt x="1313" y="19982"/>
                        <a:pt x="2928" y="19982"/>
                      </a:cubicBezTo>
                      <a:lnTo>
                        <a:pt x="17056" y="19982"/>
                      </a:lnTo>
                      <a:cubicBezTo>
                        <a:pt x="18669" y="19982"/>
                        <a:pt x="19984" y="18669"/>
                        <a:pt x="19984" y="17056"/>
                      </a:cubicBezTo>
                      <a:lnTo>
                        <a:pt x="19984" y="2927"/>
                      </a:lnTo>
                      <a:cubicBezTo>
                        <a:pt x="19984" y="1313"/>
                        <a:pt x="18669" y="1"/>
                        <a:pt x="170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07" name="Google Shape;12650;p89">
                  <a:extLst>
                    <a:ext uri="{FF2B5EF4-FFF2-40B4-BE49-F238E27FC236}">
                      <a16:creationId xmlns:a16="http://schemas.microsoft.com/office/drawing/2014/main" id="{0B7DA2F5-DCC1-6A2A-AD35-C26AC90135AA}"/>
                    </a:ext>
                  </a:extLst>
                </p:cNvPr>
                <p:cNvSpPr/>
                <p:nvPr/>
              </p:nvSpPr>
              <p:spPr>
                <a:xfrm>
                  <a:off x="1081712" y="2670306"/>
                  <a:ext cx="48878" cy="48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2" h="2343" extrusionOk="0">
                      <a:moveTo>
                        <a:pt x="1170" y="0"/>
                      </a:moveTo>
                      <a:cubicBezTo>
                        <a:pt x="524" y="0"/>
                        <a:pt x="1" y="526"/>
                        <a:pt x="1" y="1171"/>
                      </a:cubicBezTo>
                      <a:cubicBezTo>
                        <a:pt x="1" y="1817"/>
                        <a:pt x="524" y="2342"/>
                        <a:pt x="1170" y="2342"/>
                      </a:cubicBezTo>
                      <a:cubicBezTo>
                        <a:pt x="1816" y="2342"/>
                        <a:pt x="2341" y="1817"/>
                        <a:pt x="2341" y="1171"/>
                      </a:cubicBezTo>
                      <a:cubicBezTo>
                        <a:pt x="2341" y="526"/>
                        <a:pt x="1816" y="0"/>
                        <a:pt x="11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495" name="Google Shape;12651;p89">
                <a:extLst>
                  <a:ext uri="{FF2B5EF4-FFF2-40B4-BE49-F238E27FC236}">
                    <a16:creationId xmlns:a16="http://schemas.microsoft.com/office/drawing/2014/main" id="{C392FF77-D35B-DFD4-469A-E5C185279F72}"/>
                  </a:ext>
                </a:extLst>
              </p:cNvPr>
              <p:cNvGrpSpPr/>
              <p:nvPr/>
            </p:nvGrpSpPr>
            <p:grpSpPr>
              <a:xfrm>
                <a:off x="8641703" y="4335840"/>
                <a:ext cx="620859" cy="620859"/>
                <a:chOff x="1323129" y="2571761"/>
                <a:chExt cx="417024" cy="417024"/>
              </a:xfrm>
              <a:grpFill/>
            </p:grpSpPr>
            <p:sp>
              <p:nvSpPr>
                <p:cNvPr id="500" name="Google Shape;12652;p89">
                  <a:extLst>
                    <a:ext uri="{FF2B5EF4-FFF2-40B4-BE49-F238E27FC236}">
                      <a16:creationId xmlns:a16="http://schemas.microsoft.com/office/drawing/2014/main" id="{B38FDDCE-F766-AD4A-EC47-5A128D6FF336}"/>
                    </a:ext>
                  </a:extLst>
                </p:cNvPr>
                <p:cNvSpPr/>
                <p:nvPr/>
              </p:nvSpPr>
              <p:spPr>
                <a:xfrm>
                  <a:off x="1385007" y="2719183"/>
                  <a:ext cx="73337" cy="219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10537" extrusionOk="0">
                      <a:moveTo>
                        <a:pt x="2342" y="1171"/>
                      </a:moveTo>
                      <a:lnTo>
                        <a:pt x="2342" y="9367"/>
                      </a:lnTo>
                      <a:lnTo>
                        <a:pt x="1171" y="9367"/>
                      </a:lnTo>
                      <a:lnTo>
                        <a:pt x="1171" y="1171"/>
                      </a:lnTo>
                      <a:close/>
                      <a:moveTo>
                        <a:pt x="586" y="0"/>
                      </a:moveTo>
                      <a:cubicBezTo>
                        <a:pt x="264" y="0"/>
                        <a:pt x="0" y="262"/>
                        <a:pt x="0" y="586"/>
                      </a:cubicBezTo>
                      <a:lnTo>
                        <a:pt x="0" y="9951"/>
                      </a:lnTo>
                      <a:cubicBezTo>
                        <a:pt x="0" y="10275"/>
                        <a:pt x="264" y="10537"/>
                        <a:pt x="586" y="10537"/>
                      </a:cubicBezTo>
                      <a:lnTo>
                        <a:pt x="2928" y="10537"/>
                      </a:lnTo>
                      <a:cubicBezTo>
                        <a:pt x="3252" y="10537"/>
                        <a:pt x="3514" y="10275"/>
                        <a:pt x="3514" y="9951"/>
                      </a:cubicBezTo>
                      <a:lnTo>
                        <a:pt x="3514" y="586"/>
                      </a:lnTo>
                      <a:cubicBezTo>
                        <a:pt x="3514" y="262"/>
                        <a:pt x="3252" y="0"/>
                        <a:pt x="292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01" name="Google Shape;12653;p89">
                  <a:extLst>
                    <a:ext uri="{FF2B5EF4-FFF2-40B4-BE49-F238E27FC236}">
                      <a16:creationId xmlns:a16="http://schemas.microsoft.com/office/drawing/2014/main" id="{89DCFD9E-07B6-824C-0800-C897DB4B5A5A}"/>
                    </a:ext>
                  </a:extLst>
                </p:cNvPr>
                <p:cNvSpPr/>
                <p:nvPr/>
              </p:nvSpPr>
              <p:spPr>
                <a:xfrm>
                  <a:off x="1385007" y="2621430"/>
                  <a:ext cx="73337" cy="73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3513" extrusionOk="0">
                      <a:moveTo>
                        <a:pt x="1757" y="1171"/>
                      </a:moveTo>
                      <a:cubicBezTo>
                        <a:pt x="2081" y="1171"/>
                        <a:pt x="2342" y="1435"/>
                        <a:pt x="2342" y="1757"/>
                      </a:cubicBezTo>
                      <a:cubicBezTo>
                        <a:pt x="2342" y="2080"/>
                        <a:pt x="2081" y="2342"/>
                        <a:pt x="1757" y="2342"/>
                      </a:cubicBezTo>
                      <a:cubicBezTo>
                        <a:pt x="1435" y="2342"/>
                        <a:pt x="1171" y="2080"/>
                        <a:pt x="1171" y="1757"/>
                      </a:cubicBezTo>
                      <a:cubicBezTo>
                        <a:pt x="1171" y="1435"/>
                        <a:pt x="1435" y="1171"/>
                        <a:pt x="1757" y="1171"/>
                      </a:cubicBezTo>
                      <a:close/>
                      <a:moveTo>
                        <a:pt x="1757" y="0"/>
                      </a:moveTo>
                      <a:cubicBezTo>
                        <a:pt x="789" y="0"/>
                        <a:pt x="0" y="789"/>
                        <a:pt x="0" y="1757"/>
                      </a:cubicBezTo>
                      <a:cubicBezTo>
                        <a:pt x="0" y="2726"/>
                        <a:pt x="789" y="3513"/>
                        <a:pt x="1757" y="3513"/>
                      </a:cubicBezTo>
                      <a:cubicBezTo>
                        <a:pt x="2726" y="3513"/>
                        <a:pt x="3514" y="2726"/>
                        <a:pt x="3514" y="1757"/>
                      </a:cubicBezTo>
                      <a:cubicBezTo>
                        <a:pt x="3514" y="789"/>
                        <a:pt x="2726" y="0"/>
                        <a:pt x="175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02" name="Google Shape;12654;p89">
                  <a:extLst>
                    <a:ext uri="{FF2B5EF4-FFF2-40B4-BE49-F238E27FC236}">
                      <a16:creationId xmlns:a16="http://schemas.microsoft.com/office/drawing/2014/main" id="{CD48DF31-64C9-7910-4C2D-77914351C520}"/>
                    </a:ext>
                  </a:extLst>
                </p:cNvPr>
                <p:cNvSpPr/>
                <p:nvPr/>
              </p:nvSpPr>
              <p:spPr>
                <a:xfrm>
                  <a:off x="1482759" y="2718786"/>
                  <a:ext cx="195510" cy="220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8" h="10556" extrusionOk="0">
                      <a:moveTo>
                        <a:pt x="5559" y="1173"/>
                      </a:moveTo>
                      <a:cubicBezTo>
                        <a:pt x="5720" y="1173"/>
                        <a:pt x="5883" y="1186"/>
                        <a:pt x="6044" y="1212"/>
                      </a:cubicBezTo>
                      <a:cubicBezTo>
                        <a:pt x="7422" y="1435"/>
                        <a:pt x="8196" y="2535"/>
                        <a:pt x="8196" y="3669"/>
                      </a:cubicBezTo>
                      <a:lnTo>
                        <a:pt x="8196" y="9386"/>
                      </a:lnTo>
                      <a:lnTo>
                        <a:pt x="7025" y="9386"/>
                      </a:lnTo>
                      <a:lnTo>
                        <a:pt x="7025" y="4702"/>
                      </a:lnTo>
                      <a:cubicBezTo>
                        <a:pt x="7025" y="3411"/>
                        <a:pt x="5975" y="2360"/>
                        <a:pt x="4683" y="2360"/>
                      </a:cubicBezTo>
                      <a:cubicBezTo>
                        <a:pt x="3392" y="2360"/>
                        <a:pt x="2341" y="3411"/>
                        <a:pt x="2341" y="4702"/>
                      </a:cubicBezTo>
                      <a:lnTo>
                        <a:pt x="2341" y="9386"/>
                      </a:lnTo>
                      <a:lnTo>
                        <a:pt x="1170" y="9386"/>
                      </a:lnTo>
                      <a:lnTo>
                        <a:pt x="1170" y="1190"/>
                      </a:lnTo>
                      <a:lnTo>
                        <a:pt x="2341" y="1190"/>
                      </a:lnTo>
                      <a:lnTo>
                        <a:pt x="2341" y="1776"/>
                      </a:lnTo>
                      <a:cubicBezTo>
                        <a:pt x="2341" y="2011"/>
                        <a:pt x="2484" y="2225"/>
                        <a:pt x="2704" y="2316"/>
                      </a:cubicBezTo>
                      <a:cubicBezTo>
                        <a:pt x="2776" y="2346"/>
                        <a:pt x="2852" y="2361"/>
                        <a:pt x="2928" y="2361"/>
                      </a:cubicBezTo>
                      <a:cubicBezTo>
                        <a:pt x="3080" y="2361"/>
                        <a:pt x="3229" y="2301"/>
                        <a:pt x="3341" y="2190"/>
                      </a:cubicBezTo>
                      <a:lnTo>
                        <a:pt x="3615" y="1916"/>
                      </a:lnTo>
                      <a:cubicBezTo>
                        <a:pt x="4086" y="1443"/>
                        <a:pt x="4813" y="1173"/>
                        <a:pt x="5559" y="1173"/>
                      </a:cubicBezTo>
                      <a:close/>
                      <a:moveTo>
                        <a:pt x="5553" y="0"/>
                      </a:moveTo>
                      <a:cubicBezTo>
                        <a:pt x="4823" y="0"/>
                        <a:pt x="4110" y="189"/>
                        <a:pt x="3509" y="536"/>
                      </a:cubicBezTo>
                      <a:cubicBezTo>
                        <a:pt x="3475" y="246"/>
                        <a:pt x="3227" y="19"/>
                        <a:pt x="2927" y="19"/>
                      </a:cubicBezTo>
                      <a:lnTo>
                        <a:pt x="586" y="19"/>
                      </a:lnTo>
                      <a:cubicBezTo>
                        <a:pt x="262" y="19"/>
                        <a:pt x="1" y="281"/>
                        <a:pt x="1" y="605"/>
                      </a:cubicBezTo>
                      <a:lnTo>
                        <a:pt x="1" y="9970"/>
                      </a:lnTo>
                      <a:cubicBezTo>
                        <a:pt x="1" y="10294"/>
                        <a:pt x="262" y="10556"/>
                        <a:pt x="586" y="10556"/>
                      </a:cubicBezTo>
                      <a:lnTo>
                        <a:pt x="2927" y="10556"/>
                      </a:lnTo>
                      <a:cubicBezTo>
                        <a:pt x="3250" y="10556"/>
                        <a:pt x="3512" y="10294"/>
                        <a:pt x="3512" y="9970"/>
                      </a:cubicBezTo>
                      <a:lnTo>
                        <a:pt x="3512" y="4702"/>
                      </a:lnTo>
                      <a:cubicBezTo>
                        <a:pt x="3512" y="4056"/>
                        <a:pt x="4038" y="3531"/>
                        <a:pt x="4683" y="3531"/>
                      </a:cubicBezTo>
                      <a:cubicBezTo>
                        <a:pt x="5329" y="3531"/>
                        <a:pt x="5854" y="4056"/>
                        <a:pt x="5854" y="4702"/>
                      </a:cubicBezTo>
                      <a:lnTo>
                        <a:pt x="5854" y="9970"/>
                      </a:lnTo>
                      <a:cubicBezTo>
                        <a:pt x="5854" y="10294"/>
                        <a:pt x="6116" y="10556"/>
                        <a:pt x="6440" y="10556"/>
                      </a:cubicBezTo>
                      <a:lnTo>
                        <a:pt x="8782" y="10556"/>
                      </a:lnTo>
                      <a:cubicBezTo>
                        <a:pt x="9104" y="10556"/>
                        <a:pt x="9368" y="10294"/>
                        <a:pt x="9368" y="9970"/>
                      </a:cubicBezTo>
                      <a:lnTo>
                        <a:pt x="9368" y="3669"/>
                      </a:lnTo>
                      <a:cubicBezTo>
                        <a:pt x="9368" y="1921"/>
                        <a:pt x="8131" y="364"/>
                        <a:pt x="6231" y="55"/>
                      </a:cubicBezTo>
                      <a:cubicBezTo>
                        <a:pt x="6005" y="18"/>
                        <a:pt x="5779" y="0"/>
                        <a:pt x="55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03" name="Google Shape;12655;p89">
                  <a:extLst>
                    <a:ext uri="{FF2B5EF4-FFF2-40B4-BE49-F238E27FC236}">
                      <a16:creationId xmlns:a16="http://schemas.microsoft.com/office/drawing/2014/main" id="{A28D416F-71C9-BDCD-77B4-3C6CD0DED370}"/>
                    </a:ext>
                  </a:extLst>
                </p:cNvPr>
                <p:cNvSpPr/>
                <p:nvPr/>
              </p:nvSpPr>
              <p:spPr>
                <a:xfrm>
                  <a:off x="1323129" y="2571761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17015" y="1170"/>
                      </a:moveTo>
                      <a:cubicBezTo>
                        <a:pt x="17989" y="1170"/>
                        <a:pt x="18810" y="1993"/>
                        <a:pt x="18810" y="2966"/>
                      </a:cubicBezTo>
                      <a:lnTo>
                        <a:pt x="18810" y="17015"/>
                      </a:lnTo>
                      <a:cubicBezTo>
                        <a:pt x="18810" y="17990"/>
                        <a:pt x="17989" y="18811"/>
                        <a:pt x="17015" y="18811"/>
                      </a:cubicBezTo>
                      <a:lnTo>
                        <a:pt x="2965" y="18811"/>
                      </a:lnTo>
                      <a:cubicBezTo>
                        <a:pt x="1992" y="18811"/>
                        <a:pt x="1170" y="17990"/>
                        <a:pt x="1170" y="17015"/>
                      </a:cubicBezTo>
                      <a:lnTo>
                        <a:pt x="1170" y="2966"/>
                      </a:lnTo>
                      <a:cubicBezTo>
                        <a:pt x="1170" y="1993"/>
                        <a:pt x="1992" y="1170"/>
                        <a:pt x="2965" y="1170"/>
                      </a:cubicBezTo>
                      <a:close/>
                      <a:moveTo>
                        <a:pt x="2965" y="1"/>
                      </a:moveTo>
                      <a:cubicBezTo>
                        <a:pt x="1347" y="1"/>
                        <a:pt x="0" y="1349"/>
                        <a:pt x="0" y="2966"/>
                      </a:cubicBezTo>
                      <a:lnTo>
                        <a:pt x="0" y="17015"/>
                      </a:lnTo>
                      <a:cubicBezTo>
                        <a:pt x="0" y="18635"/>
                        <a:pt x="1348" y="19982"/>
                        <a:pt x="2965" y="19982"/>
                      </a:cubicBezTo>
                      <a:lnTo>
                        <a:pt x="17017" y="19982"/>
                      </a:lnTo>
                      <a:cubicBezTo>
                        <a:pt x="18635" y="19982"/>
                        <a:pt x="19981" y="18634"/>
                        <a:pt x="19981" y="17015"/>
                      </a:cubicBezTo>
                      <a:lnTo>
                        <a:pt x="19981" y="2966"/>
                      </a:lnTo>
                      <a:cubicBezTo>
                        <a:pt x="19981" y="1347"/>
                        <a:pt x="18633" y="1"/>
                        <a:pt x="170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sp>
            <p:nvSpPr>
              <p:cNvPr id="496" name="Google Shape;12656;p89">
                <a:extLst>
                  <a:ext uri="{FF2B5EF4-FFF2-40B4-BE49-F238E27FC236}">
                    <a16:creationId xmlns:a16="http://schemas.microsoft.com/office/drawing/2014/main" id="{B37CCD40-61CE-1593-7630-8C2E567D7C25}"/>
                  </a:ext>
                </a:extLst>
              </p:cNvPr>
              <p:cNvSpPr/>
              <p:nvPr/>
            </p:nvSpPr>
            <p:spPr>
              <a:xfrm>
                <a:off x="9515717" y="4391943"/>
                <a:ext cx="623923" cy="508838"/>
              </a:xfrm>
              <a:custGeom>
                <a:avLst/>
                <a:gdLst/>
                <a:ahLst/>
                <a:cxnLst/>
                <a:rect l="l" t="t" r="r" b="b"/>
                <a:pathLst>
                  <a:path w="20081" h="16377" extrusionOk="0">
                    <a:moveTo>
                      <a:pt x="13632" y="1165"/>
                    </a:moveTo>
                    <a:cubicBezTo>
                      <a:pt x="14903" y="1165"/>
                      <a:pt x="15458" y="1658"/>
                      <a:pt x="15826" y="1984"/>
                    </a:cubicBezTo>
                    <a:cubicBezTo>
                      <a:pt x="16040" y="2173"/>
                      <a:pt x="16244" y="2353"/>
                      <a:pt x="16548" y="2353"/>
                    </a:cubicBezTo>
                    <a:cubicBezTo>
                      <a:pt x="16762" y="2353"/>
                      <a:pt x="17038" y="2293"/>
                      <a:pt x="17344" y="2196"/>
                    </a:cubicBezTo>
                    <a:lnTo>
                      <a:pt x="17344" y="2196"/>
                    </a:lnTo>
                    <a:cubicBezTo>
                      <a:pt x="17236" y="2288"/>
                      <a:pt x="17119" y="2376"/>
                      <a:pt x="16995" y="2461"/>
                    </a:cubicBezTo>
                    <a:cubicBezTo>
                      <a:pt x="16780" y="2612"/>
                      <a:pt x="16689" y="2889"/>
                      <a:pt x="16778" y="3137"/>
                    </a:cubicBezTo>
                    <a:cubicBezTo>
                      <a:pt x="16861" y="3373"/>
                      <a:pt x="17082" y="3528"/>
                      <a:pt x="17329" y="3528"/>
                    </a:cubicBezTo>
                    <a:cubicBezTo>
                      <a:pt x="17343" y="3528"/>
                      <a:pt x="17358" y="3527"/>
                      <a:pt x="17372" y="3526"/>
                    </a:cubicBezTo>
                    <a:cubicBezTo>
                      <a:pt x="17475" y="3519"/>
                      <a:pt x="17576" y="3508"/>
                      <a:pt x="17680" y="3494"/>
                    </a:cubicBezTo>
                    <a:lnTo>
                      <a:pt x="17680" y="3494"/>
                    </a:lnTo>
                    <a:cubicBezTo>
                      <a:pt x="17275" y="3802"/>
                      <a:pt x="16921" y="3990"/>
                      <a:pt x="16937" y="4786"/>
                    </a:cubicBezTo>
                    <a:cubicBezTo>
                      <a:pt x="16937" y="4826"/>
                      <a:pt x="16939" y="4881"/>
                      <a:pt x="16939" y="4971"/>
                    </a:cubicBezTo>
                    <a:cubicBezTo>
                      <a:pt x="16939" y="6510"/>
                      <a:pt x="16350" y="9097"/>
                      <a:pt x="14694" y="11320"/>
                    </a:cubicBezTo>
                    <a:cubicBezTo>
                      <a:pt x="13372" y="13093"/>
                      <a:pt x="10896" y="15207"/>
                      <a:pt x="6611" y="15207"/>
                    </a:cubicBezTo>
                    <a:cubicBezTo>
                      <a:pt x="5368" y="15207"/>
                      <a:pt x="4159" y="14996"/>
                      <a:pt x="3001" y="14582"/>
                    </a:cubicBezTo>
                    <a:cubicBezTo>
                      <a:pt x="4359" y="14345"/>
                      <a:pt x="5612" y="13799"/>
                      <a:pt x="6698" y="12960"/>
                    </a:cubicBezTo>
                    <a:cubicBezTo>
                      <a:pt x="6893" y="12812"/>
                      <a:pt x="6972" y="12557"/>
                      <a:pt x="6900" y="12323"/>
                    </a:cubicBezTo>
                    <a:cubicBezTo>
                      <a:pt x="6827" y="12090"/>
                      <a:pt x="6617" y="11925"/>
                      <a:pt x="6372" y="11913"/>
                    </a:cubicBezTo>
                    <a:cubicBezTo>
                      <a:pt x="5203" y="11849"/>
                      <a:pt x="4280" y="11209"/>
                      <a:pt x="3767" y="10448"/>
                    </a:cubicBezTo>
                    <a:cubicBezTo>
                      <a:pt x="3968" y="10434"/>
                      <a:pt x="4207" y="10404"/>
                      <a:pt x="4564" y="10340"/>
                    </a:cubicBezTo>
                    <a:cubicBezTo>
                      <a:pt x="4832" y="10294"/>
                      <a:pt x="5030" y="10071"/>
                      <a:pt x="5047" y="9801"/>
                    </a:cubicBezTo>
                    <a:cubicBezTo>
                      <a:pt x="5065" y="9532"/>
                      <a:pt x="4895" y="9286"/>
                      <a:pt x="4637" y="9205"/>
                    </a:cubicBezTo>
                    <a:cubicBezTo>
                      <a:pt x="3296" y="8787"/>
                      <a:pt x="2498" y="8025"/>
                      <a:pt x="2180" y="6838"/>
                    </a:cubicBezTo>
                    <a:lnTo>
                      <a:pt x="2180" y="6838"/>
                    </a:lnTo>
                    <a:cubicBezTo>
                      <a:pt x="2390" y="6891"/>
                      <a:pt x="2642" y="6933"/>
                      <a:pt x="3057" y="6986"/>
                    </a:cubicBezTo>
                    <a:cubicBezTo>
                      <a:pt x="3081" y="6989"/>
                      <a:pt x="3105" y="6991"/>
                      <a:pt x="3129" y="6991"/>
                    </a:cubicBezTo>
                    <a:cubicBezTo>
                      <a:pt x="3359" y="6991"/>
                      <a:pt x="3571" y="6854"/>
                      <a:pt x="3666" y="6640"/>
                    </a:cubicBezTo>
                    <a:cubicBezTo>
                      <a:pt x="3770" y="6403"/>
                      <a:pt x="3707" y="6125"/>
                      <a:pt x="3508" y="5957"/>
                    </a:cubicBezTo>
                    <a:cubicBezTo>
                      <a:pt x="2014" y="4697"/>
                      <a:pt x="1936" y="3409"/>
                      <a:pt x="2210" y="2373"/>
                    </a:cubicBezTo>
                    <a:lnTo>
                      <a:pt x="2210" y="2373"/>
                    </a:lnTo>
                    <a:cubicBezTo>
                      <a:pt x="4267" y="4464"/>
                      <a:pt x="6801" y="5670"/>
                      <a:pt x="9880" y="5882"/>
                    </a:cubicBezTo>
                    <a:cubicBezTo>
                      <a:pt x="9894" y="5883"/>
                      <a:pt x="9908" y="5884"/>
                      <a:pt x="9921" y="5884"/>
                    </a:cubicBezTo>
                    <a:cubicBezTo>
                      <a:pt x="10265" y="5884"/>
                      <a:pt x="10539" y="5586"/>
                      <a:pt x="10503" y="5239"/>
                    </a:cubicBezTo>
                    <a:cubicBezTo>
                      <a:pt x="10372" y="3940"/>
                      <a:pt x="10634" y="2919"/>
                      <a:pt x="11281" y="2203"/>
                    </a:cubicBezTo>
                    <a:cubicBezTo>
                      <a:pt x="11975" y="1437"/>
                      <a:pt x="12981" y="1165"/>
                      <a:pt x="13632" y="1165"/>
                    </a:cubicBezTo>
                    <a:close/>
                    <a:moveTo>
                      <a:pt x="13631" y="1"/>
                    </a:moveTo>
                    <a:cubicBezTo>
                      <a:pt x="12698" y="1"/>
                      <a:pt x="11363" y="368"/>
                      <a:pt x="10413" y="1418"/>
                    </a:cubicBezTo>
                    <a:cubicBezTo>
                      <a:pt x="9665" y="2245"/>
                      <a:pt x="9291" y="3332"/>
                      <a:pt x="9300" y="4649"/>
                    </a:cubicBezTo>
                    <a:cubicBezTo>
                      <a:pt x="6556" y="4315"/>
                      <a:pt x="4306" y="3079"/>
                      <a:pt x="2438" y="887"/>
                    </a:cubicBezTo>
                    <a:cubicBezTo>
                      <a:pt x="2327" y="756"/>
                      <a:pt x="2163" y="681"/>
                      <a:pt x="1993" y="681"/>
                    </a:cubicBezTo>
                    <a:cubicBezTo>
                      <a:pt x="1966" y="681"/>
                      <a:pt x="1938" y="683"/>
                      <a:pt x="1911" y="687"/>
                    </a:cubicBezTo>
                    <a:cubicBezTo>
                      <a:pt x="1713" y="715"/>
                      <a:pt x="1541" y="843"/>
                      <a:pt x="1460" y="1025"/>
                    </a:cubicBezTo>
                    <a:cubicBezTo>
                      <a:pt x="1207" y="1582"/>
                      <a:pt x="876" y="2444"/>
                      <a:pt x="922" y="3466"/>
                    </a:cubicBezTo>
                    <a:cubicBezTo>
                      <a:pt x="952" y="4138"/>
                      <a:pt x="1138" y="4773"/>
                      <a:pt x="1479" y="5368"/>
                    </a:cubicBezTo>
                    <a:cubicBezTo>
                      <a:pt x="1469" y="5367"/>
                      <a:pt x="1459" y="5367"/>
                      <a:pt x="1449" y="5367"/>
                    </a:cubicBezTo>
                    <a:cubicBezTo>
                      <a:pt x="1114" y="5367"/>
                      <a:pt x="843" y="5650"/>
                      <a:pt x="865" y="5990"/>
                    </a:cubicBezTo>
                    <a:cubicBezTo>
                      <a:pt x="963" y="7455"/>
                      <a:pt x="1501" y="8589"/>
                      <a:pt x="2470" y="9380"/>
                    </a:cubicBezTo>
                    <a:cubicBezTo>
                      <a:pt x="2284" y="9528"/>
                      <a:pt x="2208" y="9773"/>
                      <a:pt x="2274" y="9999"/>
                    </a:cubicBezTo>
                    <a:cubicBezTo>
                      <a:pt x="2578" y="11057"/>
                      <a:pt x="3469" y="12207"/>
                      <a:pt x="4833" y="12757"/>
                    </a:cubicBezTo>
                    <a:cubicBezTo>
                      <a:pt x="3802" y="13279"/>
                      <a:pt x="2644" y="13546"/>
                      <a:pt x="1412" y="13546"/>
                    </a:cubicBezTo>
                    <a:cubicBezTo>
                      <a:pt x="1173" y="13546"/>
                      <a:pt x="932" y="13536"/>
                      <a:pt x="689" y="13516"/>
                    </a:cubicBezTo>
                    <a:cubicBezTo>
                      <a:pt x="673" y="13515"/>
                      <a:pt x="658" y="13514"/>
                      <a:pt x="642" y="13514"/>
                    </a:cubicBezTo>
                    <a:cubicBezTo>
                      <a:pt x="390" y="13514"/>
                      <a:pt x="164" y="13676"/>
                      <a:pt x="84" y="13919"/>
                    </a:cubicBezTo>
                    <a:cubicBezTo>
                      <a:pt x="0" y="14177"/>
                      <a:pt x="105" y="14460"/>
                      <a:pt x="338" y="14600"/>
                    </a:cubicBezTo>
                    <a:cubicBezTo>
                      <a:pt x="2284" y="15778"/>
                      <a:pt x="4395" y="16376"/>
                      <a:pt x="6611" y="16376"/>
                    </a:cubicBezTo>
                    <a:cubicBezTo>
                      <a:pt x="11382" y="16376"/>
                      <a:pt x="14151" y="14008"/>
                      <a:pt x="15631" y="12019"/>
                    </a:cubicBezTo>
                    <a:cubicBezTo>
                      <a:pt x="17461" y="9567"/>
                      <a:pt x="18108" y="6689"/>
                      <a:pt x="18108" y="4971"/>
                    </a:cubicBezTo>
                    <a:cubicBezTo>
                      <a:pt x="18108" y="4747"/>
                      <a:pt x="18103" y="4701"/>
                      <a:pt x="18110" y="4637"/>
                    </a:cubicBezTo>
                    <a:cubicBezTo>
                      <a:pt x="18336" y="4435"/>
                      <a:pt x="18964" y="4133"/>
                      <a:pt x="19935" y="2718"/>
                    </a:cubicBezTo>
                    <a:cubicBezTo>
                      <a:pt x="20080" y="2505"/>
                      <a:pt x="20070" y="2221"/>
                      <a:pt x="19909" y="2019"/>
                    </a:cubicBezTo>
                    <a:cubicBezTo>
                      <a:pt x="19795" y="1879"/>
                      <a:pt x="19625" y="1801"/>
                      <a:pt x="19451" y="1801"/>
                    </a:cubicBezTo>
                    <a:cubicBezTo>
                      <a:pt x="19377" y="1801"/>
                      <a:pt x="19303" y="1815"/>
                      <a:pt x="19231" y="1844"/>
                    </a:cubicBezTo>
                    <a:cubicBezTo>
                      <a:pt x="19194" y="1860"/>
                      <a:pt x="19155" y="1874"/>
                      <a:pt x="19118" y="1890"/>
                    </a:cubicBezTo>
                    <a:cubicBezTo>
                      <a:pt x="19269" y="1630"/>
                      <a:pt x="19392" y="1356"/>
                      <a:pt x="19490" y="1062"/>
                    </a:cubicBezTo>
                    <a:cubicBezTo>
                      <a:pt x="19564" y="841"/>
                      <a:pt x="19498" y="598"/>
                      <a:pt x="19327" y="443"/>
                    </a:cubicBezTo>
                    <a:cubicBezTo>
                      <a:pt x="19217" y="344"/>
                      <a:pt x="19076" y="292"/>
                      <a:pt x="18934" y="292"/>
                    </a:cubicBezTo>
                    <a:cubicBezTo>
                      <a:pt x="18853" y="292"/>
                      <a:pt x="18771" y="309"/>
                      <a:pt x="18694" y="344"/>
                    </a:cubicBezTo>
                    <a:cubicBezTo>
                      <a:pt x="18690" y="345"/>
                      <a:pt x="18676" y="351"/>
                      <a:pt x="18651" y="363"/>
                    </a:cubicBezTo>
                    <a:cubicBezTo>
                      <a:pt x="17724" y="830"/>
                      <a:pt x="16999" y="1103"/>
                      <a:pt x="16670" y="1166"/>
                    </a:cubicBezTo>
                    <a:cubicBezTo>
                      <a:pt x="16647" y="1147"/>
                      <a:pt x="16624" y="1126"/>
                      <a:pt x="16603" y="1106"/>
                    </a:cubicBezTo>
                    <a:cubicBezTo>
                      <a:pt x="16194" y="745"/>
                      <a:pt x="15347" y="1"/>
                      <a:pt x="136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/>
                </a:endParaRPr>
              </a:p>
            </p:txBody>
          </p:sp>
          <p:grpSp>
            <p:nvGrpSpPr>
              <p:cNvPr id="497" name="Google Shape;12657;p89">
                <a:extLst>
                  <a:ext uri="{FF2B5EF4-FFF2-40B4-BE49-F238E27FC236}">
                    <a16:creationId xmlns:a16="http://schemas.microsoft.com/office/drawing/2014/main" id="{1DC19969-A14C-1079-80B2-A26D537D8B0D}"/>
                  </a:ext>
                </a:extLst>
              </p:cNvPr>
              <p:cNvGrpSpPr/>
              <p:nvPr/>
            </p:nvGrpSpPr>
            <p:grpSpPr>
              <a:xfrm>
                <a:off x="10373678" y="4335921"/>
                <a:ext cx="621823" cy="620890"/>
                <a:chOff x="2344476" y="2571761"/>
                <a:chExt cx="417671" cy="417045"/>
              </a:xfrm>
              <a:grpFill/>
            </p:grpSpPr>
            <p:sp>
              <p:nvSpPr>
                <p:cNvPr id="498" name="Google Shape;12658;p89">
                  <a:extLst>
                    <a:ext uri="{FF2B5EF4-FFF2-40B4-BE49-F238E27FC236}">
                      <a16:creationId xmlns:a16="http://schemas.microsoft.com/office/drawing/2014/main" id="{D78B0ABB-7920-5DB5-D802-B382B3195287}"/>
                    </a:ext>
                  </a:extLst>
                </p:cNvPr>
                <p:cNvSpPr/>
                <p:nvPr/>
              </p:nvSpPr>
              <p:spPr>
                <a:xfrm>
                  <a:off x="2344476" y="2571761"/>
                  <a:ext cx="417671" cy="417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13" h="19983" extrusionOk="0">
                      <a:moveTo>
                        <a:pt x="10022" y="1170"/>
                      </a:moveTo>
                      <a:cubicBezTo>
                        <a:pt x="14886" y="1170"/>
                        <a:pt x="18842" y="5127"/>
                        <a:pt x="18842" y="9990"/>
                      </a:cubicBezTo>
                      <a:cubicBezTo>
                        <a:pt x="18842" y="14855"/>
                        <a:pt x="14886" y="18811"/>
                        <a:pt x="10023" y="18811"/>
                      </a:cubicBezTo>
                      <a:cubicBezTo>
                        <a:pt x="8516" y="18811"/>
                        <a:pt x="7030" y="18423"/>
                        <a:pt x="5726" y="17691"/>
                      </a:cubicBezTo>
                      <a:cubicBezTo>
                        <a:pt x="5638" y="17641"/>
                        <a:pt x="5539" y="17615"/>
                        <a:pt x="5440" y="17615"/>
                      </a:cubicBezTo>
                      <a:cubicBezTo>
                        <a:pt x="5393" y="17615"/>
                        <a:pt x="5345" y="17621"/>
                        <a:pt x="5298" y="17632"/>
                      </a:cubicBezTo>
                      <a:lnTo>
                        <a:pt x="1419" y="18595"/>
                      </a:lnTo>
                      <a:lnTo>
                        <a:pt x="2381" y="14715"/>
                      </a:lnTo>
                      <a:cubicBezTo>
                        <a:pt x="2417" y="14570"/>
                        <a:pt x="2395" y="14416"/>
                        <a:pt x="2323" y="14287"/>
                      </a:cubicBezTo>
                      <a:cubicBezTo>
                        <a:pt x="1590" y="12982"/>
                        <a:pt x="1203" y="11498"/>
                        <a:pt x="1203" y="9990"/>
                      </a:cubicBezTo>
                      <a:cubicBezTo>
                        <a:pt x="1203" y="5127"/>
                        <a:pt x="5159" y="1170"/>
                        <a:pt x="10022" y="1170"/>
                      </a:cubicBezTo>
                      <a:close/>
                      <a:moveTo>
                        <a:pt x="10023" y="1"/>
                      </a:moveTo>
                      <a:cubicBezTo>
                        <a:pt x="4522" y="1"/>
                        <a:pt x="32" y="4491"/>
                        <a:pt x="32" y="9990"/>
                      </a:cubicBezTo>
                      <a:cubicBezTo>
                        <a:pt x="32" y="11620"/>
                        <a:pt x="432" y="13226"/>
                        <a:pt x="1191" y="14655"/>
                      </a:cubicBezTo>
                      <a:lnTo>
                        <a:pt x="50" y="19256"/>
                      </a:lnTo>
                      <a:cubicBezTo>
                        <a:pt x="0" y="19455"/>
                        <a:pt x="58" y="19665"/>
                        <a:pt x="204" y="19810"/>
                      </a:cubicBezTo>
                      <a:cubicBezTo>
                        <a:pt x="313" y="19921"/>
                        <a:pt x="461" y="19982"/>
                        <a:pt x="614" y="19982"/>
                      </a:cubicBezTo>
                      <a:cubicBezTo>
                        <a:pt x="662" y="19982"/>
                        <a:pt x="710" y="19976"/>
                        <a:pt x="757" y="19964"/>
                      </a:cubicBezTo>
                      <a:lnTo>
                        <a:pt x="5358" y="18823"/>
                      </a:lnTo>
                      <a:cubicBezTo>
                        <a:pt x="6788" y="19582"/>
                        <a:pt x="8394" y="19982"/>
                        <a:pt x="10022" y="19982"/>
                      </a:cubicBezTo>
                      <a:cubicBezTo>
                        <a:pt x="12680" y="19982"/>
                        <a:pt x="15187" y="18940"/>
                        <a:pt x="17078" y="17047"/>
                      </a:cubicBezTo>
                      <a:cubicBezTo>
                        <a:pt x="18971" y="15156"/>
                        <a:pt x="20013" y="12649"/>
                        <a:pt x="20013" y="9990"/>
                      </a:cubicBezTo>
                      <a:cubicBezTo>
                        <a:pt x="20013" y="7333"/>
                        <a:pt x="18971" y="4827"/>
                        <a:pt x="17080" y="2934"/>
                      </a:cubicBezTo>
                      <a:cubicBezTo>
                        <a:pt x="15187" y="1043"/>
                        <a:pt x="12680" y="1"/>
                        <a:pt x="100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499" name="Google Shape;12659;p89">
                  <a:extLst>
                    <a:ext uri="{FF2B5EF4-FFF2-40B4-BE49-F238E27FC236}">
                      <a16:creationId xmlns:a16="http://schemas.microsoft.com/office/drawing/2014/main" id="{447379CE-5DCA-4C84-CE55-8D0DCE9A4DE5}"/>
                    </a:ext>
                  </a:extLst>
                </p:cNvPr>
                <p:cNvSpPr/>
                <p:nvPr/>
              </p:nvSpPr>
              <p:spPr>
                <a:xfrm>
                  <a:off x="2421672" y="2657388"/>
                  <a:ext cx="260625" cy="243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88" h="11674" extrusionOk="0">
                      <a:moveTo>
                        <a:pt x="3164" y="1171"/>
                      </a:moveTo>
                      <a:cubicBezTo>
                        <a:pt x="3352" y="1171"/>
                        <a:pt x="3536" y="1247"/>
                        <a:pt x="3710" y="1424"/>
                      </a:cubicBezTo>
                      <a:lnTo>
                        <a:pt x="3719" y="1433"/>
                      </a:lnTo>
                      <a:cubicBezTo>
                        <a:pt x="4757" y="2473"/>
                        <a:pt x="4683" y="2832"/>
                        <a:pt x="4449" y="3068"/>
                      </a:cubicBezTo>
                      <a:cubicBezTo>
                        <a:pt x="4240" y="3275"/>
                        <a:pt x="3625" y="3692"/>
                        <a:pt x="3427" y="3892"/>
                      </a:cubicBezTo>
                      <a:cubicBezTo>
                        <a:pt x="2960" y="4359"/>
                        <a:pt x="3046" y="5081"/>
                        <a:pt x="3685" y="6039"/>
                      </a:cubicBezTo>
                      <a:cubicBezTo>
                        <a:pt x="4065" y="6611"/>
                        <a:pt x="4568" y="7166"/>
                        <a:pt x="4805" y="7405"/>
                      </a:cubicBezTo>
                      <a:lnTo>
                        <a:pt x="4806" y="7405"/>
                      </a:lnTo>
                      <a:cubicBezTo>
                        <a:pt x="5045" y="7642"/>
                        <a:pt x="5599" y="8146"/>
                        <a:pt x="6172" y="8527"/>
                      </a:cubicBezTo>
                      <a:cubicBezTo>
                        <a:pt x="6727" y="8895"/>
                        <a:pt x="7202" y="9079"/>
                        <a:pt x="7594" y="9079"/>
                      </a:cubicBezTo>
                      <a:cubicBezTo>
                        <a:pt x="7880" y="9079"/>
                        <a:pt x="8123" y="8981"/>
                        <a:pt x="8320" y="8785"/>
                      </a:cubicBezTo>
                      <a:cubicBezTo>
                        <a:pt x="8518" y="8585"/>
                        <a:pt x="8935" y="7971"/>
                        <a:pt x="9144" y="7762"/>
                      </a:cubicBezTo>
                      <a:cubicBezTo>
                        <a:pt x="9238" y="7668"/>
                        <a:pt x="9331" y="7609"/>
                        <a:pt x="9460" y="7609"/>
                      </a:cubicBezTo>
                      <a:cubicBezTo>
                        <a:pt x="9549" y="7609"/>
                        <a:pt x="9655" y="7637"/>
                        <a:pt x="9790" y="7702"/>
                      </a:cubicBezTo>
                      <a:cubicBezTo>
                        <a:pt x="10172" y="7886"/>
                        <a:pt x="10582" y="8297"/>
                        <a:pt x="10779" y="8493"/>
                      </a:cubicBezTo>
                      <a:lnTo>
                        <a:pt x="10788" y="8502"/>
                      </a:lnTo>
                      <a:cubicBezTo>
                        <a:pt x="11239" y="8944"/>
                        <a:pt x="11037" y="9452"/>
                        <a:pt x="10593" y="9898"/>
                      </a:cubicBezTo>
                      <a:cubicBezTo>
                        <a:pt x="10190" y="10300"/>
                        <a:pt x="9680" y="10502"/>
                        <a:pt x="9068" y="10502"/>
                      </a:cubicBezTo>
                      <a:cubicBezTo>
                        <a:pt x="8521" y="10502"/>
                        <a:pt x="7892" y="10341"/>
                        <a:pt x="7184" y="10020"/>
                      </a:cubicBezTo>
                      <a:cubicBezTo>
                        <a:pt x="5868" y="9420"/>
                        <a:pt x="4676" y="8428"/>
                        <a:pt x="4228" y="7984"/>
                      </a:cubicBezTo>
                      <a:cubicBezTo>
                        <a:pt x="3784" y="7536"/>
                        <a:pt x="2792" y="6344"/>
                        <a:pt x="2192" y="5028"/>
                      </a:cubicBezTo>
                      <a:cubicBezTo>
                        <a:pt x="1511" y="3527"/>
                        <a:pt x="1552" y="2381"/>
                        <a:pt x="2314" y="1619"/>
                      </a:cubicBezTo>
                      <a:cubicBezTo>
                        <a:pt x="2583" y="1350"/>
                        <a:pt x="2877" y="1171"/>
                        <a:pt x="3164" y="1171"/>
                      </a:cubicBezTo>
                      <a:close/>
                      <a:moveTo>
                        <a:pt x="3169" y="1"/>
                      </a:moveTo>
                      <a:cubicBezTo>
                        <a:pt x="2619" y="1"/>
                        <a:pt x="2030" y="247"/>
                        <a:pt x="1486" y="791"/>
                      </a:cubicBezTo>
                      <a:cubicBezTo>
                        <a:pt x="701" y="1576"/>
                        <a:pt x="0" y="3034"/>
                        <a:pt x="1127" y="5512"/>
                      </a:cubicBezTo>
                      <a:cubicBezTo>
                        <a:pt x="1794" y="6979"/>
                        <a:pt x="2868" y="8274"/>
                        <a:pt x="3398" y="8810"/>
                      </a:cubicBezTo>
                      <a:lnTo>
                        <a:pt x="3402" y="8813"/>
                      </a:lnTo>
                      <a:cubicBezTo>
                        <a:pt x="3938" y="9344"/>
                        <a:pt x="5235" y="10418"/>
                        <a:pt x="6699" y="11085"/>
                      </a:cubicBezTo>
                      <a:cubicBezTo>
                        <a:pt x="7490" y="11445"/>
                        <a:pt x="8308" y="11674"/>
                        <a:pt x="9088" y="11674"/>
                      </a:cubicBezTo>
                      <a:cubicBezTo>
                        <a:pt x="9940" y="11674"/>
                        <a:pt x="10746" y="11400"/>
                        <a:pt x="11421" y="10726"/>
                      </a:cubicBezTo>
                      <a:cubicBezTo>
                        <a:pt x="12488" y="9657"/>
                        <a:pt x="12399" y="8442"/>
                        <a:pt x="11607" y="7665"/>
                      </a:cubicBezTo>
                      <a:cubicBezTo>
                        <a:pt x="11219" y="7278"/>
                        <a:pt x="10791" y="6885"/>
                        <a:pt x="10297" y="6648"/>
                      </a:cubicBezTo>
                      <a:cubicBezTo>
                        <a:pt x="10009" y="6509"/>
                        <a:pt x="9725" y="6440"/>
                        <a:pt x="9455" y="6440"/>
                      </a:cubicBezTo>
                      <a:cubicBezTo>
                        <a:pt x="9034" y="6440"/>
                        <a:pt x="8646" y="6606"/>
                        <a:pt x="8316" y="6935"/>
                      </a:cubicBezTo>
                      <a:cubicBezTo>
                        <a:pt x="8070" y="7180"/>
                        <a:pt x="7732" y="7665"/>
                        <a:pt x="7538" y="7904"/>
                      </a:cubicBezTo>
                      <a:cubicBezTo>
                        <a:pt x="7035" y="7819"/>
                        <a:pt x="6032" y="6974"/>
                        <a:pt x="5634" y="6577"/>
                      </a:cubicBezTo>
                      <a:cubicBezTo>
                        <a:pt x="5236" y="6179"/>
                        <a:pt x="4393" y="5174"/>
                        <a:pt x="4308" y="4674"/>
                      </a:cubicBezTo>
                      <a:cubicBezTo>
                        <a:pt x="4545" y="4481"/>
                        <a:pt x="5031" y="4141"/>
                        <a:pt x="5277" y="3895"/>
                      </a:cubicBezTo>
                      <a:cubicBezTo>
                        <a:pt x="5817" y="3354"/>
                        <a:pt x="5919" y="2652"/>
                        <a:pt x="5564" y="1914"/>
                      </a:cubicBezTo>
                      <a:cubicBezTo>
                        <a:pt x="5327" y="1421"/>
                        <a:pt x="4934" y="993"/>
                        <a:pt x="4546" y="605"/>
                      </a:cubicBezTo>
                      <a:cubicBezTo>
                        <a:pt x="4165" y="216"/>
                        <a:pt x="3684" y="1"/>
                        <a:pt x="31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32090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58;p60">
            <a:extLst>
              <a:ext uri="{FF2B5EF4-FFF2-40B4-BE49-F238E27FC236}">
                <a16:creationId xmlns:a16="http://schemas.microsoft.com/office/drawing/2014/main" id="{74C21A40-6323-092A-BB14-79BBDD63657F}"/>
              </a:ext>
            </a:extLst>
          </p:cNvPr>
          <p:cNvSpPr txBox="1"/>
          <p:nvPr/>
        </p:nvSpPr>
        <p:spPr>
          <a:xfrm>
            <a:off x="1135063" y="1309688"/>
            <a:ext cx="9921875" cy="8001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ora" pitchFamily="2" charset="0"/>
                <a:ea typeface="Arial"/>
                <a:cs typeface="Arial" panose="020B0604020202020204" pitchFamily="34" charset="0"/>
                <a:sym typeface="Arial"/>
              </a:rPr>
              <a:t>You can add and edit some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>
                  <a:noFill/>
                </a:uFill>
                <a:latin typeface="Lora" pitchFamily="2" charset="0"/>
                <a:ea typeface="Arial"/>
                <a:cs typeface="Arial" panose="020B0604020202020204" pitchFamily="34" charset="0"/>
                <a:sym typeface="Arial"/>
              </a:rPr>
              <a:t>shapes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ora" pitchFamily="2" charset="0"/>
                <a:ea typeface="Arial"/>
                <a:cs typeface="Arial" panose="020B0604020202020204" pitchFamily="34" charset="0"/>
                <a:sym typeface="Arial"/>
              </a:rPr>
              <a:t> to your presentation to present your data in a visual way.</a:t>
            </a:r>
          </a:p>
        </p:txBody>
      </p:sp>
      <p:sp>
        <p:nvSpPr>
          <p:cNvPr id="6" name="Google Shape;2859;p60">
            <a:extLst>
              <a:ext uri="{FF2B5EF4-FFF2-40B4-BE49-F238E27FC236}">
                <a16:creationId xmlns:a16="http://schemas.microsoft.com/office/drawing/2014/main" id="{80B179FA-5351-9CDF-F9AD-38994A58A007}"/>
              </a:ext>
            </a:extLst>
          </p:cNvPr>
          <p:cNvSpPr txBox="1"/>
          <p:nvPr/>
        </p:nvSpPr>
        <p:spPr>
          <a:xfrm>
            <a:off x="1134417" y="2275989"/>
            <a:ext cx="9923166" cy="39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397923" algn="l" defTabSz="1219170" rtl="0" eaLnBrk="1" fontAlgn="auto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prstClr val="black">
                  <a:lumMod val="75000"/>
                  <a:lumOff val="25000"/>
                </a:prstClr>
              </a:buClr>
              <a:buSzPts val="1100"/>
              <a:buFont typeface="Arial"/>
              <a:buChar char="●"/>
              <a:tabLst/>
              <a:defRPr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  <a:sym typeface="Arial"/>
              </a:rPr>
              <a:t>Choose your favourite infographic and insert it in your presentation using Ctrl C + Ctrl V or Cmd C + Cmd V in Mac.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Lora" pitchFamily="2" charset="0"/>
              <a:cs typeface="Arial" pitchFamily="34" charset="0"/>
              <a:sym typeface="Arial"/>
            </a:endParaRPr>
          </a:p>
          <a:p>
            <a:pPr marL="609585" marR="0" lvl="0" indent="-397923" algn="l" defTabSz="1219170" rtl="0" eaLnBrk="1" fontAlgn="auto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prstClr val="black">
                  <a:lumMod val="75000"/>
                  <a:lumOff val="25000"/>
                </a:prstClr>
              </a:buClr>
              <a:buSzPts val="1100"/>
              <a:buFont typeface="Proxima Nova"/>
              <a:buChar char="●"/>
              <a:tabLst/>
              <a:defRPr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  <a:sym typeface="Arial"/>
              </a:rPr>
              <a:t>Select one of the parts and </a:t>
            </a: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  <a:sym typeface="Arial"/>
              </a:rPr>
              <a:t>ungroup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  <a:sym typeface="Arial"/>
              </a:rPr>
              <a:t> it by right-clicking and choosing “Ungroup”. 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Lora" pitchFamily="2" charset="0"/>
              <a:cs typeface="Arial" panose="020B0604020202020204" pitchFamily="34" charset="0"/>
              <a:sym typeface="Arial"/>
            </a:endParaRPr>
          </a:p>
          <a:p>
            <a:pPr marL="609585" marR="0" lvl="0" indent="-397923" algn="l" defTabSz="1219170" rtl="0" eaLnBrk="1" fontAlgn="auto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prstClr val="black">
                  <a:lumMod val="75000"/>
                  <a:lumOff val="25000"/>
                </a:prstClr>
              </a:buClr>
              <a:buSzPts val="1100"/>
              <a:buFont typeface="Proxima Nova"/>
              <a:buChar char="●"/>
              <a:tabLst/>
              <a:defRPr/>
            </a:pP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  <a:sym typeface="Arial"/>
              </a:rPr>
              <a:t>Change the color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  <a:sym typeface="Arial"/>
              </a:rPr>
              <a:t> by clicking on the paint bucket. 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Lora" pitchFamily="2" charset="0"/>
              <a:cs typeface="Arial" panose="020B0604020202020204" pitchFamily="34" charset="0"/>
              <a:sym typeface="Arial"/>
            </a:endParaRPr>
          </a:p>
          <a:p>
            <a:pPr marL="609585" marR="0" lvl="0" indent="-397923" algn="l" defTabSz="1219170" rtl="0" eaLnBrk="1" fontAlgn="auto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prstClr val="black">
                  <a:lumMod val="75000"/>
                  <a:lumOff val="25000"/>
                </a:prstClr>
              </a:buClr>
              <a:buSzPts val="1100"/>
              <a:buFont typeface="Proxima Nova"/>
              <a:buChar char="●"/>
              <a:tabLst/>
              <a:defRPr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  <a:sym typeface="Arial"/>
              </a:rPr>
              <a:t>Then </a:t>
            </a: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  <a:sym typeface="Arial"/>
              </a:rPr>
              <a:t>resize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  <a:sym typeface="Arial"/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Lora" pitchFamily="2" charset="0"/>
              <a:cs typeface="Arial" panose="020B0604020202020204" pitchFamily="34" charset="0"/>
              <a:sym typeface="Arial"/>
            </a:endParaRPr>
          </a:p>
          <a:p>
            <a:pPr marL="609585" marR="0" lvl="0" indent="-397923" algn="l" defTabSz="1219170" rtl="0" eaLnBrk="1" fontAlgn="auto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prstClr val="black">
                  <a:lumMod val="75000"/>
                  <a:lumOff val="25000"/>
                </a:prstClr>
              </a:buClr>
              <a:buSzPts val="1100"/>
              <a:buFont typeface="Proxima Nova"/>
              <a:buChar char="●"/>
              <a:tabLst/>
              <a:defRPr/>
            </a:pP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  <a:sym typeface="Arial"/>
              </a:rPr>
              <a:t>Group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  <a:sym typeface="Arial"/>
              </a:rPr>
              <a:t> the elements again by selecting them, right-clicking and choosing “Group”.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Lora" pitchFamily="2" charset="0"/>
              <a:cs typeface="Arial" panose="020B0604020202020204" pitchFamily="34" charset="0"/>
              <a:sym typeface="Arial"/>
            </a:endParaRPr>
          </a:p>
          <a:p>
            <a:pPr marL="609585" marR="0" lvl="0" indent="-397923" algn="l" defTabSz="1219170" rtl="0" eaLnBrk="1" fontAlgn="auto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prstClr val="black">
                  <a:lumMod val="75000"/>
                  <a:lumOff val="25000"/>
                </a:prstClr>
              </a:buClr>
              <a:buSzPts val="1100"/>
              <a:buFont typeface="Arial"/>
              <a:buChar char="●"/>
              <a:tabLst/>
              <a:defRPr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  <a:sym typeface="Arial"/>
              </a:rPr>
              <a:t>Repeat the steps above with the other parts and when you’re done editing, copy the end result and paste it into your presentation.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Lora" pitchFamily="2" charset="0"/>
              <a:cs typeface="Arial" panose="020B0604020202020204" pitchFamily="34" charset="0"/>
              <a:sym typeface="Arial"/>
            </a:endParaRPr>
          </a:p>
          <a:p>
            <a:pPr marL="609585" marR="0" lvl="0" indent="-397923" algn="l" defTabSz="1219170" rtl="0" eaLnBrk="1" fontAlgn="auto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prstClr val="black">
                  <a:lumMod val="75000"/>
                  <a:lumOff val="25000"/>
                </a:prstClr>
              </a:buClr>
              <a:buSzPts val="1100"/>
              <a:buFont typeface="Proxima Nova"/>
              <a:buChar char="●"/>
              <a:tabLst/>
              <a:defRPr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  <a:sym typeface="Arial"/>
              </a:rPr>
              <a:t>Remember to choose the “</a:t>
            </a: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  <a:sym typeface="Arial"/>
              </a:rPr>
              <a:t>Keep source formatting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  <a:sym typeface="Arial"/>
              </a:rPr>
              <a:t>” option so that it keeps the design. For more info, please visit </a:t>
            </a: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>
                  <a:noFill/>
                </a:uFill>
                <a:latin typeface="Lora" pitchFamily="2" charset="0"/>
                <a:cs typeface="Arial" panose="020B0604020202020204" pitchFamily="34" charset="0"/>
                <a:sym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Slideegg (Tips &amp; Tricks)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  <a:sym typeface="Arial"/>
              </a:rPr>
              <a:t>.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Lora" pitchFamily="2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45220D-279F-47ED-A3F2-2EB1243FCAC2}"/>
              </a:ext>
            </a:extLst>
          </p:cNvPr>
          <p:cNvSpPr/>
          <p:nvPr/>
        </p:nvSpPr>
        <p:spPr>
          <a:xfrm>
            <a:off x="3805951" y="656221"/>
            <a:ext cx="4580100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ora" pitchFamily="2" charset="0"/>
                <a:ea typeface="Cambria" panose="02040503050406030204" pitchFamily="18" charset="0"/>
                <a:cs typeface="Arial"/>
                <a:sym typeface="Arial"/>
              </a:rPr>
              <a:t>How To Edit Shapes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Lora" pitchFamily="2" charset="0"/>
              <a:ea typeface="Cambria" panose="02040503050406030204" pitchFamily="18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0554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5C81FD-F661-0905-94ED-8EF0AC018730}"/>
              </a:ext>
            </a:extLst>
          </p:cNvPr>
          <p:cNvSpPr/>
          <p:nvPr/>
        </p:nvSpPr>
        <p:spPr>
          <a:xfrm>
            <a:off x="3115056" y="656221"/>
            <a:ext cx="5961890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ora" pitchFamily="2" charset="0"/>
                <a:ea typeface="Cambria" panose="02040503050406030204" pitchFamily="18" charset="0"/>
                <a:cs typeface="Arial"/>
              </a:rPr>
              <a:t>Terms Of Use (Free Users)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78A601-8940-F19C-7ACA-C8EC8DDADEED}"/>
              </a:ext>
            </a:extLst>
          </p:cNvPr>
          <p:cNvGrpSpPr/>
          <p:nvPr/>
        </p:nvGrpSpPr>
        <p:grpSpPr>
          <a:xfrm>
            <a:off x="1523999" y="1731282"/>
            <a:ext cx="9659816" cy="4187339"/>
            <a:chOff x="1523999" y="1838157"/>
            <a:chExt cx="9659816" cy="418733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C9539C-8E43-D8C1-EB29-0E046D22CDFE}"/>
                </a:ext>
              </a:extLst>
            </p:cNvPr>
            <p:cNvSpPr/>
            <p:nvPr/>
          </p:nvSpPr>
          <p:spPr>
            <a:xfrm>
              <a:off x="1523999" y="1838157"/>
              <a:ext cx="9659816" cy="34470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If you are a free subscriber, you should credit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 </a:t>
              </a: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SlideEgg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by keeping the “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Thank You”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 slide.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Kindly refer to the following slide for the Terms of Use for premium users.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ora" pitchFamily="2" charset="0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You can:</a:t>
              </a:r>
              <a:endPara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ora" pitchFamily="2" charset="0"/>
                <a:cs typeface="Arial" pitchFamily="34" charset="0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Customize or edit this template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Use this template for both business and personal endeavors.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You can not: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Sell, rent, or second-license SlideEgg content or its altered version.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</a:b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Promulgate, unless explicitly permitted, SlideEgg content, by SlideEgg.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Incorporate SlideEgg content in any database or file online or offline.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Obtain SlideEgg content’s copyright.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1BD6B3-9407-D683-7E3E-B17F1D25E33F}"/>
                </a:ext>
              </a:extLst>
            </p:cNvPr>
            <p:cNvSpPr/>
            <p:nvPr/>
          </p:nvSpPr>
          <p:spPr>
            <a:xfrm>
              <a:off x="1523999" y="5656164"/>
              <a:ext cx="9158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Kindly refer to our </a:t>
              </a:r>
              <a:r>
                <a:rPr kumimoji="0" lang="en-US" sz="1800" b="1" i="0" u="sng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Tutorial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 page or </a:t>
              </a:r>
              <a:r>
                <a:rPr kumimoji="0" lang="en-US" sz="1800" b="1" i="0" u="sng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 for advanced slide modification guidelines.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6720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632297-1F4A-F153-CEAC-DF69DF210DDC}"/>
              </a:ext>
            </a:extLst>
          </p:cNvPr>
          <p:cNvSpPr/>
          <p:nvPr/>
        </p:nvSpPr>
        <p:spPr>
          <a:xfrm>
            <a:off x="2202147" y="656221"/>
            <a:ext cx="77877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ora" pitchFamily="2" charset="0"/>
                <a:ea typeface="Cambria" panose="02040503050406030204" pitchFamily="18" charset="0"/>
                <a:cs typeface="Arial"/>
              </a:rPr>
              <a:t>Terms Of Use (Premium Users)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2D4B2E-A6D1-62CF-FD1D-D00AFF4BADB9}"/>
              </a:ext>
            </a:extLst>
          </p:cNvPr>
          <p:cNvGrpSpPr/>
          <p:nvPr/>
        </p:nvGrpSpPr>
        <p:grpSpPr>
          <a:xfrm>
            <a:off x="1571501" y="1727343"/>
            <a:ext cx="9048998" cy="4316354"/>
            <a:chOff x="1524000" y="1846094"/>
            <a:chExt cx="9048998" cy="43163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39F82AF-28E8-4475-04A4-ED624C71FEEF}"/>
                </a:ext>
              </a:extLst>
            </p:cNvPr>
            <p:cNvSpPr/>
            <p:nvPr/>
          </p:nvSpPr>
          <p:spPr>
            <a:xfrm>
              <a:off x="1524000" y="1846094"/>
              <a:ext cx="9048998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Being a premium subscriber, you have the privilege of using this PPT template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without giving attribution to </a:t>
              </a:r>
              <a:r>
                <a:rPr kumimoji="0" lang="en-US" sz="1400" b="1" i="0" u="sng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SlideEgg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or keeping the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“Thank You”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slide.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sng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You can: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Customize or edit this template.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Use this template for both business and personal endeavors.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Circulate or share the editable format of this template with anyone you want.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sng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You can not: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Sell, rent or second-license SlideEgg content or the altered version of it.</a:t>
              </a:r>
              <a:b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</a:b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Promulgate or include the templates in any other services database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that performs as distribution or resale platform, unless explicitly permitted, by SlideEgg.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Incorporate the elements used in SlideEgg templates separately.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Obtain SlideEgg copyright for the elements used in this template as a logo or trademark.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ora" pitchFamily="2" charset="0"/>
                <a:cs typeface="Arial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66B9A4-CAAD-7F75-FC22-999B359C80C6}"/>
                </a:ext>
              </a:extLst>
            </p:cNvPr>
            <p:cNvSpPr/>
            <p:nvPr/>
          </p:nvSpPr>
          <p:spPr>
            <a:xfrm>
              <a:off x="1610141" y="5823894"/>
              <a:ext cx="88767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Kindly refer to our </a:t>
              </a: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Tutorial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 page or </a:t>
              </a: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 for advanced slide modification guidelines.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6780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A45765B-A55B-5FCA-0EE2-62E2B5F40BDA}"/>
              </a:ext>
            </a:extLst>
          </p:cNvPr>
          <p:cNvGrpSpPr/>
          <p:nvPr/>
        </p:nvGrpSpPr>
        <p:grpSpPr>
          <a:xfrm>
            <a:off x="1659924" y="1052572"/>
            <a:ext cx="8872151" cy="4985085"/>
            <a:chOff x="1659925" y="1306070"/>
            <a:chExt cx="8872151" cy="498508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809F021-672A-6770-ABAB-1AB27C632457}"/>
                </a:ext>
              </a:extLst>
            </p:cNvPr>
            <p:cNvGrpSpPr/>
            <p:nvPr/>
          </p:nvGrpSpPr>
          <p:grpSpPr>
            <a:xfrm>
              <a:off x="1659925" y="2033507"/>
              <a:ext cx="8872151" cy="4257648"/>
              <a:chOff x="1659925" y="1576395"/>
              <a:chExt cx="8872151" cy="4257648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B6B2DB6-F65F-C201-1385-4C496774F76E}"/>
                  </a:ext>
                </a:extLst>
              </p:cNvPr>
              <p:cNvSpPr txBox="1"/>
              <p:nvPr/>
            </p:nvSpPr>
            <p:spPr>
              <a:xfrm>
                <a:off x="3046971" y="5495489"/>
                <a:ext cx="609805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 panose="020B0604020202020204" pitchFamily="34" charset="0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www.slideegg.com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DF86DE1-D22D-6DCE-B1B0-7C1BAC4ACB23}"/>
                  </a:ext>
                </a:extLst>
              </p:cNvPr>
              <p:cNvGrpSpPr/>
              <p:nvPr/>
            </p:nvGrpSpPr>
            <p:grpSpPr>
              <a:xfrm>
                <a:off x="1659925" y="1576395"/>
                <a:ext cx="8872151" cy="3560070"/>
                <a:chOff x="1659925" y="1622451"/>
                <a:chExt cx="8872151" cy="3560070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7B98AC0-609B-85AC-833F-F0E8B0E773D1}"/>
                    </a:ext>
                  </a:extLst>
                </p:cNvPr>
                <p:cNvSpPr txBox="1"/>
                <p:nvPr/>
              </p:nvSpPr>
              <p:spPr>
                <a:xfrm>
                  <a:off x="1659925" y="1622451"/>
                  <a:ext cx="8872151" cy="147732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Lora" pitchFamily="2" charset="0"/>
                      <a:cs typeface="Arial" panose="020B0604020202020204" pitchFamily="34" charset="0"/>
                    </a:rPr>
                    <a:t>Thank You!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Lora" pitchFamily="2" charset="0"/>
                      <a:cs typeface="Arial" panose="020B0604020202020204" pitchFamily="34" charset="0"/>
                    </a:rPr>
                    <a:t>We respect your valuable time with SlideEgg!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Lora" pitchFamily="2" charset="0"/>
                      <a:cs typeface="Arial" panose="020B0604020202020204" pitchFamily="34" charset="0"/>
                    </a:rPr>
                    <a:t>If you have any questions, please reach us</a:t>
                  </a:r>
                </a:p>
              </p:txBody>
            </p:sp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A242B670-3AEC-A6AF-09C6-D568F57FFF18}"/>
                    </a:ext>
                  </a:extLst>
                </p:cNvPr>
                <p:cNvGrpSpPr/>
                <p:nvPr/>
              </p:nvGrpSpPr>
              <p:grpSpPr>
                <a:xfrm>
                  <a:off x="4876384" y="3340393"/>
                  <a:ext cx="2891345" cy="475128"/>
                  <a:chOff x="3867776" y="3284500"/>
                  <a:chExt cx="4788953" cy="786958"/>
                </a:xfrm>
              </p:grpSpPr>
              <p:pic>
                <p:nvPicPr>
                  <p:cNvPr id="8" name="Picture 4" descr="Facebook icon circle Logo PNG Vector (EPS) Free Download">
                    <a:hlinkClick r:id="rId3"/>
                    <a:extLst>
                      <a:ext uri="{FF2B5EF4-FFF2-40B4-BE49-F238E27FC236}">
                        <a16:creationId xmlns:a16="http://schemas.microsoft.com/office/drawing/2014/main" id="{0DAC3375-90A6-AE14-56D7-3312A9DD6E7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3867776" y="3301450"/>
                    <a:ext cx="752318" cy="75231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9" name="Picture 6" descr="Instagram Logo Icon Png #96303 - Free Icons Library">
                    <a:hlinkClick r:id="rId5"/>
                    <a:extLst>
                      <a:ext uri="{FF2B5EF4-FFF2-40B4-BE49-F238E27FC236}">
                        <a16:creationId xmlns:a16="http://schemas.microsoft.com/office/drawing/2014/main" id="{193F9C31-1B00-C74C-9FC4-BCC9AAB46B0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4790486" y="3301451"/>
                    <a:ext cx="762129" cy="75231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" name="Picture 8" descr="Youtube PNG images free download">
                    <a:hlinkClick r:id="rId7"/>
                    <a:extLst>
                      <a:ext uri="{FF2B5EF4-FFF2-40B4-BE49-F238E27FC236}">
                        <a16:creationId xmlns:a16="http://schemas.microsoft.com/office/drawing/2014/main" id="{1C9CDDB2-A139-DE55-DB59-0B7B3A9B24D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5556533" y="3284500"/>
                    <a:ext cx="1112851" cy="78695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2" name="Picture 12" descr="LinkedIn Logo – Free PNG format download (2022)">
                    <a:hlinkClick r:id="rId9"/>
                    <a:extLst>
                      <a:ext uri="{FF2B5EF4-FFF2-40B4-BE49-F238E27FC236}">
                        <a16:creationId xmlns:a16="http://schemas.microsoft.com/office/drawing/2014/main" id="{FD86496D-2018-4FB7-E852-376652ACBC9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7279030" y="3292560"/>
                    <a:ext cx="1377699" cy="77495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8F8DB4F-F9F5-7DA6-D2FC-96A6BE003AF8}"/>
                    </a:ext>
                  </a:extLst>
                </p:cNvPr>
                <p:cNvSpPr/>
                <p:nvPr/>
              </p:nvSpPr>
              <p:spPr>
                <a:xfrm>
                  <a:off x="2668859" y="4659301"/>
                  <a:ext cx="6854283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Lora" pitchFamily="2" charset="0"/>
                      <a:cs typeface="Arial" panose="020B0604020202020204" pitchFamily="34" charset="0"/>
                    </a:rPr>
                    <a:t>CREDIT:</a:t>
                  </a: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Lora" pitchFamily="2" charset="0"/>
                      <a:cs typeface="Arial" panose="020B0604020202020204" pitchFamily="34" charset="0"/>
                    </a:rPr>
                    <a:t> SlideEgg created this PowerPoint template.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Lora" pitchFamily="2" charset="0"/>
                      <a:cs typeface="Arial" panose="020B0604020202020204" pitchFamily="34" charset="0"/>
                    </a:rPr>
                    <a:t>Let this slide be kept for attribution.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775FB97-F0DB-8D2C-C770-745F40E90426}"/>
                    </a:ext>
                  </a:extLst>
                </p:cNvPr>
                <p:cNvSpPr/>
                <p:nvPr/>
              </p:nvSpPr>
              <p:spPr>
                <a:xfrm>
                  <a:off x="2668859" y="4098910"/>
                  <a:ext cx="685428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Lora" pitchFamily="2" charset="0"/>
                      <a:cs typeface="Arial" panose="020B0604020202020204" pitchFamily="34" charset="0"/>
                    </a:rPr>
                    <a:t>Do you have a design request, please visit our </a:t>
                  </a:r>
                  <a:r>
                    <a:rPr kumimoji="0" lang="en-US" sz="1800" b="1" i="0" u="sng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Lora" pitchFamily="2" charset="0"/>
                      <a:cs typeface="Arial" panose="020B0604020202020204" pitchFamily="34" charset="0"/>
                    </a:rPr>
                    <a:t>Deckez</a:t>
                  </a: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Lora" pitchFamily="2" charset="0"/>
                      <a:cs typeface="Arial" panose="020B0604020202020204" pitchFamily="34" charset="0"/>
                    </a:rPr>
                    <a:t> site.</a:t>
                  </a:r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FD36427-B599-526B-537F-6EF99B1BE635}"/>
                </a:ext>
              </a:extLst>
            </p:cNvPr>
            <p:cNvGrpSpPr/>
            <p:nvPr/>
          </p:nvGrpSpPr>
          <p:grpSpPr>
            <a:xfrm>
              <a:off x="4989129" y="1306070"/>
              <a:ext cx="2213742" cy="539930"/>
              <a:chOff x="4989129" y="1306070"/>
              <a:chExt cx="2213742" cy="539930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D0DF191E-5FF4-6486-652C-75800835D1C5}"/>
                  </a:ext>
                </a:extLst>
              </p:cNvPr>
              <p:cNvSpPr/>
              <p:nvPr/>
            </p:nvSpPr>
            <p:spPr>
              <a:xfrm>
                <a:off x="4989129" y="1330065"/>
                <a:ext cx="2213742" cy="4919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pic>
            <p:nvPicPr>
              <p:cNvPr id="1026" name="Picture 2" descr="SlideEgg">
                <a:extLst>
                  <a:ext uri="{FF2B5EF4-FFF2-40B4-BE49-F238E27FC236}">
                    <a16:creationId xmlns:a16="http://schemas.microsoft.com/office/drawing/2014/main" id="{42F660F8-8983-FF63-E871-C347EF333D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8180" y="1306070"/>
                <a:ext cx="1675641" cy="5399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9" name="Picture 18">
            <a:hlinkClick r:id="rId12"/>
            <a:extLst>
              <a:ext uri="{FF2B5EF4-FFF2-40B4-BE49-F238E27FC236}">
                <a16:creationId xmlns:a16="http://schemas.microsoft.com/office/drawing/2014/main" id="{37293F16-E1B8-BC71-DE3B-D73D56CACD2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3341" t="12810" r="75009" b="11884"/>
          <a:stretch/>
        </p:blipFill>
        <p:spPr>
          <a:xfrm>
            <a:off x="6539866" y="3501126"/>
            <a:ext cx="492918" cy="48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5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B744648-A908-D3EA-0DA3-0C98CDC1D2BC}"/>
              </a:ext>
            </a:extLst>
          </p:cNvPr>
          <p:cNvGrpSpPr/>
          <p:nvPr/>
        </p:nvGrpSpPr>
        <p:grpSpPr>
          <a:xfrm>
            <a:off x="799321" y="1911460"/>
            <a:ext cx="10302072" cy="3949787"/>
            <a:chOff x="799321" y="1816210"/>
            <a:chExt cx="10302072" cy="3949787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6E1FE0C9-5249-E6CC-C16B-C3F196D5F16F}"/>
                </a:ext>
              </a:extLst>
            </p:cNvPr>
            <p:cNvGrpSpPr/>
            <p:nvPr/>
          </p:nvGrpSpPr>
          <p:grpSpPr>
            <a:xfrm>
              <a:off x="799321" y="1816210"/>
              <a:ext cx="10302072" cy="3949787"/>
              <a:chOff x="799321" y="1816210"/>
              <a:chExt cx="10302072" cy="3949787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8E483C3E-21F8-D951-D584-EA7A608F61E7}"/>
                  </a:ext>
                </a:extLst>
              </p:cNvPr>
              <p:cNvGrpSpPr/>
              <p:nvPr/>
            </p:nvGrpSpPr>
            <p:grpSpPr>
              <a:xfrm>
                <a:off x="799321" y="1816210"/>
                <a:ext cx="10302072" cy="3949787"/>
                <a:chOff x="799321" y="1816210"/>
                <a:chExt cx="10302072" cy="3949787"/>
              </a:xfrm>
            </p:grpSpPr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94F5615E-076E-518D-A9EC-5AD1728FEBE8}"/>
                    </a:ext>
                  </a:extLst>
                </p:cNvPr>
                <p:cNvSpPr/>
                <p:nvPr/>
              </p:nvSpPr>
              <p:spPr>
                <a:xfrm>
                  <a:off x="2087772" y="5299131"/>
                  <a:ext cx="819279" cy="466712"/>
                </a:xfrm>
                <a:custGeom>
                  <a:avLst/>
                  <a:gdLst>
                    <a:gd name="connsiteX0" fmla="*/ 67534 w 819279"/>
                    <a:gd name="connsiteY0" fmla="*/ 460186 h 466712"/>
                    <a:gd name="connsiteX1" fmla="*/ 819238 w 819279"/>
                    <a:gd name="connsiteY1" fmla="*/ 1312 h 466712"/>
                    <a:gd name="connsiteX2" fmla="*/ 643540 w 819279"/>
                    <a:gd name="connsiteY2" fmla="*/ -103 h 466712"/>
                    <a:gd name="connsiteX3" fmla="*/ -42 w 819279"/>
                    <a:gd name="connsiteY3" fmla="*/ -103 h 466712"/>
                    <a:gd name="connsiteX4" fmla="*/ -42 w 819279"/>
                    <a:gd name="connsiteY4" fmla="*/ 422215 h 466712"/>
                    <a:gd name="connsiteX5" fmla="*/ 44635 w 819279"/>
                    <a:gd name="connsiteY5" fmla="*/ 466609 h 466712"/>
                    <a:gd name="connsiteX6" fmla="*/ 67534 w 819279"/>
                    <a:gd name="connsiteY6" fmla="*/ 460186 h 4667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9279" h="466712">
                      <a:moveTo>
                        <a:pt x="67534" y="460186"/>
                      </a:moveTo>
                      <a:lnTo>
                        <a:pt x="819238" y="1312"/>
                      </a:lnTo>
                      <a:lnTo>
                        <a:pt x="643540" y="-103"/>
                      </a:lnTo>
                      <a:lnTo>
                        <a:pt x="-42" y="-103"/>
                      </a:lnTo>
                      <a:lnTo>
                        <a:pt x="-42" y="422215"/>
                      </a:lnTo>
                      <a:cubicBezTo>
                        <a:pt x="35" y="446812"/>
                        <a:pt x="20038" y="466686"/>
                        <a:pt x="44635" y="466609"/>
                      </a:cubicBezTo>
                      <a:cubicBezTo>
                        <a:pt x="52706" y="466583"/>
                        <a:pt x="60622" y="464369"/>
                        <a:pt x="67534" y="460186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28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9A3CE450-5E7F-9D4B-F85F-E3CC8EA6ADC6}"/>
                    </a:ext>
                  </a:extLst>
                </p:cNvPr>
                <p:cNvSpPr/>
                <p:nvPr/>
              </p:nvSpPr>
              <p:spPr>
                <a:xfrm>
                  <a:off x="799321" y="2492472"/>
                  <a:ext cx="2250863" cy="2827381"/>
                </a:xfrm>
                <a:custGeom>
                  <a:avLst/>
                  <a:gdLst>
                    <a:gd name="connsiteX0" fmla="*/ 2028184 w 2250863"/>
                    <a:gd name="connsiteY0" fmla="*/ 0 h 2827381"/>
                    <a:gd name="connsiteX1" fmla="*/ 2250864 w 2250863"/>
                    <a:gd name="connsiteY1" fmla="*/ 0 h 2827381"/>
                    <a:gd name="connsiteX2" fmla="*/ 2250864 w 2250863"/>
                    <a:gd name="connsiteY2" fmla="*/ 2827382 h 2827381"/>
                    <a:gd name="connsiteX3" fmla="*/ 2028184 w 2250863"/>
                    <a:gd name="connsiteY3" fmla="*/ 2827382 h 2827381"/>
                    <a:gd name="connsiteX4" fmla="*/ 222679 w 2250863"/>
                    <a:gd name="connsiteY4" fmla="*/ 2827382 h 2827381"/>
                    <a:gd name="connsiteX5" fmla="*/ 0 w 2250863"/>
                    <a:gd name="connsiteY5" fmla="*/ 2827382 h 2827381"/>
                    <a:gd name="connsiteX6" fmla="*/ 0 w 2250863"/>
                    <a:gd name="connsiteY6" fmla="*/ 0 h 2827381"/>
                    <a:gd name="connsiteX7" fmla="*/ 222679 w 2250863"/>
                    <a:gd name="connsiteY7" fmla="*/ 0 h 2827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50863" h="2827381">
                      <a:moveTo>
                        <a:pt x="2028184" y="0"/>
                      </a:moveTo>
                      <a:cubicBezTo>
                        <a:pt x="2151167" y="0"/>
                        <a:pt x="2250864" y="0"/>
                        <a:pt x="2250864" y="0"/>
                      </a:cubicBezTo>
                      <a:lnTo>
                        <a:pt x="2250864" y="2827382"/>
                      </a:lnTo>
                      <a:cubicBezTo>
                        <a:pt x="2250864" y="2827382"/>
                        <a:pt x="2151167" y="2827382"/>
                        <a:pt x="2028184" y="2827382"/>
                      </a:cubicBezTo>
                      <a:lnTo>
                        <a:pt x="222679" y="2827382"/>
                      </a:lnTo>
                      <a:cubicBezTo>
                        <a:pt x="99697" y="2827382"/>
                        <a:pt x="0" y="2827382"/>
                        <a:pt x="0" y="2827382"/>
                      </a:cubicBezTo>
                      <a:lnTo>
                        <a:pt x="0" y="0"/>
                      </a:lnTo>
                      <a:cubicBezTo>
                        <a:pt x="0" y="0"/>
                        <a:pt x="99697" y="0"/>
                        <a:pt x="22267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8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84E788F7-47E4-3119-871A-47C76B3B3BC7}"/>
                    </a:ext>
                  </a:extLst>
                </p:cNvPr>
                <p:cNvSpPr/>
                <p:nvPr/>
              </p:nvSpPr>
              <p:spPr>
                <a:xfrm>
                  <a:off x="961175" y="2146482"/>
                  <a:ext cx="1927155" cy="2274803"/>
                </a:xfrm>
                <a:custGeom>
                  <a:avLst/>
                  <a:gdLst>
                    <a:gd name="connsiteX0" fmla="*/ 1529237 w 1751959"/>
                    <a:gd name="connsiteY0" fmla="*/ -103 h 2274803"/>
                    <a:gd name="connsiteX1" fmla="*/ 222637 w 1751959"/>
                    <a:gd name="connsiteY1" fmla="*/ -103 h 2274803"/>
                    <a:gd name="connsiteX2" fmla="*/ -42 w 1751959"/>
                    <a:gd name="connsiteY2" fmla="*/ 222705 h 2274803"/>
                    <a:gd name="connsiteX3" fmla="*/ -42 w 1751959"/>
                    <a:gd name="connsiteY3" fmla="*/ 1741557 h 2274803"/>
                    <a:gd name="connsiteX4" fmla="*/ 222637 w 1751959"/>
                    <a:gd name="connsiteY4" fmla="*/ 1964236 h 2274803"/>
                    <a:gd name="connsiteX5" fmla="*/ 662204 w 1751959"/>
                    <a:gd name="connsiteY5" fmla="*/ 1964236 h 2274803"/>
                    <a:gd name="connsiteX6" fmla="*/ 840347 w 1751959"/>
                    <a:gd name="connsiteY6" fmla="*/ 2252303 h 2274803"/>
                    <a:gd name="connsiteX7" fmla="*/ 911270 w 1751959"/>
                    <a:gd name="connsiteY7" fmla="*/ 2252303 h 2274803"/>
                    <a:gd name="connsiteX8" fmla="*/ 1089542 w 1751959"/>
                    <a:gd name="connsiteY8" fmla="*/ 1964622 h 2274803"/>
                    <a:gd name="connsiteX9" fmla="*/ 1529237 w 1751959"/>
                    <a:gd name="connsiteY9" fmla="*/ 1964622 h 2274803"/>
                    <a:gd name="connsiteX10" fmla="*/ 1751917 w 1751959"/>
                    <a:gd name="connsiteY10" fmla="*/ 1741943 h 2274803"/>
                    <a:gd name="connsiteX11" fmla="*/ 1751917 w 1751959"/>
                    <a:gd name="connsiteY11" fmla="*/ 223091 h 2274803"/>
                    <a:gd name="connsiteX12" fmla="*/ 1529495 w 1751959"/>
                    <a:gd name="connsiteY12" fmla="*/ -103 h 2274803"/>
                    <a:gd name="connsiteX13" fmla="*/ 1529237 w 1751959"/>
                    <a:gd name="connsiteY13" fmla="*/ -103 h 2274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51959" h="2274803">
                      <a:moveTo>
                        <a:pt x="1529237" y="-103"/>
                      </a:moveTo>
                      <a:lnTo>
                        <a:pt x="222637" y="-103"/>
                      </a:lnTo>
                      <a:cubicBezTo>
                        <a:pt x="99635" y="-26"/>
                        <a:pt x="-42" y="99703"/>
                        <a:pt x="-42" y="222705"/>
                      </a:cubicBezTo>
                      <a:lnTo>
                        <a:pt x="-42" y="1741557"/>
                      </a:lnTo>
                      <a:cubicBezTo>
                        <a:pt x="-42" y="1864545"/>
                        <a:pt x="99655" y="1964236"/>
                        <a:pt x="222637" y="1964236"/>
                      </a:cubicBezTo>
                      <a:lnTo>
                        <a:pt x="662204" y="1964236"/>
                      </a:lnTo>
                      <a:lnTo>
                        <a:pt x="840347" y="2252303"/>
                      </a:lnTo>
                      <a:cubicBezTo>
                        <a:pt x="858882" y="2282165"/>
                        <a:pt x="892735" y="2282165"/>
                        <a:pt x="911270" y="2252303"/>
                      </a:cubicBezTo>
                      <a:lnTo>
                        <a:pt x="1089542" y="1964622"/>
                      </a:lnTo>
                      <a:lnTo>
                        <a:pt x="1529237" y="1964622"/>
                      </a:lnTo>
                      <a:cubicBezTo>
                        <a:pt x="1652226" y="1964622"/>
                        <a:pt x="1751917" y="1864931"/>
                        <a:pt x="1751917" y="1741943"/>
                      </a:cubicBezTo>
                      <a:lnTo>
                        <a:pt x="1751917" y="223091"/>
                      </a:lnTo>
                      <a:cubicBezTo>
                        <a:pt x="1752135" y="100038"/>
                        <a:pt x="1652548" y="116"/>
                        <a:pt x="1529495" y="-103"/>
                      </a:cubicBezTo>
                      <a:cubicBezTo>
                        <a:pt x="1529405" y="-103"/>
                        <a:pt x="1529327" y="-103"/>
                        <a:pt x="1529237" y="-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870" cap="flat">
                  <a:noFill/>
                  <a:prstDash val="solid"/>
                  <a:miter/>
                </a:ln>
                <a:effectLst>
                  <a:outerShdw blurRad="101600" dist="38100" dir="16200000" rotWithShape="0">
                    <a:prstClr val="black">
                      <a:alpha val="1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23F04C0B-321D-77AF-8D51-CE943669D0C5}"/>
                    </a:ext>
                  </a:extLst>
                </p:cNvPr>
                <p:cNvSpPr/>
                <p:nvPr/>
              </p:nvSpPr>
              <p:spPr>
                <a:xfrm>
                  <a:off x="10145031" y="5299131"/>
                  <a:ext cx="819408" cy="466866"/>
                </a:xfrm>
                <a:custGeom>
                  <a:avLst/>
                  <a:gdLst>
                    <a:gd name="connsiteX0" fmla="*/ 643540 w 819408"/>
                    <a:gd name="connsiteY0" fmla="*/ -103 h 466866"/>
                    <a:gd name="connsiteX1" fmla="*/ -42 w 819408"/>
                    <a:gd name="connsiteY1" fmla="*/ -103 h 466866"/>
                    <a:gd name="connsiteX2" fmla="*/ -42 w 819408"/>
                    <a:gd name="connsiteY2" fmla="*/ 422215 h 466866"/>
                    <a:gd name="connsiteX3" fmla="*/ 44481 w 819408"/>
                    <a:gd name="connsiteY3" fmla="*/ 466764 h 466866"/>
                    <a:gd name="connsiteX4" fmla="*/ 67792 w 819408"/>
                    <a:gd name="connsiteY4" fmla="*/ 460186 h 466866"/>
                    <a:gd name="connsiteX5" fmla="*/ 819367 w 819408"/>
                    <a:gd name="connsiteY5" fmla="*/ 1312 h 466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19408" h="466866">
                      <a:moveTo>
                        <a:pt x="643540" y="-103"/>
                      </a:moveTo>
                      <a:lnTo>
                        <a:pt x="-42" y="-103"/>
                      </a:lnTo>
                      <a:lnTo>
                        <a:pt x="-42" y="422215"/>
                      </a:lnTo>
                      <a:cubicBezTo>
                        <a:pt x="-55" y="446812"/>
                        <a:pt x="19884" y="466764"/>
                        <a:pt x="44481" y="466764"/>
                      </a:cubicBezTo>
                      <a:cubicBezTo>
                        <a:pt x="52706" y="466764"/>
                        <a:pt x="60777" y="464485"/>
                        <a:pt x="67792" y="460186"/>
                      </a:cubicBezTo>
                      <a:lnTo>
                        <a:pt x="819367" y="131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128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62FDA640-C173-BCFB-F3B8-49FE776C5A8D}"/>
                    </a:ext>
                  </a:extLst>
                </p:cNvPr>
                <p:cNvSpPr/>
                <p:nvPr/>
              </p:nvSpPr>
              <p:spPr>
                <a:xfrm>
                  <a:off x="8850530" y="2492472"/>
                  <a:ext cx="2250863" cy="2827381"/>
                </a:xfrm>
                <a:custGeom>
                  <a:avLst/>
                  <a:gdLst>
                    <a:gd name="connsiteX0" fmla="*/ 2028184 w 2250863"/>
                    <a:gd name="connsiteY0" fmla="*/ 0 h 2827381"/>
                    <a:gd name="connsiteX1" fmla="*/ 2250863 w 2250863"/>
                    <a:gd name="connsiteY1" fmla="*/ 0 h 2827381"/>
                    <a:gd name="connsiteX2" fmla="*/ 2250863 w 2250863"/>
                    <a:gd name="connsiteY2" fmla="*/ 2827382 h 2827381"/>
                    <a:gd name="connsiteX3" fmla="*/ 2028184 w 2250863"/>
                    <a:gd name="connsiteY3" fmla="*/ 2827382 h 2827381"/>
                    <a:gd name="connsiteX4" fmla="*/ 222679 w 2250863"/>
                    <a:gd name="connsiteY4" fmla="*/ 2827382 h 2827381"/>
                    <a:gd name="connsiteX5" fmla="*/ 0 w 2250863"/>
                    <a:gd name="connsiteY5" fmla="*/ 2827382 h 2827381"/>
                    <a:gd name="connsiteX6" fmla="*/ 0 w 2250863"/>
                    <a:gd name="connsiteY6" fmla="*/ 0 h 2827381"/>
                    <a:gd name="connsiteX7" fmla="*/ 222679 w 2250863"/>
                    <a:gd name="connsiteY7" fmla="*/ 0 h 2827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50863" h="2827381">
                      <a:moveTo>
                        <a:pt x="2028184" y="0"/>
                      </a:moveTo>
                      <a:cubicBezTo>
                        <a:pt x="2151166" y="0"/>
                        <a:pt x="2250863" y="0"/>
                        <a:pt x="2250863" y="0"/>
                      </a:cubicBezTo>
                      <a:lnTo>
                        <a:pt x="2250863" y="2827382"/>
                      </a:lnTo>
                      <a:cubicBezTo>
                        <a:pt x="2250863" y="2827382"/>
                        <a:pt x="2151166" y="2827382"/>
                        <a:pt x="2028184" y="2827382"/>
                      </a:cubicBezTo>
                      <a:lnTo>
                        <a:pt x="222679" y="2827382"/>
                      </a:lnTo>
                      <a:cubicBezTo>
                        <a:pt x="99697" y="2827382"/>
                        <a:pt x="0" y="2827382"/>
                        <a:pt x="0" y="2827382"/>
                      </a:cubicBezTo>
                      <a:lnTo>
                        <a:pt x="0" y="0"/>
                      </a:lnTo>
                      <a:cubicBezTo>
                        <a:pt x="0" y="0"/>
                        <a:pt x="99697" y="0"/>
                        <a:pt x="22267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8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E87B3E7C-C9F9-0A4E-2EA7-CA9E309DFBE8}"/>
                    </a:ext>
                  </a:extLst>
                </p:cNvPr>
                <p:cNvSpPr/>
                <p:nvPr/>
              </p:nvSpPr>
              <p:spPr>
                <a:xfrm>
                  <a:off x="9012384" y="2146482"/>
                  <a:ext cx="1927154" cy="2274803"/>
                </a:xfrm>
                <a:custGeom>
                  <a:avLst/>
                  <a:gdLst>
                    <a:gd name="connsiteX0" fmla="*/ 1529237 w 1751958"/>
                    <a:gd name="connsiteY0" fmla="*/ -103 h 2274803"/>
                    <a:gd name="connsiteX1" fmla="*/ 222637 w 1751958"/>
                    <a:gd name="connsiteY1" fmla="*/ -103 h 2274803"/>
                    <a:gd name="connsiteX2" fmla="*/ -42 w 1751958"/>
                    <a:gd name="connsiteY2" fmla="*/ 222705 h 2274803"/>
                    <a:gd name="connsiteX3" fmla="*/ -42 w 1751958"/>
                    <a:gd name="connsiteY3" fmla="*/ 1741557 h 2274803"/>
                    <a:gd name="connsiteX4" fmla="*/ 222637 w 1751958"/>
                    <a:gd name="connsiteY4" fmla="*/ 1964236 h 2274803"/>
                    <a:gd name="connsiteX5" fmla="*/ 662333 w 1751958"/>
                    <a:gd name="connsiteY5" fmla="*/ 1964236 h 2274803"/>
                    <a:gd name="connsiteX6" fmla="*/ 840476 w 1751958"/>
                    <a:gd name="connsiteY6" fmla="*/ 2252303 h 2274803"/>
                    <a:gd name="connsiteX7" fmla="*/ 911399 w 1751958"/>
                    <a:gd name="connsiteY7" fmla="*/ 2252303 h 2274803"/>
                    <a:gd name="connsiteX8" fmla="*/ 1089542 w 1751958"/>
                    <a:gd name="connsiteY8" fmla="*/ 1964622 h 2274803"/>
                    <a:gd name="connsiteX9" fmla="*/ 1529237 w 1751958"/>
                    <a:gd name="connsiteY9" fmla="*/ 1964622 h 2274803"/>
                    <a:gd name="connsiteX10" fmla="*/ 1751916 w 1751958"/>
                    <a:gd name="connsiteY10" fmla="*/ 1741943 h 2274803"/>
                    <a:gd name="connsiteX11" fmla="*/ 1751916 w 1751958"/>
                    <a:gd name="connsiteY11" fmla="*/ 223091 h 2274803"/>
                    <a:gd name="connsiteX12" fmla="*/ 1529495 w 1751958"/>
                    <a:gd name="connsiteY12" fmla="*/ -103 h 2274803"/>
                    <a:gd name="connsiteX13" fmla="*/ 1529237 w 1751958"/>
                    <a:gd name="connsiteY13" fmla="*/ -103 h 2274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51958" h="2274803">
                      <a:moveTo>
                        <a:pt x="1529237" y="-103"/>
                      </a:moveTo>
                      <a:lnTo>
                        <a:pt x="222637" y="-103"/>
                      </a:lnTo>
                      <a:cubicBezTo>
                        <a:pt x="99636" y="-26"/>
                        <a:pt x="-42" y="99703"/>
                        <a:pt x="-42" y="222705"/>
                      </a:cubicBezTo>
                      <a:lnTo>
                        <a:pt x="-42" y="1741557"/>
                      </a:lnTo>
                      <a:cubicBezTo>
                        <a:pt x="-42" y="1864545"/>
                        <a:pt x="99649" y="1964236"/>
                        <a:pt x="222637" y="1964236"/>
                      </a:cubicBezTo>
                      <a:lnTo>
                        <a:pt x="662333" y="1964236"/>
                      </a:lnTo>
                      <a:lnTo>
                        <a:pt x="840476" y="2252303"/>
                      </a:lnTo>
                      <a:cubicBezTo>
                        <a:pt x="859011" y="2282165"/>
                        <a:pt x="892863" y="2282165"/>
                        <a:pt x="911399" y="2252303"/>
                      </a:cubicBezTo>
                      <a:lnTo>
                        <a:pt x="1089542" y="1964622"/>
                      </a:lnTo>
                      <a:lnTo>
                        <a:pt x="1529237" y="1964622"/>
                      </a:lnTo>
                      <a:cubicBezTo>
                        <a:pt x="1652213" y="1964622"/>
                        <a:pt x="1751916" y="1864931"/>
                        <a:pt x="1751916" y="1741943"/>
                      </a:cubicBezTo>
                      <a:lnTo>
                        <a:pt x="1751916" y="223091"/>
                      </a:lnTo>
                      <a:cubicBezTo>
                        <a:pt x="1752136" y="100038"/>
                        <a:pt x="1652548" y="116"/>
                        <a:pt x="1529495" y="-103"/>
                      </a:cubicBezTo>
                      <a:cubicBezTo>
                        <a:pt x="1529404" y="-103"/>
                        <a:pt x="1529328" y="-103"/>
                        <a:pt x="1529237" y="-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870" cap="flat">
                  <a:noFill/>
                  <a:prstDash val="solid"/>
                  <a:miter/>
                </a:ln>
                <a:effectLst>
                  <a:outerShdw blurRad="101600" dist="38100" dir="16200000" rotWithShape="0">
                    <a:prstClr val="black">
                      <a:alpha val="1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54B7DF89-F121-B386-49F8-1CAFE67590FC}"/>
                    </a:ext>
                  </a:extLst>
                </p:cNvPr>
                <p:cNvSpPr/>
                <p:nvPr/>
              </p:nvSpPr>
              <p:spPr>
                <a:xfrm>
                  <a:off x="4781805" y="5299131"/>
                  <a:ext cx="819279" cy="466712"/>
                </a:xfrm>
                <a:custGeom>
                  <a:avLst/>
                  <a:gdLst>
                    <a:gd name="connsiteX0" fmla="*/ 67534 w 819279"/>
                    <a:gd name="connsiteY0" fmla="*/ 460186 h 466712"/>
                    <a:gd name="connsiteX1" fmla="*/ 819238 w 819279"/>
                    <a:gd name="connsiteY1" fmla="*/ 1312 h 466712"/>
                    <a:gd name="connsiteX2" fmla="*/ 643540 w 819279"/>
                    <a:gd name="connsiteY2" fmla="*/ -103 h 466712"/>
                    <a:gd name="connsiteX3" fmla="*/ -42 w 819279"/>
                    <a:gd name="connsiteY3" fmla="*/ -103 h 466712"/>
                    <a:gd name="connsiteX4" fmla="*/ -42 w 819279"/>
                    <a:gd name="connsiteY4" fmla="*/ 422215 h 466712"/>
                    <a:gd name="connsiteX5" fmla="*/ 44635 w 819279"/>
                    <a:gd name="connsiteY5" fmla="*/ 466609 h 466712"/>
                    <a:gd name="connsiteX6" fmla="*/ 67534 w 819279"/>
                    <a:gd name="connsiteY6" fmla="*/ 460186 h 4667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9279" h="466712">
                      <a:moveTo>
                        <a:pt x="67534" y="460186"/>
                      </a:moveTo>
                      <a:lnTo>
                        <a:pt x="819238" y="1312"/>
                      </a:lnTo>
                      <a:lnTo>
                        <a:pt x="643540" y="-103"/>
                      </a:lnTo>
                      <a:lnTo>
                        <a:pt x="-42" y="-103"/>
                      </a:lnTo>
                      <a:lnTo>
                        <a:pt x="-42" y="422215"/>
                      </a:lnTo>
                      <a:cubicBezTo>
                        <a:pt x="35" y="446812"/>
                        <a:pt x="20038" y="466686"/>
                        <a:pt x="44635" y="466609"/>
                      </a:cubicBezTo>
                      <a:cubicBezTo>
                        <a:pt x="52706" y="466583"/>
                        <a:pt x="60622" y="464369"/>
                        <a:pt x="67534" y="460186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28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F7F2F9AD-D8C6-BE9D-348C-3E61E2D1F092}"/>
                    </a:ext>
                  </a:extLst>
                </p:cNvPr>
                <p:cNvSpPr/>
                <p:nvPr/>
              </p:nvSpPr>
              <p:spPr>
                <a:xfrm>
                  <a:off x="3483057" y="2492472"/>
                  <a:ext cx="2250863" cy="2827381"/>
                </a:xfrm>
                <a:custGeom>
                  <a:avLst/>
                  <a:gdLst>
                    <a:gd name="connsiteX0" fmla="*/ 2028184 w 2250863"/>
                    <a:gd name="connsiteY0" fmla="*/ 0 h 2827381"/>
                    <a:gd name="connsiteX1" fmla="*/ 2250863 w 2250863"/>
                    <a:gd name="connsiteY1" fmla="*/ 0 h 2827381"/>
                    <a:gd name="connsiteX2" fmla="*/ 2250863 w 2250863"/>
                    <a:gd name="connsiteY2" fmla="*/ 2827382 h 2827381"/>
                    <a:gd name="connsiteX3" fmla="*/ 2028184 w 2250863"/>
                    <a:gd name="connsiteY3" fmla="*/ 2827382 h 2827381"/>
                    <a:gd name="connsiteX4" fmla="*/ 222679 w 2250863"/>
                    <a:gd name="connsiteY4" fmla="*/ 2827382 h 2827381"/>
                    <a:gd name="connsiteX5" fmla="*/ 0 w 2250863"/>
                    <a:gd name="connsiteY5" fmla="*/ 2827382 h 2827381"/>
                    <a:gd name="connsiteX6" fmla="*/ 0 w 2250863"/>
                    <a:gd name="connsiteY6" fmla="*/ 0 h 2827381"/>
                    <a:gd name="connsiteX7" fmla="*/ 222679 w 2250863"/>
                    <a:gd name="connsiteY7" fmla="*/ 0 h 2827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50863" h="2827381">
                      <a:moveTo>
                        <a:pt x="2028184" y="0"/>
                      </a:moveTo>
                      <a:cubicBezTo>
                        <a:pt x="2151167" y="0"/>
                        <a:pt x="2250863" y="0"/>
                        <a:pt x="2250863" y="0"/>
                      </a:cubicBezTo>
                      <a:lnTo>
                        <a:pt x="2250863" y="2827382"/>
                      </a:lnTo>
                      <a:cubicBezTo>
                        <a:pt x="2250863" y="2827382"/>
                        <a:pt x="2151166" y="2827382"/>
                        <a:pt x="2028184" y="2827382"/>
                      </a:cubicBezTo>
                      <a:lnTo>
                        <a:pt x="222679" y="2827382"/>
                      </a:lnTo>
                      <a:cubicBezTo>
                        <a:pt x="99697" y="2827382"/>
                        <a:pt x="0" y="2827382"/>
                        <a:pt x="0" y="2827382"/>
                      </a:cubicBezTo>
                      <a:lnTo>
                        <a:pt x="0" y="0"/>
                      </a:lnTo>
                      <a:cubicBezTo>
                        <a:pt x="0" y="0"/>
                        <a:pt x="99697" y="0"/>
                        <a:pt x="2226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8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58509AEA-14A9-3BEA-4499-0333693EA64D}"/>
                    </a:ext>
                  </a:extLst>
                </p:cNvPr>
                <p:cNvSpPr/>
                <p:nvPr/>
              </p:nvSpPr>
              <p:spPr>
                <a:xfrm>
                  <a:off x="3644911" y="2146482"/>
                  <a:ext cx="1927155" cy="2274803"/>
                </a:xfrm>
                <a:custGeom>
                  <a:avLst/>
                  <a:gdLst>
                    <a:gd name="connsiteX0" fmla="*/ 1529237 w 1751959"/>
                    <a:gd name="connsiteY0" fmla="*/ -103 h 2274803"/>
                    <a:gd name="connsiteX1" fmla="*/ 222637 w 1751959"/>
                    <a:gd name="connsiteY1" fmla="*/ -103 h 2274803"/>
                    <a:gd name="connsiteX2" fmla="*/ -42 w 1751959"/>
                    <a:gd name="connsiteY2" fmla="*/ 222705 h 2274803"/>
                    <a:gd name="connsiteX3" fmla="*/ -42 w 1751959"/>
                    <a:gd name="connsiteY3" fmla="*/ 1741557 h 2274803"/>
                    <a:gd name="connsiteX4" fmla="*/ 222637 w 1751959"/>
                    <a:gd name="connsiteY4" fmla="*/ 1964236 h 2274803"/>
                    <a:gd name="connsiteX5" fmla="*/ 662333 w 1751959"/>
                    <a:gd name="connsiteY5" fmla="*/ 1964236 h 2274803"/>
                    <a:gd name="connsiteX6" fmla="*/ 840476 w 1751959"/>
                    <a:gd name="connsiteY6" fmla="*/ 2252303 h 2274803"/>
                    <a:gd name="connsiteX7" fmla="*/ 911399 w 1751959"/>
                    <a:gd name="connsiteY7" fmla="*/ 2252303 h 2274803"/>
                    <a:gd name="connsiteX8" fmla="*/ 1089542 w 1751959"/>
                    <a:gd name="connsiteY8" fmla="*/ 1964622 h 2274803"/>
                    <a:gd name="connsiteX9" fmla="*/ 1529237 w 1751959"/>
                    <a:gd name="connsiteY9" fmla="*/ 1964622 h 2274803"/>
                    <a:gd name="connsiteX10" fmla="*/ 1751917 w 1751959"/>
                    <a:gd name="connsiteY10" fmla="*/ 1741943 h 2274803"/>
                    <a:gd name="connsiteX11" fmla="*/ 1751917 w 1751959"/>
                    <a:gd name="connsiteY11" fmla="*/ 223091 h 2274803"/>
                    <a:gd name="connsiteX12" fmla="*/ 1529495 w 1751959"/>
                    <a:gd name="connsiteY12" fmla="*/ -103 h 2274803"/>
                    <a:gd name="connsiteX13" fmla="*/ 1529237 w 1751959"/>
                    <a:gd name="connsiteY13" fmla="*/ -103 h 2274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51959" h="2274803">
                      <a:moveTo>
                        <a:pt x="1529237" y="-103"/>
                      </a:moveTo>
                      <a:lnTo>
                        <a:pt x="222637" y="-103"/>
                      </a:lnTo>
                      <a:cubicBezTo>
                        <a:pt x="99636" y="-26"/>
                        <a:pt x="-42" y="99703"/>
                        <a:pt x="-42" y="222705"/>
                      </a:cubicBezTo>
                      <a:lnTo>
                        <a:pt x="-42" y="1741557"/>
                      </a:lnTo>
                      <a:cubicBezTo>
                        <a:pt x="-42" y="1864545"/>
                        <a:pt x="99649" y="1964236"/>
                        <a:pt x="222637" y="1964236"/>
                      </a:cubicBezTo>
                      <a:lnTo>
                        <a:pt x="662333" y="1964236"/>
                      </a:lnTo>
                      <a:lnTo>
                        <a:pt x="840476" y="2252303"/>
                      </a:lnTo>
                      <a:cubicBezTo>
                        <a:pt x="859011" y="2282165"/>
                        <a:pt x="892864" y="2282165"/>
                        <a:pt x="911399" y="2252303"/>
                      </a:cubicBezTo>
                      <a:lnTo>
                        <a:pt x="1089542" y="1964622"/>
                      </a:lnTo>
                      <a:lnTo>
                        <a:pt x="1529237" y="1964622"/>
                      </a:lnTo>
                      <a:cubicBezTo>
                        <a:pt x="1652226" y="1964622"/>
                        <a:pt x="1751917" y="1864931"/>
                        <a:pt x="1751917" y="1741943"/>
                      </a:cubicBezTo>
                      <a:lnTo>
                        <a:pt x="1751917" y="223091"/>
                      </a:lnTo>
                      <a:cubicBezTo>
                        <a:pt x="1752136" y="100038"/>
                        <a:pt x="1652548" y="116"/>
                        <a:pt x="1529495" y="-103"/>
                      </a:cubicBezTo>
                      <a:cubicBezTo>
                        <a:pt x="1529404" y="-103"/>
                        <a:pt x="1529328" y="-103"/>
                        <a:pt x="1529237" y="-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870" cap="flat">
                  <a:noFill/>
                  <a:prstDash val="solid"/>
                  <a:miter/>
                </a:ln>
                <a:effectLst>
                  <a:outerShdw blurRad="101600" dist="38100" dir="16200000" rotWithShape="0">
                    <a:prstClr val="black">
                      <a:alpha val="1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581D4033-BE26-5316-9B79-241BE6944335}"/>
                    </a:ext>
                  </a:extLst>
                </p:cNvPr>
                <p:cNvSpPr/>
                <p:nvPr/>
              </p:nvSpPr>
              <p:spPr>
                <a:xfrm>
                  <a:off x="7467730" y="5299131"/>
                  <a:ext cx="819151" cy="466712"/>
                </a:xfrm>
                <a:custGeom>
                  <a:avLst/>
                  <a:gdLst>
                    <a:gd name="connsiteX0" fmla="*/ 67534 w 819151"/>
                    <a:gd name="connsiteY0" fmla="*/ 460186 h 466712"/>
                    <a:gd name="connsiteX1" fmla="*/ 819109 w 819151"/>
                    <a:gd name="connsiteY1" fmla="*/ 1312 h 466712"/>
                    <a:gd name="connsiteX2" fmla="*/ 643540 w 819151"/>
                    <a:gd name="connsiteY2" fmla="*/ -103 h 466712"/>
                    <a:gd name="connsiteX3" fmla="*/ -42 w 819151"/>
                    <a:gd name="connsiteY3" fmla="*/ -103 h 466712"/>
                    <a:gd name="connsiteX4" fmla="*/ -42 w 819151"/>
                    <a:gd name="connsiteY4" fmla="*/ 422215 h 466712"/>
                    <a:gd name="connsiteX5" fmla="*/ 44635 w 819151"/>
                    <a:gd name="connsiteY5" fmla="*/ 466609 h 466712"/>
                    <a:gd name="connsiteX6" fmla="*/ 67534 w 819151"/>
                    <a:gd name="connsiteY6" fmla="*/ 460186 h 4667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9151" h="466712">
                      <a:moveTo>
                        <a:pt x="67534" y="460186"/>
                      </a:moveTo>
                      <a:lnTo>
                        <a:pt x="819109" y="1312"/>
                      </a:lnTo>
                      <a:lnTo>
                        <a:pt x="643540" y="-103"/>
                      </a:lnTo>
                      <a:lnTo>
                        <a:pt x="-42" y="-103"/>
                      </a:lnTo>
                      <a:lnTo>
                        <a:pt x="-42" y="422215"/>
                      </a:lnTo>
                      <a:cubicBezTo>
                        <a:pt x="35" y="446812"/>
                        <a:pt x="20038" y="466686"/>
                        <a:pt x="44635" y="466609"/>
                      </a:cubicBezTo>
                      <a:cubicBezTo>
                        <a:pt x="52706" y="466583"/>
                        <a:pt x="60622" y="464369"/>
                        <a:pt x="67534" y="460186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128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508DC6DB-3E06-D18E-5C36-55B85FD9927B}"/>
                    </a:ext>
                  </a:extLst>
                </p:cNvPr>
                <p:cNvSpPr/>
                <p:nvPr/>
              </p:nvSpPr>
              <p:spPr>
                <a:xfrm>
                  <a:off x="6166794" y="2492472"/>
                  <a:ext cx="2250863" cy="2827381"/>
                </a:xfrm>
                <a:custGeom>
                  <a:avLst/>
                  <a:gdLst>
                    <a:gd name="connsiteX0" fmla="*/ 2028184 w 2250863"/>
                    <a:gd name="connsiteY0" fmla="*/ 0 h 2827381"/>
                    <a:gd name="connsiteX1" fmla="*/ 2250863 w 2250863"/>
                    <a:gd name="connsiteY1" fmla="*/ 0 h 2827381"/>
                    <a:gd name="connsiteX2" fmla="*/ 2250863 w 2250863"/>
                    <a:gd name="connsiteY2" fmla="*/ 2827382 h 2827381"/>
                    <a:gd name="connsiteX3" fmla="*/ 2028184 w 2250863"/>
                    <a:gd name="connsiteY3" fmla="*/ 2827382 h 2827381"/>
                    <a:gd name="connsiteX4" fmla="*/ 222680 w 2250863"/>
                    <a:gd name="connsiteY4" fmla="*/ 2827382 h 2827381"/>
                    <a:gd name="connsiteX5" fmla="*/ 0 w 2250863"/>
                    <a:gd name="connsiteY5" fmla="*/ 2827382 h 2827381"/>
                    <a:gd name="connsiteX6" fmla="*/ 0 w 2250863"/>
                    <a:gd name="connsiteY6" fmla="*/ 0 h 2827381"/>
                    <a:gd name="connsiteX7" fmla="*/ 222680 w 2250863"/>
                    <a:gd name="connsiteY7" fmla="*/ 0 h 2827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50863" h="2827381">
                      <a:moveTo>
                        <a:pt x="2028184" y="0"/>
                      </a:moveTo>
                      <a:cubicBezTo>
                        <a:pt x="2151166" y="0"/>
                        <a:pt x="2250863" y="0"/>
                        <a:pt x="2250863" y="0"/>
                      </a:cubicBezTo>
                      <a:lnTo>
                        <a:pt x="2250863" y="2827382"/>
                      </a:lnTo>
                      <a:cubicBezTo>
                        <a:pt x="2250863" y="2827382"/>
                        <a:pt x="2151166" y="2827382"/>
                        <a:pt x="2028184" y="2827382"/>
                      </a:cubicBezTo>
                      <a:lnTo>
                        <a:pt x="222680" y="2827382"/>
                      </a:lnTo>
                      <a:cubicBezTo>
                        <a:pt x="99697" y="2827382"/>
                        <a:pt x="0" y="2827382"/>
                        <a:pt x="0" y="2827382"/>
                      </a:cubicBezTo>
                      <a:lnTo>
                        <a:pt x="0" y="0"/>
                      </a:lnTo>
                      <a:cubicBezTo>
                        <a:pt x="0" y="0"/>
                        <a:pt x="99697" y="0"/>
                        <a:pt x="22268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28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95B0D57C-4417-B7D8-9684-9FBB6D5BC0A9}"/>
                    </a:ext>
                  </a:extLst>
                </p:cNvPr>
                <p:cNvSpPr/>
                <p:nvPr/>
              </p:nvSpPr>
              <p:spPr>
                <a:xfrm>
                  <a:off x="6328648" y="2146482"/>
                  <a:ext cx="1927154" cy="2274803"/>
                </a:xfrm>
                <a:custGeom>
                  <a:avLst/>
                  <a:gdLst>
                    <a:gd name="connsiteX0" fmla="*/ 1529237 w 1751958"/>
                    <a:gd name="connsiteY0" fmla="*/ -103 h 2274803"/>
                    <a:gd name="connsiteX1" fmla="*/ 222637 w 1751958"/>
                    <a:gd name="connsiteY1" fmla="*/ -103 h 2274803"/>
                    <a:gd name="connsiteX2" fmla="*/ -42 w 1751958"/>
                    <a:gd name="connsiteY2" fmla="*/ 222705 h 2274803"/>
                    <a:gd name="connsiteX3" fmla="*/ -42 w 1751958"/>
                    <a:gd name="connsiteY3" fmla="*/ 1741557 h 2274803"/>
                    <a:gd name="connsiteX4" fmla="*/ 222637 w 1751958"/>
                    <a:gd name="connsiteY4" fmla="*/ 1964236 h 2274803"/>
                    <a:gd name="connsiteX5" fmla="*/ 662204 w 1751958"/>
                    <a:gd name="connsiteY5" fmla="*/ 1964236 h 2274803"/>
                    <a:gd name="connsiteX6" fmla="*/ 840348 w 1751958"/>
                    <a:gd name="connsiteY6" fmla="*/ 2252303 h 2274803"/>
                    <a:gd name="connsiteX7" fmla="*/ 911270 w 1751958"/>
                    <a:gd name="connsiteY7" fmla="*/ 2252303 h 2274803"/>
                    <a:gd name="connsiteX8" fmla="*/ 1089542 w 1751958"/>
                    <a:gd name="connsiteY8" fmla="*/ 1964622 h 2274803"/>
                    <a:gd name="connsiteX9" fmla="*/ 1529237 w 1751958"/>
                    <a:gd name="connsiteY9" fmla="*/ 1964622 h 2274803"/>
                    <a:gd name="connsiteX10" fmla="*/ 1751916 w 1751958"/>
                    <a:gd name="connsiteY10" fmla="*/ 1741943 h 2274803"/>
                    <a:gd name="connsiteX11" fmla="*/ 1751916 w 1751958"/>
                    <a:gd name="connsiteY11" fmla="*/ 223091 h 2274803"/>
                    <a:gd name="connsiteX12" fmla="*/ 1529495 w 1751958"/>
                    <a:gd name="connsiteY12" fmla="*/ -103 h 2274803"/>
                    <a:gd name="connsiteX13" fmla="*/ 1529237 w 1751958"/>
                    <a:gd name="connsiteY13" fmla="*/ -103 h 2274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51958" h="2274803">
                      <a:moveTo>
                        <a:pt x="1529237" y="-103"/>
                      </a:moveTo>
                      <a:lnTo>
                        <a:pt x="222637" y="-103"/>
                      </a:lnTo>
                      <a:cubicBezTo>
                        <a:pt x="99636" y="-26"/>
                        <a:pt x="-42" y="99703"/>
                        <a:pt x="-42" y="222705"/>
                      </a:cubicBezTo>
                      <a:lnTo>
                        <a:pt x="-42" y="1741557"/>
                      </a:lnTo>
                      <a:cubicBezTo>
                        <a:pt x="-42" y="1864545"/>
                        <a:pt x="99649" y="1964236"/>
                        <a:pt x="222637" y="1964236"/>
                      </a:cubicBezTo>
                      <a:lnTo>
                        <a:pt x="662204" y="1964236"/>
                      </a:lnTo>
                      <a:lnTo>
                        <a:pt x="840348" y="2252303"/>
                      </a:lnTo>
                      <a:cubicBezTo>
                        <a:pt x="858883" y="2282165"/>
                        <a:pt x="892734" y="2282165"/>
                        <a:pt x="911270" y="2252303"/>
                      </a:cubicBezTo>
                      <a:lnTo>
                        <a:pt x="1089542" y="1964622"/>
                      </a:lnTo>
                      <a:lnTo>
                        <a:pt x="1529237" y="1964622"/>
                      </a:lnTo>
                      <a:cubicBezTo>
                        <a:pt x="1652213" y="1964622"/>
                        <a:pt x="1751916" y="1864931"/>
                        <a:pt x="1751916" y="1741943"/>
                      </a:cubicBezTo>
                      <a:lnTo>
                        <a:pt x="1751916" y="223091"/>
                      </a:lnTo>
                      <a:cubicBezTo>
                        <a:pt x="1752136" y="100038"/>
                        <a:pt x="1652548" y="116"/>
                        <a:pt x="1529495" y="-103"/>
                      </a:cubicBezTo>
                      <a:cubicBezTo>
                        <a:pt x="1529404" y="-103"/>
                        <a:pt x="1529328" y="-103"/>
                        <a:pt x="1529237" y="-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870" cap="flat">
                  <a:noFill/>
                  <a:prstDash val="solid"/>
                  <a:miter/>
                </a:ln>
                <a:effectLst>
                  <a:outerShdw blurRad="101600" dist="38100" dir="16200000" rotWithShape="0">
                    <a:prstClr val="black">
                      <a:alpha val="1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18247B82-A43F-5DB9-0872-FC9680F6215D}"/>
                    </a:ext>
                  </a:extLst>
                </p:cNvPr>
                <p:cNvGrpSpPr/>
                <p:nvPr/>
              </p:nvGrpSpPr>
              <p:grpSpPr>
                <a:xfrm>
                  <a:off x="1663397" y="1816880"/>
                  <a:ext cx="555282" cy="555282"/>
                  <a:chOff x="1663397" y="1816880"/>
                  <a:chExt cx="555282" cy="555282"/>
                </a:xfrm>
              </p:grpSpPr>
              <p:sp>
                <p:nvSpPr>
                  <p:cNvPr id="11" name="Freeform: Shape 10">
                    <a:extLst>
                      <a:ext uri="{FF2B5EF4-FFF2-40B4-BE49-F238E27FC236}">
                        <a16:creationId xmlns:a16="http://schemas.microsoft.com/office/drawing/2014/main" id="{7A7B61F5-3936-AA64-F13F-C3AC2AED9FCD}"/>
                      </a:ext>
                    </a:extLst>
                  </p:cNvPr>
                  <p:cNvSpPr/>
                  <p:nvPr/>
                </p:nvSpPr>
                <p:spPr>
                  <a:xfrm>
                    <a:off x="1663397" y="1816880"/>
                    <a:ext cx="555282" cy="555282"/>
                  </a:xfrm>
                  <a:custGeom>
                    <a:avLst/>
                    <a:gdLst>
                      <a:gd name="connsiteX0" fmla="*/ 555240 w 555282"/>
                      <a:gd name="connsiteY0" fmla="*/ 277538 h 555282"/>
                      <a:gd name="connsiteX1" fmla="*/ 277599 w 555282"/>
                      <a:gd name="connsiteY1" fmla="*/ 555179 h 555282"/>
                      <a:gd name="connsiteX2" fmla="*/ -42 w 555282"/>
                      <a:gd name="connsiteY2" fmla="*/ 277538 h 555282"/>
                      <a:gd name="connsiteX3" fmla="*/ 277599 w 555282"/>
                      <a:gd name="connsiteY3" fmla="*/ -103 h 555282"/>
                      <a:gd name="connsiteX4" fmla="*/ 555240 w 555282"/>
                      <a:gd name="connsiteY4" fmla="*/ 277538 h 555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5282" h="555282">
                        <a:moveTo>
                          <a:pt x="555240" y="277538"/>
                        </a:moveTo>
                        <a:cubicBezTo>
                          <a:pt x="555240" y="430875"/>
                          <a:pt x="430936" y="555179"/>
                          <a:pt x="277599" y="555179"/>
                        </a:cubicBezTo>
                        <a:cubicBezTo>
                          <a:pt x="124262" y="555179"/>
                          <a:pt x="-42" y="430875"/>
                          <a:pt x="-42" y="277538"/>
                        </a:cubicBezTo>
                        <a:cubicBezTo>
                          <a:pt x="-42" y="124201"/>
                          <a:pt x="124262" y="-103"/>
                          <a:pt x="277599" y="-103"/>
                        </a:cubicBezTo>
                        <a:cubicBezTo>
                          <a:pt x="430936" y="-103"/>
                          <a:pt x="555240" y="124201"/>
                          <a:pt x="555240" y="27753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38100">
                    <a:solidFill>
                      <a:schemeClr val="bg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>
                      <a:solidFill>
                        <a:schemeClr val="lt1"/>
                      </a:solidFill>
                      <a:latin typeface="Lora" pitchFamily="2" charset="0"/>
                    </a:endParaRPr>
                  </a:p>
                </p:txBody>
              </p:sp>
              <p:pic>
                <p:nvPicPr>
                  <p:cNvPr id="128" name="Picture 6" descr="Quantitative Research Svg Png Icon Free Download (#462151) -  OnlineWebFonts.COM">
                    <a:extLst>
                      <a:ext uri="{FF2B5EF4-FFF2-40B4-BE49-F238E27FC236}">
                        <a16:creationId xmlns:a16="http://schemas.microsoft.com/office/drawing/2014/main" id="{81D30023-8232-400D-8AF6-AEBC3832AB4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798698" y="1955370"/>
                    <a:ext cx="284680" cy="27830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32542D51-C8A6-C2E7-3C84-7071ACE2B3E5}"/>
                    </a:ext>
                  </a:extLst>
                </p:cNvPr>
                <p:cNvGrpSpPr/>
                <p:nvPr/>
              </p:nvGrpSpPr>
              <p:grpSpPr>
                <a:xfrm>
                  <a:off x="4347137" y="1816699"/>
                  <a:ext cx="555282" cy="555282"/>
                  <a:chOff x="4347137" y="1816699"/>
                  <a:chExt cx="555282" cy="555282"/>
                </a:xfrm>
              </p:grpSpPr>
              <p:sp>
                <p:nvSpPr>
                  <p:cNvPr id="87" name="Freeform: Shape 86">
                    <a:extLst>
                      <a:ext uri="{FF2B5EF4-FFF2-40B4-BE49-F238E27FC236}">
                        <a16:creationId xmlns:a16="http://schemas.microsoft.com/office/drawing/2014/main" id="{7C7B1684-F63C-1A66-235D-0F8EFFD5D601}"/>
                      </a:ext>
                    </a:extLst>
                  </p:cNvPr>
                  <p:cNvSpPr/>
                  <p:nvPr/>
                </p:nvSpPr>
                <p:spPr>
                  <a:xfrm>
                    <a:off x="4347137" y="1816699"/>
                    <a:ext cx="555282" cy="555282"/>
                  </a:xfrm>
                  <a:custGeom>
                    <a:avLst/>
                    <a:gdLst>
                      <a:gd name="connsiteX0" fmla="*/ 555240 w 555282"/>
                      <a:gd name="connsiteY0" fmla="*/ 277538 h 555282"/>
                      <a:gd name="connsiteX1" fmla="*/ 277599 w 555282"/>
                      <a:gd name="connsiteY1" fmla="*/ 555179 h 555282"/>
                      <a:gd name="connsiteX2" fmla="*/ -42 w 555282"/>
                      <a:gd name="connsiteY2" fmla="*/ 277538 h 555282"/>
                      <a:gd name="connsiteX3" fmla="*/ 277599 w 555282"/>
                      <a:gd name="connsiteY3" fmla="*/ -103 h 555282"/>
                      <a:gd name="connsiteX4" fmla="*/ 555240 w 555282"/>
                      <a:gd name="connsiteY4" fmla="*/ 277538 h 555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5282" h="555282">
                        <a:moveTo>
                          <a:pt x="555240" y="277538"/>
                        </a:moveTo>
                        <a:cubicBezTo>
                          <a:pt x="555240" y="430875"/>
                          <a:pt x="430936" y="555179"/>
                          <a:pt x="277599" y="555179"/>
                        </a:cubicBezTo>
                        <a:cubicBezTo>
                          <a:pt x="124262" y="555179"/>
                          <a:pt x="-42" y="430875"/>
                          <a:pt x="-42" y="277538"/>
                        </a:cubicBezTo>
                        <a:cubicBezTo>
                          <a:pt x="-42" y="124201"/>
                          <a:pt x="124262" y="-103"/>
                          <a:pt x="277599" y="-103"/>
                        </a:cubicBezTo>
                        <a:cubicBezTo>
                          <a:pt x="430936" y="-103"/>
                          <a:pt x="555240" y="124201"/>
                          <a:pt x="555240" y="27753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38100">
                    <a:solidFill>
                      <a:schemeClr val="bg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chemeClr val="lt1"/>
                      </a:solidFill>
                      <a:latin typeface="Lora" pitchFamily="2" charset="0"/>
                    </a:endParaRPr>
                  </a:p>
                </p:txBody>
              </p:sp>
              <p:pic>
                <p:nvPicPr>
                  <p:cNvPr id="129" name="Picture 8" descr="Idea - Free industry icons">
                    <a:extLst>
                      <a:ext uri="{FF2B5EF4-FFF2-40B4-BE49-F238E27FC236}">
                        <a16:creationId xmlns:a16="http://schemas.microsoft.com/office/drawing/2014/main" id="{89DF71A1-4A5F-649D-A31A-90F7BD351D5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64502" y="1934064"/>
                    <a:ext cx="320552" cy="32055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9BF5D09C-DDAA-76F9-FF6C-F08CD293DBA6}"/>
                    </a:ext>
                  </a:extLst>
                </p:cNvPr>
                <p:cNvGrpSpPr/>
                <p:nvPr/>
              </p:nvGrpSpPr>
              <p:grpSpPr>
                <a:xfrm>
                  <a:off x="7030748" y="1816519"/>
                  <a:ext cx="555282" cy="555282"/>
                  <a:chOff x="7030748" y="1816519"/>
                  <a:chExt cx="555282" cy="555282"/>
                </a:xfrm>
              </p:grpSpPr>
              <p:sp>
                <p:nvSpPr>
                  <p:cNvPr id="124" name="Freeform: Shape 123">
                    <a:extLst>
                      <a:ext uri="{FF2B5EF4-FFF2-40B4-BE49-F238E27FC236}">
                        <a16:creationId xmlns:a16="http://schemas.microsoft.com/office/drawing/2014/main" id="{1910829F-D398-779B-B77C-A220D098B01D}"/>
                      </a:ext>
                    </a:extLst>
                  </p:cNvPr>
                  <p:cNvSpPr/>
                  <p:nvPr/>
                </p:nvSpPr>
                <p:spPr>
                  <a:xfrm>
                    <a:off x="7030748" y="1816519"/>
                    <a:ext cx="555282" cy="555282"/>
                  </a:xfrm>
                  <a:custGeom>
                    <a:avLst/>
                    <a:gdLst>
                      <a:gd name="connsiteX0" fmla="*/ 555240 w 555282"/>
                      <a:gd name="connsiteY0" fmla="*/ 277538 h 555282"/>
                      <a:gd name="connsiteX1" fmla="*/ 277599 w 555282"/>
                      <a:gd name="connsiteY1" fmla="*/ 555179 h 555282"/>
                      <a:gd name="connsiteX2" fmla="*/ -42 w 555282"/>
                      <a:gd name="connsiteY2" fmla="*/ 277538 h 555282"/>
                      <a:gd name="connsiteX3" fmla="*/ 277599 w 555282"/>
                      <a:gd name="connsiteY3" fmla="*/ -103 h 555282"/>
                      <a:gd name="connsiteX4" fmla="*/ 555240 w 555282"/>
                      <a:gd name="connsiteY4" fmla="*/ 277538 h 555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5282" h="555282">
                        <a:moveTo>
                          <a:pt x="555240" y="277538"/>
                        </a:moveTo>
                        <a:cubicBezTo>
                          <a:pt x="555240" y="430875"/>
                          <a:pt x="430936" y="555179"/>
                          <a:pt x="277599" y="555179"/>
                        </a:cubicBezTo>
                        <a:cubicBezTo>
                          <a:pt x="124262" y="555179"/>
                          <a:pt x="-42" y="430875"/>
                          <a:pt x="-42" y="277538"/>
                        </a:cubicBezTo>
                        <a:cubicBezTo>
                          <a:pt x="-42" y="124201"/>
                          <a:pt x="124262" y="-103"/>
                          <a:pt x="277599" y="-103"/>
                        </a:cubicBezTo>
                        <a:cubicBezTo>
                          <a:pt x="430936" y="-103"/>
                          <a:pt x="555240" y="124201"/>
                          <a:pt x="555240" y="27753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38100">
                    <a:solidFill>
                      <a:schemeClr val="bg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chemeClr val="lt1"/>
                      </a:solidFill>
                      <a:latin typeface="Lora" pitchFamily="2" charset="0"/>
                    </a:endParaRPr>
                  </a:p>
                </p:txBody>
              </p:sp>
              <p:pic>
                <p:nvPicPr>
                  <p:cNvPr id="130" name="Picture 10" descr="Process - Free business and finance icons">
                    <a:extLst>
                      <a:ext uri="{FF2B5EF4-FFF2-40B4-BE49-F238E27FC236}">
                        <a16:creationId xmlns:a16="http://schemas.microsoft.com/office/drawing/2014/main" id="{979E8927-4214-E5AD-26A8-7653A44EBA0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72631" y="1958403"/>
                    <a:ext cx="271516" cy="27151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F41F0C6B-2BC1-7340-5418-A2878AD2FFA9}"/>
                    </a:ext>
                  </a:extLst>
                </p:cNvPr>
                <p:cNvGrpSpPr/>
                <p:nvPr/>
              </p:nvGrpSpPr>
              <p:grpSpPr>
                <a:xfrm>
                  <a:off x="9714360" y="1816210"/>
                  <a:ext cx="555282" cy="555282"/>
                  <a:chOff x="9714360" y="1816210"/>
                  <a:chExt cx="555282" cy="555282"/>
                </a:xfrm>
              </p:grpSpPr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3AD80163-1429-FD51-3899-793D14522E41}"/>
                      </a:ext>
                    </a:extLst>
                  </p:cNvPr>
                  <p:cNvSpPr/>
                  <p:nvPr/>
                </p:nvSpPr>
                <p:spPr>
                  <a:xfrm>
                    <a:off x="9714360" y="1816210"/>
                    <a:ext cx="555282" cy="555282"/>
                  </a:xfrm>
                  <a:custGeom>
                    <a:avLst/>
                    <a:gdLst>
                      <a:gd name="connsiteX0" fmla="*/ 555240 w 555282"/>
                      <a:gd name="connsiteY0" fmla="*/ 277538 h 555282"/>
                      <a:gd name="connsiteX1" fmla="*/ 277599 w 555282"/>
                      <a:gd name="connsiteY1" fmla="*/ 555179 h 555282"/>
                      <a:gd name="connsiteX2" fmla="*/ -42 w 555282"/>
                      <a:gd name="connsiteY2" fmla="*/ 277538 h 555282"/>
                      <a:gd name="connsiteX3" fmla="*/ 277599 w 555282"/>
                      <a:gd name="connsiteY3" fmla="*/ -103 h 555282"/>
                      <a:gd name="connsiteX4" fmla="*/ 555240 w 555282"/>
                      <a:gd name="connsiteY4" fmla="*/ 277538 h 555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5282" h="555282">
                        <a:moveTo>
                          <a:pt x="555240" y="277538"/>
                        </a:moveTo>
                        <a:cubicBezTo>
                          <a:pt x="555240" y="430875"/>
                          <a:pt x="430936" y="555179"/>
                          <a:pt x="277599" y="555179"/>
                        </a:cubicBezTo>
                        <a:cubicBezTo>
                          <a:pt x="124262" y="555179"/>
                          <a:pt x="-42" y="430875"/>
                          <a:pt x="-42" y="277538"/>
                        </a:cubicBezTo>
                        <a:cubicBezTo>
                          <a:pt x="-42" y="124201"/>
                          <a:pt x="124262" y="-103"/>
                          <a:pt x="277599" y="-103"/>
                        </a:cubicBezTo>
                        <a:cubicBezTo>
                          <a:pt x="430936" y="-103"/>
                          <a:pt x="555240" y="124201"/>
                          <a:pt x="555240" y="27753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38100">
                    <a:solidFill>
                      <a:schemeClr val="bg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chemeClr val="lt1"/>
                      </a:solidFill>
                      <a:latin typeface="Lora" pitchFamily="2" charset="0"/>
                    </a:endParaRPr>
                  </a:p>
                </p:txBody>
              </p:sp>
              <p:pic>
                <p:nvPicPr>
                  <p:cNvPr id="2050" name="Picture 2" descr="Goal - Free marketing icons">
                    <a:extLst>
                      <a:ext uri="{FF2B5EF4-FFF2-40B4-BE49-F238E27FC236}">
                        <a16:creationId xmlns:a16="http://schemas.microsoft.com/office/drawing/2014/main" id="{4DC803C0-2188-D9B4-2B1E-F57FE022A9C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BEBA8EAE-BF5A-486C-A8C5-ECC9F3942E4B}">
                        <a14:imgProps xmlns:a14="http://schemas.microsoft.com/office/drawing/2010/main">
                          <a14:imgLayer r:embed="rId9"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847543" y="1949394"/>
                    <a:ext cx="288916" cy="28891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C1F13594-4C80-34B4-FC3E-A60E403566CE}"/>
                  </a:ext>
                </a:extLst>
              </p:cNvPr>
              <p:cNvSpPr/>
              <p:nvPr/>
            </p:nvSpPr>
            <p:spPr>
              <a:xfrm>
                <a:off x="1006752" y="2823286"/>
                <a:ext cx="18360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Systematic investigation to gain new knowledge and understanding.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F9BAB8B5-2805-CC2D-1558-6AF2669A60AE}"/>
                  </a:ext>
                </a:extLst>
              </p:cNvPr>
              <p:cNvSpPr/>
              <p:nvPr/>
            </p:nvSpPr>
            <p:spPr>
              <a:xfrm>
                <a:off x="3690488" y="2823286"/>
                <a:ext cx="18360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An abstract concept or mental impression that can inspire creativity and innovation.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1372E66-5CF7-CCAE-6D35-EDABC2367F46}"/>
                  </a:ext>
                </a:extLst>
              </p:cNvPr>
              <p:cNvSpPr/>
              <p:nvPr/>
            </p:nvSpPr>
            <p:spPr>
              <a:xfrm>
                <a:off x="6374224" y="2823286"/>
                <a:ext cx="18360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A defined sequence of actions or steps taken to accomplish something.</a:t>
                </a:r>
                <a:endParaRPr lang="en-I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DCD73A78-1C13-C902-3C3D-6D63B1B48878}"/>
                  </a:ext>
                </a:extLst>
              </p:cNvPr>
              <p:cNvSpPr/>
              <p:nvPr/>
            </p:nvSpPr>
            <p:spPr>
              <a:xfrm>
                <a:off x="9057961" y="2823286"/>
                <a:ext cx="18360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Lora" pitchFamily="2" charset="0"/>
                  </a:rPr>
                  <a:t>A desired outcome or objective that a person or organization aims to achieve.</a:t>
                </a:r>
              </a:p>
            </p:txBody>
          </p:sp>
        </p:grp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8D09BACC-CE6A-B089-A599-70DF37F87C0E}"/>
                </a:ext>
              </a:extLst>
            </p:cNvPr>
            <p:cNvSpPr/>
            <p:nvPr/>
          </p:nvSpPr>
          <p:spPr>
            <a:xfrm>
              <a:off x="1192089" y="4655637"/>
              <a:ext cx="14653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bg1"/>
                  </a:solidFill>
                  <a:effectLst/>
                  <a:latin typeface="Lora" pitchFamily="2" charset="0"/>
                  <a:cs typeface="Arial" panose="020B0604020202020204" pitchFamily="34" charset="0"/>
                </a:rPr>
                <a:t>Research</a:t>
              </a:r>
              <a:endParaRPr lang="en-IN" b="1" dirty="0">
                <a:solidFill>
                  <a:schemeClr val="bg1"/>
                </a:solidFill>
                <a:latin typeface="Lor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7181DC08-9007-3181-E837-0CC9D5A01CA5}"/>
                </a:ext>
              </a:extLst>
            </p:cNvPr>
            <p:cNvSpPr/>
            <p:nvPr/>
          </p:nvSpPr>
          <p:spPr>
            <a:xfrm>
              <a:off x="3875825" y="4655637"/>
              <a:ext cx="14653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bg1"/>
                  </a:solidFill>
                  <a:effectLst/>
                  <a:latin typeface="Lora" pitchFamily="2" charset="0"/>
                  <a:cs typeface="Arial" panose="020B0604020202020204" pitchFamily="34" charset="0"/>
                </a:rPr>
                <a:t>Idea</a:t>
              </a:r>
              <a:endParaRPr lang="en-IN" b="1" dirty="0">
                <a:solidFill>
                  <a:schemeClr val="bg1"/>
                </a:solidFill>
                <a:latin typeface="Lor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C7570C09-881F-335B-4388-556BB7BF8F85}"/>
                </a:ext>
              </a:extLst>
            </p:cNvPr>
            <p:cNvSpPr/>
            <p:nvPr/>
          </p:nvSpPr>
          <p:spPr>
            <a:xfrm>
              <a:off x="6559561" y="4655637"/>
              <a:ext cx="14653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bg1"/>
                  </a:solidFill>
                  <a:effectLst/>
                  <a:latin typeface="Lora" pitchFamily="2" charset="0"/>
                  <a:cs typeface="Arial" panose="020B0604020202020204" pitchFamily="34" charset="0"/>
                </a:rPr>
                <a:t>Process</a:t>
              </a:r>
              <a:endParaRPr lang="en-IN" b="1" dirty="0">
                <a:solidFill>
                  <a:schemeClr val="bg1"/>
                </a:solidFill>
                <a:latin typeface="Lor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3C3FC84-2238-EDA5-5924-1177039A96EB}"/>
                </a:ext>
              </a:extLst>
            </p:cNvPr>
            <p:cNvSpPr/>
            <p:nvPr/>
          </p:nvSpPr>
          <p:spPr>
            <a:xfrm>
              <a:off x="9243298" y="4655637"/>
              <a:ext cx="14653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ora" pitchFamily="2" charset="0"/>
                  <a:cs typeface="Arial" panose="020B0604020202020204" pitchFamily="34" charset="0"/>
                </a:rPr>
                <a:t>Goal</a:t>
              </a:r>
              <a:endParaRPr lang="en-IN" b="1" dirty="0">
                <a:solidFill>
                  <a:schemeClr val="bg1"/>
                </a:solidFill>
                <a:latin typeface="Lora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5133ACD-0990-1110-D752-5CD4CE123F8F}"/>
              </a:ext>
            </a:extLst>
          </p:cNvPr>
          <p:cNvSpPr/>
          <p:nvPr/>
        </p:nvSpPr>
        <p:spPr>
          <a:xfrm>
            <a:off x="0" y="37556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cs typeface="Arial" panose="020B0604020202020204" pitchFamily="34" charset="0"/>
              </a:rPr>
              <a:t>Editable Infographic PowerPoint Templates</a:t>
            </a:r>
          </a:p>
        </p:txBody>
      </p:sp>
    </p:spTree>
    <p:extLst>
      <p:ext uri="{BB962C8B-B14F-4D97-AF65-F5344CB8AC3E}">
        <p14:creationId xmlns:p14="http://schemas.microsoft.com/office/powerpoint/2010/main" val="135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roup 649">
            <a:extLst>
              <a:ext uri="{FF2B5EF4-FFF2-40B4-BE49-F238E27FC236}">
                <a16:creationId xmlns:a16="http://schemas.microsoft.com/office/drawing/2014/main" id="{6EB6977F-E360-63DA-2618-1DD868C0D1E5}"/>
              </a:ext>
            </a:extLst>
          </p:cNvPr>
          <p:cNvGrpSpPr/>
          <p:nvPr/>
        </p:nvGrpSpPr>
        <p:grpSpPr>
          <a:xfrm>
            <a:off x="1066340" y="2059201"/>
            <a:ext cx="10059320" cy="3296655"/>
            <a:chOff x="1066340" y="2059201"/>
            <a:chExt cx="10059320" cy="3296655"/>
          </a:xfrm>
        </p:grpSpPr>
        <p:grpSp>
          <p:nvGrpSpPr>
            <p:cNvPr id="645" name="Group 644">
              <a:extLst>
                <a:ext uri="{FF2B5EF4-FFF2-40B4-BE49-F238E27FC236}">
                  <a16:creationId xmlns:a16="http://schemas.microsoft.com/office/drawing/2014/main" id="{4C580C40-4DC5-AEC3-B50C-A52A4B62A830}"/>
                </a:ext>
              </a:extLst>
            </p:cNvPr>
            <p:cNvGrpSpPr/>
            <p:nvPr/>
          </p:nvGrpSpPr>
          <p:grpSpPr>
            <a:xfrm>
              <a:off x="1066340" y="2059201"/>
              <a:ext cx="10059320" cy="3296655"/>
              <a:chOff x="1066340" y="2059201"/>
              <a:chExt cx="10059320" cy="3296655"/>
            </a:xfrm>
          </p:grpSpPr>
          <p:grpSp>
            <p:nvGrpSpPr>
              <p:cNvPr id="640" name="Group 639">
                <a:extLst>
                  <a:ext uri="{FF2B5EF4-FFF2-40B4-BE49-F238E27FC236}">
                    <a16:creationId xmlns:a16="http://schemas.microsoft.com/office/drawing/2014/main" id="{FDD1C83C-8316-6865-0E7A-CBB84F0157D0}"/>
                  </a:ext>
                </a:extLst>
              </p:cNvPr>
              <p:cNvGrpSpPr/>
              <p:nvPr/>
            </p:nvGrpSpPr>
            <p:grpSpPr>
              <a:xfrm>
                <a:off x="1066340" y="2059201"/>
                <a:ext cx="10059320" cy="3296655"/>
                <a:chOff x="1066340" y="2059201"/>
                <a:chExt cx="10059320" cy="3296655"/>
              </a:xfrm>
            </p:grpSpPr>
            <p:sp>
              <p:nvSpPr>
                <p:cNvPr id="5" name="Freeform: Shape 4">
                  <a:extLst>
                    <a:ext uri="{FF2B5EF4-FFF2-40B4-BE49-F238E27FC236}">
                      <a16:creationId xmlns:a16="http://schemas.microsoft.com/office/drawing/2014/main" id="{BD126AE8-7BCA-F4E6-45D6-E8461C3D9B9C}"/>
                    </a:ext>
                  </a:extLst>
                </p:cNvPr>
                <p:cNvSpPr/>
                <p:nvPr/>
              </p:nvSpPr>
              <p:spPr>
                <a:xfrm>
                  <a:off x="1066642" y="3296817"/>
                  <a:ext cx="2287988" cy="2059039"/>
                </a:xfrm>
                <a:custGeom>
                  <a:avLst/>
                  <a:gdLst>
                    <a:gd name="connsiteX0" fmla="*/ 1990468 w 2404593"/>
                    <a:gd name="connsiteY0" fmla="*/ -179 h 2163977"/>
                    <a:gd name="connsiteX1" fmla="*/ 413883 w 2404593"/>
                    <a:gd name="connsiteY1" fmla="*/ -179 h 2163977"/>
                    <a:gd name="connsiteX2" fmla="*/ -122 w 2404593"/>
                    <a:gd name="connsiteY2" fmla="*/ 413825 h 2163977"/>
                    <a:gd name="connsiteX3" fmla="*/ -122 w 2404593"/>
                    <a:gd name="connsiteY3" fmla="*/ 1449377 h 2163977"/>
                    <a:gd name="connsiteX4" fmla="*/ 413883 w 2404593"/>
                    <a:gd name="connsiteY4" fmla="*/ 1863381 h 2163977"/>
                    <a:gd name="connsiteX5" fmla="*/ 976579 w 2404593"/>
                    <a:gd name="connsiteY5" fmla="*/ 1863381 h 2163977"/>
                    <a:gd name="connsiteX6" fmla="*/ 1156382 w 2404593"/>
                    <a:gd name="connsiteY6" fmla="*/ 2139043 h 2163977"/>
                    <a:gd name="connsiteX7" fmla="*/ 1231823 w 2404593"/>
                    <a:gd name="connsiteY7" fmla="*/ 2154947 h 2163977"/>
                    <a:gd name="connsiteX8" fmla="*/ 1247728 w 2404593"/>
                    <a:gd name="connsiteY8" fmla="*/ 2139043 h 2163977"/>
                    <a:gd name="connsiteX9" fmla="*/ 1427531 w 2404593"/>
                    <a:gd name="connsiteY9" fmla="*/ 1863381 h 2163977"/>
                    <a:gd name="connsiteX10" fmla="*/ 1990468 w 2404593"/>
                    <a:gd name="connsiteY10" fmla="*/ 1863381 h 2163977"/>
                    <a:gd name="connsiteX11" fmla="*/ 2404472 w 2404593"/>
                    <a:gd name="connsiteY11" fmla="*/ 1449377 h 2163977"/>
                    <a:gd name="connsiteX12" fmla="*/ 2404472 w 2404593"/>
                    <a:gd name="connsiteY12" fmla="*/ 413825 h 2163977"/>
                    <a:gd name="connsiteX13" fmla="*/ 1990468 w 2404593"/>
                    <a:gd name="connsiteY13" fmla="*/ -179 h 216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404593" h="2163977">
                      <a:moveTo>
                        <a:pt x="1990468" y="-179"/>
                      </a:moveTo>
                      <a:lnTo>
                        <a:pt x="413883" y="-179"/>
                      </a:lnTo>
                      <a:cubicBezTo>
                        <a:pt x="185236" y="-179"/>
                        <a:pt x="-122" y="185178"/>
                        <a:pt x="-122" y="413825"/>
                      </a:cubicBezTo>
                      <a:lnTo>
                        <a:pt x="-122" y="1449377"/>
                      </a:lnTo>
                      <a:cubicBezTo>
                        <a:pt x="-122" y="1678024"/>
                        <a:pt x="185236" y="1863381"/>
                        <a:pt x="413883" y="1863381"/>
                      </a:cubicBezTo>
                      <a:lnTo>
                        <a:pt x="976579" y="1863381"/>
                      </a:lnTo>
                      <a:lnTo>
                        <a:pt x="1156382" y="2139043"/>
                      </a:lnTo>
                      <a:cubicBezTo>
                        <a:pt x="1172822" y="2164269"/>
                        <a:pt x="1206598" y="2171387"/>
                        <a:pt x="1231823" y="2154947"/>
                      </a:cubicBezTo>
                      <a:cubicBezTo>
                        <a:pt x="1238172" y="2150808"/>
                        <a:pt x="1243588" y="2145392"/>
                        <a:pt x="1247728" y="2139043"/>
                      </a:cubicBezTo>
                      <a:lnTo>
                        <a:pt x="1427531" y="1863381"/>
                      </a:lnTo>
                      <a:lnTo>
                        <a:pt x="1990468" y="1863381"/>
                      </a:lnTo>
                      <a:cubicBezTo>
                        <a:pt x="2219115" y="1863381"/>
                        <a:pt x="2404472" y="1678024"/>
                        <a:pt x="2404472" y="1449377"/>
                      </a:cubicBezTo>
                      <a:lnTo>
                        <a:pt x="2404472" y="413825"/>
                      </a:lnTo>
                      <a:cubicBezTo>
                        <a:pt x="2404472" y="185178"/>
                        <a:pt x="2219115" y="-179"/>
                        <a:pt x="1990468" y="-17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6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61" name="Freeform: Shape 160">
                  <a:extLst>
                    <a:ext uri="{FF2B5EF4-FFF2-40B4-BE49-F238E27FC236}">
                      <a16:creationId xmlns:a16="http://schemas.microsoft.com/office/drawing/2014/main" id="{42837A50-C179-0D10-A05D-49E3058BCBA5}"/>
                    </a:ext>
                  </a:extLst>
                </p:cNvPr>
                <p:cNvSpPr/>
                <p:nvPr/>
              </p:nvSpPr>
              <p:spPr>
                <a:xfrm>
                  <a:off x="3657061" y="3296817"/>
                  <a:ext cx="2288217" cy="2059039"/>
                </a:xfrm>
                <a:custGeom>
                  <a:avLst/>
                  <a:gdLst>
                    <a:gd name="connsiteX0" fmla="*/ 1990468 w 2404834"/>
                    <a:gd name="connsiteY0" fmla="*/ -179 h 2163977"/>
                    <a:gd name="connsiteX1" fmla="*/ 413882 w 2404834"/>
                    <a:gd name="connsiteY1" fmla="*/ -179 h 2163977"/>
                    <a:gd name="connsiteX2" fmla="*/ -122 w 2404834"/>
                    <a:gd name="connsiteY2" fmla="*/ 413825 h 2163977"/>
                    <a:gd name="connsiteX3" fmla="*/ -122 w 2404834"/>
                    <a:gd name="connsiteY3" fmla="*/ 1449377 h 2163977"/>
                    <a:gd name="connsiteX4" fmla="*/ 413882 w 2404834"/>
                    <a:gd name="connsiteY4" fmla="*/ 1863381 h 2163977"/>
                    <a:gd name="connsiteX5" fmla="*/ 976820 w 2404834"/>
                    <a:gd name="connsiteY5" fmla="*/ 1863381 h 2163977"/>
                    <a:gd name="connsiteX6" fmla="*/ 1156623 w 2404834"/>
                    <a:gd name="connsiteY6" fmla="*/ 2139043 h 2163977"/>
                    <a:gd name="connsiteX7" fmla="*/ 1232064 w 2404834"/>
                    <a:gd name="connsiteY7" fmla="*/ 2154947 h 2163977"/>
                    <a:gd name="connsiteX8" fmla="*/ 1247968 w 2404834"/>
                    <a:gd name="connsiteY8" fmla="*/ 2139043 h 2163977"/>
                    <a:gd name="connsiteX9" fmla="*/ 1427771 w 2404834"/>
                    <a:gd name="connsiteY9" fmla="*/ 1863381 h 2163977"/>
                    <a:gd name="connsiteX10" fmla="*/ 1990708 w 2404834"/>
                    <a:gd name="connsiteY10" fmla="*/ 1863381 h 2163977"/>
                    <a:gd name="connsiteX11" fmla="*/ 2404713 w 2404834"/>
                    <a:gd name="connsiteY11" fmla="*/ 1449377 h 2163977"/>
                    <a:gd name="connsiteX12" fmla="*/ 2404713 w 2404834"/>
                    <a:gd name="connsiteY12" fmla="*/ 413825 h 2163977"/>
                    <a:gd name="connsiteX13" fmla="*/ 1990708 w 2404834"/>
                    <a:gd name="connsiteY13" fmla="*/ -179 h 2163977"/>
                    <a:gd name="connsiteX14" fmla="*/ 1990468 w 2404834"/>
                    <a:gd name="connsiteY14" fmla="*/ -179 h 216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404834" h="2163977">
                      <a:moveTo>
                        <a:pt x="1990468" y="-179"/>
                      </a:moveTo>
                      <a:lnTo>
                        <a:pt x="413882" y="-179"/>
                      </a:lnTo>
                      <a:cubicBezTo>
                        <a:pt x="185235" y="-179"/>
                        <a:pt x="-122" y="185178"/>
                        <a:pt x="-122" y="413825"/>
                      </a:cubicBezTo>
                      <a:lnTo>
                        <a:pt x="-122" y="1449377"/>
                      </a:lnTo>
                      <a:cubicBezTo>
                        <a:pt x="-122" y="1678024"/>
                        <a:pt x="185235" y="1863381"/>
                        <a:pt x="413882" y="1863381"/>
                      </a:cubicBezTo>
                      <a:lnTo>
                        <a:pt x="976820" y="1863381"/>
                      </a:lnTo>
                      <a:lnTo>
                        <a:pt x="1156623" y="2139043"/>
                      </a:lnTo>
                      <a:cubicBezTo>
                        <a:pt x="1173062" y="2164269"/>
                        <a:pt x="1206839" y="2171387"/>
                        <a:pt x="1232064" y="2154947"/>
                      </a:cubicBezTo>
                      <a:cubicBezTo>
                        <a:pt x="1238412" y="2150808"/>
                        <a:pt x="1243828" y="2145392"/>
                        <a:pt x="1247968" y="2139043"/>
                      </a:cubicBezTo>
                      <a:lnTo>
                        <a:pt x="1427771" y="1863381"/>
                      </a:lnTo>
                      <a:lnTo>
                        <a:pt x="1990708" y="1863381"/>
                      </a:lnTo>
                      <a:cubicBezTo>
                        <a:pt x="2219356" y="1863381"/>
                        <a:pt x="2404713" y="1678024"/>
                        <a:pt x="2404713" y="1449377"/>
                      </a:cubicBezTo>
                      <a:lnTo>
                        <a:pt x="2404713" y="413825"/>
                      </a:lnTo>
                      <a:cubicBezTo>
                        <a:pt x="2404713" y="185178"/>
                        <a:pt x="2219356" y="-179"/>
                        <a:pt x="1990708" y="-179"/>
                      </a:cubicBezTo>
                      <a:cubicBezTo>
                        <a:pt x="1990630" y="-179"/>
                        <a:pt x="1990546" y="-179"/>
                        <a:pt x="1990468" y="-17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6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316" name="Freeform: Shape 315">
                  <a:extLst>
                    <a:ext uri="{FF2B5EF4-FFF2-40B4-BE49-F238E27FC236}">
                      <a16:creationId xmlns:a16="http://schemas.microsoft.com/office/drawing/2014/main" id="{F4E83B42-5F71-6CDC-B00A-58D018920584}"/>
                    </a:ext>
                  </a:extLst>
                </p:cNvPr>
                <p:cNvSpPr/>
                <p:nvPr/>
              </p:nvSpPr>
              <p:spPr>
                <a:xfrm>
                  <a:off x="6247482" y="3296817"/>
                  <a:ext cx="2288216" cy="2059039"/>
                </a:xfrm>
                <a:custGeom>
                  <a:avLst/>
                  <a:gdLst>
                    <a:gd name="connsiteX0" fmla="*/ 1990468 w 2404833"/>
                    <a:gd name="connsiteY0" fmla="*/ -179 h 2163977"/>
                    <a:gd name="connsiteX1" fmla="*/ 413882 w 2404833"/>
                    <a:gd name="connsiteY1" fmla="*/ -179 h 2163977"/>
                    <a:gd name="connsiteX2" fmla="*/ -122 w 2404833"/>
                    <a:gd name="connsiteY2" fmla="*/ 413825 h 2163977"/>
                    <a:gd name="connsiteX3" fmla="*/ -122 w 2404833"/>
                    <a:gd name="connsiteY3" fmla="*/ 1449377 h 2163977"/>
                    <a:gd name="connsiteX4" fmla="*/ 413882 w 2404833"/>
                    <a:gd name="connsiteY4" fmla="*/ 1863381 h 2163977"/>
                    <a:gd name="connsiteX5" fmla="*/ 976820 w 2404833"/>
                    <a:gd name="connsiteY5" fmla="*/ 1863381 h 2163977"/>
                    <a:gd name="connsiteX6" fmla="*/ 1156623 w 2404833"/>
                    <a:gd name="connsiteY6" fmla="*/ 2139043 h 2163977"/>
                    <a:gd name="connsiteX7" fmla="*/ 1232082 w 2404833"/>
                    <a:gd name="connsiteY7" fmla="*/ 2154947 h 2163977"/>
                    <a:gd name="connsiteX8" fmla="*/ 1247968 w 2404833"/>
                    <a:gd name="connsiteY8" fmla="*/ 2139043 h 2163977"/>
                    <a:gd name="connsiteX9" fmla="*/ 1427771 w 2404833"/>
                    <a:gd name="connsiteY9" fmla="*/ 1863381 h 2163977"/>
                    <a:gd name="connsiteX10" fmla="*/ 1990708 w 2404833"/>
                    <a:gd name="connsiteY10" fmla="*/ 1863381 h 2163977"/>
                    <a:gd name="connsiteX11" fmla="*/ 2404712 w 2404833"/>
                    <a:gd name="connsiteY11" fmla="*/ 1449377 h 2163977"/>
                    <a:gd name="connsiteX12" fmla="*/ 2404712 w 2404833"/>
                    <a:gd name="connsiteY12" fmla="*/ 413825 h 2163977"/>
                    <a:gd name="connsiteX13" fmla="*/ 1990708 w 2404833"/>
                    <a:gd name="connsiteY13" fmla="*/ -179 h 2163977"/>
                    <a:gd name="connsiteX14" fmla="*/ 1990468 w 2404833"/>
                    <a:gd name="connsiteY14" fmla="*/ -179 h 216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404833" h="2163977">
                      <a:moveTo>
                        <a:pt x="1990468" y="-179"/>
                      </a:moveTo>
                      <a:lnTo>
                        <a:pt x="413882" y="-179"/>
                      </a:lnTo>
                      <a:cubicBezTo>
                        <a:pt x="185217" y="-179"/>
                        <a:pt x="-122" y="185178"/>
                        <a:pt x="-122" y="413825"/>
                      </a:cubicBezTo>
                      <a:lnTo>
                        <a:pt x="-122" y="1449377"/>
                      </a:lnTo>
                      <a:cubicBezTo>
                        <a:pt x="-122" y="1678024"/>
                        <a:pt x="185217" y="1863381"/>
                        <a:pt x="413882" y="1863381"/>
                      </a:cubicBezTo>
                      <a:lnTo>
                        <a:pt x="976820" y="1863381"/>
                      </a:lnTo>
                      <a:lnTo>
                        <a:pt x="1156623" y="2139043"/>
                      </a:lnTo>
                      <a:cubicBezTo>
                        <a:pt x="1173050" y="2164269"/>
                        <a:pt x="1206869" y="2171387"/>
                        <a:pt x="1232082" y="2154947"/>
                      </a:cubicBezTo>
                      <a:cubicBezTo>
                        <a:pt x="1238400" y="2150808"/>
                        <a:pt x="1243816" y="2145392"/>
                        <a:pt x="1247968" y="2139043"/>
                      </a:cubicBezTo>
                      <a:lnTo>
                        <a:pt x="1427771" y="1863381"/>
                      </a:lnTo>
                      <a:lnTo>
                        <a:pt x="1990708" y="1863381"/>
                      </a:lnTo>
                      <a:cubicBezTo>
                        <a:pt x="2219374" y="1863381"/>
                        <a:pt x="2404712" y="1678024"/>
                        <a:pt x="2404712" y="1449377"/>
                      </a:cubicBezTo>
                      <a:lnTo>
                        <a:pt x="2404712" y="413825"/>
                      </a:lnTo>
                      <a:cubicBezTo>
                        <a:pt x="2404712" y="185178"/>
                        <a:pt x="2219374" y="-179"/>
                        <a:pt x="1990708" y="-179"/>
                      </a:cubicBezTo>
                      <a:cubicBezTo>
                        <a:pt x="1990648" y="-179"/>
                        <a:pt x="1990528" y="-179"/>
                        <a:pt x="1990468" y="-17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6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73" name="Freeform: Shape 472">
                  <a:extLst>
                    <a:ext uri="{FF2B5EF4-FFF2-40B4-BE49-F238E27FC236}">
                      <a16:creationId xmlns:a16="http://schemas.microsoft.com/office/drawing/2014/main" id="{567B222E-8DB9-7339-A21F-EAD29A181966}"/>
                    </a:ext>
                  </a:extLst>
                </p:cNvPr>
                <p:cNvSpPr/>
                <p:nvPr/>
              </p:nvSpPr>
              <p:spPr>
                <a:xfrm>
                  <a:off x="8837901" y="3296817"/>
                  <a:ext cx="2287759" cy="2059039"/>
                </a:xfrm>
                <a:custGeom>
                  <a:avLst/>
                  <a:gdLst>
                    <a:gd name="connsiteX0" fmla="*/ 1990468 w 2404353"/>
                    <a:gd name="connsiteY0" fmla="*/ -179 h 2163977"/>
                    <a:gd name="connsiteX1" fmla="*/ 413883 w 2404353"/>
                    <a:gd name="connsiteY1" fmla="*/ -179 h 2163977"/>
                    <a:gd name="connsiteX2" fmla="*/ -122 w 2404353"/>
                    <a:gd name="connsiteY2" fmla="*/ 413825 h 2163977"/>
                    <a:gd name="connsiteX3" fmla="*/ -122 w 2404353"/>
                    <a:gd name="connsiteY3" fmla="*/ 1449377 h 2163977"/>
                    <a:gd name="connsiteX4" fmla="*/ 413883 w 2404353"/>
                    <a:gd name="connsiteY4" fmla="*/ 1863381 h 2163977"/>
                    <a:gd name="connsiteX5" fmla="*/ 976820 w 2404353"/>
                    <a:gd name="connsiteY5" fmla="*/ 1863381 h 2163977"/>
                    <a:gd name="connsiteX6" fmla="*/ 1156142 w 2404353"/>
                    <a:gd name="connsiteY6" fmla="*/ 2139043 h 2163977"/>
                    <a:gd name="connsiteX7" fmla="*/ 1231601 w 2404353"/>
                    <a:gd name="connsiteY7" fmla="*/ 2154947 h 2163977"/>
                    <a:gd name="connsiteX8" fmla="*/ 1247488 w 2404353"/>
                    <a:gd name="connsiteY8" fmla="*/ 2139043 h 2163977"/>
                    <a:gd name="connsiteX9" fmla="*/ 1427291 w 2404353"/>
                    <a:gd name="connsiteY9" fmla="*/ 1863381 h 2163977"/>
                    <a:gd name="connsiteX10" fmla="*/ 1990227 w 2404353"/>
                    <a:gd name="connsiteY10" fmla="*/ 1863381 h 2163977"/>
                    <a:gd name="connsiteX11" fmla="*/ 2404232 w 2404353"/>
                    <a:gd name="connsiteY11" fmla="*/ 1449377 h 2163977"/>
                    <a:gd name="connsiteX12" fmla="*/ 2404232 w 2404353"/>
                    <a:gd name="connsiteY12" fmla="*/ 413825 h 2163977"/>
                    <a:gd name="connsiteX13" fmla="*/ 1990468 w 2404353"/>
                    <a:gd name="connsiteY13" fmla="*/ -179 h 216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404353" h="2163977">
                      <a:moveTo>
                        <a:pt x="1990468" y="-179"/>
                      </a:moveTo>
                      <a:lnTo>
                        <a:pt x="413883" y="-179"/>
                      </a:lnTo>
                      <a:cubicBezTo>
                        <a:pt x="185218" y="-179"/>
                        <a:pt x="-122" y="185178"/>
                        <a:pt x="-122" y="413825"/>
                      </a:cubicBezTo>
                      <a:lnTo>
                        <a:pt x="-122" y="1449377"/>
                      </a:lnTo>
                      <a:cubicBezTo>
                        <a:pt x="-122" y="1678024"/>
                        <a:pt x="185218" y="1863381"/>
                        <a:pt x="413883" y="1863381"/>
                      </a:cubicBezTo>
                      <a:lnTo>
                        <a:pt x="976820" y="1863381"/>
                      </a:lnTo>
                      <a:lnTo>
                        <a:pt x="1156142" y="2139043"/>
                      </a:lnTo>
                      <a:cubicBezTo>
                        <a:pt x="1172569" y="2164269"/>
                        <a:pt x="1206388" y="2171387"/>
                        <a:pt x="1231601" y="2154947"/>
                      </a:cubicBezTo>
                      <a:cubicBezTo>
                        <a:pt x="1237919" y="2150808"/>
                        <a:pt x="1243335" y="2145392"/>
                        <a:pt x="1247488" y="2139043"/>
                      </a:cubicBezTo>
                      <a:lnTo>
                        <a:pt x="1427291" y="1863381"/>
                      </a:lnTo>
                      <a:lnTo>
                        <a:pt x="1990227" y="1863381"/>
                      </a:lnTo>
                      <a:cubicBezTo>
                        <a:pt x="2218892" y="1863381"/>
                        <a:pt x="2404232" y="1678024"/>
                        <a:pt x="2404232" y="1449377"/>
                      </a:cubicBezTo>
                      <a:lnTo>
                        <a:pt x="2404232" y="413825"/>
                      </a:lnTo>
                      <a:cubicBezTo>
                        <a:pt x="2404232" y="185269"/>
                        <a:pt x="2219013" y="-46"/>
                        <a:pt x="1990468" y="-17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6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36" name="Rectangle: Rounded Corners 635">
                  <a:extLst>
                    <a:ext uri="{FF2B5EF4-FFF2-40B4-BE49-F238E27FC236}">
                      <a16:creationId xmlns:a16="http://schemas.microsoft.com/office/drawing/2014/main" id="{CE78DB23-B7F0-74E6-9AD4-7A81B6967E1D}"/>
                    </a:ext>
                  </a:extLst>
                </p:cNvPr>
                <p:cNvSpPr/>
                <p:nvPr/>
              </p:nvSpPr>
              <p:spPr>
                <a:xfrm>
                  <a:off x="1251180" y="2369361"/>
                  <a:ext cx="1918681" cy="2491888"/>
                </a:xfrm>
                <a:prstGeom prst="roundRect">
                  <a:avLst>
                    <a:gd name="adj" fmla="val 1071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01600" dist="38100" dir="5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37" name="Rectangle: Rounded Corners 636">
                  <a:extLst>
                    <a:ext uri="{FF2B5EF4-FFF2-40B4-BE49-F238E27FC236}">
                      <a16:creationId xmlns:a16="http://schemas.microsoft.com/office/drawing/2014/main" id="{D507756A-B10E-2816-208F-2E3F8CA576FD}"/>
                    </a:ext>
                  </a:extLst>
                </p:cNvPr>
                <p:cNvSpPr/>
                <p:nvPr/>
              </p:nvSpPr>
              <p:spPr>
                <a:xfrm>
                  <a:off x="6431820" y="2369361"/>
                  <a:ext cx="1918681" cy="2491888"/>
                </a:xfrm>
                <a:prstGeom prst="roundRect">
                  <a:avLst>
                    <a:gd name="adj" fmla="val 1071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01600" dist="38100" dir="5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38" name="Rectangle: Rounded Corners 637">
                  <a:extLst>
                    <a:ext uri="{FF2B5EF4-FFF2-40B4-BE49-F238E27FC236}">
                      <a16:creationId xmlns:a16="http://schemas.microsoft.com/office/drawing/2014/main" id="{CF16B167-D3E4-7822-12D8-126D35810E70}"/>
                    </a:ext>
                  </a:extLst>
                </p:cNvPr>
                <p:cNvSpPr/>
                <p:nvPr/>
              </p:nvSpPr>
              <p:spPr>
                <a:xfrm>
                  <a:off x="9022139" y="2369361"/>
                  <a:ext cx="1918681" cy="2491888"/>
                </a:xfrm>
                <a:prstGeom prst="roundRect">
                  <a:avLst>
                    <a:gd name="adj" fmla="val 1071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01600" dist="38100" dir="5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39" name="Rectangle: Rounded Corners 638">
                  <a:extLst>
                    <a:ext uri="{FF2B5EF4-FFF2-40B4-BE49-F238E27FC236}">
                      <a16:creationId xmlns:a16="http://schemas.microsoft.com/office/drawing/2014/main" id="{928D2669-0149-CE57-DE82-A28BFDF2A1FE}"/>
                    </a:ext>
                  </a:extLst>
                </p:cNvPr>
                <p:cNvSpPr/>
                <p:nvPr/>
              </p:nvSpPr>
              <p:spPr>
                <a:xfrm>
                  <a:off x="3841500" y="2369361"/>
                  <a:ext cx="1918681" cy="2491888"/>
                </a:xfrm>
                <a:prstGeom prst="roundRect">
                  <a:avLst>
                    <a:gd name="adj" fmla="val 1071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01600" dist="38100" dir="5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id="{2CBBA769-152A-A4AB-F0E5-3A9B7990C4DB}"/>
                    </a:ext>
                  </a:extLst>
                </p:cNvPr>
                <p:cNvSpPr/>
                <p:nvPr/>
              </p:nvSpPr>
              <p:spPr>
                <a:xfrm>
                  <a:off x="1066413" y="2370995"/>
                  <a:ext cx="1826153" cy="313195"/>
                </a:xfrm>
                <a:custGeom>
                  <a:avLst/>
                  <a:gdLst>
                    <a:gd name="connsiteX0" fmla="*/ 329036 w 1919221"/>
                    <a:gd name="connsiteY0" fmla="*/ 328979 h 329157"/>
                    <a:gd name="connsiteX1" fmla="*/ 617515 w 1919221"/>
                    <a:gd name="connsiteY1" fmla="*/ 158503 h 329157"/>
                    <a:gd name="connsiteX2" fmla="*/ 1760419 w 1919221"/>
                    <a:gd name="connsiteY2" fmla="*/ 158503 h 329157"/>
                    <a:gd name="connsiteX3" fmla="*/ 1919100 w 1919221"/>
                    <a:gd name="connsiteY3" fmla="*/ -179 h 329157"/>
                    <a:gd name="connsiteX4" fmla="*/ -122 w 1919221"/>
                    <a:gd name="connsiteY4" fmla="*/ -179 h 329157"/>
                    <a:gd name="connsiteX5" fmla="*/ 329036 w 1919221"/>
                    <a:gd name="connsiteY5" fmla="*/ 328979 h 329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19221" h="329157">
                      <a:moveTo>
                        <a:pt x="329036" y="328979"/>
                      </a:moveTo>
                      <a:cubicBezTo>
                        <a:pt x="449097" y="329039"/>
                        <a:pt x="559657" y="263701"/>
                        <a:pt x="617515" y="158503"/>
                      </a:cubicBezTo>
                      <a:lnTo>
                        <a:pt x="1760419" y="158503"/>
                      </a:lnTo>
                      <a:cubicBezTo>
                        <a:pt x="1848058" y="158503"/>
                        <a:pt x="1919100" y="87460"/>
                        <a:pt x="1919100" y="-179"/>
                      </a:cubicBezTo>
                      <a:lnTo>
                        <a:pt x="-122" y="-179"/>
                      </a:lnTo>
                      <a:cubicBezTo>
                        <a:pt x="-122" y="181610"/>
                        <a:pt x="147247" y="328979"/>
                        <a:pt x="329036" y="32897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3B9E2"/>
                    </a:gs>
                    <a:gs pos="50000">
                      <a:srgbClr val="02A5E1"/>
                    </a:gs>
                    <a:gs pos="100000">
                      <a:srgbClr val="0292E1"/>
                    </a:gs>
                  </a:gsLst>
                  <a:lin ang="7783513" scaled="1"/>
                </a:gradFill>
                <a:ln w="6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DAB8D8B2-8D68-DC3F-5EA6-52A70015FA75}"/>
                    </a:ext>
                  </a:extLst>
                </p:cNvPr>
                <p:cNvSpPr/>
                <p:nvPr/>
              </p:nvSpPr>
              <p:spPr>
                <a:xfrm>
                  <a:off x="1066340" y="2059201"/>
                  <a:ext cx="1826226" cy="626623"/>
                </a:xfrm>
                <a:custGeom>
                  <a:avLst/>
                  <a:gdLst>
                    <a:gd name="connsiteX0" fmla="*/ 1760496 w 1919298"/>
                    <a:gd name="connsiteY0" fmla="*/ 170389 h 658558"/>
                    <a:gd name="connsiteX1" fmla="*/ 617592 w 1919298"/>
                    <a:gd name="connsiteY1" fmla="*/ 170389 h 658558"/>
                    <a:gd name="connsiteX2" fmla="*/ 170443 w 1919298"/>
                    <a:gd name="connsiteY2" fmla="*/ 40664 h 658558"/>
                    <a:gd name="connsiteX3" fmla="*/ 40724 w 1919298"/>
                    <a:gd name="connsiteY3" fmla="*/ 487812 h 658558"/>
                    <a:gd name="connsiteX4" fmla="*/ 487866 w 1919298"/>
                    <a:gd name="connsiteY4" fmla="*/ 617538 h 658558"/>
                    <a:gd name="connsiteX5" fmla="*/ 617592 w 1919298"/>
                    <a:gd name="connsiteY5" fmla="*/ 487812 h 658558"/>
                    <a:gd name="connsiteX6" fmla="*/ 1760496 w 1919298"/>
                    <a:gd name="connsiteY6" fmla="*/ 487812 h 658558"/>
                    <a:gd name="connsiteX7" fmla="*/ 1919177 w 1919298"/>
                    <a:gd name="connsiteY7" fmla="*/ 329131 h 658558"/>
                    <a:gd name="connsiteX8" fmla="*/ 1919177 w 1919298"/>
                    <a:gd name="connsiteY8" fmla="*/ 329131 h 658558"/>
                    <a:gd name="connsiteX9" fmla="*/ 1760496 w 1919298"/>
                    <a:gd name="connsiteY9" fmla="*/ 170389 h 658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919298" h="658558">
                      <a:moveTo>
                        <a:pt x="1760496" y="170389"/>
                      </a:moveTo>
                      <a:lnTo>
                        <a:pt x="617592" y="170389"/>
                      </a:lnTo>
                      <a:cubicBezTo>
                        <a:pt x="529935" y="11088"/>
                        <a:pt x="329744" y="-46987"/>
                        <a:pt x="170443" y="40664"/>
                      </a:cubicBezTo>
                      <a:cubicBezTo>
                        <a:pt x="11148" y="128321"/>
                        <a:pt x="-46933" y="328517"/>
                        <a:pt x="40724" y="487812"/>
                      </a:cubicBezTo>
                      <a:cubicBezTo>
                        <a:pt x="128375" y="647114"/>
                        <a:pt x="328571" y="705189"/>
                        <a:pt x="487866" y="617538"/>
                      </a:cubicBezTo>
                      <a:cubicBezTo>
                        <a:pt x="542529" y="587462"/>
                        <a:pt x="587516" y="542469"/>
                        <a:pt x="617592" y="487812"/>
                      </a:cubicBezTo>
                      <a:lnTo>
                        <a:pt x="1760496" y="487812"/>
                      </a:lnTo>
                      <a:cubicBezTo>
                        <a:pt x="1848134" y="487812"/>
                        <a:pt x="1919177" y="416770"/>
                        <a:pt x="1919177" y="329131"/>
                      </a:cubicBezTo>
                      <a:lnTo>
                        <a:pt x="1919177" y="329131"/>
                      </a:lnTo>
                      <a:cubicBezTo>
                        <a:pt x="1919177" y="241486"/>
                        <a:pt x="1848141" y="170425"/>
                        <a:pt x="1760496" y="1703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6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F3CAD298-5ED3-FAE6-F40B-A429BE8C7F24}"/>
                    </a:ext>
                  </a:extLst>
                </p:cNvPr>
                <p:cNvSpPr/>
                <p:nvPr/>
              </p:nvSpPr>
              <p:spPr>
                <a:xfrm>
                  <a:off x="1152871" y="2145746"/>
                  <a:ext cx="453475" cy="453475"/>
                </a:xfrm>
                <a:custGeom>
                  <a:avLst/>
                  <a:gdLst>
                    <a:gd name="connsiteX0" fmla="*/ 476586 w 476586"/>
                    <a:gd name="connsiteY0" fmla="*/ 238293 h 476586"/>
                    <a:gd name="connsiteX1" fmla="*/ 238293 w 476586"/>
                    <a:gd name="connsiteY1" fmla="*/ 476586 h 476586"/>
                    <a:gd name="connsiteX2" fmla="*/ 0 w 476586"/>
                    <a:gd name="connsiteY2" fmla="*/ 238293 h 476586"/>
                    <a:gd name="connsiteX3" fmla="*/ 238293 w 476586"/>
                    <a:gd name="connsiteY3" fmla="*/ 0 h 476586"/>
                    <a:gd name="connsiteX4" fmla="*/ 476586 w 476586"/>
                    <a:gd name="connsiteY4" fmla="*/ 238293 h 476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6586" h="476586">
                      <a:moveTo>
                        <a:pt x="476586" y="238293"/>
                      </a:moveTo>
                      <a:cubicBezTo>
                        <a:pt x="476586" y="369899"/>
                        <a:pt x="369899" y="476586"/>
                        <a:pt x="238293" y="476586"/>
                      </a:cubicBezTo>
                      <a:cubicBezTo>
                        <a:pt x="106687" y="476586"/>
                        <a:pt x="0" y="369899"/>
                        <a:pt x="0" y="238293"/>
                      </a:cubicBezTo>
                      <a:cubicBezTo>
                        <a:pt x="0" y="106687"/>
                        <a:pt x="106687" y="0"/>
                        <a:pt x="238293" y="0"/>
                      </a:cubicBezTo>
                      <a:cubicBezTo>
                        <a:pt x="369899" y="0"/>
                        <a:pt x="476586" y="106687"/>
                        <a:pt x="476586" y="23829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309" name="Freeform: Shape 308">
                  <a:extLst>
                    <a:ext uri="{FF2B5EF4-FFF2-40B4-BE49-F238E27FC236}">
                      <a16:creationId xmlns:a16="http://schemas.microsoft.com/office/drawing/2014/main" id="{9B19A5E8-5D26-B1CB-DEC3-07F11322B9C5}"/>
                    </a:ext>
                  </a:extLst>
                </p:cNvPr>
                <p:cNvSpPr/>
                <p:nvPr/>
              </p:nvSpPr>
              <p:spPr>
                <a:xfrm>
                  <a:off x="3657004" y="2370365"/>
                  <a:ext cx="1825982" cy="313195"/>
                </a:xfrm>
                <a:custGeom>
                  <a:avLst/>
                  <a:gdLst>
                    <a:gd name="connsiteX0" fmla="*/ 328855 w 1919041"/>
                    <a:gd name="connsiteY0" fmla="*/ 328979 h 329157"/>
                    <a:gd name="connsiteX1" fmla="*/ 617334 w 1919041"/>
                    <a:gd name="connsiteY1" fmla="*/ 158503 h 329157"/>
                    <a:gd name="connsiteX2" fmla="*/ 1760178 w 1919041"/>
                    <a:gd name="connsiteY2" fmla="*/ 158503 h 329157"/>
                    <a:gd name="connsiteX3" fmla="*/ 1918920 w 1919041"/>
                    <a:gd name="connsiteY3" fmla="*/ -179 h 329157"/>
                    <a:gd name="connsiteX4" fmla="*/ -122 w 1919041"/>
                    <a:gd name="connsiteY4" fmla="*/ -179 h 329157"/>
                    <a:gd name="connsiteX5" fmla="*/ 328855 w 1919041"/>
                    <a:gd name="connsiteY5" fmla="*/ 328979 h 329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19041" h="329157">
                      <a:moveTo>
                        <a:pt x="328855" y="328979"/>
                      </a:moveTo>
                      <a:cubicBezTo>
                        <a:pt x="448910" y="329027"/>
                        <a:pt x="559470" y="263695"/>
                        <a:pt x="617334" y="158503"/>
                      </a:cubicBezTo>
                      <a:lnTo>
                        <a:pt x="1760178" y="158503"/>
                      </a:lnTo>
                      <a:cubicBezTo>
                        <a:pt x="1847823" y="158503"/>
                        <a:pt x="1918884" y="87466"/>
                        <a:pt x="1918920" y="-179"/>
                      </a:cubicBezTo>
                      <a:lnTo>
                        <a:pt x="-122" y="-179"/>
                      </a:lnTo>
                      <a:cubicBezTo>
                        <a:pt x="-122" y="181538"/>
                        <a:pt x="147139" y="328876"/>
                        <a:pt x="328855" y="32897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3B9E2"/>
                    </a:gs>
                    <a:gs pos="50000">
                      <a:srgbClr val="02A5E1"/>
                    </a:gs>
                    <a:gs pos="100000">
                      <a:srgbClr val="0292E1"/>
                    </a:gs>
                  </a:gsLst>
                  <a:lin ang="7783513" scaled="1"/>
                </a:gradFill>
                <a:ln w="6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310" name="Freeform: Shape 309">
                  <a:extLst>
                    <a:ext uri="{FF2B5EF4-FFF2-40B4-BE49-F238E27FC236}">
                      <a16:creationId xmlns:a16="http://schemas.microsoft.com/office/drawing/2014/main" id="{803C78C3-BE4B-2511-123C-3203AC78CA3A}"/>
                    </a:ext>
                  </a:extLst>
                </p:cNvPr>
                <p:cNvSpPr/>
                <p:nvPr/>
              </p:nvSpPr>
              <p:spPr>
                <a:xfrm>
                  <a:off x="3656760" y="2059201"/>
                  <a:ext cx="1826226" cy="626623"/>
                </a:xfrm>
                <a:custGeom>
                  <a:avLst/>
                  <a:gdLst>
                    <a:gd name="connsiteX0" fmla="*/ 1760436 w 1919298"/>
                    <a:gd name="connsiteY0" fmla="*/ 170389 h 658558"/>
                    <a:gd name="connsiteX1" fmla="*/ 617592 w 1919298"/>
                    <a:gd name="connsiteY1" fmla="*/ 170389 h 658558"/>
                    <a:gd name="connsiteX2" fmla="*/ 170443 w 1919298"/>
                    <a:gd name="connsiteY2" fmla="*/ 40664 h 658558"/>
                    <a:gd name="connsiteX3" fmla="*/ 40724 w 1919298"/>
                    <a:gd name="connsiteY3" fmla="*/ 487812 h 658558"/>
                    <a:gd name="connsiteX4" fmla="*/ 487866 w 1919298"/>
                    <a:gd name="connsiteY4" fmla="*/ 617538 h 658558"/>
                    <a:gd name="connsiteX5" fmla="*/ 617592 w 1919298"/>
                    <a:gd name="connsiteY5" fmla="*/ 487812 h 658558"/>
                    <a:gd name="connsiteX6" fmla="*/ 1760436 w 1919298"/>
                    <a:gd name="connsiteY6" fmla="*/ 487812 h 658558"/>
                    <a:gd name="connsiteX7" fmla="*/ 1919177 w 1919298"/>
                    <a:gd name="connsiteY7" fmla="*/ 329131 h 658558"/>
                    <a:gd name="connsiteX8" fmla="*/ 1919177 w 1919298"/>
                    <a:gd name="connsiteY8" fmla="*/ 329131 h 658558"/>
                    <a:gd name="connsiteX9" fmla="*/ 1760436 w 1919298"/>
                    <a:gd name="connsiteY9" fmla="*/ 170389 h 658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919298" h="658558">
                      <a:moveTo>
                        <a:pt x="1760436" y="170389"/>
                      </a:moveTo>
                      <a:lnTo>
                        <a:pt x="617592" y="170389"/>
                      </a:lnTo>
                      <a:cubicBezTo>
                        <a:pt x="529935" y="11088"/>
                        <a:pt x="329745" y="-46987"/>
                        <a:pt x="170443" y="40664"/>
                      </a:cubicBezTo>
                      <a:cubicBezTo>
                        <a:pt x="11148" y="128321"/>
                        <a:pt x="-46933" y="328517"/>
                        <a:pt x="40724" y="487812"/>
                      </a:cubicBezTo>
                      <a:cubicBezTo>
                        <a:pt x="128375" y="647114"/>
                        <a:pt x="328571" y="705189"/>
                        <a:pt x="487866" y="617538"/>
                      </a:cubicBezTo>
                      <a:cubicBezTo>
                        <a:pt x="542529" y="587462"/>
                        <a:pt x="587516" y="542469"/>
                        <a:pt x="617592" y="487812"/>
                      </a:cubicBezTo>
                      <a:lnTo>
                        <a:pt x="1760436" y="487812"/>
                      </a:lnTo>
                      <a:cubicBezTo>
                        <a:pt x="1848080" y="487812"/>
                        <a:pt x="1919141" y="416776"/>
                        <a:pt x="1919177" y="329131"/>
                      </a:cubicBezTo>
                      <a:lnTo>
                        <a:pt x="1919177" y="329131"/>
                      </a:lnTo>
                      <a:cubicBezTo>
                        <a:pt x="1919177" y="241462"/>
                        <a:pt x="1848104" y="170389"/>
                        <a:pt x="1760436" y="1703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6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311" name="Freeform: Shape 310">
                  <a:extLst>
                    <a:ext uri="{FF2B5EF4-FFF2-40B4-BE49-F238E27FC236}">
                      <a16:creationId xmlns:a16="http://schemas.microsoft.com/office/drawing/2014/main" id="{7C6112C8-BCDD-43E1-0755-DA00F307E720}"/>
                    </a:ext>
                  </a:extLst>
                </p:cNvPr>
                <p:cNvSpPr/>
                <p:nvPr/>
              </p:nvSpPr>
              <p:spPr>
                <a:xfrm>
                  <a:off x="3743291" y="2145746"/>
                  <a:ext cx="453475" cy="453475"/>
                </a:xfrm>
                <a:custGeom>
                  <a:avLst/>
                  <a:gdLst>
                    <a:gd name="connsiteX0" fmla="*/ 476586 w 476586"/>
                    <a:gd name="connsiteY0" fmla="*/ 238293 h 476586"/>
                    <a:gd name="connsiteX1" fmla="*/ 238293 w 476586"/>
                    <a:gd name="connsiteY1" fmla="*/ 476586 h 476586"/>
                    <a:gd name="connsiteX2" fmla="*/ 0 w 476586"/>
                    <a:gd name="connsiteY2" fmla="*/ 238293 h 476586"/>
                    <a:gd name="connsiteX3" fmla="*/ 238293 w 476586"/>
                    <a:gd name="connsiteY3" fmla="*/ 0 h 476586"/>
                    <a:gd name="connsiteX4" fmla="*/ 476586 w 476586"/>
                    <a:gd name="connsiteY4" fmla="*/ 238293 h 476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6586" h="476586">
                      <a:moveTo>
                        <a:pt x="476586" y="238293"/>
                      </a:moveTo>
                      <a:cubicBezTo>
                        <a:pt x="476586" y="369899"/>
                        <a:pt x="369898" y="476586"/>
                        <a:pt x="238293" y="476586"/>
                      </a:cubicBezTo>
                      <a:cubicBezTo>
                        <a:pt x="106687" y="476586"/>
                        <a:pt x="0" y="369899"/>
                        <a:pt x="0" y="238293"/>
                      </a:cubicBezTo>
                      <a:cubicBezTo>
                        <a:pt x="0" y="106687"/>
                        <a:pt x="106687" y="0"/>
                        <a:pt x="238293" y="0"/>
                      </a:cubicBezTo>
                      <a:cubicBezTo>
                        <a:pt x="369898" y="0"/>
                        <a:pt x="476586" y="106687"/>
                        <a:pt x="476586" y="23829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319" name="Freeform: Shape 318">
                  <a:extLst>
                    <a:ext uri="{FF2B5EF4-FFF2-40B4-BE49-F238E27FC236}">
                      <a16:creationId xmlns:a16="http://schemas.microsoft.com/office/drawing/2014/main" id="{4034C519-EF14-E83D-6D80-B41246023C5E}"/>
                    </a:ext>
                  </a:extLst>
                </p:cNvPr>
                <p:cNvSpPr/>
                <p:nvPr/>
              </p:nvSpPr>
              <p:spPr>
                <a:xfrm>
                  <a:off x="6233969" y="2371740"/>
                  <a:ext cx="1826097" cy="313252"/>
                </a:xfrm>
                <a:custGeom>
                  <a:avLst/>
                  <a:gdLst>
                    <a:gd name="connsiteX0" fmla="*/ 329036 w 1919162"/>
                    <a:gd name="connsiteY0" fmla="*/ 329039 h 329217"/>
                    <a:gd name="connsiteX1" fmla="*/ 617515 w 1919162"/>
                    <a:gd name="connsiteY1" fmla="*/ 158503 h 329217"/>
                    <a:gd name="connsiteX2" fmla="*/ 1760359 w 1919162"/>
                    <a:gd name="connsiteY2" fmla="*/ 158503 h 329217"/>
                    <a:gd name="connsiteX3" fmla="*/ 1919041 w 1919162"/>
                    <a:gd name="connsiteY3" fmla="*/ -58 h 329217"/>
                    <a:gd name="connsiteX4" fmla="*/ 1919041 w 1919162"/>
                    <a:gd name="connsiteY4" fmla="*/ -179 h 329217"/>
                    <a:gd name="connsiteX5" fmla="*/ -122 w 1919162"/>
                    <a:gd name="connsiteY5" fmla="*/ -179 h 329217"/>
                    <a:gd name="connsiteX6" fmla="*/ 328976 w 1919162"/>
                    <a:gd name="connsiteY6" fmla="*/ 329039 h 329217"/>
                    <a:gd name="connsiteX7" fmla="*/ 329036 w 1919162"/>
                    <a:gd name="connsiteY7" fmla="*/ 329039 h 329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19162" h="329217">
                      <a:moveTo>
                        <a:pt x="329036" y="329039"/>
                      </a:moveTo>
                      <a:cubicBezTo>
                        <a:pt x="449085" y="329063"/>
                        <a:pt x="559627" y="263707"/>
                        <a:pt x="617515" y="158503"/>
                      </a:cubicBezTo>
                      <a:lnTo>
                        <a:pt x="1760359" y="158503"/>
                      </a:lnTo>
                      <a:cubicBezTo>
                        <a:pt x="1847974" y="158539"/>
                        <a:pt x="1918980" y="87544"/>
                        <a:pt x="1919041" y="-58"/>
                      </a:cubicBezTo>
                      <a:cubicBezTo>
                        <a:pt x="1919041" y="-100"/>
                        <a:pt x="1919041" y="-137"/>
                        <a:pt x="1919041" y="-179"/>
                      </a:cubicBezTo>
                      <a:lnTo>
                        <a:pt x="-122" y="-179"/>
                      </a:lnTo>
                      <a:cubicBezTo>
                        <a:pt x="-181" y="181610"/>
                        <a:pt x="147188" y="329003"/>
                        <a:pt x="328976" y="329039"/>
                      </a:cubicBezTo>
                      <a:cubicBezTo>
                        <a:pt x="328976" y="329039"/>
                        <a:pt x="329036" y="329039"/>
                        <a:pt x="329036" y="32903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3B9E2"/>
                    </a:gs>
                    <a:gs pos="50000">
                      <a:srgbClr val="02A5E1"/>
                    </a:gs>
                    <a:gs pos="100000">
                      <a:srgbClr val="0292E1"/>
                    </a:gs>
                  </a:gsLst>
                  <a:lin ang="7783608" scaled="1"/>
                </a:gradFill>
                <a:ln w="6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320" name="Freeform: Shape 319">
                  <a:extLst>
                    <a:ext uri="{FF2B5EF4-FFF2-40B4-BE49-F238E27FC236}">
                      <a16:creationId xmlns:a16="http://schemas.microsoft.com/office/drawing/2014/main" id="{891FB2B9-2AE4-3E35-0921-7668514518EA}"/>
                    </a:ext>
                  </a:extLst>
                </p:cNvPr>
                <p:cNvSpPr/>
                <p:nvPr/>
              </p:nvSpPr>
              <p:spPr>
                <a:xfrm>
                  <a:off x="6233891" y="2059201"/>
                  <a:ext cx="1826174" cy="626623"/>
                </a:xfrm>
                <a:custGeom>
                  <a:avLst/>
                  <a:gdLst>
                    <a:gd name="connsiteX0" fmla="*/ 1760440 w 1919243"/>
                    <a:gd name="connsiteY0" fmla="*/ 170389 h 658558"/>
                    <a:gd name="connsiteX1" fmla="*/ 617596 w 1919243"/>
                    <a:gd name="connsiteY1" fmla="*/ 170389 h 658558"/>
                    <a:gd name="connsiteX2" fmla="*/ 170436 w 1919243"/>
                    <a:gd name="connsiteY2" fmla="*/ 40664 h 658558"/>
                    <a:gd name="connsiteX3" fmla="*/ 40698 w 1919243"/>
                    <a:gd name="connsiteY3" fmla="*/ 487812 h 658558"/>
                    <a:gd name="connsiteX4" fmla="*/ 487859 w 1919243"/>
                    <a:gd name="connsiteY4" fmla="*/ 617538 h 658558"/>
                    <a:gd name="connsiteX5" fmla="*/ 617596 w 1919243"/>
                    <a:gd name="connsiteY5" fmla="*/ 487812 h 658558"/>
                    <a:gd name="connsiteX6" fmla="*/ 1760440 w 1919243"/>
                    <a:gd name="connsiteY6" fmla="*/ 487812 h 658558"/>
                    <a:gd name="connsiteX7" fmla="*/ 1919122 w 1919243"/>
                    <a:gd name="connsiteY7" fmla="*/ 329131 h 658558"/>
                    <a:gd name="connsiteX8" fmla="*/ 1919122 w 1919243"/>
                    <a:gd name="connsiteY8" fmla="*/ 329131 h 658558"/>
                    <a:gd name="connsiteX9" fmla="*/ 1760500 w 1919243"/>
                    <a:gd name="connsiteY9" fmla="*/ 170389 h 658558"/>
                    <a:gd name="connsiteX10" fmla="*/ 1760440 w 1919243"/>
                    <a:gd name="connsiteY10" fmla="*/ 170389 h 658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919243" h="658558">
                      <a:moveTo>
                        <a:pt x="1760440" y="170389"/>
                      </a:moveTo>
                      <a:lnTo>
                        <a:pt x="617596" y="170389"/>
                      </a:lnTo>
                      <a:cubicBezTo>
                        <a:pt x="529921" y="11088"/>
                        <a:pt x="329719" y="-46987"/>
                        <a:pt x="170436" y="40664"/>
                      </a:cubicBezTo>
                      <a:cubicBezTo>
                        <a:pt x="11153" y="128321"/>
                        <a:pt x="-46916" y="328517"/>
                        <a:pt x="40698" y="487812"/>
                      </a:cubicBezTo>
                      <a:cubicBezTo>
                        <a:pt x="128373" y="647114"/>
                        <a:pt x="328576" y="705189"/>
                        <a:pt x="487859" y="617538"/>
                      </a:cubicBezTo>
                      <a:cubicBezTo>
                        <a:pt x="542558" y="587462"/>
                        <a:pt x="587508" y="542469"/>
                        <a:pt x="617596" y="487812"/>
                      </a:cubicBezTo>
                      <a:lnTo>
                        <a:pt x="1760440" y="487812"/>
                      </a:lnTo>
                      <a:cubicBezTo>
                        <a:pt x="1848055" y="487812"/>
                        <a:pt x="1919122" y="416770"/>
                        <a:pt x="1919122" y="329131"/>
                      </a:cubicBezTo>
                      <a:lnTo>
                        <a:pt x="1919122" y="329131"/>
                      </a:lnTo>
                      <a:cubicBezTo>
                        <a:pt x="1919182" y="241492"/>
                        <a:pt x="1848115" y="170425"/>
                        <a:pt x="1760500" y="170389"/>
                      </a:cubicBezTo>
                      <a:cubicBezTo>
                        <a:pt x="1760500" y="170389"/>
                        <a:pt x="1760440" y="170389"/>
                        <a:pt x="1760440" y="17038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6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321" name="Freeform: Shape 320">
                  <a:extLst>
                    <a:ext uri="{FF2B5EF4-FFF2-40B4-BE49-F238E27FC236}">
                      <a16:creationId xmlns:a16="http://schemas.microsoft.com/office/drawing/2014/main" id="{50F28B42-7B6C-1EB5-1902-986E699004C0}"/>
                    </a:ext>
                  </a:extLst>
                </p:cNvPr>
                <p:cNvSpPr/>
                <p:nvPr/>
              </p:nvSpPr>
              <p:spPr>
                <a:xfrm>
                  <a:off x="6320426" y="2145746"/>
                  <a:ext cx="453475" cy="453475"/>
                </a:xfrm>
                <a:custGeom>
                  <a:avLst/>
                  <a:gdLst>
                    <a:gd name="connsiteX0" fmla="*/ 476586 w 476586"/>
                    <a:gd name="connsiteY0" fmla="*/ 238293 h 476586"/>
                    <a:gd name="connsiteX1" fmla="*/ 238293 w 476586"/>
                    <a:gd name="connsiteY1" fmla="*/ 476586 h 476586"/>
                    <a:gd name="connsiteX2" fmla="*/ 0 w 476586"/>
                    <a:gd name="connsiteY2" fmla="*/ 238293 h 476586"/>
                    <a:gd name="connsiteX3" fmla="*/ 238293 w 476586"/>
                    <a:gd name="connsiteY3" fmla="*/ 0 h 476586"/>
                    <a:gd name="connsiteX4" fmla="*/ 476586 w 476586"/>
                    <a:gd name="connsiteY4" fmla="*/ 238293 h 476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6586" h="476586">
                      <a:moveTo>
                        <a:pt x="476586" y="238293"/>
                      </a:moveTo>
                      <a:cubicBezTo>
                        <a:pt x="476586" y="369899"/>
                        <a:pt x="369899" y="476586"/>
                        <a:pt x="238293" y="476586"/>
                      </a:cubicBezTo>
                      <a:cubicBezTo>
                        <a:pt x="106688" y="476586"/>
                        <a:pt x="0" y="369899"/>
                        <a:pt x="0" y="238293"/>
                      </a:cubicBezTo>
                      <a:cubicBezTo>
                        <a:pt x="0" y="106687"/>
                        <a:pt x="106688" y="0"/>
                        <a:pt x="238293" y="0"/>
                      </a:cubicBezTo>
                      <a:cubicBezTo>
                        <a:pt x="369899" y="0"/>
                        <a:pt x="476586" y="106687"/>
                        <a:pt x="476586" y="23829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76" name="Freeform: Shape 475">
                  <a:extLst>
                    <a:ext uri="{FF2B5EF4-FFF2-40B4-BE49-F238E27FC236}">
                      <a16:creationId xmlns:a16="http://schemas.microsoft.com/office/drawing/2014/main" id="{23B138AC-9BE1-2490-03C3-0D41FC6B51C2}"/>
                    </a:ext>
                  </a:extLst>
                </p:cNvPr>
                <p:cNvSpPr/>
                <p:nvPr/>
              </p:nvSpPr>
              <p:spPr>
                <a:xfrm>
                  <a:off x="8837672" y="2371740"/>
                  <a:ext cx="1826096" cy="313252"/>
                </a:xfrm>
                <a:custGeom>
                  <a:avLst/>
                  <a:gdLst>
                    <a:gd name="connsiteX0" fmla="*/ 329036 w 1919161"/>
                    <a:gd name="connsiteY0" fmla="*/ 329039 h 329217"/>
                    <a:gd name="connsiteX1" fmla="*/ 617514 w 1919161"/>
                    <a:gd name="connsiteY1" fmla="*/ 158503 h 329217"/>
                    <a:gd name="connsiteX2" fmla="*/ 1760358 w 1919161"/>
                    <a:gd name="connsiteY2" fmla="*/ 158503 h 329217"/>
                    <a:gd name="connsiteX3" fmla="*/ 1919040 w 1919161"/>
                    <a:gd name="connsiteY3" fmla="*/ -58 h 329217"/>
                    <a:gd name="connsiteX4" fmla="*/ 1919040 w 1919161"/>
                    <a:gd name="connsiteY4" fmla="*/ -179 h 329217"/>
                    <a:gd name="connsiteX5" fmla="*/ -122 w 1919161"/>
                    <a:gd name="connsiteY5" fmla="*/ -179 h 329217"/>
                    <a:gd name="connsiteX6" fmla="*/ 328975 w 1919161"/>
                    <a:gd name="connsiteY6" fmla="*/ 329039 h 329217"/>
                    <a:gd name="connsiteX7" fmla="*/ 329036 w 1919161"/>
                    <a:gd name="connsiteY7" fmla="*/ 329039 h 329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19161" h="329217">
                      <a:moveTo>
                        <a:pt x="329036" y="329039"/>
                      </a:moveTo>
                      <a:cubicBezTo>
                        <a:pt x="449084" y="329063"/>
                        <a:pt x="559626" y="263707"/>
                        <a:pt x="617514" y="158503"/>
                      </a:cubicBezTo>
                      <a:lnTo>
                        <a:pt x="1760358" y="158503"/>
                      </a:lnTo>
                      <a:cubicBezTo>
                        <a:pt x="1847974" y="158539"/>
                        <a:pt x="1918980" y="87544"/>
                        <a:pt x="1919040" y="-58"/>
                      </a:cubicBezTo>
                      <a:cubicBezTo>
                        <a:pt x="1919040" y="-100"/>
                        <a:pt x="1919040" y="-137"/>
                        <a:pt x="1919040" y="-179"/>
                      </a:cubicBezTo>
                      <a:lnTo>
                        <a:pt x="-122" y="-179"/>
                      </a:lnTo>
                      <a:cubicBezTo>
                        <a:pt x="-182" y="181610"/>
                        <a:pt x="147187" y="329003"/>
                        <a:pt x="328975" y="329039"/>
                      </a:cubicBezTo>
                      <a:cubicBezTo>
                        <a:pt x="328975" y="329039"/>
                        <a:pt x="329036" y="329039"/>
                        <a:pt x="329036" y="32903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3B9E2"/>
                    </a:gs>
                    <a:gs pos="50000">
                      <a:srgbClr val="02A5E1"/>
                    </a:gs>
                    <a:gs pos="100000">
                      <a:srgbClr val="0292E1"/>
                    </a:gs>
                  </a:gsLst>
                  <a:lin ang="7783608" scaled="1"/>
                </a:gradFill>
                <a:ln w="6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77" name="Freeform: Shape 476">
                  <a:extLst>
                    <a:ext uri="{FF2B5EF4-FFF2-40B4-BE49-F238E27FC236}">
                      <a16:creationId xmlns:a16="http://schemas.microsoft.com/office/drawing/2014/main" id="{B5BA52EC-8B34-6922-949A-8E723E8AFD94}"/>
                    </a:ext>
                  </a:extLst>
                </p:cNvPr>
                <p:cNvSpPr/>
                <p:nvPr/>
              </p:nvSpPr>
              <p:spPr>
                <a:xfrm>
                  <a:off x="8837594" y="2059201"/>
                  <a:ext cx="1826174" cy="626623"/>
                </a:xfrm>
                <a:custGeom>
                  <a:avLst/>
                  <a:gdLst>
                    <a:gd name="connsiteX0" fmla="*/ 1760440 w 1919243"/>
                    <a:gd name="connsiteY0" fmla="*/ 170389 h 658558"/>
                    <a:gd name="connsiteX1" fmla="*/ 617596 w 1919243"/>
                    <a:gd name="connsiteY1" fmla="*/ 170389 h 658558"/>
                    <a:gd name="connsiteX2" fmla="*/ 170436 w 1919243"/>
                    <a:gd name="connsiteY2" fmla="*/ 40664 h 658558"/>
                    <a:gd name="connsiteX3" fmla="*/ 40698 w 1919243"/>
                    <a:gd name="connsiteY3" fmla="*/ 487812 h 658558"/>
                    <a:gd name="connsiteX4" fmla="*/ 487859 w 1919243"/>
                    <a:gd name="connsiteY4" fmla="*/ 617538 h 658558"/>
                    <a:gd name="connsiteX5" fmla="*/ 617596 w 1919243"/>
                    <a:gd name="connsiteY5" fmla="*/ 487812 h 658558"/>
                    <a:gd name="connsiteX6" fmla="*/ 1760440 w 1919243"/>
                    <a:gd name="connsiteY6" fmla="*/ 487812 h 658558"/>
                    <a:gd name="connsiteX7" fmla="*/ 1919122 w 1919243"/>
                    <a:gd name="connsiteY7" fmla="*/ 329131 h 658558"/>
                    <a:gd name="connsiteX8" fmla="*/ 1919122 w 1919243"/>
                    <a:gd name="connsiteY8" fmla="*/ 329131 h 658558"/>
                    <a:gd name="connsiteX9" fmla="*/ 1760500 w 1919243"/>
                    <a:gd name="connsiteY9" fmla="*/ 170389 h 658558"/>
                    <a:gd name="connsiteX10" fmla="*/ 1760440 w 1919243"/>
                    <a:gd name="connsiteY10" fmla="*/ 170389 h 658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919243" h="658558">
                      <a:moveTo>
                        <a:pt x="1760440" y="170389"/>
                      </a:moveTo>
                      <a:lnTo>
                        <a:pt x="617596" y="170389"/>
                      </a:lnTo>
                      <a:cubicBezTo>
                        <a:pt x="529921" y="11088"/>
                        <a:pt x="329719" y="-46987"/>
                        <a:pt x="170436" y="40664"/>
                      </a:cubicBezTo>
                      <a:cubicBezTo>
                        <a:pt x="11153" y="128321"/>
                        <a:pt x="-46916" y="328517"/>
                        <a:pt x="40698" y="487812"/>
                      </a:cubicBezTo>
                      <a:cubicBezTo>
                        <a:pt x="128373" y="647114"/>
                        <a:pt x="328576" y="705189"/>
                        <a:pt x="487859" y="617538"/>
                      </a:cubicBezTo>
                      <a:cubicBezTo>
                        <a:pt x="542558" y="587462"/>
                        <a:pt x="587508" y="542469"/>
                        <a:pt x="617596" y="487812"/>
                      </a:cubicBezTo>
                      <a:lnTo>
                        <a:pt x="1760440" y="487812"/>
                      </a:lnTo>
                      <a:cubicBezTo>
                        <a:pt x="1848055" y="487812"/>
                        <a:pt x="1919122" y="416770"/>
                        <a:pt x="1919122" y="329131"/>
                      </a:cubicBezTo>
                      <a:lnTo>
                        <a:pt x="1919122" y="329131"/>
                      </a:lnTo>
                      <a:cubicBezTo>
                        <a:pt x="1919182" y="241492"/>
                        <a:pt x="1848115" y="170425"/>
                        <a:pt x="1760500" y="170389"/>
                      </a:cubicBezTo>
                      <a:cubicBezTo>
                        <a:pt x="1760500" y="170389"/>
                        <a:pt x="1760440" y="170389"/>
                        <a:pt x="1760440" y="1703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6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78" name="Freeform: Shape 477">
                  <a:extLst>
                    <a:ext uri="{FF2B5EF4-FFF2-40B4-BE49-F238E27FC236}">
                      <a16:creationId xmlns:a16="http://schemas.microsoft.com/office/drawing/2014/main" id="{3BF4EE97-005A-7A30-C847-A3FE7AD2951B}"/>
                    </a:ext>
                  </a:extLst>
                </p:cNvPr>
                <p:cNvSpPr/>
                <p:nvPr/>
              </p:nvSpPr>
              <p:spPr>
                <a:xfrm>
                  <a:off x="8924130" y="2145746"/>
                  <a:ext cx="453475" cy="453475"/>
                </a:xfrm>
                <a:custGeom>
                  <a:avLst/>
                  <a:gdLst>
                    <a:gd name="connsiteX0" fmla="*/ 476586 w 476586"/>
                    <a:gd name="connsiteY0" fmla="*/ 238293 h 476586"/>
                    <a:gd name="connsiteX1" fmla="*/ 238294 w 476586"/>
                    <a:gd name="connsiteY1" fmla="*/ 476586 h 476586"/>
                    <a:gd name="connsiteX2" fmla="*/ 1 w 476586"/>
                    <a:gd name="connsiteY2" fmla="*/ 238293 h 476586"/>
                    <a:gd name="connsiteX3" fmla="*/ 238294 w 476586"/>
                    <a:gd name="connsiteY3" fmla="*/ 0 h 476586"/>
                    <a:gd name="connsiteX4" fmla="*/ 476586 w 476586"/>
                    <a:gd name="connsiteY4" fmla="*/ 238293 h 476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6586" h="476586">
                      <a:moveTo>
                        <a:pt x="476586" y="238293"/>
                      </a:moveTo>
                      <a:cubicBezTo>
                        <a:pt x="476586" y="369899"/>
                        <a:pt x="369899" y="476586"/>
                        <a:pt x="238294" y="476586"/>
                      </a:cubicBezTo>
                      <a:cubicBezTo>
                        <a:pt x="106688" y="476586"/>
                        <a:pt x="1" y="369899"/>
                        <a:pt x="1" y="238293"/>
                      </a:cubicBezTo>
                      <a:cubicBezTo>
                        <a:pt x="1" y="106687"/>
                        <a:pt x="106688" y="0"/>
                        <a:pt x="238294" y="0"/>
                      </a:cubicBezTo>
                      <a:cubicBezTo>
                        <a:pt x="369899" y="0"/>
                        <a:pt x="476586" y="106687"/>
                        <a:pt x="476586" y="23829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pic>
            <p:nvPicPr>
              <p:cNvPr id="641" name="Picture 6" descr="Quantitative Research Svg Png Icon Free Download (#462151) -  OnlineWebFonts.COM">
                <a:extLst>
                  <a:ext uri="{FF2B5EF4-FFF2-40B4-BE49-F238E27FC236}">
                    <a16:creationId xmlns:a16="http://schemas.microsoft.com/office/drawing/2014/main" id="{764E89F4-7C0F-BBD0-0C42-7EFCDD2815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4785" y="2240680"/>
                <a:ext cx="269646" cy="2636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2" name="Picture 8" descr="Idea - Free industry icons">
                <a:extLst>
                  <a:ext uri="{FF2B5EF4-FFF2-40B4-BE49-F238E27FC236}">
                    <a16:creationId xmlns:a16="http://schemas.microsoft.com/office/drawing/2014/main" id="{26660C38-5B69-E0A2-C6F7-38BCA24E71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8215" y="2220670"/>
                <a:ext cx="303626" cy="3036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3" name="Picture 10" descr="Process - Free business and finance icons">
                <a:extLst>
                  <a:ext uri="{FF2B5EF4-FFF2-40B4-BE49-F238E27FC236}">
                    <a16:creationId xmlns:a16="http://schemas.microsoft.com/office/drawing/2014/main" id="{7A6DA5FF-7F71-DE09-9020-5499510773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18574" y="2243895"/>
                <a:ext cx="257178" cy="2571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4" name="Picture 2" descr="Goal - Free marketing icons">
                <a:extLst>
                  <a:ext uri="{FF2B5EF4-FFF2-40B4-BE49-F238E27FC236}">
                    <a16:creationId xmlns:a16="http://schemas.microsoft.com/office/drawing/2014/main" id="{93A77AD3-DD8C-1883-8B53-7ED50535CD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14038" y="2235655"/>
                <a:ext cx="273658" cy="2736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46" name="Rectangle 645">
              <a:extLst>
                <a:ext uri="{FF2B5EF4-FFF2-40B4-BE49-F238E27FC236}">
                  <a16:creationId xmlns:a16="http://schemas.microsoft.com/office/drawing/2014/main" id="{B3630CC2-60FB-A11A-4346-58B3275E35A7}"/>
                </a:ext>
              </a:extLst>
            </p:cNvPr>
            <p:cNvSpPr/>
            <p:nvPr/>
          </p:nvSpPr>
          <p:spPr>
            <a:xfrm>
              <a:off x="1292520" y="3148941"/>
              <a:ext cx="1836000" cy="11541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ts val="600"/>
                </a:spcAft>
              </a:pPr>
              <a:r>
                <a:rPr lang="en-US" sz="16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  <a:cs typeface="Arial" panose="020B0604020202020204" pitchFamily="34" charset="0"/>
                </a:rPr>
                <a:t>Research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Systematic investigation to gain new knowledge and understanding.</a:t>
              </a:r>
            </a:p>
          </p:txBody>
        </p:sp>
        <p:sp>
          <p:nvSpPr>
            <p:cNvPr id="647" name="Rectangle 646">
              <a:extLst>
                <a:ext uri="{FF2B5EF4-FFF2-40B4-BE49-F238E27FC236}">
                  <a16:creationId xmlns:a16="http://schemas.microsoft.com/office/drawing/2014/main" id="{F156D034-9F91-7555-3AD5-600A8C34A623}"/>
                </a:ext>
              </a:extLst>
            </p:cNvPr>
            <p:cNvSpPr/>
            <p:nvPr/>
          </p:nvSpPr>
          <p:spPr>
            <a:xfrm>
              <a:off x="3882840" y="3148941"/>
              <a:ext cx="1836000" cy="11541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lang="en-US" sz="16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  <a:cs typeface="Arial" panose="020B0604020202020204" pitchFamily="34" charset="0"/>
                </a:rPr>
                <a:t>Idea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An abstract concept or mental impression that can inspire creativity and innovation.</a:t>
              </a:r>
            </a:p>
          </p:txBody>
        </p:sp>
        <p:sp>
          <p:nvSpPr>
            <p:cNvPr id="648" name="Rectangle 647">
              <a:extLst>
                <a:ext uri="{FF2B5EF4-FFF2-40B4-BE49-F238E27FC236}">
                  <a16:creationId xmlns:a16="http://schemas.microsoft.com/office/drawing/2014/main" id="{905C2191-8CE3-1323-1BE9-B2C70E551BED}"/>
                </a:ext>
              </a:extLst>
            </p:cNvPr>
            <p:cNvSpPr/>
            <p:nvPr/>
          </p:nvSpPr>
          <p:spPr>
            <a:xfrm>
              <a:off x="6473160" y="3148941"/>
              <a:ext cx="1836000" cy="11541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6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  <a:cs typeface="Arial" panose="020B0604020202020204" pitchFamily="34" charset="0"/>
                </a:rPr>
                <a:t>Process</a:t>
              </a:r>
              <a:endPara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endParaRPr>
            </a:p>
            <a:p>
              <a:pPr algn="ctr">
                <a:spcAft>
                  <a:spcPts val="600"/>
                </a:spcAft>
              </a:pPr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A defined sequence of actions or steps taken to accomplish something.</a:t>
              </a:r>
              <a:endPara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49" name="Rectangle 648">
              <a:extLst>
                <a:ext uri="{FF2B5EF4-FFF2-40B4-BE49-F238E27FC236}">
                  <a16:creationId xmlns:a16="http://schemas.microsoft.com/office/drawing/2014/main" id="{9C4C1ABE-AA6B-8930-E073-7B1DA86A16EB}"/>
                </a:ext>
              </a:extLst>
            </p:cNvPr>
            <p:cNvSpPr/>
            <p:nvPr/>
          </p:nvSpPr>
          <p:spPr>
            <a:xfrm>
              <a:off x="9063479" y="3148941"/>
              <a:ext cx="1836000" cy="11541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Arial" panose="020B0604020202020204" pitchFamily="34" charset="0"/>
                </a:rPr>
                <a:t>Goal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A desired outcome or objective that a person or organization aims to achieve.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9B350B3-E9C3-A465-36EA-498F280C60C4}"/>
              </a:ext>
            </a:extLst>
          </p:cNvPr>
          <p:cNvSpPr/>
          <p:nvPr/>
        </p:nvSpPr>
        <p:spPr>
          <a:xfrm>
            <a:off x="0" y="37556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cs typeface="Arial" panose="020B0604020202020204" pitchFamily="34" charset="0"/>
              </a:rPr>
              <a:t>Editable Infographic PowerPoint Templates</a:t>
            </a:r>
          </a:p>
        </p:txBody>
      </p:sp>
    </p:spTree>
    <p:extLst>
      <p:ext uri="{BB962C8B-B14F-4D97-AF65-F5344CB8AC3E}">
        <p14:creationId xmlns:p14="http://schemas.microsoft.com/office/powerpoint/2010/main" val="228371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851742AA-D1BC-E605-EC51-50BA74425BF3}"/>
              </a:ext>
            </a:extLst>
          </p:cNvPr>
          <p:cNvGrpSpPr/>
          <p:nvPr/>
        </p:nvGrpSpPr>
        <p:grpSpPr>
          <a:xfrm>
            <a:off x="934442" y="2407709"/>
            <a:ext cx="10323116" cy="2881970"/>
            <a:chOff x="934442" y="2464859"/>
            <a:chExt cx="10323116" cy="2881970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F6508619-4826-BD8C-E1EE-827FEA887DBB}"/>
                </a:ext>
              </a:extLst>
            </p:cNvPr>
            <p:cNvGrpSpPr/>
            <p:nvPr/>
          </p:nvGrpSpPr>
          <p:grpSpPr>
            <a:xfrm>
              <a:off x="934442" y="2464859"/>
              <a:ext cx="10323116" cy="2881970"/>
              <a:chOff x="934442" y="2464859"/>
              <a:chExt cx="10323116" cy="2881970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86D95F3-462C-2969-E79A-EC9EE42A4E9F}"/>
                  </a:ext>
                </a:extLst>
              </p:cNvPr>
              <p:cNvGrpSpPr/>
              <p:nvPr/>
            </p:nvGrpSpPr>
            <p:grpSpPr>
              <a:xfrm>
                <a:off x="934442" y="2464859"/>
                <a:ext cx="2176756" cy="2881970"/>
                <a:chOff x="1462085" y="1290064"/>
                <a:chExt cx="3895153" cy="5157081"/>
              </a:xfrm>
            </p:grpSpPr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7255A253-3747-E741-19E1-9C48B23AA862}"/>
                    </a:ext>
                  </a:extLst>
                </p:cNvPr>
                <p:cNvSpPr/>
                <p:nvPr/>
              </p:nvSpPr>
              <p:spPr>
                <a:xfrm>
                  <a:off x="1462085" y="1920732"/>
                  <a:ext cx="3895153" cy="4211506"/>
                </a:xfrm>
                <a:prstGeom prst="roundRect">
                  <a:avLst>
                    <a:gd name="adj" fmla="val 11002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1" name="Rectangle: Rounded Corners 60">
                  <a:extLst>
                    <a:ext uri="{FF2B5EF4-FFF2-40B4-BE49-F238E27FC236}">
                      <a16:creationId xmlns:a16="http://schemas.microsoft.com/office/drawing/2014/main" id="{736736FB-A944-B870-0A79-901C05171B91}"/>
                    </a:ext>
                  </a:extLst>
                </p:cNvPr>
                <p:cNvSpPr/>
                <p:nvPr/>
              </p:nvSpPr>
              <p:spPr>
                <a:xfrm>
                  <a:off x="1728977" y="1610769"/>
                  <a:ext cx="3361371" cy="4836376"/>
                </a:xfrm>
                <a:prstGeom prst="roundRect">
                  <a:avLst>
                    <a:gd name="adj" fmla="val 11002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52400" sx="102000" sy="102000" algn="ct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4707B57F-4123-3C7C-5755-0656CA95166C}"/>
                    </a:ext>
                  </a:extLst>
                </p:cNvPr>
                <p:cNvSpPr/>
                <p:nvPr/>
              </p:nvSpPr>
              <p:spPr>
                <a:xfrm rot="5400000">
                  <a:off x="2916364" y="1093183"/>
                  <a:ext cx="981837" cy="1375599"/>
                </a:xfrm>
                <a:custGeom>
                  <a:avLst/>
                  <a:gdLst>
                    <a:gd name="connsiteX0" fmla="*/ -436 w 981837"/>
                    <a:gd name="connsiteY0" fmla="*/ -217 h 1375600"/>
                    <a:gd name="connsiteX1" fmla="*/ 787757 w 981837"/>
                    <a:gd name="connsiteY1" fmla="*/ -217 h 1375600"/>
                    <a:gd name="connsiteX2" fmla="*/ 981305 w 981837"/>
                    <a:gd name="connsiteY2" fmla="*/ 193331 h 1375600"/>
                    <a:gd name="connsiteX3" fmla="*/ 981305 w 981837"/>
                    <a:gd name="connsiteY3" fmla="*/ 1181836 h 1375600"/>
                    <a:gd name="connsiteX4" fmla="*/ 787757 w 981837"/>
                    <a:gd name="connsiteY4" fmla="*/ 1375384 h 1375600"/>
                    <a:gd name="connsiteX5" fmla="*/ 193016 w 981837"/>
                    <a:gd name="connsiteY5" fmla="*/ 1375384 h 1375600"/>
                    <a:gd name="connsiteX6" fmla="*/ -532 w 981837"/>
                    <a:gd name="connsiteY6" fmla="*/ 1181836 h 1375600"/>
                    <a:gd name="connsiteX7" fmla="*/ -532 w 981837"/>
                    <a:gd name="connsiteY7" fmla="*/ -217 h 1375600"/>
                    <a:gd name="connsiteX8" fmla="*/ -436 w 981837"/>
                    <a:gd name="connsiteY8" fmla="*/ -217 h 137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81837" h="1375600">
                      <a:moveTo>
                        <a:pt x="-436" y="-217"/>
                      </a:moveTo>
                      <a:lnTo>
                        <a:pt x="787757" y="-217"/>
                      </a:lnTo>
                      <a:cubicBezTo>
                        <a:pt x="894647" y="-217"/>
                        <a:pt x="981305" y="86442"/>
                        <a:pt x="981305" y="193331"/>
                      </a:cubicBezTo>
                      <a:lnTo>
                        <a:pt x="981305" y="1181836"/>
                      </a:lnTo>
                      <a:cubicBezTo>
                        <a:pt x="981305" y="1288725"/>
                        <a:pt x="894647" y="1375384"/>
                        <a:pt x="787757" y="1375384"/>
                      </a:cubicBezTo>
                      <a:lnTo>
                        <a:pt x="193016" y="1375384"/>
                      </a:lnTo>
                      <a:cubicBezTo>
                        <a:pt x="86126" y="1375384"/>
                        <a:pt x="-532" y="1288725"/>
                        <a:pt x="-532" y="1181836"/>
                      </a:cubicBezTo>
                      <a:lnTo>
                        <a:pt x="-532" y="-217"/>
                      </a:lnTo>
                      <a:lnTo>
                        <a:pt x="-436" y="-2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A6339402-0605-F8A0-CBFA-2B54A833B8D5}"/>
                    </a:ext>
                  </a:extLst>
                </p:cNvPr>
                <p:cNvSpPr/>
                <p:nvPr/>
              </p:nvSpPr>
              <p:spPr>
                <a:xfrm>
                  <a:off x="4094892" y="1290159"/>
                  <a:ext cx="247935" cy="320610"/>
                </a:xfrm>
                <a:custGeom>
                  <a:avLst/>
                  <a:gdLst>
                    <a:gd name="connsiteX0" fmla="*/ 247936 w 247935"/>
                    <a:gd name="connsiteY0" fmla="*/ 320612 h 320611"/>
                    <a:gd name="connsiteX1" fmla="*/ 0 w 247935"/>
                    <a:gd name="connsiteY1" fmla="*/ 320612 h 320611"/>
                    <a:gd name="connsiteX2" fmla="*/ 0 w 247935"/>
                    <a:gd name="connsiteY2" fmla="*/ 0 h 320611"/>
                    <a:gd name="connsiteX3" fmla="*/ 247936 w 247935"/>
                    <a:gd name="connsiteY3" fmla="*/ 320612 h 320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7935" h="320611">
                      <a:moveTo>
                        <a:pt x="247936" y="320612"/>
                      </a:moveTo>
                      <a:lnTo>
                        <a:pt x="0" y="320612"/>
                      </a:lnTo>
                      <a:lnTo>
                        <a:pt x="0" y="0"/>
                      </a:lnTo>
                      <a:lnTo>
                        <a:pt x="247936" y="320612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43FEE70E-3ACF-2782-09A8-FFBAF86514A5}"/>
                  </a:ext>
                </a:extLst>
              </p:cNvPr>
              <p:cNvGrpSpPr/>
              <p:nvPr/>
            </p:nvGrpSpPr>
            <p:grpSpPr>
              <a:xfrm>
                <a:off x="3649895" y="2464859"/>
                <a:ext cx="2176756" cy="2881970"/>
                <a:chOff x="1462085" y="1290064"/>
                <a:chExt cx="3895153" cy="5157081"/>
              </a:xfrm>
            </p:grpSpPr>
            <p:sp>
              <p:nvSpPr>
                <p:cNvPr id="65" name="Rectangle: Rounded Corners 64">
                  <a:extLst>
                    <a:ext uri="{FF2B5EF4-FFF2-40B4-BE49-F238E27FC236}">
                      <a16:creationId xmlns:a16="http://schemas.microsoft.com/office/drawing/2014/main" id="{9D26DF64-4F33-6BF7-9103-25533F5B7CCA}"/>
                    </a:ext>
                  </a:extLst>
                </p:cNvPr>
                <p:cNvSpPr/>
                <p:nvPr/>
              </p:nvSpPr>
              <p:spPr>
                <a:xfrm>
                  <a:off x="1462085" y="1920732"/>
                  <a:ext cx="3895153" cy="4211506"/>
                </a:xfrm>
                <a:prstGeom prst="roundRect">
                  <a:avLst>
                    <a:gd name="adj" fmla="val 11002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A52A0F33-8CD0-54E7-D7BF-F8B17B6EB652}"/>
                    </a:ext>
                  </a:extLst>
                </p:cNvPr>
                <p:cNvSpPr/>
                <p:nvPr/>
              </p:nvSpPr>
              <p:spPr>
                <a:xfrm>
                  <a:off x="1728977" y="1610769"/>
                  <a:ext cx="3361371" cy="4836376"/>
                </a:xfrm>
                <a:prstGeom prst="roundRect">
                  <a:avLst>
                    <a:gd name="adj" fmla="val 11002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52400" sx="102000" sy="102000" algn="ct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70B43DBC-7E06-3C39-C14E-2B46B254F743}"/>
                    </a:ext>
                  </a:extLst>
                </p:cNvPr>
                <p:cNvSpPr/>
                <p:nvPr/>
              </p:nvSpPr>
              <p:spPr>
                <a:xfrm rot="5400000">
                  <a:off x="2916364" y="1093183"/>
                  <a:ext cx="981837" cy="1375599"/>
                </a:xfrm>
                <a:custGeom>
                  <a:avLst/>
                  <a:gdLst>
                    <a:gd name="connsiteX0" fmla="*/ -436 w 981837"/>
                    <a:gd name="connsiteY0" fmla="*/ -217 h 1375600"/>
                    <a:gd name="connsiteX1" fmla="*/ 787757 w 981837"/>
                    <a:gd name="connsiteY1" fmla="*/ -217 h 1375600"/>
                    <a:gd name="connsiteX2" fmla="*/ 981305 w 981837"/>
                    <a:gd name="connsiteY2" fmla="*/ 193331 h 1375600"/>
                    <a:gd name="connsiteX3" fmla="*/ 981305 w 981837"/>
                    <a:gd name="connsiteY3" fmla="*/ 1181836 h 1375600"/>
                    <a:gd name="connsiteX4" fmla="*/ 787757 w 981837"/>
                    <a:gd name="connsiteY4" fmla="*/ 1375384 h 1375600"/>
                    <a:gd name="connsiteX5" fmla="*/ 193016 w 981837"/>
                    <a:gd name="connsiteY5" fmla="*/ 1375384 h 1375600"/>
                    <a:gd name="connsiteX6" fmla="*/ -532 w 981837"/>
                    <a:gd name="connsiteY6" fmla="*/ 1181836 h 1375600"/>
                    <a:gd name="connsiteX7" fmla="*/ -532 w 981837"/>
                    <a:gd name="connsiteY7" fmla="*/ -217 h 1375600"/>
                    <a:gd name="connsiteX8" fmla="*/ -436 w 981837"/>
                    <a:gd name="connsiteY8" fmla="*/ -217 h 137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81837" h="1375600">
                      <a:moveTo>
                        <a:pt x="-436" y="-217"/>
                      </a:moveTo>
                      <a:lnTo>
                        <a:pt x="787757" y="-217"/>
                      </a:lnTo>
                      <a:cubicBezTo>
                        <a:pt x="894647" y="-217"/>
                        <a:pt x="981305" y="86442"/>
                        <a:pt x="981305" y="193331"/>
                      </a:cubicBezTo>
                      <a:lnTo>
                        <a:pt x="981305" y="1181836"/>
                      </a:lnTo>
                      <a:cubicBezTo>
                        <a:pt x="981305" y="1288725"/>
                        <a:pt x="894647" y="1375384"/>
                        <a:pt x="787757" y="1375384"/>
                      </a:cubicBezTo>
                      <a:lnTo>
                        <a:pt x="193016" y="1375384"/>
                      </a:lnTo>
                      <a:cubicBezTo>
                        <a:pt x="86126" y="1375384"/>
                        <a:pt x="-532" y="1288725"/>
                        <a:pt x="-532" y="1181836"/>
                      </a:cubicBezTo>
                      <a:lnTo>
                        <a:pt x="-532" y="-217"/>
                      </a:lnTo>
                      <a:lnTo>
                        <a:pt x="-436" y="-21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983FDDA8-694B-F928-C541-5E491B154CD3}"/>
                    </a:ext>
                  </a:extLst>
                </p:cNvPr>
                <p:cNvSpPr/>
                <p:nvPr/>
              </p:nvSpPr>
              <p:spPr>
                <a:xfrm>
                  <a:off x="4094892" y="1290159"/>
                  <a:ext cx="247935" cy="320610"/>
                </a:xfrm>
                <a:custGeom>
                  <a:avLst/>
                  <a:gdLst>
                    <a:gd name="connsiteX0" fmla="*/ 247936 w 247935"/>
                    <a:gd name="connsiteY0" fmla="*/ 320612 h 320611"/>
                    <a:gd name="connsiteX1" fmla="*/ 0 w 247935"/>
                    <a:gd name="connsiteY1" fmla="*/ 320612 h 320611"/>
                    <a:gd name="connsiteX2" fmla="*/ 0 w 247935"/>
                    <a:gd name="connsiteY2" fmla="*/ 0 h 320611"/>
                    <a:gd name="connsiteX3" fmla="*/ 247936 w 247935"/>
                    <a:gd name="connsiteY3" fmla="*/ 320612 h 320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7935" h="320611">
                      <a:moveTo>
                        <a:pt x="247936" y="320612"/>
                      </a:moveTo>
                      <a:lnTo>
                        <a:pt x="0" y="320612"/>
                      </a:lnTo>
                      <a:lnTo>
                        <a:pt x="0" y="0"/>
                      </a:lnTo>
                      <a:lnTo>
                        <a:pt x="247936" y="320612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BD160873-FF05-5293-BBF8-3476FBEA1F37}"/>
                  </a:ext>
                </a:extLst>
              </p:cNvPr>
              <p:cNvGrpSpPr/>
              <p:nvPr/>
            </p:nvGrpSpPr>
            <p:grpSpPr>
              <a:xfrm>
                <a:off x="6365348" y="2464859"/>
                <a:ext cx="2176756" cy="2881970"/>
                <a:chOff x="1462085" y="1290064"/>
                <a:chExt cx="3895153" cy="5157081"/>
              </a:xfrm>
            </p:grpSpPr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DBB5C591-2D68-6F2D-A319-EEAA652BC661}"/>
                    </a:ext>
                  </a:extLst>
                </p:cNvPr>
                <p:cNvSpPr/>
                <p:nvPr/>
              </p:nvSpPr>
              <p:spPr>
                <a:xfrm>
                  <a:off x="1462085" y="1920732"/>
                  <a:ext cx="3895153" cy="4211506"/>
                </a:xfrm>
                <a:prstGeom prst="roundRect">
                  <a:avLst>
                    <a:gd name="adj" fmla="val 11002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id="{6B13B914-5429-9FC6-4239-DFD71BFB366E}"/>
                    </a:ext>
                  </a:extLst>
                </p:cNvPr>
                <p:cNvSpPr/>
                <p:nvPr/>
              </p:nvSpPr>
              <p:spPr>
                <a:xfrm>
                  <a:off x="1728977" y="1610769"/>
                  <a:ext cx="3361371" cy="4836376"/>
                </a:xfrm>
                <a:prstGeom prst="roundRect">
                  <a:avLst>
                    <a:gd name="adj" fmla="val 11002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52400" sx="102000" sy="102000" algn="ct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C16D4E7B-FE5B-3B35-828C-8B67A75E6379}"/>
                    </a:ext>
                  </a:extLst>
                </p:cNvPr>
                <p:cNvSpPr/>
                <p:nvPr/>
              </p:nvSpPr>
              <p:spPr>
                <a:xfrm rot="5400000">
                  <a:off x="2916364" y="1093183"/>
                  <a:ext cx="981837" cy="1375599"/>
                </a:xfrm>
                <a:custGeom>
                  <a:avLst/>
                  <a:gdLst>
                    <a:gd name="connsiteX0" fmla="*/ -436 w 981837"/>
                    <a:gd name="connsiteY0" fmla="*/ -217 h 1375600"/>
                    <a:gd name="connsiteX1" fmla="*/ 787757 w 981837"/>
                    <a:gd name="connsiteY1" fmla="*/ -217 h 1375600"/>
                    <a:gd name="connsiteX2" fmla="*/ 981305 w 981837"/>
                    <a:gd name="connsiteY2" fmla="*/ 193331 h 1375600"/>
                    <a:gd name="connsiteX3" fmla="*/ 981305 w 981837"/>
                    <a:gd name="connsiteY3" fmla="*/ 1181836 h 1375600"/>
                    <a:gd name="connsiteX4" fmla="*/ 787757 w 981837"/>
                    <a:gd name="connsiteY4" fmla="*/ 1375384 h 1375600"/>
                    <a:gd name="connsiteX5" fmla="*/ 193016 w 981837"/>
                    <a:gd name="connsiteY5" fmla="*/ 1375384 h 1375600"/>
                    <a:gd name="connsiteX6" fmla="*/ -532 w 981837"/>
                    <a:gd name="connsiteY6" fmla="*/ 1181836 h 1375600"/>
                    <a:gd name="connsiteX7" fmla="*/ -532 w 981837"/>
                    <a:gd name="connsiteY7" fmla="*/ -217 h 1375600"/>
                    <a:gd name="connsiteX8" fmla="*/ -436 w 981837"/>
                    <a:gd name="connsiteY8" fmla="*/ -217 h 137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81837" h="1375600">
                      <a:moveTo>
                        <a:pt x="-436" y="-217"/>
                      </a:moveTo>
                      <a:lnTo>
                        <a:pt x="787757" y="-217"/>
                      </a:lnTo>
                      <a:cubicBezTo>
                        <a:pt x="894647" y="-217"/>
                        <a:pt x="981305" y="86442"/>
                        <a:pt x="981305" y="193331"/>
                      </a:cubicBezTo>
                      <a:lnTo>
                        <a:pt x="981305" y="1181836"/>
                      </a:lnTo>
                      <a:cubicBezTo>
                        <a:pt x="981305" y="1288725"/>
                        <a:pt x="894647" y="1375384"/>
                        <a:pt x="787757" y="1375384"/>
                      </a:cubicBezTo>
                      <a:lnTo>
                        <a:pt x="193016" y="1375384"/>
                      </a:lnTo>
                      <a:cubicBezTo>
                        <a:pt x="86126" y="1375384"/>
                        <a:pt x="-532" y="1288725"/>
                        <a:pt x="-532" y="1181836"/>
                      </a:cubicBezTo>
                      <a:lnTo>
                        <a:pt x="-532" y="-217"/>
                      </a:lnTo>
                      <a:lnTo>
                        <a:pt x="-436" y="-217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1170256B-E60A-02B6-B7BE-6534C63096ED}"/>
                    </a:ext>
                  </a:extLst>
                </p:cNvPr>
                <p:cNvSpPr/>
                <p:nvPr/>
              </p:nvSpPr>
              <p:spPr>
                <a:xfrm>
                  <a:off x="4094892" y="1290159"/>
                  <a:ext cx="247935" cy="320610"/>
                </a:xfrm>
                <a:custGeom>
                  <a:avLst/>
                  <a:gdLst>
                    <a:gd name="connsiteX0" fmla="*/ 247936 w 247935"/>
                    <a:gd name="connsiteY0" fmla="*/ 320612 h 320611"/>
                    <a:gd name="connsiteX1" fmla="*/ 0 w 247935"/>
                    <a:gd name="connsiteY1" fmla="*/ 320612 h 320611"/>
                    <a:gd name="connsiteX2" fmla="*/ 0 w 247935"/>
                    <a:gd name="connsiteY2" fmla="*/ 0 h 320611"/>
                    <a:gd name="connsiteX3" fmla="*/ 247936 w 247935"/>
                    <a:gd name="connsiteY3" fmla="*/ 320612 h 320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7935" h="320611">
                      <a:moveTo>
                        <a:pt x="247936" y="320612"/>
                      </a:moveTo>
                      <a:lnTo>
                        <a:pt x="0" y="320612"/>
                      </a:lnTo>
                      <a:lnTo>
                        <a:pt x="0" y="0"/>
                      </a:lnTo>
                      <a:lnTo>
                        <a:pt x="247936" y="320612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271A44DB-35E9-4974-188D-CFDDEE8717CE}"/>
                  </a:ext>
                </a:extLst>
              </p:cNvPr>
              <p:cNvGrpSpPr/>
              <p:nvPr/>
            </p:nvGrpSpPr>
            <p:grpSpPr>
              <a:xfrm>
                <a:off x="9080802" y="2464859"/>
                <a:ext cx="2176756" cy="2881970"/>
                <a:chOff x="1462085" y="1290064"/>
                <a:chExt cx="3895153" cy="5157081"/>
              </a:xfrm>
            </p:grpSpPr>
            <p:sp>
              <p:nvSpPr>
                <p:cNvPr id="75" name="Rectangle: Rounded Corners 74">
                  <a:extLst>
                    <a:ext uri="{FF2B5EF4-FFF2-40B4-BE49-F238E27FC236}">
                      <a16:creationId xmlns:a16="http://schemas.microsoft.com/office/drawing/2014/main" id="{2DC91BAF-EEF7-D059-E63F-F24327AC94EE}"/>
                    </a:ext>
                  </a:extLst>
                </p:cNvPr>
                <p:cNvSpPr/>
                <p:nvPr/>
              </p:nvSpPr>
              <p:spPr>
                <a:xfrm>
                  <a:off x="1462085" y="1920732"/>
                  <a:ext cx="3895153" cy="4211506"/>
                </a:xfrm>
                <a:prstGeom prst="roundRect">
                  <a:avLst>
                    <a:gd name="adj" fmla="val 11002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6" name="Rectangle: Rounded Corners 75">
                  <a:extLst>
                    <a:ext uri="{FF2B5EF4-FFF2-40B4-BE49-F238E27FC236}">
                      <a16:creationId xmlns:a16="http://schemas.microsoft.com/office/drawing/2014/main" id="{3465E51A-A598-09B2-EEBD-AB5449B46E42}"/>
                    </a:ext>
                  </a:extLst>
                </p:cNvPr>
                <p:cNvSpPr/>
                <p:nvPr/>
              </p:nvSpPr>
              <p:spPr>
                <a:xfrm>
                  <a:off x="1728977" y="1610769"/>
                  <a:ext cx="3361371" cy="4836376"/>
                </a:xfrm>
                <a:prstGeom prst="roundRect">
                  <a:avLst>
                    <a:gd name="adj" fmla="val 11002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52400" sx="102000" sy="102000" algn="ct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2C3FEF78-1CBC-8411-A1BC-1479194042F2}"/>
                    </a:ext>
                  </a:extLst>
                </p:cNvPr>
                <p:cNvSpPr/>
                <p:nvPr/>
              </p:nvSpPr>
              <p:spPr>
                <a:xfrm rot="5400000">
                  <a:off x="2916364" y="1093183"/>
                  <a:ext cx="981837" cy="1375599"/>
                </a:xfrm>
                <a:custGeom>
                  <a:avLst/>
                  <a:gdLst>
                    <a:gd name="connsiteX0" fmla="*/ -436 w 981837"/>
                    <a:gd name="connsiteY0" fmla="*/ -217 h 1375600"/>
                    <a:gd name="connsiteX1" fmla="*/ 787757 w 981837"/>
                    <a:gd name="connsiteY1" fmla="*/ -217 h 1375600"/>
                    <a:gd name="connsiteX2" fmla="*/ 981305 w 981837"/>
                    <a:gd name="connsiteY2" fmla="*/ 193331 h 1375600"/>
                    <a:gd name="connsiteX3" fmla="*/ 981305 w 981837"/>
                    <a:gd name="connsiteY3" fmla="*/ 1181836 h 1375600"/>
                    <a:gd name="connsiteX4" fmla="*/ 787757 w 981837"/>
                    <a:gd name="connsiteY4" fmla="*/ 1375384 h 1375600"/>
                    <a:gd name="connsiteX5" fmla="*/ 193016 w 981837"/>
                    <a:gd name="connsiteY5" fmla="*/ 1375384 h 1375600"/>
                    <a:gd name="connsiteX6" fmla="*/ -532 w 981837"/>
                    <a:gd name="connsiteY6" fmla="*/ 1181836 h 1375600"/>
                    <a:gd name="connsiteX7" fmla="*/ -532 w 981837"/>
                    <a:gd name="connsiteY7" fmla="*/ -217 h 1375600"/>
                    <a:gd name="connsiteX8" fmla="*/ -436 w 981837"/>
                    <a:gd name="connsiteY8" fmla="*/ -217 h 137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81837" h="1375600">
                      <a:moveTo>
                        <a:pt x="-436" y="-217"/>
                      </a:moveTo>
                      <a:lnTo>
                        <a:pt x="787757" y="-217"/>
                      </a:lnTo>
                      <a:cubicBezTo>
                        <a:pt x="894647" y="-217"/>
                        <a:pt x="981305" y="86442"/>
                        <a:pt x="981305" y="193331"/>
                      </a:cubicBezTo>
                      <a:lnTo>
                        <a:pt x="981305" y="1181836"/>
                      </a:lnTo>
                      <a:cubicBezTo>
                        <a:pt x="981305" y="1288725"/>
                        <a:pt x="894647" y="1375384"/>
                        <a:pt x="787757" y="1375384"/>
                      </a:cubicBezTo>
                      <a:lnTo>
                        <a:pt x="193016" y="1375384"/>
                      </a:lnTo>
                      <a:cubicBezTo>
                        <a:pt x="86126" y="1375384"/>
                        <a:pt x="-532" y="1288725"/>
                        <a:pt x="-532" y="1181836"/>
                      </a:cubicBezTo>
                      <a:lnTo>
                        <a:pt x="-532" y="-217"/>
                      </a:lnTo>
                      <a:lnTo>
                        <a:pt x="-436" y="-217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A5939317-5FE6-D9E7-B657-892E61334B06}"/>
                    </a:ext>
                  </a:extLst>
                </p:cNvPr>
                <p:cNvSpPr/>
                <p:nvPr/>
              </p:nvSpPr>
              <p:spPr>
                <a:xfrm>
                  <a:off x="4094892" y="1290159"/>
                  <a:ext cx="247935" cy="320610"/>
                </a:xfrm>
                <a:custGeom>
                  <a:avLst/>
                  <a:gdLst>
                    <a:gd name="connsiteX0" fmla="*/ 247936 w 247935"/>
                    <a:gd name="connsiteY0" fmla="*/ 320612 h 320611"/>
                    <a:gd name="connsiteX1" fmla="*/ 0 w 247935"/>
                    <a:gd name="connsiteY1" fmla="*/ 320612 h 320611"/>
                    <a:gd name="connsiteX2" fmla="*/ 0 w 247935"/>
                    <a:gd name="connsiteY2" fmla="*/ 0 h 320611"/>
                    <a:gd name="connsiteX3" fmla="*/ 247936 w 247935"/>
                    <a:gd name="connsiteY3" fmla="*/ 320612 h 320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7935" h="320611">
                      <a:moveTo>
                        <a:pt x="247936" y="320612"/>
                      </a:moveTo>
                      <a:lnTo>
                        <a:pt x="0" y="320612"/>
                      </a:lnTo>
                      <a:lnTo>
                        <a:pt x="0" y="0"/>
                      </a:lnTo>
                      <a:lnTo>
                        <a:pt x="247936" y="320612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CA3908D-4DEC-5CC9-1EC8-E26B67FBD371}"/>
                </a:ext>
              </a:extLst>
            </p:cNvPr>
            <p:cNvSpPr/>
            <p:nvPr/>
          </p:nvSpPr>
          <p:spPr>
            <a:xfrm>
              <a:off x="1104820" y="3569067"/>
              <a:ext cx="1836000" cy="11541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ts val="600"/>
                </a:spcAft>
              </a:pPr>
              <a:r>
                <a:rPr lang="en-US" sz="16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  <a:cs typeface="Arial" panose="020B0604020202020204" pitchFamily="34" charset="0"/>
                </a:rPr>
                <a:t>Research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Systematic investigation to gain new knowledge and understanding.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4F3B976-54FF-74A2-3E74-D6B161A4FDA4}"/>
                </a:ext>
              </a:extLst>
            </p:cNvPr>
            <p:cNvSpPr/>
            <p:nvPr/>
          </p:nvSpPr>
          <p:spPr>
            <a:xfrm>
              <a:off x="3820273" y="3569067"/>
              <a:ext cx="1836000" cy="11541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lang="en-US" sz="16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  <a:cs typeface="Arial" panose="020B0604020202020204" pitchFamily="34" charset="0"/>
                </a:rPr>
                <a:t>Idea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An abstract concept or mental impression that can inspire creativity and innovation.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7086C92-C45B-C971-BD15-422B3FF58DD3}"/>
                </a:ext>
              </a:extLst>
            </p:cNvPr>
            <p:cNvSpPr/>
            <p:nvPr/>
          </p:nvSpPr>
          <p:spPr>
            <a:xfrm>
              <a:off x="6535726" y="3569067"/>
              <a:ext cx="1836000" cy="11541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6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  <a:cs typeface="Arial" panose="020B0604020202020204" pitchFamily="34" charset="0"/>
                </a:rPr>
                <a:t>Process</a:t>
              </a:r>
              <a:endParaRPr 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endParaRPr>
            </a:p>
            <a:p>
              <a:pPr algn="ctr">
                <a:spcAft>
                  <a:spcPts val="600"/>
                </a:spcAft>
              </a:pPr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A defined sequence of actions or steps taken to accomplish something.</a:t>
              </a:r>
              <a:endPara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A1D7B90-6C56-1635-91C8-425D9446E21C}"/>
                </a:ext>
              </a:extLst>
            </p:cNvPr>
            <p:cNvSpPr/>
            <p:nvPr/>
          </p:nvSpPr>
          <p:spPr>
            <a:xfrm>
              <a:off x="9251180" y="3569067"/>
              <a:ext cx="1836000" cy="11541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Arial" panose="020B0604020202020204" pitchFamily="34" charset="0"/>
                </a:rPr>
                <a:t>Goal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A desired outcome or objective that a person or organization aims to achieve.</a:t>
              </a:r>
            </a:p>
          </p:txBody>
        </p:sp>
        <p:pic>
          <p:nvPicPr>
            <p:cNvPr id="86" name="Picture 6" descr="Quantitative Research Svg Png Icon Free Download (#462151) -  OnlineWebFonts.COM">
              <a:extLst>
                <a:ext uri="{FF2B5EF4-FFF2-40B4-BE49-F238E27FC236}">
                  <a16:creationId xmlns:a16="http://schemas.microsoft.com/office/drawing/2014/main" id="{169DDAEC-BA02-AA5D-9269-914E1D52B3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150" y="2600051"/>
              <a:ext cx="284680" cy="278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8" descr="Idea - Free industry icons">
              <a:extLst>
                <a:ext uri="{FF2B5EF4-FFF2-40B4-BE49-F238E27FC236}">
                  <a16:creationId xmlns:a16="http://schemas.microsoft.com/office/drawing/2014/main" id="{F1713792-8684-F720-7F5F-6FA8425546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6667" y="2578926"/>
              <a:ext cx="320552" cy="320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10" descr="Process - Free business and finance icons">
              <a:extLst>
                <a:ext uri="{FF2B5EF4-FFF2-40B4-BE49-F238E27FC236}">
                  <a16:creationId xmlns:a16="http://schemas.microsoft.com/office/drawing/2014/main" id="{7CD42A51-D3C9-44D5-A60B-3E63210A0E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6638" y="2603445"/>
              <a:ext cx="271516" cy="271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2" descr="Goal - Free marketing icons">
              <a:extLst>
                <a:ext uri="{FF2B5EF4-FFF2-40B4-BE49-F238E27FC236}">
                  <a16:creationId xmlns:a16="http://schemas.microsoft.com/office/drawing/2014/main" id="{4266E78B-633E-61FA-295D-3C720ABFF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3392" y="2594745"/>
              <a:ext cx="288916" cy="288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530E7D8-1828-E27A-7B33-F1FE4D3C2EA6}"/>
              </a:ext>
            </a:extLst>
          </p:cNvPr>
          <p:cNvSpPr/>
          <p:nvPr/>
        </p:nvSpPr>
        <p:spPr>
          <a:xfrm>
            <a:off x="0" y="37556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cs typeface="Arial" panose="020B0604020202020204" pitchFamily="34" charset="0"/>
              </a:rPr>
              <a:t>Editable Infographic PowerPoint Templates</a:t>
            </a:r>
          </a:p>
        </p:txBody>
      </p:sp>
    </p:spTree>
    <p:extLst>
      <p:ext uri="{BB962C8B-B14F-4D97-AF65-F5344CB8AC3E}">
        <p14:creationId xmlns:p14="http://schemas.microsoft.com/office/powerpoint/2010/main" val="1724303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4BA8D519-9A6B-1AA0-6C6E-E25E3658BDDB}"/>
              </a:ext>
            </a:extLst>
          </p:cNvPr>
          <p:cNvGrpSpPr/>
          <p:nvPr/>
        </p:nvGrpSpPr>
        <p:grpSpPr>
          <a:xfrm>
            <a:off x="809489" y="2441123"/>
            <a:ext cx="10573021" cy="2929637"/>
            <a:chOff x="809490" y="2422073"/>
            <a:chExt cx="10573021" cy="2929637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ACF60CF0-890F-8706-4767-F909502D496B}"/>
                </a:ext>
              </a:extLst>
            </p:cNvPr>
            <p:cNvGrpSpPr/>
            <p:nvPr/>
          </p:nvGrpSpPr>
          <p:grpSpPr>
            <a:xfrm>
              <a:off x="809490" y="2422073"/>
              <a:ext cx="10573021" cy="2929637"/>
              <a:chOff x="809490" y="2422073"/>
              <a:chExt cx="10573021" cy="2929637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CB2B43E7-ABAB-4BCA-19C8-14DB90471C0A}"/>
                  </a:ext>
                </a:extLst>
              </p:cNvPr>
              <p:cNvGrpSpPr/>
              <p:nvPr/>
            </p:nvGrpSpPr>
            <p:grpSpPr>
              <a:xfrm>
                <a:off x="809490" y="2422073"/>
                <a:ext cx="10573021" cy="2929637"/>
                <a:chOff x="437879" y="2558867"/>
                <a:chExt cx="11041850" cy="3059543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6A706E35-0A6E-1C76-1A8A-B6A203E0D3EC}"/>
                    </a:ext>
                  </a:extLst>
                </p:cNvPr>
                <p:cNvGrpSpPr/>
                <p:nvPr/>
              </p:nvGrpSpPr>
              <p:grpSpPr>
                <a:xfrm>
                  <a:off x="437879" y="2558867"/>
                  <a:ext cx="2449586" cy="3033288"/>
                  <a:chOff x="1133475" y="2362200"/>
                  <a:chExt cx="2797996" cy="3464721"/>
                </a:xfrm>
              </p:grpSpPr>
              <p:sp>
                <p:nvSpPr>
                  <p:cNvPr id="5" name="Freeform: Shape 4">
                    <a:extLst>
                      <a:ext uri="{FF2B5EF4-FFF2-40B4-BE49-F238E27FC236}">
                        <a16:creationId xmlns:a16="http://schemas.microsoft.com/office/drawing/2014/main" id="{C54F6F9C-7F6F-62A9-4CC4-8E04A572EDC2}"/>
                      </a:ext>
                    </a:extLst>
                  </p:cNvPr>
                  <p:cNvSpPr/>
                  <p:nvPr/>
                </p:nvSpPr>
                <p:spPr>
                  <a:xfrm>
                    <a:off x="1133475" y="3325815"/>
                    <a:ext cx="2797996" cy="186439"/>
                  </a:xfrm>
                  <a:custGeom>
                    <a:avLst/>
                    <a:gdLst>
                      <a:gd name="connsiteX0" fmla="*/ 0 w 2797996"/>
                      <a:gd name="connsiteY0" fmla="*/ 186440 h 186439"/>
                      <a:gd name="connsiteX1" fmla="*/ 313420 w 2797996"/>
                      <a:gd name="connsiteY1" fmla="*/ 0 h 186439"/>
                      <a:gd name="connsiteX2" fmla="*/ 2484577 w 2797996"/>
                      <a:gd name="connsiteY2" fmla="*/ 0 h 186439"/>
                      <a:gd name="connsiteX3" fmla="*/ 2797996 w 2797996"/>
                      <a:gd name="connsiteY3" fmla="*/ 186440 h 186439"/>
                      <a:gd name="connsiteX4" fmla="*/ 0 w 2797996"/>
                      <a:gd name="connsiteY4" fmla="*/ 186440 h 1864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97996" h="186439">
                        <a:moveTo>
                          <a:pt x="0" y="186440"/>
                        </a:moveTo>
                        <a:lnTo>
                          <a:pt x="313420" y="0"/>
                        </a:lnTo>
                        <a:lnTo>
                          <a:pt x="2484577" y="0"/>
                        </a:lnTo>
                        <a:lnTo>
                          <a:pt x="2797996" y="186440"/>
                        </a:lnTo>
                        <a:lnTo>
                          <a:pt x="0" y="18644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 w="820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6" name="Freeform: Shape 5">
                    <a:extLst>
                      <a:ext uri="{FF2B5EF4-FFF2-40B4-BE49-F238E27FC236}">
                        <a16:creationId xmlns:a16="http://schemas.microsoft.com/office/drawing/2014/main" id="{EA59BB86-C040-D673-3404-2EB73A55AB74}"/>
                      </a:ext>
                    </a:extLst>
                  </p:cNvPr>
                  <p:cNvSpPr/>
                  <p:nvPr/>
                </p:nvSpPr>
                <p:spPr>
                  <a:xfrm>
                    <a:off x="1446894" y="2362200"/>
                    <a:ext cx="2171156" cy="3464721"/>
                  </a:xfrm>
                  <a:custGeom>
                    <a:avLst/>
                    <a:gdLst>
                      <a:gd name="connsiteX0" fmla="*/ 1870403 w 2171156"/>
                      <a:gd name="connsiteY0" fmla="*/ 0 h 3464721"/>
                      <a:gd name="connsiteX1" fmla="*/ 2171157 w 2171156"/>
                      <a:gd name="connsiteY1" fmla="*/ 0 h 3464721"/>
                      <a:gd name="connsiteX2" fmla="*/ 2171157 w 2171156"/>
                      <a:gd name="connsiteY2" fmla="*/ 3464722 h 3464721"/>
                      <a:gd name="connsiteX3" fmla="*/ 1870403 w 2171156"/>
                      <a:gd name="connsiteY3" fmla="*/ 3464722 h 3464721"/>
                      <a:gd name="connsiteX4" fmla="*/ 300755 w 2171156"/>
                      <a:gd name="connsiteY4" fmla="*/ 3464722 h 3464721"/>
                      <a:gd name="connsiteX5" fmla="*/ 0 w 2171156"/>
                      <a:gd name="connsiteY5" fmla="*/ 3464722 h 3464721"/>
                      <a:gd name="connsiteX6" fmla="*/ 0 w 2171156"/>
                      <a:gd name="connsiteY6" fmla="*/ 0 h 3464721"/>
                      <a:gd name="connsiteX7" fmla="*/ 300755 w 2171156"/>
                      <a:gd name="connsiteY7" fmla="*/ 0 h 3464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171156" h="3464721">
                        <a:moveTo>
                          <a:pt x="1870403" y="0"/>
                        </a:moveTo>
                        <a:cubicBezTo>
                          <a:pt x="2036505" y="0"/>
                          <a:pt x="2171157" y="0"/>
                          <a:pt x="2171157" y="0"/>
                        </a:cubicBezTo>
                        <a:lnTo>
                          <a:pt x="2171157" y="3464722"/>
                        </a:lnTo>
                        <a:cubicBezTo>
                          <a:pt x="2171157" y="3464722"/>
                          <a:pt x="2036505" y="3464722"/>
                          <a:pt x="1870403" y="3464722"/>
                        </a:cubicBezTo>
                        <a:lnTo>
                          <a:pt x="300755" y="3464722"/>
                        </a:lnTo>
                        <a:cubicBezTo>
                          <a:pt x="134652" y="3464722"/>
                          <a:pt x="0" y="3464722"/>
                          <a:pt x="0" y="3464722"/>
                        </a:cubicBezTo>
                        <a:lnTo>
                          <a:pt x="0" y="0"/>
                        </a:lnTo>
                        <a:cubicBezTo>
                          <a:pt x="0" y="0"/>
                          <a:pt x="134652" y="0"/>
                          <a:pt x="300755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820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7" name="Freeform: Shape 6">
                    <a:extLst>
                      <a:ext uri="{FF2B5EF4-FFF2-40B4-BE49-F238E27FC236}">
                        <a16:creationId xmlns:a16="http://schemas.microsoft.com/office/drawing/2014/main" id="{3C7F4585-BA27-E09A-A67E-C32ED6667CED}"/>
                      </a:ext>
                    </a:extLst>
                  </p:cNvPr>
                  <p:cNvSpPr/>
                  <p:nvPr/>
                </p:nvSpPr>
                <p:spPr>
                  <a:xfrm>
                    <a:off x="1133475" y="3512255"/>
                    <a:ext cx="2797996" cy="1923611"/>
                  </a:xfrm>
                  <a:custGeom>
                    <a:avLst/>
                    <a:gdLst>
                      <a:gd name="connsiteX0" fmla="*/ 0 w 2797996"/>
                      <a:gd name="connsiteY0" fmla="*/ 0 h 1923611"/>
                      <a:gd name="connsiteX1" fmla="*/ 2797996 w 2797996"/>
                      <a:gd name="connsiteY1" fmla="*/ 0 h 1923611"/>
                      <a:gd name="connsiteX2" fmla="*/ 2797996 w 2797996"/>
                      <a:gd name="connsiteY2" fmla="*/ 1923612 h 1923611"/>
                      <a:gd name="connsiteX3" fmla="*/ 0 w 2797996"/>
                      <a:gd name="connsiteY3" fmla="*/ 1923612 h 1923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97996" h="1923611">
                        <a:moveTo>
                          <a:pt x="0" y="0"/>
                        </a:moveTo>
                        <a:lnTo>
                          <a:pt x="2797996" y="0"/>
                        </a:lnTo>
                        <a:lnTo>
                          <a:pt x="2797996" y="1923612"/>
                        </a:lnTo>
                        <a:lnTo>
                          <a:pt x="0" y="192361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>
                    <a:outerShdw blurRad="152400" sx="102000" sy="102000" algn="c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480F738A-683E-A897-C23D-1630E6C166F9}"/>
                      </a:ext>
                    </a:extLst>
                  </p:cNvPr>
                  <p:cNvSpPr/>
                  <p:nvPr/>
                </p:nvSpPr>
                <p:spPr>
                  <a:xfrm>
                    <a:off x="1989766" y="2362528"/>
                    <a:ext cx="1107454" cy="562855"/>
                  </a:xfrm>
                  <a:custGeom>
                    <a:avLst/>
                    <a:gdLst>
                      <a:gd name="connsiteX0" fmla="*/ 553435 w 1107454"/>
                      <a:gd name="connsiteY0" fmla="*/ 562708 h 562855"/>
                      <a:gd name="connsiteX1" fmla="*/ 1107327 w 1107454"/>
                      <a:gd name="connsiteY1" fmla="*/ -148 h 562855"/>
                      <a:gd name="connsiteX2" fmla="*/ -128 w 1107454"/>
                      <a:gd name="connsiteY2" fmla="*/ -148 h 562855"/>
                      <a:gd name="connsiteX3" fmla="*/ 553435 w 1107454"/>
                      <a:gd name="connsiteY3" fmla="*/ 562708 h 5628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7454" h="562855">
                        <a:moveTo>
                          <a:pt x="553435" y="562708"/>
                        </a:moveTo>
                        <a:cubicBezTo>
                          <a:pt x="859371" y="562708"/>
                          <a:pt x="1107327" y="310723"/>
                          <a:pt x="1107327" y="-148"/>
                        </a:cubicBezTo>
                        <a:lnTo>
                          <a:pt x="-128" y="-148"/>
                        </a:lnTo>
                        <a:cubicBezTo>
                          <a:pt x="-128" y="310394"/>
                          <a:pt x="247581" y="562708"/>
                          <a:pt x="553435" y="56270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38100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>
                      <a:solidFill>
                        <a:schemeClr val="lt1"/>
                      </a:solidFill>
                      <a:latin typeface="Lora" pitchFamily="2" charset="0"/>
                    </a:endParaRPr>
                  </a:p>
                </p:txBody>
              </p:sp>
            </p:grp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5A82C94E-6DB3-1A79-02C4-5A20C63F2023}"/>
                    </a:ext>
                  </a:extLst>
                </p:cNvPr>
                <p:cNvGrpSpPr/>
                <p:nvPr/>
              </p:nvGrpSpPr>
              <p:grpSpPr>
                <a:xfrm>
                  <a:off x="3301967" y="2558867"/>
                  <a:ext cx="2449586" cy="3033288"/>
                  <a:chOff x="1133475" y="2362200"/>
                  <a:chExt cx="2797996" cy="3464721"/>
                </a:xfrm>
              </p:grpSpPr>
              <p:sp>
                <p:nvSpPr>
                  <p:cNvPr id="65" name="Freeform: Shape 64">
                    <a:extLst>
                      <a:ext uri="{FF2B5EF4-FFF2-40B4-BE49-F238E27FC236}">
                        <a16:creationId xmlns:a16="http://schemas.microsoft.com/office/drawing/2014/main" id="{42C30C9F-EF8E-41FE-6587-71BD0D68EC99}"/>
                      </a:ext>
                    </a:extLst>
                  </p:cNvPr>
                  <p:cNvSpPr/>
                  <p:nvPr/>
                </p:nvSpPr>
                <p:spPr>
                  <a:xfrm>
                    <a:off x="1133475" y="3325815"/>
                    <a:ext cx="2797996" cy="186439"/>
                  </a:xfrm>
                  <a:custGeom>
                    <a:avLst/>
                    <a:gdLst>
                      <a:gd name="connsiteX0" fmla="*/ 0 w 2797996"/>
                      <a:gd name="connsiteY0" fmla="*/ 186440 h 186439"/>
                      <a:gd name="connsiteX1" fmla="*/ 313420 w 2797996"/>
                      <a:gd name="connsiteY1" fmla="*/ 0 h 186439"/>
                      <a:gd name="connsiteX2" fmla="*/ 2484577 w 2797996"/>
                      <a:gd name="connsiteY2" fmla="*/ 0 h 186439"/>
                      <a:gd name="connsiteX3" fmla="*/ 2797996 w 2797996"/>
                      <a:gd name="connsiteY3" fmla="*/ 186440 h 186439"/>
                      <a:gd name="connsiteX4" fmla="*/ 0 w 2797996"/>
                      <a:gd name="connsiteY4" fmla="*/ 186440 h 1864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97996" h="186439">
                        <a:moveTo>
                          <a:pt x="0" y="186440"/>
                        </a:moveTo>
                        <a:lnTo>
                          <a:pt x="313420" y="0"/>
                        </a:lnTo>
                        <a:lnTo>
                          <a:pt x="2484577" y="0"/>
                        </a:lnTo>
                        <a:lnTo>
                          <a:pt x="2797996" y="186440"/>
                        </a:lnTo>
                        <a:lnTo>
                          <a:pt x="0" y="18644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 w="820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66" name="Freeform: Shape 65">
                    <a:extLst>
                      <a:ext uri="{FF2B5EF4-FFF2-40B4-BE49-F238E27FC236}">
                        <a16:creationId xmlns:a16="http://schemas.microsoft.com/office/drawing/2014/main" id="{968278C2-CFC7-3433-C666-387B2B8C9D4E}"/>
                      </a:ext>
                    </a:extLst>
                  </p:cNvPr>
                  <p:cNvSpPr/>
                  <p:nvPr/>
                </p:nvSpPr>
                <p:spPr>
                  <a:xfrm>
                    <a:off x="1446894" y="2362200"/>
                    <a:ext cx="2171156" cy="3464721"/>
                  </a:xfrm>
                  <a:custGeom>
                    <a:avLst/>
                    <a:gdLst>
                      <a:gd name="connsiteX0" fmla="*/ 1870403 w 2171156"/>
                      <a:gd name="connsiteY0" fmla="*/ 0 h 3464721"/>
                      <a:gd name="connsiteX1" fmla="*/ 2171157 w 2171156"/>
                      <a:gd name="connsiteY1" fmla="*/ 0 h 3464721"/>
                      <a:gd name="connsiteX2" fmla="*/ 2171157 w 2171156"/>
                      <a:gd name="connsiteY2" fmla="*/ 3464722 h 3464721"/>
                      <a:gd name="connsiteX3" fmla="*/ 1870403 w 2171156"/>
                      <a:gd name="connsiteY3" fmla="*/ 3464722 h 3464721"/>
                      <a:gd name="connsiteX4" fmla="*/ 300755 w 2171156"/>
                      <a:gd name="connsiteY4" fmla="*/ 3464722 h 3464721"/>
                      <a:gd name="connsiteX5" fmla="*/ 0 w 2171156"/>
                      <a:gd name="connsiteY5" fmla="*/ 3464722 h 3464721"/>
                      <a:gd name="connsiteX6" fmla="*/ 0 w 2171156"/>
                      <a:gd name="connsiteY6" fmla="*/ 0 h 3464721"/>
                      <a:gd name="connsiteX7" fmla="*/ 300755 w 2171156"/>
                      <a:gd name="connsiteY7" fmla="*/ 0 h 3464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171156" h="3464721">
                        <a:moveTo>
                          <a:pt x="1870403" y="0"/>
                        </a:moveTo>
                        <a:cubicBezTo>
                          <a:pt x="2036505" y="0"/>
                          <a:pt x="2171157" y="0"/>
                          <a:pt x="2171157" y="0"/>
                        </a:cubicBezTo>
                        <a:lnTo>
                          <a:pt x="2171157" y="3464722"/>
                        </a:lnTo>
                        <a:cubicBezTo>
                          <a:pt x="2171157" y="3464722"/>
                          <a:pt x="2036505" y="3464722"/>
                          <a:pt x="1870403" y="3464722"/>
                        </a:cubicBezTo>
                        <a:lnTo>
                          <a:pt x="300755" y="3464722"/>
                        </a:lnTo>
                        <a:cubicBezTo>
                          <a:pt x="134652" y="3464722"/>
                          <a:pt x="0" y="3464722"/>
                          <a:pt x="0" y="3464722"/>
                        </a:cubicBezTo>
                        <a:lnTo>
                          <a:pt x="0" y="0"/>
                        </a:lnTo>
                        <a:cubicBezTo>
                          <a:pt x="0" y="0"/>
                          <a:pt x="134652" y="0"/>
                          <a:pt x="30075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820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67" name="Freeform: Shape 66">
                    <a:extLst>
                      <a:ext uri="{FF2B5EF4-FFF2-40B4-BE49-F238E27FC236}">
                        <a16:creationId xmlns:a16="http://schemas.microsoft.com/office/drawing/2014/main" id="{9621DD02-E68C-5E0E-6CD9-56E80489652E}"/>
                      </a:ext>
                    </a:extLst>
                  </p:cNvPr>
                  <p:cNvSpPr/>
                  <p:nvPr/>
                </p:nvSpPr>
                <p:spPr>
                  <a:xfrm>
                    <a:off x="1133475" y="3512255"/>
                    <a:ext cx="2797996" cy="1923611"/>
                  </a:xfrm>
                  <a:custGeom>
                    <a:avLst/>
                    <a:gdLst>
                      <a:gd name="connsiteX0" fmla="*/ 0 w 2797996"/>
                      <a:gd name="connsiteY0" fmla="*/ 0 h 1923611"/>
                      <a:gd name="connsiteX1" fmla="*/ 2797996 w 2797996"/>
                      <a:gd name="connsiteY1" fmla="*/ 0 h 1923611"/>
                      <a:gd name="connsiteX2" fmla="*/ 2797996 w 2797996"/>
                      <a:gd name="connsiteY2" fmla="*/ 1923612 h 1923611"/>
                      <a:gd name="connsiteX3" fmla="*/ 0 w 2797996"/>
                      <a:gd name="connsiteY3" fmla="*/ 1923612 h 1923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97996" h="1923611">
                        <a:moveTo>
                          <a:pt x="0" y="0"/>
                        </a:moveTo>
                        <a:lnTo>
                          <a:pt x="2797996" y="0"/>
                        </a:lnTo>
                        <a:lnTo>
                          <a:pt x="2797996" y="1923612"/>
                        </a:lnTo>
                        <a:lnTo>
                          <a:pt x="0" y="192361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>
                    <a:outerShdw blurRad="152400" sx="102000" sy="102000" algn="c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68" name="Freeform: Shape 67">
                    <a:extLst>
                      <a:ext uri="{FF2B5EF4-FFF2-40B4-BE49-F238E27FC236}">
                        <a16:creationId xmlns:a16="http://schemas.microsoft.com/office/drawing/2014/main" id="{A69661EA-F096-76DF-FCAB-23D56A12A160}"/>
                      </a:ext>
                    </a:extLst>
                  </p:cNvPr>
                  <p:cNvSpPr/>
                  <p:nvPr/>
                </p:nvSpPr>
                <p:spPr>
                  <a:xfrm>
                    <a:off x="1989766" y="2362528"/>
                    <a:ext cx="1107454" cy="562855"/>
                  </a:xfrm>
                  <a:custGeom>
                    <a:avLst/>
                    <a:gdLst>
                      <a:gd name="connsiteX0" fmla="*/ 553435 w 1107454"/>
                      <a:gd name="connsiteY0" fmla="*/ 562708 h 562855"/>
                      <a:gd name="connsiteX1" fmla="*/ 1107327 w 1107454"/>
                      <a:gd name="connsiteY1" fmla="*/ -148 h 562855"/>
                      <a:gd name="connsiteX2" fmla="*/ -128 w 1107454"/>
                      <a:gd name="connsiteY2" fmla="*/ -148 h 562855"/>
                      <a:gd name="connsiteX3" fmla="*/ 553435 w 1107454"/>
                      <a:gd name="connsiteY3" fmla="*/ 562708 h 5628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7454" h="562855">
                        <a:moveTo>
                          <a:pt x="553435" y="562708"/>
                        </a:moveTo>
                        <a:cubicBezTo>
                          <a:pt x="859371" y="562708"/>
                          <a:pt x="1107327" y="310723"/>
                          <a:pt x="1107327" y="-148"/>
                        </a:cubicBezTo>
                        <a:lnTo>
                          <a:pt x="-128" y="-148"/>
                        </a:lnTo>
                        <a:cubicBezTo>
                          <a:pt x="-128" y="310394"/>
                          <a:pt x="247581" y="562708"/>
                          <a:pt x="553435" y="56270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38100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>
                      <a:solidFill>
                        <a:schemeClr val="lt1"/>
                      </a:solidFill>
                      <a:latin typeface="Lora" pitchFamily="2" charset="0"/>
                    </a:endParaRPr>
                  </a:p>
                </p:txBody>
              </p:sp>
            </p:grp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E033F5A4-360E-E5E1-8C47-94949A6D6007}"/>
                    </a:ext>
                  </a:extLst>
                </p:cNvPr>
                <p:cNvGrpSpPr/>
                <p:nvPr/>
              </p:nvGrpSpPr>
              <p:grpSpPr>
                <a:xfrm>
                  <a:off x="6166055" y="2558867"/>
                  <a:ext cx="2449586" cy="3033288"/>
                  <a:chOff x="1133475" y="2362200"/>
                  <a:chExt cx="2797996" cy="3464721"/>
                </a:xfrm>
              </p:grpSpPr>
              <p:sp>
                <p:nvSpPr>
                  <p:cNvPr id="70" name="Freeform: Shape 69">
                    <a:extLst>
                      <a:ext uri="{FF2B5EF4-FFF2-40B4-BE49-F238E27FC236}">
                        <a16:creationId xmlns:a16="http://schemas.microsoft.com/office/drawing/2014/main" id="{5F496C27-F15C-28E2-FCD2-00A82760E7A8}"/>
                      </a:ext>
                    </a:extLst>
                  </p:cNvPr>
                  <p:cNvSpPr/>
                  <p:nvPr/>
                </p:nvSpPr>
                <p:spPr>
                  <a:xfrm>
                    <a:off x="1133475" y="3325815"/>
                    <a:ext cx="2797996" cy="186439"/>
                  </a:xfrm>
                  <a:custGeom>
                    <a:avLst/>
                    <a:gdLst>
                      <a:gd name="connsiteX0" fmla="*/ 0 w 2797996"/>
                      <a:gd name="connsiteY0" fmla="*/ 186440 h 186439"/>
                      <a:gd name="connsiteX1" fmla="*/ 313420 w 2797996"/>
                      <a:gd name="connsiteY1" fmla="*/ 0 h 186439"/>
                      <a:gd name="connsiteX2" fmla="*/ 2484577 w 2797996"/>
                      <a:gd name="connsiteY2" fmla="*/ 0 h 186439"/>
                      <a:gd name="connsiteX3" fmla="*/ 2797996 w 2797996"/>
                      <a:gd name="connsiteY3" fmla="*/ 186440 h 186439"/>
                      <a:gd name="connsiteX4" fmla="*/ 0 w 2797996"/>
                      <a:gd name="connsiteY4" fmla="*/ 186440 h 1864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97996" h="186439">
                        <a:moveTo>
                          <a:pt x="0" y="186440"/>
                        </a:moveTo>
                        <a:lnTo>
                          <a:pt x="313420" y="0"/>
                        </a:lnTo>
                        <a:lnTo>
                          <a:pt x="2484577" y="0"/>
                        </a:lnTo>
                        <a:lnTo>
                          <a:pt x="2797996" y="186440"/>
                        </a:lnTo>
                        <a:lnTo>
                          <a:pt x="0" y="186440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75000"/>
                    </a:schemeClr>
                  </a:solidFill>
                  <a:ln w="820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71" name="Freeform: Shape 70">
                    <a:extLst>
                      <a:ext uri="{FF2B5EF4-FFF2-40B4-BE49-F238E27FC236}">
                        <a16:creationId xmlns:a16="http://schemas.microsoft.com/office/drawing/2014/main" id="{61CEB6BB-E3A3-888A-902C-89DEF9E8D66F}"/>
                      </a:ext>
                    </a:extLst>
                  </p:cNvPr>
                  <p:cNvSpPr/>
                  <p:nvPr/>
                </p:nvSpPr>
                <p:spPr>
                  <a:xfrm>
                    <a:off x="1446894" y="2362200"/>
                    <a:ext cx="2171156" cy="3464721"/>
                  </a:xfrm>
                  <a:custGeom>
                    <a:avLst/>
                    <a:gdLst>
                      <a:gd name="connsiteX0" fmla="*/ 1870403 w 2171156"/>
                      <a:gd name="connsiteY0" fmla="*/ 0 h 3464721"/>
                      <a:gd name="connsiteX1" fmla="*/ 2171157 w 2171156"/>
                      <a:gd name="connsiteY1" fmla="*/ 0 h 3464721"/>
                      <a:gd name="connsiteX2" fmla="*/ 2171157 w 2171156"/>
                      <a:gd name="connsiteY2" fmla="*/ 3464722 h 3464721"/>
                      <a:gd name="connsiteX3" fmla="*/ 1870403 w 2171156"/>
                      <a:gd name="connsiteY3" fmla="*/ 3464722 h 3464721"/>
                      <a:gd name="connsiteX4" fmla="*/ 300755 w 2171156"/>
                      <a:gd name="connsiteY4" fmla="*/ 3464722 h 3464721"/>
                      <a:gd name="connsiteX5" fmla="*/ 0 w 2171156"/>
                      <a:gd name="connsiteY5" fmla="*/ 3464722 h 3464721"/>
                      <a:gd name="connsiteX6" fmla="*/ 0 w 2171156"/>
                      <a:gd name="connsiteY6" fmla="*/ 0 h 3464721"/>
                      <a:gd name="connsiteX7" fmla="*/ 300755 w 2171156"/>
                      <a:gd name="connsiteY7" fmla="*/ 0 h 3464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171156" h="3464721">
                        <a:moveTo>
                          <a:pt x="1870403" y="0"/>
                        </a:moveTo>
                        <a:cubicBezTo>
                          <a:pt x="2036505" y="0"/>
                          <a:pt x="2171157" y="0"/>
                          <a:pt x="2171157" y="0"/>
                        </a:cubicBezTo>
                        <a:lnTo>
                          <a:pt x="2171157" y="3464722"/>
                        </a:lnTo>
                        <a:cubicBezTo>
                          <a:pt x="2171157" y="3464722"/>
                          <a:pt x="2036505" y="3464722"/>
                          <a:pt x="1870403" y="3464722"/>
                        </a:cubicBezTo>
                        <a:lnTo>
                          <a:pt x="300755" y="3464722"/>
                        </a:lnTo>
                        <a:cubicBezTo>
                          <a:pt x="134652" y="3464722"/>
                          <a:pt x="0" y="3464722"/>
                          <a:pt x="0" y="3464722"/>
                        </a:cubicBezTo>
                        <a:lnTo>
                          <a:pt x="0" y="0"/>
                        </a:lnTo>
                        <a:cubicBezTo>
                          <a:pt x="0" y="0"/>
                          <a:pt x="134652" y="0"/>
                          <a:pt x="30075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820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72" name="Freeform: Shape 71">
                    <a:extLst>
                      <a:ext uri="{FF2B5EF4-FFF2-40B4-BE49-F238E27FC236}">
                        <a16:creationId xmlns:a16="http://schemas.microsoft.com/office/drawing/2014/main" id="{21EBDB59-EC05-9EEA-AF4D-4642C14872C5}"/>
                      </a:ext>
                    </a:extLst>
                  </p:cNvPr>
                  <p:cNvSpPr/>
                  <p:nvPr/>
                </p:nvSpPr>
                <p:spPr>
                  <a:xfrm>
                    <a:off x="1133475" y="3512255"/>
                    <a:ext cx="2797996" cy="1923611"/>
                  </a:xfrm>
                  <a:custGeom>
                    <a:avLst/>
                    <a:gdLst>
                      <a:gd name="connsiteX0" fmla="*/ 0 w 2797996"/>
                      <a:gd name="connsiteY0" fmla="*/ 0 h 1923611"/>
                      <a:gd name="connsiteX1" fmla="*/ 2797996 w 2797996"/>
                      <a:gd name="connsiteY1" fmla="*/ 0 h 1923611"/>
                      <a:gd name="connsiteX2" fmla="*/ 2797996 w 2797996"/>
                      <a:gd name="connsiteY2" fmla="*/ 1923612 h 1923611"/>
                      <a:gd name="connsiteX3" fmla="*/ 0 w 2797996"/>
                      <a:gd name="connsiteY3" fmla="*/ 1923612 h 1923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97996" h="1923611">
                        <a:moveTo>
                          <a:pt x="0" y="0"/>
                        </a:moveTo>
                        <a:lnTo>
                          <a:pt x="2797996" y="0"/>
                        </a:lnTo>
                        <a:lnTo>
                          <a:pt x="2797996" y="1923612"/>
                        </a:lnTo>
                        <a:lnTo>
                          <a:pt x="0" y="192361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>
                    <a:outerShdw blurRad="152400" sx="102000" sy="102000" algn="c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73" name="Freeform: Shape 72">
                    <a:extLst>
                      <a:ext uri="{FF2B5EF4-FFF2-40B4-BE49-F238E27FC236}">
                        <a16:creationId xmlns:a16="http://schemas.microsoft.com/office/drawing/2014/main" id="{BD886A09-997F-6BEE-A651-AEBDEE4CC53F}"/>
                      </a:ext>
                    </a:extLst>
                  </p:cNvPr>
                  <p:cNvSpPr/>
                  <p:nvPr/>
                </p:nvSpPr>
                <p:spPr>
                  <a:xfrm>
                    <a:off x="1989766" y="2362528"/>
                    <a:ext cx="1107454" cy="562855"/>
                  </a:xfrm>
                  <a:custGeom>
                    <a:avLst/>
                    <a:gdLst>
                      <a:gd name="connsiteX0" fmla="*/ 553435 w 1107454"/>
                      <a:gd name="connsiteY0" fmla="*/ 562708 h 562855"/>
                      <a:gd name="connsiteX1" fmla="*/ 1107327 w 1107454"/>
                      <a:gd name="connsiteY1" fmla="*/ -148 h 562855"/>
                      <a:gd name="connsiteX2" fmla="*/ -128 w 1107454"/>
                      <a:gd name="connsiteY2" fmla="*/ -148 h 562855"/>
                      <a:gd name="connsiteX3" fmla="*/ 553435 w 1107454"/>
                      <a:gd name="connsiteY3" fmla="*/ 562708 h 5628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7454" h="562855">
                        <a:moveTo>
                          <a:pt x="553435" y="562708"/>
                        </a:moveTo>
                        <a:cubicBezTo>
                          <a:pt x="859371" y="562708"/>
                          <a:pt x="1107327" y="310723"/>
                          <a:pt x="1107327" y="-148"/>
                        </a:cubicBezTo>
                        <a:lnTo>
                          <a:pt x="-128" y="-148"/>
                        </a:lnTo>
                        <a:cubicBezTo>
                          <a:pt x="-128" y="310394"/>
                          <a:pt x="247581" y="562708"/>
                          <a:pt x="553435" y="56270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38100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>
                      <a:solidFill>
                        <a:schemeClr val="lt1"/>
                      </a:solidFill>
                      <a:latin typeface="Lora" pitchFamily="2" charset="0"/>
                    </a:endParaRPr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FFCC9B01-C2AA-B8FD-15AC-17F64890361D}"/>
                    </a:ext>
                  </a:extLst>
                </p:cNvPr>
                <p:cNvGrpSpPr/>
                <p:nvPr/>
              </p:nvGrpSpPr>
              <p:grpSpPr>
                <a:xfrm>
                  <a:off x="9030143" y="2585122"/>
                  <a:ext cx="2449586" cy="3033288"/>
                  <a:chOff x="1133475" y="2362200"/>
                  <a:chExt cx="2797996" cy="3464721"/>
                </a:xfrm>
              </p:grpSpPr>
              <p:sp>
                <p:nvSpPr>
                  <p:cNvPr id="75" name="Freeform: Shape 74">
                    <a:extLst>
                      <a:ext uri="{FF2B5EF4-FFF2-40B4-BE49-F238E27FC236}">
                        <a16:creationId xmlns:a16="http://schemas.microsoft.com/office/drawing/2014/main" id="{8C9E14D2-90E9-293B-3DE2-2CA2FBB03AF8}"/>
                      </a:ext>
                    </a:extLst>
                  </p:cNvPr>
                  <p:cNvSpPr/>
                  <p:nvPr/>
                </p:nvSpPr>
                <p:spPr>
                  <a:xfrm>
                    <a:off x="1133475" y="3325815"/>
                    <a:ext cx="2797996" cy="186439"/>
                  </a:xfrm>
                  <a:custGeom>
                    <a:avLst/>
                    <a:gdLst>
                      <a:gd name="connsiteX0" fmla="*/ 0 w 2797996"/>
                      <a:gd name="connsiteY0" fmla="*/ 186440 h 186439"/>
                      <a:gd name="connsiteX1" fmla="*/ 313420 w 2797996"/>
                      <a:gd name="connsiteY1" fmla="*/ 0 h 186439"/>
                      <a:gd name="connsiteX2" fmla="*/ 2484577 w 2797996"/>
                      <a:gd name="connsiteY2" fmla="*/ 0 h 186439"/>
                      <a:gd name="connsiteX3" fmla="*/ 2797996 w 2797996"/>
                      <a:gd name="connsiteY3" fmla="*/ 186440 h 186439"/>
                      <a:gd name="connsiteX4" fmla="*/ 0 w 2797996"/>
                      <a:gd name="connsiteY4" fmla="*/ 186440 h 1864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97996" h="186439">
                        <a:moveTo>
                          <a:pt x="0" y="186440"/>
                        </a:moveTo>
                        <a:lnTo>
                          <a:pt x="313420" y="0"/>
                        </a:lnTo>
                        <a:lnTo>
                          <a:pt x="2484577" y="0"/>
                        </a:lnTo>
                        <a:lnTo>
                          <a:pt x="2797996" y="186440"/>
                        </a:lnTo>
                        <a:lnTo>
                          <a:pt x="0" y="186440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 w="820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76" name="Freeform: Shape 75">
                    <a:extLst>
                      <a:ext uri="{FF2B5EF4-FFF2-40B4-BE49-F238E27FC236}">
                        <a16:creationId xmlns:a16="http://schemas.microsoft.com/office/drawing/2014/main" id="{B2BFD7D7-D719-E150-0CEF-79E5724CDFBF}"/>
                      </a:ext>
                    </a:extLst>
                  </p:cNvPr>
                  <p:cNvSpPr/>
                  <p:nvPr/>
                </p:nvSpPr>
                <p:spPr>
                  <a:xfrm>
                    <a:off x="1446894" y="2362200"/>
                    <a:ext cx="2171156" cy="3464721"/>
                  </a:xfrm>
                  <a:custGeom>
                    <a:avLst/>
                    <a:gdLst>
                      <a:gd name="connsiteX0" fmla="*/ 1870403 w 2171156"/>
                      <a:gd name="connsiteY0" fmla="*/ 0 h 3464721"/>
                      <a:gd name="connsiteX1" fmla="*/ 2171157 w 2171156"/>
                      <a:gd name="connsiteY1" fmla="*/ 0 h 3464721"/>
                      <a:gd name="connsiteX2" fmla="*/ 2171157 w 2171156"/>
                      <a:gd name="connsiteY2" fmla="*/ 3464722 h 3464721"/>
                      <a:gd name="connsiteX3" fmla="*/ 1870403 w 2171156"/>
                      <a:gd name="connsiteY3" fmla="*/ 3464722 h 3464721"/>
                      <a:gd name="connsiteX4" fmla="*/ 300755 w 2171156"/>
                      <a:gd name="connsiteY4" fmla="*/ 3464722 h 3464721"/>
                      <a:gd name="connsiteX5" fmla="*/ 0 w 2171156"/>
                      <a:gd name="connsiteY5" fmla="*/ 3464722 h 3464721"/>
                      <a:gd name="connsiteX6" fmla="*/ 0 w 2171156"/>
                      <a:gd name="connsiteY6" fmla="*/ 0 h 3464721"/>
                      <a:gd name="connsiteX7" fmla="*/ 300755 w 2171156"/>
                      <a:gd name="connsiteY7" fmla="*/ 0 h 3464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171156" h="3464721">
                        <a:moveTo>
                          <a:pt x="1870403" y="0"/>
                        </a:moveTo>
                        <a:cubicBezTo>
                          <a:pt x="2036505" y="0"/>
                          <a:pt x="2171157" y="0"/>
                          <a:pt x="2171157" y="0"/>
                        </a:cubicBezTo>
                        <a:lnTo>
                          <a:pt x="2171157" y="3464722"/>
                        </a:lnTo>
                        <a:cubicBezTo>
                          <a:pt x="2171157" y="3464722"/>
                          <a:pt x="2036505" y="3464722"/>
                          <a:pt x="1870403" y="3464722"/>
                        </a:cubicBezTo>
                        <a:lnTo>
                          <a:pt x="300755" y="3464722"/>
                        </a:lnTo>
                        <a:cubicBezTo>
                          <a:pt x="134652" y="3464722"/>
                          <a:pt x="0" y="3464722"/>
                          <a:pt x="0" y="3464722"/>
                        </a:cubicBezTo>
                        <a:lnTo>
                          <a:pt x="0" y="0"/>
                        </a:lnTo>
                        <a:cubicBezTo>
                          <a:pt x="0" y="0"/>
                          <a:pt x="134652" y="0"/>
                          <a:pt x="300755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820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77" name="Freeform: Shape 76">
                    <a:extLst>
                      <a:ext uri="{FF2B5EF4-FFF2-40B4-BE49-F238E27FC236}">
                        <a16:creationId xmlns:a16="http://schemas.microsoft.com/office/drawing/2014/main" id="{AF2C9D71-1631-183E-CBB6-B6C90F14681A}"/>
                      </a:ext>
                    </a:extLst>
                  </p:cNvPr>
                  <p:cNvSpPr/>
                  <p:nvPr/>
                </p:nvSpPr>
                <p:spPr>
                  <a:xfrm>
                    <a:off x="1133475" y="3512255"/>
                    <a:ext cx="2797996" cy="1923611"/>
                  </a:xfrm>
                  <a:custGeom>
                    <a:avLst/>
                    <a:gdLst>
                      <a:gd name="connsiteX0" fmla="*/ 0 w 2797996"/>
                      <a:gd name="connsiteY0" fmla="*/ 0 h 1923611"/>
                      <a:gd name="connsiteX1" fmla="*/ 2797996 w 2797996"/>
                      <a:gd name="connsiteY1" fmla="*/ 0 h 1923611"/>
                      <a:gd name="connsiteX2" fmla="*/ 2797996 w 2797996"/>
                      <a:gd name="connsiteY2" fmla="*/ 1923612 h 1923611"/>
                      <a:gd name="connsiteX3" fmla="*/ 0 w 2797996"/>
                      <a:gd name="connsiteY3" fmla="*/ 1923612 h 1923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97996" h="1923611">
                        <a:moveTo>
                          <a:pt x="0" y="0"/>
                        </a:moveTo>
                        <a:lnTo>
                          <a:pt x="2797996" y="0"/>
                        </a:lnTo>
                        <a:lnTo>
                          <a:pt x="2797996" y="1923612"/>
                        </a:lnTo>
                        <a:lnTo>
                          <a:pt x="0" y="192361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>
                    <a:outerShdw blurRad="152400" sx="102000" sy="102000" algn="c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78" name="Freeform: Shape 77">
                    <a:extLst>
                      <a:ext uri="{FF2B5EF4-FFF2-40B4-BE49-F238E27FC236}">
                        <a16:creationId xmlns:a16="http://schemas.microsoft.com/office/drawing/2014/main" id="{FD550B75-43BF-E75C-6619-47AC6C6DA575}"/>
                      </a:ext>
                    </a:extLst>
                  </p:cNvPr>
                  <p:cNvSpPr/>
                  <p:nvPr/>
                </p:nvSpPr>
                <p:spPr>
                  <a:xfrm>
                    <a:off x="1989766" y="2362528"/>
                    <a:ext cx="1107454" cy="562855"/>
                  </a:xfrm>
                  <a:custGeom>
                    <a:avLst/>
                    <a:gdLst>
                      <a:gd name="connsiteX0" fmla="*/ 553435 w 1107454"/>
                      <a:gd name="connsiteY0" fmla="*/ 562708 h 562855"/>
                      <a:gd name="connsiteX1" fmla="*/ 1107327 w 1107454"/>
                      <a:gd name="connsiteY1" fmla="*/ -148 h 562855"/>
                      <a:gd name="connsiteX2" fmla="*/ -128 w 1107454"/>
                      <a:gd name="connsiteY2" fmla="*/ -148 h 562855"/>
                      <a:gd name="connsiteX3" fmla="*/ 553435 w 1107454"/>
                      <a:gd name="connsiteY3" fmla="*/ 562708 h 5628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7454" h="562855">
                        <a:moveTo>
                          <a:pt x="553435" y="562708"/>
                        </a:moveTo>
                        <a:cubicBezTo>
                          <a:pt x="859371" y="562708"/>
                          <a:pt x="1107327" y="310723"/>
                          <a:pt x="1107327" y="-148"/>
                        </a:cubicBezTo>
                        <a:lnTo>
                          <a:pt x="-128" y="-148"/>
                        </a:lnTo>
                        <a:cubicBezTo>
                          <a:pt x="-128" y="310394"/>
                          <a:pt x="247581" y="562708"/>
                          <a:pt x="553435" y="56270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38100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>
                      <a:solidFill>
                        <a:schemeClr val="lt1"/>
                      </a:solidFill>
                      <a:latin typeface="Lora" pitchFamily="2" charset="0"/>
                    </a:endParaRPr>
                  </a:p>
                </p:txBody>
              </p:sp>
            </p:grpSp>
          </p:grpSp>
          <p:pic>
            <p:nvPicPr>
              <p:cNvPr id="81" name="Picture 6" descr="Quantitative Research Svg Png Icon Free Download (#462151) -  OnlineWebFonts.COM">
                <a:extLst>
                  <a:ext uri="{FF2B5EF4-FFF2-40B4-BE49-F238E27FC236}">
                    <a16:creationId xmlns:a16="http://schemas.microsoft.com/office/drawing/2014/main" id="{F25A72BE-60AE-C9DF-6117-33B2A4F4A7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56694" y="2503915"/>
                <a:ext cx="269646" cy="2636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" name="Picture 8" descr="Idea - Free industry icons">
                <a:extLst>
                  <a:ext uri="{FF2B5EF4-FFF2-40B4-BE49-F238E27FC236}">
                    <a16:creationId xmlns:a16="http://schemas.microsoft.com/office/drawing/2014/main" id="{71A5E46A-A25E-E112-1BEB-9F119B07D8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82185" y="2483905"/>
                <a:ext cx="303626" cy="3036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3" name="Picture 10" descr="Process - Free business and finance icons">
                <a:extLst>
                  <a:ext uri="{FF2B5EF4-FFF2-40B4-BE49-F238E27FC236}">
                    <a16:creationId xmlns:a16="http://schemas.microsoft.com/office/drawing/2014/main" id="{4896C7CA-298A-E6FB-1488-43178E97AC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7890" y="2507130"/>
                <a:ext cx="257178" cy="2571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2" descr="Goal - Free marketing icons">
                <a:extLst>
                  <a:ext uri="{FF2B5EF4-FFF2-40B4-BE49-F238E27FC236}">
                    <a16:creationId xmlns:a16="http://schemas.microsoft.com/office/drawing/2014/main" id="{7777E5DE-44A7-025C-312A-3B86C569DE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82131" y="2498890"/>
                <a:ext cx="273658" cy="2736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0549C66-F44F-C67E-4F91-802D305F348D}"/>
                </a:ext>
              </a:extLst>
            </p:cNvPr>
            <p:cNvSpPr/>
            <p:nvPr/>
          </p:nvSpPr>
          <p:spPr>
            <a:xfrm>
              <a:off x="972479" y="3707710"/>
              <a:ext cx="2019600" cy="9694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ts val="600"/>
                </a:spcAft>
              </a:pPr>
              <a:r>
                <a:rPr lang="en-US" sz="16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  <a:cs typeface="Arial" panose="020B0604020202020204" pitchFamily="34" charset="0"/>
                </a:rPr>
                <a:t>Research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Systematic investigation to gain new knowledge and understanding.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A89AADD-0069-82A6-81B0-4EA33AC859EC}"/>
                </a:ext>
              </a:extLst>
            </p:cNvPr>
            <p:cNvSpPr/>
            <p:nvPr/>
          </p:nvSpPr>
          <p:spPr>
            <a:xfrm>
              <a:off x="3714960" y="3707710"/>
              <a:ext cx="2019600" cy="9694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lang="en-US" sz="16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  <a:cs typeface="Arial" panose="020B0604020202020204" pitchFamily="34" charset="0"/>
                </a:rPr>
                <a:t>Idea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An abstract concept or mental impression that can inspire creativity.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8CE156E-BD88-86F3-F36E-670D83343242}"/>
                </a:ext>
              </a:extLst>
            </p:cNvPr>
            <p:cNvSpPr/>
            <p:nvPr/>
          </p:nvSpPr>
          <p:spPr>
            <a:xfrm>
              <a:off x="6457441" y="3707710"/>
              <a:ext cx="2019600" cy="9694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6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  <a:cs typeface="Arial" panose="020B0604020202020204" pitchFamily="34" charset="0"/>
                </a:rPr>
                <a:t>Process</a:t>
              </a:r>
              <a:endPara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endParaRPr>
            </a:p>
            <a:p>
              <a:pPr algn="ctr">
                <a:spcAft>
                  <a:spcPts val="600"/>
                </a:spcAft>
              </a:pPr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A defined sequence of actions or steps taken to accomplish something.</a:t>
              </a:r>
              <a:endPara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A5D4E9D-3A18-5A1A-9E3E-09CE7F57BC0C}"/>
                </a:ext>
              </a:extLst>
            </p:cNvPr>
            <p:cNvSpPr/>
            <p:nvPr/>
          </p:nvSpPr>
          <p:spPr>
            <a:xfrm>
              <a:off x="9199922" y="3707710"/>
              <a:ext cx="2019600" cy="9694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Arial" panose="020B0604020202020204" pitchFamily="34" charset="0"/>
                </a:rPr>
                <a:t>Goal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A desired outcome or objective that a person or organization aims.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238A6FE-0C89-B284-21D9-F217338F6A70}"/>
              </a:ext>
            </a:extLst>
          </p:cNvPr>
          <p:cNvSpPr/>
          <p:nvPr/>
        </p:nvSpPr>
        <p:spPr>
          <a:xfrm>
            <a:off x="0" y="37556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cs typeface="Arial" panose="020B0604020202020204" pitchFamily="34" charset="0"/>
              </a:rPr>
              <a:t>Editable Infographic PowerPoint Templates</a:t>
            </a:r>
          </a:p>
        </p:txBody>
      </p:sp>
    </p:spTree>
    <p:extLst>
      <p:ext uri="{BB962C8B-B14F-4D97-AF65-F5344CB8AC3E}">
        <p14:creationId xmlns:p14="http://schemas.microsoft.com/office/powerpoint/2010/main" val="220655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5BA5C6C-5C60-424B-7645-6D6E33169865}"/>
              </a:ext>
            </a:extLst>
          </p:cNvPr>
          <p:cNvGrpSpPr/>
          <p:nvPr/>
        </p:nvGrpSpPr>
        <p:grpSpPr>
          <a:xfrm>
            <a:off x="1185905" y="2447729"/>
            <a:ext cx="9820190" cy="2734308"/>
            <a:chOff x="1185905" y="2447729"/>
            <a:chExt cx="9820190" cy="2734308"/>
          </a:xfrm>
        </p:grpSpPr>
        <p:grpSp>
          <p:nvGrpSpPr>
            <p:cNvPr id="1376" name="Group 1375">
              <a:extLst>
                <a:ext uri="{FF2B5EF4-FFF2-40B4-BE49-F238E27FC236}">
                  <a16:creationId xmlns:a16="http://schemas.microsoft.com/office/drawing/2014/main" id="{E93B4170-AEC4-45FC-C1F3-62AE1C3B686E}"/>
                </a:ext>
              </a:extLst>
            </p:cNvPr>
            <p:cNvGrpSpPr/>
            <p:nvPr/>
          </p:nvGrpSpPr>
          <p:grpSpPr>
            <a:xfrm>
              <a:off x="1185905" y="2447729"/>
              <a:ext cx="9820190" cy="2734308"/>
              <a:chOff x="1435749" y="1981200"/>
              <a:chExt cx="9820190" cy="2734308"/>
            </a:xfrm>
          </p:grpSpPr>
          <p:grpSp>
            <p:nvGrpSpPr>
              <p:cNvPr id="1371" name="Group 1370">
                <a:extLst>
                  <a:ext uri="{FF2B5EF4-FFF2-40B4-BE49-F238E27FC236}">
                    <a16:creationId xmlns:a16="http://schemas.microsoft.com/office/drawing/2014/main" id="{C6F3A7B0-DAF0-8864-2058-550A0D9B2D32}"/>
                  </a:ext>
                </a:extLst>
              </p:cNvPr>
              <p:cNvGrpSpPr/>
              <p:nvPr/>
            </p:nvGrpSpPr>
            <p:grpSpPr>
              <a:xfrm>
                <a:off x="1435749" y="1981200"/>
                <a:ext cx="9820190" cy="2734308"/>
                <a:chOff x="1511949" y="1533525"/>
                <a:chExt cx="9820190" cy="2734308"/>
              </a:xfrm>
            </p:grpSpPr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35F74FAC-BF18-4EAE-A8C0-64C0C1980062}"/>
                    </a:ext>
                  </a:extLst>
                </p:cNvPr>
                <p:cNvSpPr/>
                <p:nvPr/>
              </p:nvSpPr>
              <p:spPr>
                <a:xfrm rot="5400000">
                  <a:off x="1532941" y="2107820"/>
                  <a:ext cx="2186196" cy="1998917"/>
                </a:xfrm>
                <a:custGeom>
                  <a:avLst/>
                  <a:gdLst>
                    <a:gd name="connsiteX0" fmla="*/ 1956361 w 2186196"/>
                    <a:gd name="connsiteY0" fmla="*/ -260 h 1998917"/>
                    <a:gd name="connsiteX1" fmla="*/ 2186152 w 2186196"/>
                    <a:gd name="connsiteY1" fmla="*/ -260 h 1998917"/>
                    <a:gd name="connsiteX2" fmla="*/ 2186152 w 2186196"/>
                    <a:gd name="connsiteY2" fmla="*/ 1998658 h 1998917"/>
                    <a:gd name="connsiteX3" fmla="*/ 1956361 w 2186196"/>
                    <a:gd name="connsiteY3" fmla="*/ 1998658 h 1998917"/>
                    <a:gd name="connsiteX4" fmla="*/ 229746 w 2186196"/>
                    <a:gd name="connsiteY4" fmla="*/ 1998658 h 1998917"/>
                    <a:gd name="connsiteX5" fmla="*/ -45 w 2186196"/>
                    <a:gd name="connsiteY5" fmla="*/ 1998658 h 1998917"/>
                    <a:gd name="connsiteX6" fmla="*/ -45 w 2186196"/>
                    <a:gd name="connsiteY6" fmla="*/ -260 h 1998917"/>
                    <a:gd name="connsiteX7" fmla="*/ 229746 w 2186196"/>
                    <a:gd name="connsiteY7" fmla="*/ -260 h 19989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86196" h="1998917">
                      <a:moveTo>
                        <a:pt x="1956361" y="-260"/>
                      </a:moveTo>
                      <a:cubicBezTo>
                        <a:pt x="2083271" y="-260"/>
                        <a:pt x="2186152" y="-260"/>
                        <a:pt x="2186152" y="-260"/>
                      </a:cubicBezTo>
                      <a:lnTo>
                        <a:pt x="2186152" y="1998658"/>
                      </a:lnTo>
                      <a:cubicBezTo>
                        <a:pt x="2186152" y="1998658"/>
                        <a:pt x="2083271" y="1998658"/>
                        <a:pt x="1956361" y="1998658"/>
                      </a:cubicBezTo>
                      <a:lnTo>
                        <a:pt x="229746" y="1998658"/>
                      </a:lnTo>
                      <a:cubicBezTo>
                        <a:pt x="102836" y="1998658"/>
                        <a:pt x="-45" y="1998658"/>
                        <a:pt x="-45" y="1998658"/>
                      </a:cubicBezTo>
                      <a:lnTo>
                        <a:pt x="-45" y="-260"/>
                      </a:lnTo>
                      <a:cubicBezTo>
                        <a:pt x="-45" y="-260"/>
                        <a:pt x="102836" y="-260"/>
                        <a:pt x="229746" y="-2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7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id="{13104DD4-D704-196B-84C2-B00C8479F25B}"/>
                    </a:ext>
                  </a:extLst>
                </p:cNvPr>
                <p:cNvSpPr/>
                <p:nvPr/>
              </p:nvSpPr>
              <p:spPr>
                <a:xfrm>
                  <a:off x="1511949" y="1533525"/>
                  <a:ext cx="2198809" cy="2676173"/>
                </a:xfrm>
                <a:custGeom>
                  <a:avLst/>
                  <a:gdLst>
                    <a:gd name="connsiteX0" fmla="*/ 1769127 w 1998917"/>
                    <a:gd name="connsiteY0" fmla="*/ 0 h 2186197"/>
                    <a:gd name="connsiteX1" fmla="*/ 1998918 w 1998917"/>
                    <a:gd name="connsiteY1" fmla="*/ 0 h 2186197"/>
                    <a:gd name="connsiteX2" fmla="*/ 1998918 w 1998917"/>
                    <a:gd name="connsiteY2" fmla="*/ 2186197 h 2186197"/>
                    <a:gd name="connsiteX3" fmla="*/ 1769127 w 1998917"/>
                    <a:gd name="connsiteY3" fmla="*/ 2186197 h 2186197"/>
                    <a:gd name="connsiteX4" fmla="*/ 229791 w 1998917"/>
                    <a:gd name="connsiteY4" fmla="*/ 2186197 h 2186197"/>
                    <a:gd name="connsiteX5" fmla="*/ 0 w 1998917"/>
                    <a:gd name="connsiteY5" fmla="*/ 2186197 h 2186197"/>
                    <a:gd name="connsiteX6" fmla="*/ 0 w 1998917"/>
                    <a:gd name="connsiteY6" fmla="*/ 0 h 2186197"/>
                    <a:gd name="connsiteX7" fmla="*/ 229791 w 1998917"/>
                    <a:gd name="connsiteY7" fmla="*/ 0 h 2186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98917" h="2186197">
                      <a:moveTo>
                        <a:pt x="1769127" y="0"/>
                      </a:moveTo>
                      <a:cubicBezTo>
                        <a:pt x="1896037" y="0"/>
                        <a:pt x="1998918" y="0"/>
                        <a:pt x="1998918" y="0"/>
                      </a:cubicBezTo>
                      <a:lnTo>
                        <a:pt x="1998918" y="2186197"/>
                      </a:lnTo>
                      <a:cubicBezTo>
                        <a:pt x="1998918" y="2186197"/>
                        <a:pt x="1896037" y="2186197"/>
                        <a:pt x="1769127" y="2186197"/>
                      </a:cubicBezTo>
                      <a:lnTo>
                        <a:pt x="229791" y="2186197"/>
                      </a:lnTo>
                      <a:cubicBezTo>
                        <a:pt x="102881" y="2186197"/>
                        <a:pt x="0" y="2186197"/>
                        <a:pt x="0" y="2186197"/>
                      </a:cubicBezTo>
                      <a:lnTo>
                        <a:pt x="0" y="0"/>
                      </a:lnTo>
                      <a:cubicBezTo>
                        <a:pt x="0" y="0"/>
                        <a:pt x="102881" y="0"/>
                        <a:pt x="229791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152400" sx="102000" sy="102000" algn="ct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N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00" name="Freeform: Shape 199">
                  <a:extLst>
                    <a:ext uri="{FF2B5EF4-FFF2-40B4-BE49-F238E27FC236}">
                      <a16:creationId xmlns:a16="http://schemas.microsoft.com/office/drawing/2014/main" id="{59F28678-93AA-261D-F56C-8F0DAF379DC8}"/>
                    </a:ext>
                  </a:extLst>
                </p:cNvPr>
                <p:cNvSpPr/>
                <p:nvPr/>
              </p:nvSpPr>
              <p:spPr>
                <a:xfrm>
                  <a:off x="2100578" y="4078945"/>
                  <a:ext cx="1131385" cy="187077"/>
                </a:xfrm>
                <a:custGeom>
                  <a:avLst/>
                  <a:gdLst>
                    <a:gd name="connsiteX0" fmla="*/ 144767 w 1131385"/>
                    <a:gd name="connsiteY0" fmla="*/ 0 h 187077"/>
                    <a:gd name="connsiteX1" fmla="*/ 986618 w 1131385"/>
                    <a:gd name="connsiteY1" fmla="*/ 0 h 187077"/>
                    <a:gd name="connsiteX2" fmla="*/ 1131386 w 1131385"/>
                    <a:gd name="connsiteY2" fmla="*/ 144767 h 187077"/>
                    <a:gd name="connsiteX3" fmla="*/ 1131386 w 1131385"/>
                    <a:gd name="connsiteY3" fmla="*/ 187078 h 187077"/>
                    <a:gd name="connsiteX4" fmla="*/ 1131386 w 1131385"/>
                    <a:gd name="connsiteY4" fmla="*/ 187078 h 187077"/>
                    <a:gd name="connsiteX5" fmla="*/ 0 w 1131385"/>
                    <a:gd name="connsiteY5" fmla="*/ 187078 h 187077"/>
                    <a:gd name="connsiteX6" fmla="*/ 0 w 1131385"/>
                    <a:gd name="connsiteY6" fmla="*/ 187078 h 187077"/>
                    <a:gd name="connsiteX7" fmla="*/ 0 w 1131385"/>
                    <a:gd name="connsiteY7" fmla="*/ 144767 h 187077"/>
                    <a:gd name="connsiteX8" fmla="*/ 144767 w 1131385"/>
                    <a:gd name="connsiteY8" fmla="*/ 0 h 187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1385" h="187077">
                      <a:moveTo>
                        <a:pt x="144767" y="0"/>
                      </a:moveTo>
                      <a:lnTo>
                        <a:pt x="986618" y="0"/>
                      </a:lnTo>
                      <a:cubicBezTo>
                        <a:pt x="1066572" y="0"/>
                        <a:pt x="1131386" y="64814"/>
                        <a:pt x="1131386" y="144767"/>
                      </a:cubicBezTo>
                      <a:lnTo>
                        <a:pt x="1131386" y="187078"/>
                      </a:lnTo>
                      <a:lnTo>
                        <a:pt x="1131386" y="187078"/>
                      </a:lnTo>
                      <a:lnTo>
                        <a:pt x="0" y="187078"/>
                      </a:lnTo>
                      <a:lnTo>
                        <a:pt x="0" y="187078"/>
                      </a:lnTo>
                      <a:lnTo>
                        <a:pt x="0" y="144767"/>
                      </a:lnTo>
                      <a:cubicBezTo>
                        <a:pt x="0" y="64814"/>
                        <a:pt x="64813" y="0"/>
                        <a:pt x="14476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67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D9892261-B0E1-0EE0-36F8-9C230BE15BCD}"/>
                    </a:ext>
                  </a:extLst>
                </p:cNvPr>
                <p:cNvSpPr/>
                <p:nvPr/>
              </p:nvSpPr>
              <p:spPr>
                <a:xfrm>
                  <a:off x="2060681" y="4209698"/>
                  <a:ext cx="40567" cy="58135"/>
                </a:xfrm>
                <a:custGeom>
                  <a:avLst/>
                  <a:gdLst>
                    <a:gd name="connsiteX0" fmla="*/ 39897 w 40567"/>
                    <a:gd name="connsiteY0" fmla="*/ 56392 h 58135"/>
                    <a:gd name="connsiteX1" fmla="*/ 0 w 40567"/>
                    <a:gd name="connsiteY1" fmla="*/ 0 h 58135"/>
                    <a:gd name="connsiteX2" fmla="*/ 40567 w 40567"/>
                    <a:gd name="connsiteY2" fmla="*/ 0 h 58135"/>
                    <a:gd name="connsiteX3" fmla="*/ 39897 w 40567"/>
                    <a:gd name="connsiteY3" fmla="*/ 58135 h 58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567" h="58135">
                      <a:moveTo>
                        <a:pt x="39897" y="56392"/>
                      </a:moveTo>
                      <a:lnTo>
                        <a:pt x="0" y="0"/>
                      </a:lnTo>
                      <a:lnTo>
                        <a:pt x="40567" y="0"/>
                      </a:lnTo>
                      <a:lnTo>
                        <a:pt x="39897" y="58135"/>
                      </a:ln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67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202" name="Freeform: Shape 201">
                  <a:extLst>
                    <a:ext uri="{FF2B5EF4-FFF2-40B4-BE49-F238E27FC236}">
                      <a16:creationId xmlns:a16="http://schemas.microsoft.com/office/drawing/2014/main" id="{C5EDF24C-1376-2C23-87AF-258F56CD65A6}"/>
                    </a:ext>
                  </a:extLst>
                </p:cNvPr>
                <p:cNvSpPr/>
                <p:nvPr/>
              </p:nvSpPr>
              <p:spPr>
                <a:xfrm>
                  <a:off x="3231964" y="4209698"/>
                  <a:ext cx="40634" cy="58135"/>
                </a:xfrm>
                <a:custGeom>
                  <a:avLst/>
                  <a:gdLst>
                    <a:gd name="connsiteX0" fmla="*/ 738 w 40634"/>
                    <a:gd name="connsiteY0" fmla="*/ 56392 h 58135"/>
                    <a:gd name="connsiteX1" fmla="*/ 40634 w 40634"/>
                    <a:gd name="connsiteY1" fmla="*/ 0 h 58135"/>
                    <a:gd name="connsiteX2" fmla="*/ 0 w 40634"/>
                    <a:gd name="connsiteY2" fmla="*/ 0 h 58135"/>
                    <a:gd name="connsiteX3" fmla="*/ 738 w 40634"/>
                    <a:gd name="connsiteY3" fmla="*/ 58135 h 58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634" h="58135">
                      <a:moveTo>
                        <a:pt x="738" y="56392"/>
                      </a:moveTo>
                      <a:lnTo>
                        <a:pt x="40634" y="0"/>
                      </a:lnTo>
                      <a:lnTo>
                        <a:pt x="0" y="0"/>
                      </a:lnTo>
                      <a:lnTo>
                        <a:pt x="738" y="58135"/>
                      </a:ln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67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342" name="Freeform: Shape 341">
                  <a:extLst>
                    <a:ext uri="{FF2B5EF4-FFF2-40B4-BE49-F238E27FC236}">
                      <a16:creationId xmlns:a16="http://schemas.microsoft.com/office/drawing/2014/main" id="{AA527999-8714-6144-F229-00BCC6AF99F3}"/>
                    </a:ext>
                  </a:extLst>
                </p:cNvPr>
                <p:cNvSpPr/>
                <p:nvPr/>
              </p:nvSpPr>
              <p:spPr>
                <a:xfrm>
                  <a:off x="1624586" y="1642399"/>
                  <a:ext cx="884094" cy="884094"/>
                </a:xfrm>
                <a:custGeom>
                  <a:avLst/>
                  <a:gdLst>
                    <a:gd name="connsiteX0" fmla="*/ 690713 w 884094"/>
                    <a:gd name="connsiteY0" fmla="*/ 0 h 884094"/>
                    <a:gd name="connsiteX1" fmla="*/ 884094 w 884094"/>
                    <a:gd name="connsiteY1" fmla="*/ 0 h 884094"/>
                    <a:gd name="connsiteX2" fmla="*/ 884094 w 884094"/>
                    <a:gd name="connsiteY2" fmla="*/ 884094 h 884094"/>
                    <a:gd name="connsiteX3" fmla="*/ 690713 w 884094"/>
                    <a:gd name="connsiteY3" fmla="*/ 884094 h 884094"/>
                    <a:gd name="connsiteX4" fmla="*/ 193381 w 884094"/>
                    <a:gd name="connsiteY4" fmla="*/ 884094 h 884094"/>
                    <a:gd name="connsiteX5" fmla="*/ 0 w 884094"/>
                    <a:gd name="connsiteY5" fmla="*/ 884094 h 884094"/>
                    <a:gd name="connsiteX6" fmla="*/ 0 w 884094"/>
                    <a:gd name="connsiteY6" fmla="*/ 0 h 884094"/>
                    <a:gd name="connsiteX7" fmla="*/ 193381 w 884094"/>
                    <a:gd name="connsiteY7" fmla="*/ 0 h 884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4094" h="884094">
                      <a:moveTo>
                        <a:pt x="690713" y="0"/>
                      </a:moveTo>
                      <a:cubicBezTo>
                        <a:pt x="797515" y="0"/>
                        <a:pt x="884094" y="0"/>
                        <a:pt x="884094" y="0"/>
                      </a:cubicBezTo>
                      <a:lnTo>
                        <a:pt x="884094" y="884094"/>
                      </a:lnTo>
                      <a:cubicBezTo>
                        <a:pt x="884094" y="884094"/>
                        <a:pt x="797515" y="884094"/>
                        <a:pt x="690713" y="884094"/>
                      </a:cubicBezTo>
                      <a:lnTo>
                        <a:pt x="193381" y="884094"/>
                      </a:lnTo>
                      <a:cubicBezTo>
                        <a:pt x="86580" y="884094"/>
                        <a:pt x="0" y="884094"/>
                        <a:pt x="0" y="884094"/>
                      </a:cubicBezTo>
                      <a:lnTo>
                        <a:pt x="0" y="0"/>
                      </a:lnTo>
                      <a:cubicBezTo>
                        <a:pt x="0" y="0"/>
                        <a:pt x="86580" y="0"/>
                        <a:pt x="19338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67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343" name="Freeform: Shape 342">
                  <a:extLst>
                    <a:ext uri="{FF2B5EF4-FFF2-40B4-BE49-F238E27FC236}">
                      <a16:creationId xmlns:a16="http://schemas.microsoft.com/office/drawing/2014/main" id="{0F311184-A0D3-7C56-5899-4F361357F131}"/>
                    </a:ext>
                  </a:extLst>
                </p:cNvPr>
                <p:cNvSpPr/>
                <p:nvPr/>
              </p:nvSpPr>
              <p:spPr>
                <a:xfrm>
                  <a:off x="1768650" y="1786463"/>
                  <a:ext cx="595967" cy="595967"/>
                </a:xfrm>
                <a:custGeom>
                  <a:avLst/>
                  <a:gdLst>
                    <a:gd name="connsiteX0" fmla="*/ 465616 w 595967"/>
                    <a:gd name="connsiteY0" fmla="*/ 0 h 595967"/>
                    <a:gd name="connsiteX1" fmla="*/ 595967 w 595967"/>
                    <a:gd name="connsiteY1" fmla="*/ 0 h 595967"/>
                    <a:gd name="connsiteX2" fmla="*/ 595967 w 595967"/>
                    <a:gd name="connsiteY2" fmla="*/ 595967 h 595967"/>
                    <a:gd name="connsiteX3" fmla="*/ 465616 w 595967"/>
                    <a:gd name="connsiteY3" fmla="*/ 595967 h 595967"/>
                    <a:gd name="connsiteX4" fmla="*/ 130351 w 595967"/>
                    <a:gd name="connsiteY4" fmla="*/ 595967 h 595967"/>
                    <a:gd name="connsiteX5" fmla="*/ 0 w 595967"/>
                    <a:gd name="connsiteY5" fmla="*/ 595967 h 595967"/>
                    <a:gd name="connsiteX6" fmla="*/ 0 w 595967"/>
                    <a:gd name="connsiteY6" fmla="*/ 0 h 595967"/>
                    <a:gd name="connsiteX7" fmla="*/ 130351 w 595967"/>
                    <a:gd name="connsiteY7" fmla="*/ 0 h 5959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5967" h="595967">
                      <a:moveTo>
                        <a:pt x="465616" y="0"/>
                      </a:moveTo>
                      <a:cubicBezTo>
                        <a:pt x="537607" y="0"/>
                        <a:pt x="595967" y="0"/>
                        <a:pt x="595967" y="0"/>
                      </a:cubicBezTo>
                      <a:lnTo>
                        <a:pt x="595967" y="595967"/>
                      </a:lnTo>
                      <a:cubicBezTo>
                        <a:pt x="595967" y="595967"/>
                        <a:pt x="537607" y="595967"/>
                        <a:pt x="465616" y="595967"/>
                      </a:cubicBezTo>
                      <a:lnTo>
                        <a:pt x="130351" y="595967"/>
                      </a:lnTo>
                      <a:cubicBezTo>
                        <a:pt x="58360" y="595967"/>
                        <a:pt x="0" y="595967"/>
                        <a:pt x="0" y="595967"/>
                      </a:cubicBezTo>
                      <a:lnTo>
                        <a:pt x="0" y="0"/>
                      </a:lnTo>
                      <a:cubicBezTo>
                        <a:pt x="0" y="0"/>
                        <a:pt x="58360" y="0"/>
                        <a:pt x="13035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7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01</a:t>
                  </a:r>
                  <a:endParaRPr lang="en-I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539" name="Freeform: Shape 538">
                  <a:extLst>
                    <a:ext uri="{FF2B5EF4-FFF2-40B4-BE49-F238E27FC236}">
                      <a16:creationId xmlns:a16="http://schemas.microsoft.com/office/drawing/2014/main" id="{04BAC7C7-0EA0-6590-9731-E37922015C00}"/>
                    </a:ext>
                  </a:extLst>
                </p:cNvPr>
                <p:cNvSpPr/>
                <p:nvPr/>
              </p:nvSpPr>
              <p:spPr>
                <a:xfrm rot="5400000">
                  <a:off x="9154322" y="2107820"/>
                  <a:ext cx="2186196" cy="1998917"/>
                </a:xfrm>
                <a:custGeom>
                  <a:avLst/>
                  <a:gdLst>
                    <a:gd name="connsiteX0" fmla="*/ 1956361 w 2186196"/>
                    <a:gd name="connsiteY0" fmla="*/ -260 h 1998917"/>
                    <a:gd name="connsiteX1" fmla="*/ 2186152 w 2186196"/>
                    <a:gd name="connsiteY1" fmla="*/ -260 h 1998917"/>
                    <a:gd name="connsiteX2" fmla="*/ 2186152 w 2186196"/>
                    <a:gd name="connsiteY2" fmla="*/ 1998658 h 1998917"/>
                    <a:gd name="connsiteX3" fmla="*/ 1956361 w 2186196"/>
                    <a:gd name="connsiteY3" fmla="*/ 1998658 h 1998917"/>
                    <a:gd name="connsiteX4" fmla="*/ 229746 w 2186196"/>
                    <a:gd name="connsiteY4" fmla="*/ 1998658 h 1998917"/>
                    <a:gd name="connsiteX5" fmla="*/ -45 w 2186196"/>
                    <a:gd name="connsiteY5" fmla="*/ 1998658 h 1998917"/>
                    <a:gd name="connsiteX6" fmla="*/ -45 w 2186196"/>
                    <a:gd name="connsiteY6" fmla="*/ -260 h 1998917"/>
                    <a:gd name="connsiteX7" fmla="*/ 229746 w 2186196"/>
                    <a:gd name="connsiteY7" fmla="*/ -260 h 19989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86196" h="1998917">
                      <a:moveTo>
                        <a:pt x="1956361" y="-260"/>
                      </a:moveTo>
                      <a:cubicBezTo>
                        <a:pt x="2083271" y="-260"/>
                        <a:pt x="2186152" y="-260"/>
                        <a:pt x="2186152" y="-260"/>
                      </a:cubicBezTo>
                      <a:lnTo>
                        <a:pt x="2186152" y="1998658"/>
                      </a:lnTo>
                      <a:cubicBezTo>
                        <a:pt x="2186152" y="1998658"/>
                        <a:pt x="2083271" y="1998658"/>
                        <a:pt x="1956361" y="1998658"/>
                      </a:cubicBezTo>
                      <a:lnTo>
                        <a:pt x="229746" y="1998658"/>
                      </a:lnTo>
                      <a:cubicBezTo>
                        <a:pt x="102836" y="1998658"/>
                        <a:pt x="-45" y="1998658"/>
                        <a:pt x="-45" y="1998658"/>
                      </a:cubicBezTo>
                      <a:lnTo>
                        <a:pt x="-45" y="-260"/>
                      </a:lnTo>
                      <a:cubicBezTo>
                        <a:pt x="-45" y="-260"/>
                        <a:pt x="102836" y="-260"/>
                        <a:pt x="229746" y="-2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7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40" name="Freeform: Shape 539">
                  <a:extLst>
                    <a:ext uri="{FF2B5EF4-FFF2-40B4-BE49-F238E27FC236}">
                      <a16:creationId xmlns:a16="http://schemas.microsoft.com/office/drawing/2014/main" id="{DEC37703-4FDF-4C78-15F3-721827EDCB7A}"/>
                    </a:ext>
                  </a:extLst>
                </p:cNvPr>
                <p:cNvSpPr/>
                <p:nvPr/>
              </p:nvSpPr>
              <p:spPr>
                <a:xfrm>
                  <a:off x="9133330" y="1533525"/>
                  <a:ext cx="2198809" cy="2676173"/>
                </a:xfrm>
                <a:custGeom>
                  <a:avLst/>
                  <a:gdLst>
                    <a:gd name="connsiteX0" fmla="*/ 1769127 w 1998917"/>
                    <a:gd name="connsiteY0" fmla="*/ 0 h 2186197"/>
                    <a:gd name="connsiteX1" fmla="*/ 1998918 w 1998917"/>
                    <a:gd name="connsiteY1" fmla="*/ 0 h 2186197"/>
                    <a:gd name="connsiteX2" fmla="*/ 1998918 w 1998917"/>
                    <a:gd name="connsiteY2" fmla="*/ 2186197 h 2186197"/>
                    <a:gd name="connsiteX3" fmla="*/ 1769127 w 1998917"/>
                    <a:gd name="connsiteY3" fmla="*/ 2186197 h 2186197"/>
                    <a:gd name="connsiteX4" fmla="*/ 229791 w 1998917"/>
                    <a:gd name="connsiteY4" fmla="*/ 2186197 h 2186197"/>
                    <a:gd name="connsiteX5" fmla="*/ 0 w 1998917"/>
                    <a:gd name="connsiteY5" fmla="*/ 2186197 h 2186197"/>
                    <a:gd name="connsiteX6" fmla="*/ 0 w 1998917"/>
                    <a:gd name="connsiteY6" fmla="*/ 0 h 2186197"/>
                    <a:gd name="connsiteX7" fmla="*/ 229791 w 1998917"/>
                    <a:gd name="connsiteY7" fmla="*/ 0 h 2186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98917" h="2186197">
                      <a:moveTo>
                        <a:pt x="1769127" y="0"/>
                      </a:moveTo>
                      <a:cubicBezTo>
                        <a:pt x="1896037" y="0"/>
                        <a:pt x="1998918" y="0"/>
                        <a:pt x="1998918" y="0"/>
                      </a:cubicBezTo>
                      <a:lnTo>
                        <a:pt x="1998918" y="2186197"/>
                      </a:lnTo>
                      <a:cubicBezTo>
                        <a:pt x="1998918" y="2186197"/>
                        <a:pt x="1896037" y="2186197"/>
                        <a:pt x="1769127" y="2186197"/>
                      </a:cubicBezTo>
                      <a:lnTo>
                        <a:pt x="229791" y="2186197"/>
                      </a:lnTo>
                      <a:cubicBezTo>
                        <a:pt x="102881" y="2186197"/>
                        <a:pt x="0" y="2186197"/>
                        <a:pt x="0" y="2186197"/>
                      </a:cubicBezTo>
                      <a:lnTo>
                        <a:pt x="0" y="0"/>
                      </a:lnTo>
                      <a:cubicBezTo>
                        <a:pt x="0" y="0"/>
                        <a:pt x="102881" y="0"/>
                        <a:pt x="229791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152400" sx="102000" sy="102000" algn="ct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N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541" name="Freeform: Shape 540">
                  <a:extLst>
                    <a:ext uri="{FF2B5EF4-FFF2-40B4-BE49-F238E27FC236}">
                      <a16:creationId xmlns:a16="http://schemas.microsoft.com/office/drawing/2014/main" id="{EF7F4FB5-A7C7-BDDE-9558-5FC327F70784}"/>
                    </a:ext>
                  </a:extLst>
                </p:cNvPr>
                <p:cNvSpPr/>
                <p:nvPr/>
              </p:nvSpPr>
              <p:spPr>
                <a:xfrm>
                  <a:off x="9721959" y="4078944"/>
                  <a:ext cx="1131452" cy="187145"/>
                </a:xfrm>
                <a:custGeom>
                  <a:avLst/>
                  <a:gdLst>
                    <a:gd name="connsiteX0" fmla="*/ 144767 w 1131452"/>
                    <a:gd name="connsiteY0" fmla="*/ 0 h 187145"/>
                    <a:gd name="connsiteX1" fmla="*/ 986618 w 1131452"/>
                    <a:gd name="connsiteY1" fmla="*/ 0 h 187145"/>
                    <a:gd name="connsiteX2" fmla="*/ 1131453 w 1131452"/>
                    <a:gd name="connsiteY2" fmla="*/ 144701 h 187145"/>
                    <a:gd name="connsiteX3" fmla="*/ 1131453 w 1131452"/>
                    <a:gd name="connsiteY3" fmla="*/ 144835 h 187145"/>
                    <a:gd name="connsiteX4" fmla="*/ 1131453 w 1131452"/>
                    <a:gd name="connsiteY4" fmla="*/ 187145 h 187145"/>
                    <a:gd name="connsiteX5" fmla="*/ 1131453 w 1131452"/>
                    <a:gd name="connsiteY5" fmla="*/ 187145 h 187145"/>
                    <a:gd name="connsiteX6" fmla="*/ 0 w 1131452"/>
                    <a:gd name="connsiteY6" fmla="*/ 187145 h 187145"/>
                    <a:gd name="connsiteX7" fmla="*/ 0 w 1131452"/>
                    <a:gd name="connsiteY7" fmla="*/ 187145 h 187145"/>
                    <a:gd name="connsiteX8" fmla="*/ 0 w 1131452"/>
                    <a:gd name="connsiteY8" fmla="*/ 144835 h 187145"/>
                    <a:gd name="connsiteX9" fmla="*/ 144700 w 1131452"/>
                    <a:gd name="connsiteY9" fmla="*/ 0 h 187145"/>
                    <a:gd name="connsiteX10" fmla="*/ 144767 w 1131452"/>
                    <a:gd name="connsiteY10" fmla="*/ 0 h 1871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31452" h="187145">
                      <a:moveTo>
                        <a:pt x="144767" y="0"/>
                      </a:moveTo>
                      <a:lnTo>
                        <a:pt x="986618" y="0"/>
                      </a:lnTo>
                      <a:cubicBezTo>
                        <a:pt x="1066545" y="-40"/>
                        <a:pt x="1131386" y="64746"/>
                        <a:pt x="1131453" y="144701"/>
                      </a:cubicBezTo>
                      <a:cubicBezTo>
                        <a:pt x="1131453" y="144747"/>
                        <a:pt x="1131453" y="144788"/>
                        <a:pt x="1131453" y="144835"/>
                      </a:cubicBezTo>
                      <a:lnTo>
                        <a:pt x="1131453" y="187145"/>
                      </a:lnTo>
                      <a:lnTo>
                        <a:pt x="1131453" y="187145"/>
                      </a:lnTo>
                      <a:lnTo>
                        <a:pt x="0" y="187145"/>
                      </a:lnTo>
                      <a:lnTo>
                        <a:pt x="0" y="187145"/>
                      </a:lnTo>
                      <a:lnTo>
                        <a:pt x="0" y="144835"/>
                      </a:lnTo>
                      <a:cubicBezTo>
                        <a:pt x="-67" y="64881"/>
                        <a:pt x="64774" y="40"/>
                        <a:pt x="144700" y="0"/>
                      </a:cubicBezTo>
                      <a:cubicBezTo>
                        <a:pt x="144700" y="0"/>
                        <a:pt x="144767" y="0"/>
                        <a:pt x="14476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67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42" name="Freeform: Shape 541">
                  <a:extLst>
                    <a:ext uri="{FF2B5EF4-FFF2-40B4-BE49-F238E27FC236}">
                      <a16:creationId xmlns:a16="http://schemas.microsoft.com/office/drawing/2014/main" id="{A22755F5-46BF-1B40-21D2-87F624E4D85B}"/>
                    </a:ext>
                  </a:extLst>
                </p:cNvPr>
                <p:cNvSpPr/>
                <p:nvPr/>
              </p:nvSpPr>
              <p:spPr>
                <a:xfrm>
                  <a:off x="9682063" y="4209698"/>
                  <a:ext cx="40566" cy="58135"/>
                </a:xfrm>
                <a:custGeom>
                  <a:avLst/>
                  <a:gdLst>
                    <a:gd name="connsiteX0" fmla="*/ 39896 w 40566"/>
                    <a:gd name="connsiteY0" fmla="*/ 56392 h 58135"/>
                    <a:gd name="connsiteX1" fmla="*/ 0 w 40566"/>
                    <a:gd name="connsiteY1" fmla="*/ 0 h 58135"/>
                    <a:gd name="connsiteX2" fmla="*/ 40567 w 40566"/>
                    <a:gd name="connsiteY2" fmla="*/ 0 h 58135"/>
                    <a:gd name="connsiteX3" fmla="*/ 39896 w 40566"/>
                    <a:gd name="connsiteY3" fmla="*/ 58135 h 58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566" h="58135">
                      <a:moveTo>
                        <a:pt x="39896" y="56392"/>
                      </a:moveTo>
                      <a:lnTo>
                        <a:pt x="0" y="0"/>
                      </a:lnTo>
                      <a:lnTo>
                        <a:pt x="40567" y="0"/>
                      </a:lnTo>
                      <a:lnTo>
                        <a:pt x="39896" y="58135"/>
                      </a:ln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67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43" name="Freeform: Shape 542">
                  <a:extLst>
                    <a:ext uri="{FF2B5EF4-FFF2-40B4-BE49-F238E27FC236}">
                      <a16:creationId xmlns:a16="http://schemas.microsoft.com/office/drawing/2014/main" id="{25C733EE-2A99-A06B-18E5-D7C81F58D58F}"/>
                    </a:ext>
                  </a:extLst>
                </p:cNvPr>
                <p:cNvSpPr/>
                <p:nvPr/>
              </p:nvSpPr>
              <p:spPr>
                <a:xfrm>
                  <a:off x="10853345" y="4209698"/>
                  <a:ext cx="40634" cy="58135"/>
                </a:xfrm>
                <a:custGeom>
                  <a:avLst/>
                  <a:gdLst>
                    <a:gd name="connsiteX0" fmla="*/ 737 w 40634"/>
                    <a:gd name="connsiteY0" fmla="*/ 56392 h 58135"/>
                    <a:gd name="connsiteX1" fmla="*/ 40635 w 40634"/>
                    <a:gd name="connsiteY1" fmla="*/ 0 h 58135"/>
                    <a:gd name="connsiteX2" fmla="*/ 0 w 40634"/>
                    <a:gd name="connsiteY2" fmla="*/ 0 h 58135"/>
                    <a:gd name="connsiteX3" fmla="*/ 737 w 40634"/>
                    <a:gd name="connsiteY3" fmla="*/ 58135 h 58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634" h="58135">
                      <a:moveTo>
                        <a:pt x="737" y="56392"/>
                      </a:moveTo>
                      <a:lnTo>
                        <a:pt x="40635" y="0"/>
                      </a:lnTo>
                      <a:lnTo>
                        <a:pt x="0" y="0"/>
                      </a:lnTo>
                      <a:lnTo>
                        <a:pt x="737" y="58135"/>
                      </a:ln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67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79" name="Freeform: Shape 678">
                  <a:extLst>
                    <a:ext uri="{FF2B5EF4-FFF2-40B4-BE49-F238E27FC236}">
                      <a16:creationId xmlns:a16="http://schemas.microsoft.com/office/drawing/2014/main" id="{9FF88D41-12A6-6715-1762-6C2145295C07}"/>
                    </a:ext>
                  </a:extLst>
                </p:cNvPr>
                <p:cNvSpPr/>
                <p:nvPr/>
              </p:nvSpPr>
              <p:spPr>
                <a:xfrm>
                  <a:off x="9246034" y="1642399"/>
                  <a:ext cx="884094" cy="884094"/>
                </a:xfrm>
                <a:custGeom>
                  <a:avLst/>
                  <a:gdLst>
                    <a:gd name="connsiteX0" fmla="*/ 690713 w 884094"/>
                    <a:gd name="connsiteY0" fmla="*/ 0 h 884094"/>
                    <a:gd name="connsiteX1" fmla="*/ 884094 w 884094"/>
                    <a:gd name="connsiteY1" fmla="*/ 0 h 884094"/>
                    <a:gd name="connsiteX2" fmla="*/ 884094 w 884094"/>
                    <a:gd name="connsiteY2" fmla="*/ 884094 h 884094"/>
                    <a:gd name="connsiteX3" fmla="*/ 690713 w 884094"/>
                    <a:gd name="connsiteY3" fmla="*/ 884094 h 884094"/>
                    <a:gd name="connsiteX4" fmla="*/ 193380 w 884094"/>
                    <a:gd name="connsiteY4" fmla="*/ 884094 h 884094"/>
                    <a:gd name="connsiteX5" fmla="*/ 0 w 884094"/>
                    <a:gd name="connsiteY5" fmla="*/ 884094 h 884094"/>
                    <a:gd name="connsiteX6" fmla="*/ 0 w 884094"/>
                    <a:gd name="connsiteY6" fmla="*/ 0 h 884094"/>
                    <a:gd name="connsiteX7" fmla="*/ 193380 w 884094"/>
                    <a:gd name="connsiteY7" fmla="*/ 0 h 884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4094" h="884094">
                      <a:moveTo>
                        <a:pt x="690713" y="0"/>
                      </a:moveTo>
                      <a:cubicBezTo>
                        <a:pt x="797514" y="0"/>
                        <a:pt x="884094" y="0"/>
                        <a:pt x="884094" y="0"/>
                      </a:cubicBezTo>
                      <a:lnTo>
                        <a:pt x="884094" y="884094"/>
                      </a:lnTo>
                      <a:cubicBezTo>
                        <a:pt x="884094" y="884094"/>
                        <a:pt x="797514" y="884094"/>
                        <a:pt x="690713" y="884094"/>
                      </a:cubicBezTo>
                      <a:lnTo>
                        <a:pt x="193380" y="884094"/>
                      </a:lnTo>
                      <a:cubicBezTo>
                        <a:pt x="86579" y="884094"/>
                        <a:pt x="0" y="884094"/>
                        <a:pt x="0" y="884094"/>
                      </a:cubicBezTo>
                      <a:lnTo>
                        <a:pt x="0" y="0"/>
                      </a:lnTo>
                      <a:cubicBezTo>
                        <a:pt x="0" y="0"/>
                        <a:pt x="86579" y="0"/>
                        <a:pt x="19338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67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80" name="Freeform: Shape 679">
                  <a:extLst>
                    <a:ext uri="{FF2B5EF4-FFF2-40B4-BE49-F238E27FC236}">
                      <a16:creationId xmlns:a16="http://schemas.microsoft.com/office/drawing/2014/main" id="{E5E723C9-EBB1-3FEE-3F29-4D39BBA97A9C}"/>
                    </a:ext>
                  </a:extLst>
                </p:cNvPr>
                <p:cNvSpPr/>
                <p:nvPr/>
              </p:nvSpPr>
              <p:spPr>
                <a:xfrm>
                  <a:off x="9390064" y="1786429"/>
                  <a:ext cx="595967" cy="595967"/>
                </a:xfrm>
                <a:custGeom>
                  <a:avLst/>
                  <a:gdLst>
                    <a:gd name="connsiteX0" fmla="*/ 465616 w 595967"/>
                    <a:gd name="connsiteY0" fmla="*/ 0 h 595967"/>
                    <a:gd name="connsiteX1" fmla="*/ 595967 w 595967"/>
                    <a:gd name="connsiteY1" fmla="*/ 0 h 595967"/>
                    <a:gd name="connsiteX2" fmla="*/ 595967 w 595967"/>
                    <a:gd name="connsiteY2" fmla="*/ 595967 h 595967"/>
                    <a:gd name="connsiteX3" fmla="*/ 465616 w 595967"/>
                    <a:gd name="connsiteY3" fmla="*/ 595967 h 595967"/>
                    <a:gd name="connsiteX4" fmla="*/ 130351 w 595967"/>
                    <a:gd name="connsiteY4" fmla="*/ 595967 h 595967"/>
                    <a:gd name="connsiteX5" fmla="*/ 0 w 595967"/>
                    <a:gd name="connsiteY5" fmla="*/ 595967 h 595967"/>
                    <a:gd name="connsiteX6" fmla="*/ 0 w 595967"/>
                    <a:gd name="connsiteY6" fmla="*/ 0 h 595967"/>
                    <a:gd name="connsiteX7" fmla="*/ 130351 w 595967"/>
                    <a:gd name="connsiteY7" fmla="*/ 0 h 5959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5967" h="595967">
                      <a:moveTo>
                        <a:pt x="465616" y="0"/>
                      </a:moveTo>
                      <a:cubicBezTo>
                        <a:pt x="537607" y="0"/>
                        <a:pt x="595967" y="0"/>
                        <a:pt x="595967" y="0"/>
                      </a:cubicBezTo>
                      <a:lnTo>
                        <a:pt x="595967" y="595967"/>
                      </a:lnTo>
                      <a:cubicBezTo>
                        <a:pt x="595967" y="595967"/>
                        <a:pt x="537607" y="595967"/>
                        <a:pt x="465616" y="595967"/>
                      </a:cubicBezTo>
                      <a:lnTo>
                        <a:pt x="130351" y="595967"/>
                      </a:lnTo>
                      <a:cubicBezTo>
                        <a:pt x="58360" y="595967"/>
                        <a:pt x="0" y="595967"/>
                        <a:pt x="0" y="595967"/>
                      </a:cubicBezTo>
                      <a:lnTo>
                        <a:pt x="0" y="0"/>
                      </a:lnTo>
                      <a:cubicBezTo>
                        <a:pt x="0" y="0"/>
                        <a:pt x="58361" y="0"/>
                        <a:pt x="13035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7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04</a:t>
                  </a:r>
                  <a:endParaRPr lang="en-I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882" name="Freeform: Shape 881">
                  <a:extLst>
                    <a:ext uri="{FF2B5EF4-FFF2-40B4-BE49-F238E27FC236}">
                      <a16:creationId xmlns:a16="http://schemas.microsoft.com/office/drawing/2014/main" id="{960CB63B-1AC1-E7C7-529E-567F80DE7549}"/>
                    </a:ext>
                  </a:extLst>
                </p:cNvPr>
                <p:cNvSpPr/>
                <p:nvPr/>
              </p:nvSpPr>
              <p:spPr>
                <a:xfrm rot="5400000">
                  <a:off x="6613884" y="2107820"/>
                  <a:ext cx="2186196" cy="1998917"/>
                </a:xfrm>
                <a:custGeom>
                  <a:avLst/>
                  <a:gdLst>
                    <a:gd name="connsiteX0" fmla="*/ 1956361 w 2186196"/>
                    <a:gd name="connsiteY0" fmla="*/ -260 h 1998917"/>
                    <a:gd name="connsiteX1" fmla="*/ 2186152 w 2186196"/>
                    <a:gd name="connsiteY1" fmla="*/ -260 h 1998917"/>
                    <a:gd name="connsiteX2" fmla="*/ 2186152 w 2186196"/>
                    <a:gd name="connsiteY2" fmla="*/ 1998658 h 1998917"/>
                    <a:gd name="connsiteX3" fmla="*/ 1956361 w 2186196"/>
                    <a:gd name="connsiteY3" fmla="*/ 1998658 h 1998917"/>
                    <a:gd name="connsiteX4" fmla="*/ 229746 w 2186196"/>
                    <a:gd name="connsiteY4" fmla="*/ 1998658 h 1998917"/>
                    <a:gd name="connsiteX5" fmla="*/ -45 w 2186196"/>
                    <a:gd name="connsiteY5" fmla="*/ 1998658 h 1998917"/>
                    <a:gd name="connsiteX6" fmla="*/ -45 w 2186196"/>
                    <a:gd name="connsiteY6" fmla="*/ -260 h 1998917"/>
                    <a:gd name="connsiteX7" fmla="*/ 229746 w 2186196"/>
                    <a:gd name="connsiteY7" fmla="*/ -260 h 19989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86196" h="1998917">
                      <a:moveTo>
                        <a:pt x="1956361" y="-260"/>
                      </a:moveTo>
                      <a:cubicBezTo>
                        <a:pt x="2083271" y="-260"/>
                        <a:pt x="2186152" y="-260"/>
                        <a:pt x="2186152" y="-260"/>
                      </a:cubicBezTo>
                      <a:lnTo>
                        <a:pt x="2186152" y="1998658"/>
                      </a:lnTo>
                      <a:cubicBezTo>
                        <a:pt x="2186152" y="1998658"/>
                        <a:pt x="2083271" y="1998658"/>
                        <a:pt x="1956361" y="1998658"/>
                      </a:cubicBezTo>
                      <a:lnTo>
                        <a:pt x="229746" y="1998658"/>
                      </a:lnTo>
                      <a:cubicBezTo>
                        <a:pt x="102836" y="1998658"/>
                        <a:pt x="-45" y="1998658"/>
                        <a:pt x="-45" y="1998658"/>
                      </a:cubicBezTo>
                      <a:lnTo>
                        <a:pt x="-45" y="-260"/>
                      </a:lnTo>
                      <a:cubicBezTo>
                        <a:pt x="-45" y="-260"/>
                        <a:pt x="102836" y="-260"/>
                        <a:pt x="229746" y="-2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7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883" name="Freeform: Shape 882">
                  <a:extLst>
                    <a:ext uri="{FF2B5EF4-FFF2-40B4-BE49-F238E27FC236}">
                      <a16:creationId xmlns:a16="http://schemas.microsoft.com/office/drawing/2014/main" id="{5620A66A-713A-D87C-F369-037E0CC44390}"/>
                    </a:ext>
                  </a:extLst>
                </p:cNvPr>
                <p:cNvSpPr/>
                <p:nvPr/>
              </p:nvSpPr>
              <p:spPr>
                <a:xfrm>
                  <a:off x="6592892" y="1533525"/>
                  <a:ext cx="2198809" cy="2676173"/>
                </a:xfrm>
                <a:custGeom>
                  <a:avLst/>
                  <a:gdLst>
                    <a:gd name="connsiteX0" fmla="*/ 1769127 w 1998917"/>
                    <a:gd name="connsiteY0" fmla="*/ 0 h 2186197"/>
                    <a:gd name="connsiteX1" fmla="*/ 1998918 w 1998917"/>
                    <a:gd name="connsiteY1" fmla="*/ 0 h 2186197"/>
                    <a:gd name="connsiteX2" fmla="*/ 1998918 w 1998917"/>
                    <a:gd name="connsiteY2" fmla="*/ 2186197 h 2186197"/>
                    <a:gd name="connsiteX3" fmla="*/ 1769127 w 1998917"/>
                    <a:gd name="connsiteY3" fmla="*/ 2186197 h 2186197"/>
                    <a:gd name="connsiteX4" fmla="*/ 229791 w 1998917"/>
                    <a:gd name="connsiteY4" fmla="*/ 2186197 h 2186197"/>
                    <a:gd name="connsiteX5" fmla="*/ 0 w 1998917"/>
                    <a:gd name="connsiteY5" fmla="*/ 2186197 h 2186197"/>
                    <a:gd name="connsiteX6" fmla="*/ 0 w 1998917"/>
                    <a:gd name="connsiteY6" fmla="*/ 0 h 2186197"/>
                    <a:gd name="connsiteX7" fmla="*/ 229791 w 1998917"/>
                    <a:gd name="connsiteY7" fmla="*/ 0 h 2186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98917" h="2186197">
                      <a:moveTo>
                        <a:pt x="1769127" y="0"/>
                      </a:moveTo>
                      <a:cubicBezTo>
                        <a:pt x="1896037" y="0"/>
                        <a:pt x="1998918" y="0"/>
                        <a:pt x="1998918" y="0"/>
                      </a:cubicBezTo>
                      <a:lnTo>
                        <a:pt x="1998918" y="2186197"/>
                      </a:lnTo>
                      <a:cubicBezTo>
                        <a:pt x="1998918" y="2186197"/>
                        <a:pt x="1896037" y="2186197"/>
                        <a:pt x="1769127" y="2186197"/>
                      </a:cubicBezTo>
                      <a:lnTo>
                        <a:pt x="229791" y="2186197"/>
                      </a:lnTo>
                      <a:cubicBezTo>
                        <a:pt x="102880" y="2186197"/>
                        <a:pt x="0" y="2186197"/>
                        <a:pt x="0" y="2186197"/>
                      </a:cubicBezTo>
                      <a:lnTo>
                        <a:pt x="0" y="0"/>
                      </a:lnTo>
                      <a:cubicBezTo>
                        <a:pt x="0" y="0"/>
                        <a:pt x="102880" y="0"/>
                        <a:pt x="229791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152400" sx="102000" sy="102000" algn="ct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N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884" name="Freeform: Shape 883">
                  <a:extLst>
                    <a:ext uri="{FF2B5EF4-FFF2-40B4-BE49-F238E27FC236}">
                      <a16:creationId xmlns:a16="http://schemas.microsoft.com/office/drawing/2014/main" id="{B1E9AF74-3141-077B-ACD5-3FD544EF7307}"/>
                    </a:ext>
                  </a:extLst>
                </p:cNvPr>
                <p:cNvSpPr/>
                <p:nvPr/>
              </p:nvSpPr>
              <p:spPr>
                <a:xfrm>
                  <a:off x="7181521" y="4078945"/>
                  <a:ext cx="1131519" cy="187077"/>
                </a:xfrm>
                <a:custGeom>
                  <a:avLst/>
                  <a:gdLst>
                    <a:gd name="connsiteX0" fmla="*/ 144901 w 1131519"/>
                    <a:gd name="connsiteY0" fmla="*/ 0 h 187077"/>
                    <a:gd name="connsiteX1" fmla="*/ 986753 w 1131519"/>
                    <a:gd name="connsiteY1" fmla="*/ 0 h 187077"/>
                    <a:gd name="connsiteX2" fmla="*/ 1131520 w 1131519"/>
                    <a:gd name="connsiteY2" fmla="*/ 144767 h 187077"/>
                    <a:gd name="connsiteX3" fmla="*/ 1131520 w 1131519"/>
                    <a:gd name="connsiteY3" fmla="*/ 187078 h 187077"/>
                    <a:gd name="connsiteX4" fmla="*/ 1131520 w 1131519"/>
                    <a:gd name="connsiteY4" fmla="*/ 187078 h 187077"/>
                    <a:gd name="connsiteX5" fmla="*/ 0 w 1131519"/>
                    <a:gd name="connsiteY5" fmla="*/ 187078 h 187077"/>
                    <a:gd name="connsiteX6" fmla="*/ 0 w 1131519"/>
                    <a:gd name="connsiteY6" fmla="*/ 187078 h 187077"/>
                    <a:gd name="connsiteX7" fmla="*/ 0 w 1131519"/>
                    <a:gd name="connsiteY7" fmla="*/ 144767 h 187077"/>
                    <a:gd name="connsiteX8" fmla="*/ 144767 w 1131519"/>
                    <a:gd name="connsiteY8" fmla="*/ 0 h 187077"/>
                    <a:gd name="connsiteX9" fmla="*/ 144901 w 1131519"/>
                    <a:gd name="connsiteY9" fmla="*/ 0 h 187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31519" h="187077">
                      <a:moveTo>
                        <a:pt x="144901" y="0"/>
                      </a:moveTo>
                      <a:lnTo>
                        <a:pt x="986753" y="0"/>
                      </a:lnTo>
                      <a:cubicBezTo>
                        <a:pt x="1066679" y="0"/>
                        <a:pt x="1131520" y="64814"/>
                        <a:pt x="1131520" y="144767"/>
                      </a:cubicBezTo>
                      <a:lnTo>
                        <a:pt x="1131520" y="187078"/>
                      </a:lnTo>
                      <a:lnTo>
                        <a:pt x="1131520" y="187078"/>
                      </a:lnTo>
                      <a:lnTo>
                        <a:pt x="0" y="187078"/>
                      </a:lnTo>
                      <a:lnTo>
                        <a:pt x="0" y="187078"/>
                      </a:lnTo>
                      <a:lnTo>
                        <a:pt x="0" y="144767"/>
                      </a:lnTo>
                      <a:cubicBezTo>
                        <a:pt x="0" y="64814"/>
                        <a:pt x="64814" y="0"/>
                        <a:pt x="144767" y="0"/>
                      </a:cubicBezTo>
                      <a:cubicBezTo>
                        <a:pt x="144814" y="0"/>
                        <a:pt x="144854" y="0"/>
                        <a:pt x="14490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67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885" name="Freeform: Shape 884">
                  <a:extLst>
                    <a:ext uri="{FF2B5EF4-FFF2-40B4-BE49-F238E27FC236}">
                      <a16:creationId xmlns:a16="http://schemas.microsoft.com/office/drawing/2014/main" id="{023F8A91-2559-2787-37B1-37577919A362}"/>
                    </a:ext>
                  </a:extLst>
                </p:cNvPr>
                <p:cNvSpPr/>
                <p:nvPr/>
              </p:nvSpPr>
              <p:spPr>
                <a:xfrm>
                  <a:off x="7141557" y="4209698"/>
                  <a:ext cx="40634" cy="58135"/>
                </a:xfrm>
                <a:custGeom>
                  <a:avLst/>
                  <a:gdLst>
                    <a:gd name="connsiteX0" fmla="*/ 39964 w 40634"/>
                    <a:gd name="connsiteY0" fmla="*/ 56392 h 58135"/>
                    <a:gd name="connsiteX1" fmla="*/ 0 w 40634"/>
                    <a:gd name="connsiteY1" fmla="*/ 0 h 58135"/>
                    <a:gd name="connsiteX2" fmla="*/ 40634 w 40634"/>
                    <a:gd name="connsiteY2" fmla="*/ 0 h 58135"/>
                    <a:gd name="connsiteX3" fmla="*/ 39964 w 40634"/>
                    <a:gd name="connsiteY3" fmla="*/ 58135 h 58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634" h="58135">
                      <a:moveTo>
                        <a:pt x="39964" y="56392"/>
                      </a:moveTo>
                      <a:lnTo>
                        <a:pt x="0" y="0"/>
                      </a:lnTo>
                      <a:lnTo>
                        <a:pt x="40634" y="0"/>
                      </a:lnTo>
                      <a:lnTo>
                        <a:pt x="39964" y="58135"/>
                      </a:ln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67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dirty="0"/>
                </a:p>
              </p:txBody>
            </p:sp>
            <p:sp>
              <p:nvSpPr>
                <p:cNvPr id="886" name="Freeform: Shape 885">
                  <a:extLst>
                    <a:ext uri="{FF2B5EF4-FFF2-40B4-BE49-F238E27FC236}">
                      <a16:creationId xmlns:a16="http://schemas.microsoft.com/office/drawing/2014/main" id="{F0A78AE8-4B21-BE0E-C577-09C32479D10F}"/>
                    </a:ext>
                  </a:extLst>
                </p:cNvPr>
                <p:cNvSpPr/>
                <p:nvPr/>
              </p:nvSpPr>
              <p:spPr>
                <a:xfrm>
                  <a:off x="8312907" y="4209698"/>
                  <a:ext cx="40634" cy="58135"/>
                </a:xfrm>
                <a:custGeom>
                  <a:avLst/>
                  <a:gdLst>
                    <a:gd name="connsiteX0" fmla="*/ 670 w 40634"/>
                    <a:gd name="connsiteY0" fmla="*/ 56392 h 58135"/>
                    <a:gd name="connsiteX1" fmla="*/ 40635 w 40634"/>
                    <a:gd name="connsiteY1" fmla="*/ 0 h 58135"/>
                    <a:gd name="connsiteX2" fmla="*/ 0 w 40634"/>
                    <a:gd name="connsiteY2" fmla="*/ 0 h 58135"/>
                    <a:gd name="connsiteX3" fmla="*/ 670 w 40634"/>
                    <a:gd name="connsiteY3" fmla="*/ 58135 h 58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634" h="58135">
                      <a:moveTo>
                        <a:pt x="670" y="56392"/>
                      </a:moveTo>
                      <a:lnTo>
                        <a:pt x="40635" y="0"/>
                      </a:lnTo>
                      <a:lnTo>
                        <a:pt x="0" y="0"/>
                      </a:lnTo>
                      <a:lnTo>
                        <a:pt x="670" y="58135"/>
                      </a:ln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67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022" name="Freeform: Shape 1021">
                  <a:extLst>
                    <a:ext uri="{FF2B5EF4-FFF2-40B4-BE49-F238E27FC236}">
                      <a16:creationId xmlns:a16="http://schemas.microsoft.com/office/drawing/2014/main" id="{F3DE458C-9FAF-7278-7417-71674E3248B1}"/>
                    </a:ext>
                  </a:extLst>
                </p:cNvPr>
                <p:cNvSpPr/>
                <p:nvPr/>
              </p:nvSpPr>
              <p:spPr>
                <a:xfrm>
                  <a:off x="6705529" y="1642399"/>
                  <a:ext cx="884094" cy="884094"/>
                </a:xfrm>
                <a:custGeom>
                  <a:avLst/>
                  <a:gdLst>
                    <a:gd name="connsiteX0" fmla="*/ 690713 w 884094"/>
                    <a:gd name="connsiteY0" fmla="*/ 0 h 884094"/>
                    <a:gd name="connsiteX1" fmla="*/ 884094 w 884094"/>
                    <a:gd name="connsiteY1" fmla="*/ 0 h 884094"/>
                    <a:gd name="connsiteX2" fmla="*/ 884094 w 884094"/>
                    <a:gd name="connsiteY2" fmla="*/ 884094 h 884094"/>
                    <a:gd name="connsiteX3" fmla="*/ 690713 w 884094"/>
                    <a:gd name="connsiteY3" fmla="*/ 884094 h 884094"/>
                    <a:gd name="connsiteX4" fmla="*/ 193381 w 884094"/>
                    <a:gd name="connsiteY4" fmla="*/ 884094 h 884094"/>
                    <a:gd name="connsiteX5" fmla="*/ 0 w 884094"/>
                    <a:gd name="connsiteY5" fmla="*/ 884094 h 884094"/>
                    <a:gd name="connsiteX6" fmla="*/ 0 w 884094"/>
                    <a:gd name="connsiteY6" fmla="*/ 0 h 884094"/>
                    <a:gd name="connsiteX7" fmla="*/ 193381 w 884094"/>
                    <a:gd name="connsiteY7" fmla="*/ 0 h 884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4094" h="884094">
                      <a:moveTo>
                        <a:pt x="690713" y="0"/>
                      </a:moveTo>
                      <a:cubicBezTo>
                        <a:pt x="797515" y="0"/>
                        <a:pt x="884094" y="0"/>
                        <a:pt x="884094" y="0"/>
                      </a:cubicBezTo>
                      <a:lnTo>
                        <a:pt x="884094" y="884094"/>
                      </a:lnTo>
                      <a:cubicBezTo>
                        <a:pt x="884094" y="884094"/>
                        <a:pt x="797515" y="884094"/>
                        <a:pt x="690713" y="884094"/>
                      </a:cubicBezTo>
                      <a:lnTo>
                        <a:pt x="193381" y="884094"/>
                      </a:lnTo>
                      <a:cubicBezTo>
                        <a:pt x="86579" y="884094"/>
                        <a:pt x="0" y="884094"/>
                        <a:pt x="0" y="884094"/>
                      </a:cubicBezTo>
                      <a:lnTo>
                        <a:pt x="0" y="0"/>
                      </a:lnTo>
                      <a:cubicBezTo>
                        <a:pt x="0" y="0"/>
                        <a:pt x="86579" y="0"/>
                        <a:pt x="19338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67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023" name="Freeform: Shape 1022">
                  <a:extLst>
                    <a:ext uri="{FF2B5EF4-FFF2-40B4-BE49-F238E27FC236}">
                      <a16:creationId xmlns:a16="http://schemas.microsoft.com/office/drawing/2014/main" id="{97B8EF41-FC42-0E8F-6753-2252EAF5919E}"/>
                    </a:ext>
                  </a:extLst>
                </p:cNvPr>
                <p:cNvSpPr/>
                <p:nvPr/>
              </p:nvSpPr>
              <p:spPr>
                <a:xfrm>
                  <a:off x="6849626" y="1786463"/>
                  <a:ext cx="595967" cy="595967"/>
                </a:xfrm>
                <a:custGeom>
                  <a:avLst/>
                  <a:gdLst>
                    <a:gd name="connsiteX0" fmla="*/ 465616 w 595967"/>
                    <a:gd name="connsiteY0" fmla="*/ 0 h 595967"/>
                    <a:gd name="connsiteX1" fmla="*/ 595967 w 595967"/>
                    <a:gd name="connsiteY1" fmla="*/ 0 h 595967"/>
                    <a:gd name="connsiteX2" fmla="*/ 595967 w 595967"/>
                    <a:gd name="connsiteY2" fmla="*/ 595967 h 595967"/>
                    <a:gd name="connsiteX3" fmla="*/ 465616 w 595967"/>
                    <a:gd name="connsiteY3" fmla="*/ 595967 h 595967"/>
                    <a:gd name="connsiteX4" fmla="*/ 130351 w 595967"/>
                    <a:gd name="connsiteY4" fmla="*/ 595967 h 595967"/>
                    <a:gd name="connsiteX5" fmla="*/ 0 w 595967"/>
                    <a:gd name="connsiteY5" fmla="*/ 595967 h 595967"/>
                    <a:gd name="connsiteX6" fmla="*/ 0 w 595967"/>
                    <a:gd name="connsiteY6" fmla="*/ 0 h 595967"/>
                    <a:gd name="connsiteX7" fmla="*/ 130351 w 595967"/>
                    <a:gd name="connsiteY7" fmla="*/ 0 h 5959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5967" h="595967">
                      <a:moveTo>
                        <a:pt x="465616" y="0"/>
                      </a:moveTo>
                      <a:cubicBezTo>
                        <a:pt x="537607" y="0"/>
                        <a:pt x="595967" y="0"/>
                        <a:pt x="595967" y="0"/>
                      </a:cubicBezTo>
                      <a:lnTo>
                        <a:pt x="595967" y="595967"/>
                      </a:lnTo>
                      <a:cubicBezTo>
                        <a:pt x="595967" y="595967"/>
                        <a:pt x="537607" y="595967"/>
                        <a:pt x="465616" y="595967"/>
                      </a:cubicBezTo>
                      <a:lnTo>
                        <a:pt x="130351" y="595967"/>
                      </a:lnTo>
                      <a:cubicBezTo>
                        <a:pt x="58360" y="595967"/>
                        <a:pt x="0" y="595967"/>
                        <a:pt x="0" y="595967"/>
                      </a:cubicBezTo>
                      <a:lnTo>
                        <a:pt x="0" y="0"/>
                      </a:lnTo>
                      <a:cubicBezTo>
                        <a:pt x="0" y="0"/>
                        <a:pt x="58360" y="0"/>
                        <a:pt x="13035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7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03</a:t>
                  </a:r>
                  <a:endParaRPr lang="en-I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225" name="Freeform: Shape 1224">
                  <a:extLst>
                    <a:ext uri="{FF2B5EF4-FFF2-40B4-BE49-F238E27FC236}">
                      <a16:creationId xmlns:a16="http://schemas.microsoft.com/office/drawing/2014/main" id="{CAEBDA17-C8A2-1F4C-A70B-E93DE39CD4D7}"/>
                    </a:ext>
                  </a:extLst>
                </p:cNvPr>
                <p:cNvSpPr/>
                <p:nvPr/>
              </p:nvSpPr>
              <p:spPr>
                <a:xfrm rot="5400000">
                  <a:off x="4073379" y="2107820"/>
                  <a:ext cx="2186196" cy="1998917"/>
                </a:xfrm>
                <a:custGeom>
                  <a:avLst/>
                  <a:gdLst>
                    <a:gd name="connsiteX0" fmla="*/ 1956361 w 2186196"/>
                    <a:gd name="connsiteY0" fmla="*/ -260 h 1998917"/>
                    <a:gd name="connsiteX1" fmla="*/ 2186152 w 2186196"/>
                    <a:gd name="connsiteY1" fmla="*/ -260 h 1998917"/>
                    <a:gd name="connsiteX2" fmla="*/ 2186152 w 2186196"/>
                    <a:gd name="connsiteY2" fmla="*/ 1998658 h 1998917"/>
                    <a:gd name="connsiteX3" fmla="*/ 1956361 w 2186196"/>
                    <a:gd name="connsiteY3" fmla="*/ 1998658 h 1998917"/>
                    <a:gd name="connsiteX4" fmla="*/ 229746 w 2186196"/>
                    <a:gd name="connsiteY4" fmla="*/ 1998658 h 1998917"/>
                    <a:gd name="connsiteX5" fmla="*/ -45 w 2186196"/>
                    <a:gd name="connsiteY5" fmla="*/ 1998658 h 1998917"/>
                    <a:gd name="connsiteX6" fmla="*/ -45 w 2186196"/>
                    <a:gd name="connsiteY6" fmla="*/ -260 h 1998917"/>
                    <a:gd name="connsiteX7" fmla="*/ 229746 w 2186196"/>
                    <a:gd name="connsiteY7" fmla="*/ -260 h 19989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86196" h="1998917">
                      <a:moveTo>
                        <a:pt x="1956361" y="-260"/>
                      </a:moveTo>
                      <a:cubicBezTo>
                        <a:pt x="2083271" y="-260"/>
                        <a:pt x="2186152" y="-260"/>
                        <a:pt x="2186152" y="-260"/>
                      </a:cubicBezTo>
                      <a:lnTo>
                        <a:pt x="2186152" y="1998658"/>
                      </a:lnTo>
                      <a:cubicBezTo>
                        <a:pt x="2186152" y="1998658"/>
                        <a:pt x="2083271" y="1998658"/>
                        <a:pt x="1956361" y="1998658"/>
                      </a:cubicBezTo>
                      <a:lnTo>
                        <a:pt x="229746" y="1998658"/>
                      </a:lnTo>
                      <a:cubicBezTo>
                        <a:pt x="102836" y="1998658"/>
                        <a:pt x="-45" y="1998658"/>
                        <a:pt x="-45" y="1998658"/>
                      </a:cubicBezTo>
                      <a:lnTo>
                        <a:pt x="-45" y="-260"/>
                      </a:lnTo>
                      <a:cubicBezTo>
                        <a:pt x="-45" y="-260"/>
                        <a:pt x="102836" y="-260"/>
                        <a:pt x="229746" y="-2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7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226" name="Freeform: Shape 1225">
                  <a:extLst>
                    <a:ext uri="{FF2B5EF4-FFF2-40B4-BE49-F238E27FC236}">
                      <a16:creationId xmlns:a16="http://schemas.microsoft.com/office/drawing/2014/main" id="{EE137228-6EF4-BDF1-6580-E69B8F3A0159}"/>
                    </a:ext>
                  </a:extLst>
                </p:cNvPr>
                <p:cNvSpPr/>
                <p:nvPr/>
              </p:nvSpPr>
              <p:spPr>
                <a:xfrm>
                  <a:off x="4052455" y="1533525"/>
                  <a:ext cx="2198809" cy="2676173"/>
                </a:xfrm>
                <a:custGeom>
                  <a:avLst/>
                  <a:gdLst>
                    <a:gd name="connsiteX0" fmla="*/ 1769127 w 1998917"/>
                    <a:gd name="connsiteY0" fmla="*/ 0 h 2186197"/>
                    <a:gd name="connsiteX1" fmla="*/ 1998918 w 1998917"/>
                    <a:gd name="connsiteY1" fmla="*/ 0 h 2186197"/>
                    <a:gd name="connsiteX2" fmla="*/ 1998918 w 1998917"/>
                    <a:gd name="connsiteY2" fmla="*/ 2186197 h 2186197"/>
                    <a:gd name="connsiteX3" fmla="*/ 1769127 w 1998917"/>
                    <a:gd name="connsiteY3" fmla="*/ 2186197 h 2186197"/>
                    <a:gd name="connsiteX4" fmla="*/ 229791 w 1998917"/>
                    <a:gd name="connsiteY4" fmla="*/ 2186197 h 2186197"/>
                    <a:gd name="connsiteX5" fmla="*/ 0 w 1998917"/>
                    <a:gd name="connsiteY5" fmla="*/ 2186197 h 2186197"/>
                    <a:gd name="connsiteX6" fmla="*/ 0 w 1998917"/>
                    <a:gd name="connsiteY6" fmla="*/ 0 h 2186197"/>
                    <a:gd name="connsiteX7" fmla="*/ 229791 w 1998917"/>
                    <a:gd name="connsiteY7" fmla="*/ 0 h 2186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98917" h="2186197">
                      <a:moveTo>
                        <a:pt x="1769127" y="0"/>
                      </a:moveTo>
                      <a:cubicBezTo>
                        <a:pt x="1896037" y="0"/>
                        <a:pt x="1998918" y="0"/>
                        <a:pt x="1998918" y="0"/>
                      </a:cubicBezTo>
                      <a:lnTo>
                        <a:pt x="1998918" y="2186197"/>
                      </a:lnTo>
                      <a:cubicBezTo>
                        <a:pt x="1998918" y="2186197"/>
                        <a:pt x="1896037" y="2186197"/>
                        <a:pt x="1769127" y="2186197"/>
                      </a:cubicBezTo>
                      <a:lnTo>
                        <a:pt x="229791" y="2186197"/>
                      </a:lnTo>
                      <a:cubicBezTo>
                        <a:pt x="102881" y="2186197"/>
                        <a:pt x="0" y="2186197"/>
                        <a:pt x="0" y="2186197"/>
                      </a:cubicBezTo>
                      <a:lnTo>
                        <a:pt x="0" y="0"/>
                      </a:lnTo>
                      <a:cubicBezTo>
                        <a:pt x="0" y="0"/>
                        <a:pt x="102881" y="0"/>
                        <a:pt x="229791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152400" sx="102000" sy="102000" algn="ct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N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227" name="Freeform: Shape 1226">
                  <a:extLst>
                    <a:ext uri="{FF2B5EF4-FFF2-40B4-BE49-F238E27FC236}">
                      <a16:creationId xmlns:a16="http://schemas.microsoft.com/office/drawing/2014/main" id="{1CDC9EC2-7E8C-BAF0-8083-D9DFB355EFB4}"/>
                    </a:ext>
                  </a:extLst>
                </p:cNvPr>
                <p:cNvSpPr/>
                <p:nvPr/>
              </p:nvSpPr>
              <p:spPr>
                <a:xfrm>
                  <a:off x="4641016" y="4078945"/>
                  <a:ext cx="1131385" cy="187077"/>
                </a:xfrm>
                <a:custGeom>
                  <a:avLst/>
                  <a:gdLst>
                    <a:gd name="connsiteX0" fmla="*/ 144834 w 1131385"/>
                    <a:gd name="connsiteY0" fmla="*/ 0 h 187077"/>
                    <a:gd name="connsiteX1" fmla="*/ 986618 w 1131385"/>
                    <a:gd name="connsiteY1" fmla="*/ 0 h 187077"/>
                    <a:gd name="connsiteX2" fmla="*/ 1131386 w 1131385"/>
                    <a:gd name="connsiteY2" fmla="*/ 144767 h 187077"/>
                    <a:gd name="connsiteX3" fmla="*/ 1131386 w 1131385"/>
                    <a:gd name="connsiteY3" fmla="*/ 187078 h 187077"/>
                    <a:gd name="connsiteX4" fmla="*/ 1131386 w 1131385"/>
                    <a:gd name="connsiteY4" fmla="*/ 187078 h 187077"/>
                    <a:gd name="connsiteX5" fmla="*/ 0 w 1131385"/>
                    <a:gd name="connsiteY5" fmla="*/ 187078 h 187077"/>
                    <a:gd name="connsiteX6" fmla="*/ 0 w 1131385"/>
                    <a:gd name="connsiteY6" fmla="*/ 187078 h 187077"/>
                    <a:gd name="connsiteX7" fmla="*/ 0 w 1131385"/>
                    <a:gd name="connsiteY7" fmla="*/ 144767 h 187077"/>
                    <a:gd name="connsiteX8" fmla="*/ 144767 w 1131385"/>
                    <a:gd name="connsiteY8" fmla="*/ 0 h 187077"/>
                    <a:gd name="connsiteX9" fmla="*/ 144834 w 1131385"/>
                    <a:gd name="connsiteY9" fmla="*/ 0 h 187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31385" h="187077">
                      <a:moveTo>
                        <a:pt x="144834" y="0"/>
                      </a:moveTo>
                      <a:lnTo>
                        <a:pt x="986618" y="0"/>
                      </a:lnTo>
                      <a:cubicBezTo>
                        <a:pt x="1066572" y="0"/>
                        <a:pt x="1131386" y="64814"/>
                        <a:pt x="1131386" y="144767"/>
                      </a:cubicBezTo>
                      <a:lnTo>
                        <a:pt x="1131386" y="187078"/>
                      </a:lnTo>
                      <a:lnTo>
                        <a:pt x="1131386" y="187078"/>
                      </a:lnTo>
                      <a:lnTo>
                        <a:pt x="0" y="187078"/>
                      </a:lnTo>
                      <a:lnTo>
                        <a:pt x="0" y="187078"/>
                      </a:lnTo>
                      <a:lnTo>
                        <a:pt x="0" y="144767"/>
                      </a:lnTo>
                      <a:cubicBezTo>
                        <a:pt x="0" y="64814"/>
                        <a:pt x="64814" y="0"/>
                        <a:pt x="144767" y="0"/>
                      </a:cubicBezTo>
                      <a:cubicBezTo>
                        <a:pt x="144788" y="0"/>
                        <a:pt x="144814" y="0"/>
                        <a:pt x="14483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67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228" name="Freeform: Shape 1227">
                  <a:extLst>
                    <a:ext uri="{FF2B5EF4-FFF2-40B4-BE49-F238E27FC236}">
                      <a16:creationId xmlns:a16="http://schemas.microsoft.com/office/drawing/2014/main" id="{0D06C138-CF13-4054-58F1-EF01BAC2E60B}"/>
                    </a:ext>
                  </a:extLst>
                </p:cNvPr>
                <p:cNvSpPr/>
                <p:nvPr/>
              </p:nvSpPr>
              <p:spPr>
                <a:xfrm>
                  <a:off x="4601119" y="4209698"/>
                  <a:ext cx="40634" cy="58135"/>
                </a:xfrm>
                <a:custGeom>
                  <a:avLst/>
                  <a:gdLst>
                    <a:gd name="connsiteX0" fmla="*/ 39897 w 40634"/>
                    <a:gd name="connsiteY0" fmla="*/ 56392 h 58135"/>
                    <a:gd name="connsiteX1" fmla="*/ 0 w 40634"/>
                    <a:gd name="connsiteY1" fmla="*/ 0 h 58135"/>
                    <a:gd name="connsiteX2" fmla="*/ 40634 w 40634"/>
                    <a:gd name="connsiteY2" fmla="*/ 0 h 58135"/>
                    <a:gd name="connsiteX3" fmla="*/ 39897 w 40634"/>
                    <a:gd name="connsiteY3" fmla="*/ 58135 h 58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634" h="58135">
                      <a:moveTo>
                        <a:pt x="39897" y="56392"/>
                      </a:moveTo>
                      <a:lnTo>
                        <a:pt x="0" y="0"/>
                      </a:lnTo>
                      <a:lnTo>
                        <a:pt x="40634" y="0"/>
                      </a:lnTo>
                      <a:lnTo>
                        <a:pt x="39897" y="58135"/>
                      </a:ln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67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229" name="Freeform: Shape 1228">
                  <a:extLst>
                    <a:ext uri="{FF2B5EF4-FFF2-40B4-BE49-F238E27FC236}">
                      <a16:creationId xmlns:a16="http://schemas.microsoft.com/office/drawing/2014/main" id="{FB716713-8216-59EE-1D84-ECDC9B64D7AE}"/>
                    </a:ext>
                  </a:extLst>
                </p:cNvPr>
                <p:cNvSpPr/>
                <p:nvPr/>
              </p:nvSpPr>
              <p:spPr>
                <a:xfrm>
                  <a:off x="5772469" y="4209698"/>
                  <a:ext cx="40566" cy="58135"/>
                </a:xfrm>
                <a:custGeom>
                  <a:avLst/>
                  <a:gdLst>
                    <a:gd name="connsiteX0" fmla="*/ 670 w 40566"/>
                    <a:gd name="connsiteY0" fmla="*/ 56392 h 58135"/>
                    <a:gd name="connsiteX1" fmla="*/ 40567 w 40566"/>
                    <a:gd name="connsiteY1" fmla="*/ 0 h 58135"/>
                    <a:gd name="connsiteX2" fmla="*/ 0 w 40566"/>
                    <a:gd name="connsiteY2" fmla="*/ 0 h 58135"/>
                    <a:gd name="connsiteX3" fmla="*/ 670 w 40566"/>
                    <a:gd name="connsiteY3" fmla="*/ 58135 h 58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566" h="58135">
                      <a:moveTo>
                        <a:pt x="670" y="56392"/>
                      </a:moveTo>
                      <a:lnTo>
                        <a:pt x="40567" y="0"/>
                      </a:lnTo>
                      <a:lnTo>
                        <a:pt x="0" y="0"/>
                      </a:lnTo>
                      <a:lnTo>
                        <a:pt x="670" y="58135"/>
                      </a:ln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67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365" name="Freeform: Shape 1364">
                  <a:extLst>
                    <a:ext uri="{FF2B5EF4-FFF2-40B4-BE49-F238E27FC236}">
                      <a16:creationId xmlns:a16="http://schemas.microsoft.com/office/drawing/2014/main" id="{16CA376A-3196-8715-1C45-B65F28F2F426}"/>
                    </a:ext>
                  </a:extLst>
                </p:cNvPr>
                <p:cNvSpPr/>
                <p:nvPr/>
              </p:nvSpPr>
              <p:spPr>
                <a:xfrm>
                  <a:off x="4165091" y="1642399"/>
                  <a:ext cx="884094" cy="884094"/>
                </a:xfrm>
                <a:custGeom>
                  <a:avLst/>
                  <a:gdLst>
                    <a:gd name="connsiteX0" fmla="*/ 690713 w 884094"/>
                    <a:gd name="connsiteY0" fmla="*/ 0 h 884094"/>
                    <a:gd name="connsiteX1" fmla="*/ 884094 w 884094"/>
                    <a:gd name="connsiteY1" fmla="*/ 0 h 884094"/>
                    <a:gd name="connsiteX2" fmla="*/ 884094 w 884094"/>
                    <a:gd name="connsiteY2" fmla="*/ 884094 h 884094"/>
                    <a:gd name="connsiteX3" fmla="*/ 690713 w 884094"/>
                    <a:gd name="connsiteY3" fmla="*/ 884094 h 884094"/>
                    <a:gd name="connsiteX4" fmla="*/ 193381 w 884094"/>
                    <a:gd name="connsiteY4" fmla="*/ 884094 h 884094"/>
                    <a:gd name="connsiteX5" fmla="*/ 0 w 884094"/>
                    <a:gd name="connsiteY5" fmla="*/ 884094 h 884094"/>
                    <a:gd name="connsiteX6" fmla="*/ 0 w 884094"/>
                    <a:gd name="connsiteY6" fmla="*/ 0 h 884094"/>
                    <a:gd name="connsiteX7" fmla="*/ 193381 w 884094"/>
                    <a:gd name="connsiteY7" fmla="*/ 0 h 884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4094" h="884094">
                      <a:moveTo>
                        <a:pt x="690713" y="0"/>
                      </a:moveTo>
                      <a:cubicBezTo>
                        <a:pt x="797515" y="0"/>
                        <a:pt x="884094" y="0"/>
                        <a:pt x="884094" y="0"/>
                      </a:cubicBezTo>
                      <a:lnTo>
                        <a:pt x="884094" y="884094"/>
                      </a:lnTo>
                      <a:cubicBezTo>
                        <a:pt x="884094" y="884094"/>
                        <a:pt x="797515" y="884094"/>
                        <a:pt x="690713" y="884094"/>
                      </a:cubicBezTo>
                      <a:lnTo>
                        <a:pt x="193381" y="884094"/>
                      </a:lnTo>
                      <a:cubicBezTo>
                        <a:pt x="86580" y="884094"/>
                        <a:pt x="0" y="884094"/>
                        <a:pt x="0" y="884094"/>
                      </a:cubicBezTo>
                      <a:lnTo>
                        <a:pt x="0" y="0"/>
                      </a:lnTo>
                      <a:cubicBezTo>
                        <a:pt x="0" y="0"/>
                        <a:pt x="86580" y="0"/>
                        <a:pt x="1933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67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366" name="Freeform: Shape 1365">
                  <a:extLst>
                    <a:ext uri="{FF2B5EF4-FFF2-40B4-BE49-F238E27FC236}">
                      <a16:creationId xmlns:a16="http://schemas.microsoft.com/office/drawing/2014/main" id="{8DBAC11C-19B9-858A-C60D-D4D4FD7CC445}"/>
                    </a:ext>
                  </a:extLst>
                </p:cNvPr>
                <p:cNvSpPr/>
                <p:nvPr/>
              </p:nvSpPr>
              <p:spPr>
                <a:xfrm>
                  <a:off x="4309155" y="1786463"/>
                  <a:ext cx="595967" cy="595967"/>
                </a:xfrm>
                <a:custGeom>
                  <a:avLst/>
                  <a:gdLst>
                    <a:gd name="connsiteX0" fmla="*/ 465616 w 595967"/>
                    <a:gd name="connsiteY0" fmla="*/ 0 h 595967"/>
                    <a:gd name="connsiteX1" fmla="*/ 595967 w 595967"/>
                    <a:gd name="connsiteY1" fmla="*/ 0 h 595967"/>
                    <a:gd name="connsiteX2" fmla="*/ 595967 w 595967"/>
                    <a:gd name="connsiteY2" fmla="*/ 595967 h 595967"/>
                    <a:gd name="connsiteX3" fmla="*/ 465616 w 595967"/>
                    <a:gd name="connsiteY3" fmla="*/ 595967 h 595967"/>
                    <a:gd name="connsiteX4" fmla="*/ 130351 w 595967"/>
                    <a:gd name="connsiteY4" fmla="*/ 595967 h 595967"/>
                    <a:gd name="connsiteX5" fmla="*/ 0 w 595967"/>
                    <a:gd name="connsiteY5" fmla="*/ 595967 h 595967"/>
                    <a:gd name="connsiteX6" fmla="*/ 0 w 595967"/>
                    <a:gd name="connsiteY6" fmla="*/ 0 h 595967"/>
                    <a:gd name="connsiteX7" fmla="*/ 130351 w 595967"/>
                    <a:gd name="connsiteY7" fmla="*/ 0 h 5959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5967" h="595967">
                      <a:moveTo>
                        <a:pt x="465616" y="0"/>
                      </a:moveTo>
                      <a:cubicBezTo>
                        <a:pt x="537607" y="0"/>
                        <a:pt x="595967" y="0"/>
                        <a:pt x="595967" y="0"/>
                      </a:cubicBezTo>
                      <a:lnTo>
                        <a:pt x="595967" y="595967"/>
                      </a:lnTo>
                      <a:cubicBezTo>
                        <a:pt x="595967" y="595967"/>
                        <a:pt x="537607" y="595967"/>
                        <a:pt x="465616" y="595967"/>
                      </a:cubicBezTo>
                      <a:lnTo>
                        <a:pt x="130351" y="595967"/>
                      </a:lnTo>
                      <a:cubicBezTo>
                        <a:pt x="58360" y="595967"/>
                        <a:pt x="0" y="595967"/>
                        <a:pt x="0" y="595967"/>
                      </a:cubicBezTo>
                      <a:lnTo>
                        <a:pt x="0" y="0"/>
                      </a:lnTo>
                      <a:cubicBezTo>
                        <a:pt x="0" y="0"/>
                        <a:pt x="58360" y="0"/>
                        <a:pt x="13035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7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02</a:t>
                  </a:r>
                  <a:endParaRPr lang="en-I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endParaRPr>
                </a:p>
              </p:txBody>
            </p:sp>
          </p:grpSp>
          <p:pic>
            <p:nvPicPr>
              <p:cNvPr id="1372" name="Picture 6" descr="Quantitative Research Svg Png Icon Free Download (#462151) -  OnlineWebFonts.COM">
                <a:extLst>
                  <a:ext uri="{FF2B5EF4-FFF2-40B4-BE49-F238E27FC236}">
                    <a16:creationId xmlns:a16="http://schemas.microsoft.com/office/drawing/2014/main" id="{B5AB927C-FFD3-C075-C873-6D9A0323D5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7922" y="2319577"/>
                <a:ext cx="434758" cy="4250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73" name="Picture 8" descr="Idea - Free industry icons">
                <a:extLst>
                  <a:ext uri="{FF2B5EF4-FFF2-40B4-BE49-F238E27FC236}">
                    <a16:creationId xmlns:a16="http://schemas.microsoft.com/office/drawing/2014/main" id="{9B62657A-6440-3FC9-59F0-6C0ED3A100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16731" y="2287314"/>
                <a:ext cx="489546" cy="4895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74" name="Picture 10" descr="Process - Free business and finance icons">
                <a:extLst>
                  <a:ext uri="{FF2B5EF4-FFF2-40B4-BE49-F238E27FC236}">
                    <a16:creationId xmlns:a16="http://schemas.microsoft.com/office/drawing/2014/main" id="{561EB853-FDB6-1861-39E3-632EC56BD9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0328" y="2324761"/>
                <a:ext cx="414656" cy="4146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75" name="Picture 2" descr="Goal - Free marketing icons">
                <a:extLst>
                  <a:ext uri="{FF2B5EF4-FFF2-40B4-BE49-F238E27FC236}">
                    <a16:creationId xmlns:a16="http://schemas.microsoft.com/office/drawing/2014/main" id="{A2AFDF01-F675-F1E4-D6B3-F25CE9AB52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89036" y="2311475"/>
                <a:ext cx="441228" cy="4412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0F3C99C-B73F-B201-6FA4-DB56B32A724F}"/>
                </a:ext>
              </a:extLst>
            </p:cNvPr>
            <p:cNvSpPr/>
            <p:nvPr/>
          </p:nvSpPr>
          <p:spPr>
            <a:xfrm>
              <a:off x="1275509" y="3745422"/>
              <a:ext cx="2019600" cy="9694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ts val="600"/>
                </a:spcAft>
              </a:pPr>
              <a:r>
                <a:rPr lang="en-US" sz="16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  <a:cs typeface="Arial" panose="020B0604020202020204" pitchFamily="34" charset="0"/>
                </a:rPr>
                <a:t>Research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Systematic investigation to gain new knowledge and understanding.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1E286F5-B44A-A138-FF7F-E2754124212D}"/>
                </a:ext>
              </a:extLst>
            </p:cNvPr>
            <p:cNvSpPr/>
            <p:nvPr/>
          </p:nvSpPr>
          <p:spPr>
            <a:xfrm>
              <a:off x="3815969" y="3745422"/>
              <a:ext cx="2019600" cy="9694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lang="en-US" sz="16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  <a:cs typeface="Arial" panose="020B0604020202020204" pitchFamily="34" charset="0"/>
                </a:rPr>
                <a:t>Idea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An abstract concept or mental impression that can inspire creativity.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671CBA5-C0DC-3608-14C7-0A2384043F72}"/>
                </a:ext>
              </a:extLst>
            </p:cNvPr>
            <p:cNvSpPr/>
            <p:nvPr/>
          </p:nvSpPr>
          <p:spPr>
            <a:xfrm>
              <a:off x="6356429" y="3745422"/>
              <a:ext cx="2019600" cy="9694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6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  <a:cs typeface="Arial" panose="020B0604020202020204" pitchFamily="34" charset="0"/>
                </a:rPr>
                <a:t>Process</a:t>
              </a:r>
              <a:endPara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endParaRPr>
            </a:p>
            <a:p>
              <a:pPr algn="ctr">
                <a:spcAft>
                  <a:spcPts val="600"/>
                </a:spcAft>
              </a:pPr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A defined sequence of actions or steps taken to accomplish something.</a:t>
              </a:r>
              <a:endPara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5B9599-0D78-EA14-28C9-B8DF7503ACA2}"/>
                </a:ext>
              </a:extLst>
            </p:cNvPr>
            <p:cNvSpPr/>
            <p:nvPr/>
          </p:nvSpPr>
          <p:spPr>
            <a:xfrm>
              <a:off x="8896890" y="3745422"/>
              <a:ext cx="2019600" cy="9694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Arial" panose="020B0604020202020204" pitchFamily="34" charset="0"/>
                </a:rPr>
                <a:t>Goal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A desired outcome or objective that a person or organization aims.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73C41A8-6F8A-8FAD-E695-6100FCF44717}"/>
              </a:ext>
            </a:extLst>
          </p:cNvPr>
          <p:cNvSpPr/>
          <p:nvPr/>
        </p:nvSpPr>
        <p:spPr>
          <a:xfrm>
            <a:off x="0" y="37556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cs typeface="Arial" panose="020B0604020202020204" pitchFamily="34" charset="0"/>
              </a:rPr>
              <a:t>Editable Infographic PowerPoint Templates</a:t>
            </a:r>
          </a:p>
        </p:txBody>
      </p:sp>
    </p:spTree>
    <p:extLst>
      <p:ext uri="{BB962C8B-B14F-4D97-AF65-F5344CB8AC3E}">
        <p14:creationId xmlns:p14="http://schemas.microsoft.com/office/powerpoint/2010/main" val="212101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C989E4D-A7B6-CF9C-CD65-FE657C96FD86}"/>
              </a:ext>
            </a:extLst>
          </p:cNvPr>
          <p:cNvGrpSpPr/>
          <p:nvPr/>
        </p:nvGrpSpPr>
        <p:grpSpPr>
          <a:xfrm>
            <a:off x="1273567" y="2126985"/>
            <a:ext cx="9644865" cy="3191458"/>
            <a:chOff x="1273567" y="2126985"/>
            <a:chExt cx="9644865" cy="3191458"/>
          </a:xfrm>
        </p:grpSpPr>
        <p:grpSp>
          <p:nvGrpSpPr>
            <p:cNvPr id="1041" name="Group 1040">
              <a:extLst>
                <a:ext uri="{FF2B5EF4-FFF2-40B4-BE49-F238E27FC236}">
                  <a16:creationId xmlns:a16="http://schemas.microsoft.com/office/drawing/2014/main" id="{352DDF79-140B-76E0-B341-DAA883854B31}"/>
                </a:ext>
              </a:extLst>
            </p:cNvPr>
            <p:cNvGrpSpPr/>
            <p:nvPr/>
          </p:nvGrpSpPr>
          <p:grpSpPr>
            <a:xfrm>
              <a:off x="1273567" y="2126985"/>
              <a:ext cx="9644865" cy="3191458"/>
              <a:chOff x="1273567" y="2294942"/>
              <a:chExt cx="9644865" cy="3191458"/>
            </a:xfrm>
          </p:grpSpPr>
          <p:grpSp>
            <p:nvGrpSpPr>
              <p:cNvPr id="1036" name="Group 1035">
                <a:extLst>
                  <a:ext uri="{FF2B5EF4-FFF2-40B4-BE49-F238E27FC236}">
                    <a16:creationId xmlns:a16="http://schemas.microsoft.com/office/drawing/2014/main" id="{52438DEF-93AB-CC28-DE94-EEB032C2803F}"/>
                  </a:ext>
                </a:extLst>
              </p:cNvPr>
              <p:cNvGrpSpPr/>
              <p:nvPr/>
            </p:nvGrpSpPr>
            <p:grpSpPr>
              <a:xfrm>
                <a:off x="1273567" y="2294942"/>
                <a:ext cx="9644865" cy="3191458"/>
                <a:chOff x="1273567" y="2294942"/>
                <a:chExt cx="9644865" cy="3191458"/>
              </a:xfrm>
            </p:grpSpPr>
            <p:grpSp>
              <p:nvGrpSpPr>
                <p:cNvPr id="1035" name="Group 1034">
                  <a:extLst>
                    <a:ext uri="{FF2B5EF4-FFF2-40B4-BE49-F238E27FC236}">
                      <a16:creationId xmlns:a16="http://schemas.microsoft.com/office/drawing/2014/main" id="{CBF8974F-D7E5-26FA-E26C-6BB07847B352}"/>
                    </a:ext>
                  </a:extLst>
                </p:cNvPr>
                <p:cNvGrpSpPr/>
                <p:nvPr/>
              </p:nvGrpSpPr>
              <p:grpSpPr>
                <a:xfrm>
                  <a:off x="1273567" y="2294942"/>
                  <a:ext cx="2037170" cy="3191458"/>
                  <a:chOff x="1273567" y="2294942"/>
                  <a:chExt cx="2037170" cy="3191458"/>
                </a:xfrm>
              </p:grpSpPr>
              <p:sp>
                <p:nvSpPr>
                  <p:cNvPr id="141" name="Freeform: Shape 140">
                    <a:extLst>
                      <a:ext uri="{FF2B5EF4-FFF2-40B4-BE49-F238E27FC236}">
                        <a16:creationId xmlns:a16="http://schemas.microsoft.com/office/drawing/2014/main" id="{7963A0E8-5F19-8FC9-C50B-2DF7E70EA507}"/>
                      </a:ext>
                    </a:extLst>
                  </p:cNvPr>
                  <p:cNvSpPr/>
                  <p:nvPr/>
                </p:nvSpPr>
                <p:spPr>
                  <a:xfrm>
                    <a:off x="1273889" y="2701838"/>
                    <a:ext cx="2036847" cy="2784562"/>
                  </a:xfrm>
                  <a:custGeom>
                    <a:avLst/>
                    <a:gdLst>
                      <a:gd name="connsiteX0" fmla="*/ 1802723 w 1802796"/>
                      <a:gd name="connsiteY0" fmla="*/ 268218 h 2159031"/>
                      <a:gd name="connsiteX1" fmla="*/ 1802723 w 1802796"/>
                      <a:gd name="connsiteY1" fmla="*/ 1890325 h 2159031"/>
                      <a:gd name="connsiteX2" fmla="*/ 1534404 w 1802796"/>
                      <a:gd name="connsiteY2" fmla="*/ 2158835 h 2159031"/>
                      <a:gd name="connsiteX3" fmla="*/ 268436 w 1802796"/>
                      <a:gd name="connsiteY3" fmla="*/ 2158835 h 2159031"/>
                      <a:gd name="connsiteX4" fmla="*/ -74 w 1802796"/>
                      <a:gd name="connsiteY4" fmla="*/ 1890325 h 2159031"/>
                      <a:gd name="connsiteX5" fmla="*/ -74 w 1802796"/>
                      <a:gd name="connsiteY5" fmla="*/ 268218 h 2159031"/>
                      <a:gd name="connsiteX6" fmla="*/ 268341 w 1802796"/>
                      <a:gd name="connsiteY6" fmla="*/ -197 h 2159031"/>
                      <a:gd name="connsiteX7" fmla="*/ 268436 w 1802796"/>
                      <a:gd name="connsiteY7" fmla="*/ -197 h 2159031"/>
                      <a:gd name="connsiteX8" fmla="*/ 1534404 w 1802796"/>
                      <a:gd name="connsiteY8" fmla="*/ -197 h 2159031"/>
                      <a:gd name="connsiteX9" fmla="*/ 1802723 w 1802796"/>
                      <a:gd name="connsiteY9" fmla="*/ 268218 h 21590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02796" h="2159031">
                        <a:moveTo>
                          <a:pt x="1802723" y="268218"/>
                        </a:moveTo>
                        <a:lnTo>
                          <a:pt x="1802723" y="1890325"/>
                        </a:lnTo>
                        <a:cubicBezTo>
                          <a:pt x="1802780" y="2038563"/>
                          <a:pt x="1682642" y="2158778"/>
                          <a:pt x="1534404" y="2158835"/>
                        </a:cubicBezTo>
                        <a:lnTo>
                          <a:pt x="268436" y="2158835"/>
                        </a:lnTo>
                        <a:cubicBezTo>
                          <a:pt x="120142" y="2158835"/>
                          <a:pt x="-74" y="2038620"/>
                          <a:pt x="-74" y="1890325"/>
                        </a:cubicBezTo>
                        <a:lnTo>
                          <a:pt x="-74" y="268218"/>
                        </a:lnTo>
                        <a:cubicBezTo>
                          <a:pt x="-74" y="119980"/>
                          <a:pt x="120100" y="-197"/>
                          <a:pt x="268341" y="-197"/>
                        </a:cubicBezTo>
                        <a:cubicBezTo>
                          <a:pt x="268370" y="-197"/>
                          <a:pt x="268408" y="-197"/>
                          <a:pt x="268436" y="-197"/>
                        </a:cubicBezTo>
                        <a:lnTo>
                          <a:pt x="1534404" y="-197"/>
                        </a:lnTo>
                        <a:cubicBezTo>
                          <a:pt x="1682604" y="-140"/>
                          <a:pt x="1802723" y="120018"/>
                          <a:pt x="1802723" y="26821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>
                    <a:outerShdw blurRad="101600" dist="38100" dir="5400000" algn="t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51" name="Freeform: Shape 250">
                    <a:extLst>
                      <a:ext uri="{FF2B5EF4-FFF2-40B4-BE49-F238E27FC236}">
                        <a16:creationId xmlns:a16="http://schemas.microsoft.com/office/drawing/2014/main" id="{C8762861-4867-6F96-D65E-AE613E33896B}"/>
                      </a:ext>
                    </a:extLst>
                  </p:cNvPr>
                  <p:cNvSpPr/>
                  <p:nvPr/>
                </p:nvSpPr>
                <p:spPr>
                  <a:xfrm>
                    <a:off x="1273567" y="2701838"/>
                    <a:ext cx="2037170" cy="968854"/>
                  </a:xfrm>
                  <a:custGeom>
                    <a:avLst/>
                    <a:gdLst>
                      <a:gd name="connsiteX0" fmla="*/ 1803009 w 1803082"/>
                      <a:gd name="connsiteY0" fmla="*/ 268218 h 857525"/>
                      <a:gd name="connsiteX1" fmla="*/ 1803009 w 1803082"/>
                      <a:gd name="connsiteY1" fmla="*/ 417760 h 857525"/>
                      <a:gd name="connsiteX2" fmla="*/ 1450584 w 1803082"/>
                      <a:gd name="connsiteY2" fmla="*/ 300603 h 857525"/>
                      <a:gd name="connsiteX3" fmla="*/ 1263608 w 1803082"/>
                      <a:gd name="connsiteY3" fmla="*/ 516344 h 857525"/>
                      <a:gd name="connsiteX4" fmla="*/ 853462 w 1803082"/>
                      <a:gd name="connsiteY4" fmla="*/ 856577 h 857525"/>
                      <a:gd name="connsiteX5" fmla="*/ 476938 w 1803082"/>
                      <a:gd name="connsiteY5" fmla="*/ 728275 h 857525"/>
                      <a:gd name="connsiteX6" fmla="*/ 92414 w 1803082"/>
                      <a:gd name="connsiteY6" fmla="*/ 659600 h 857525"/>
                      <a:gd name="connsiteX7" fmla="*/ -74 w 1803082"/>
                      <a:gd name="connsiteY7" fmla="*/ 719989 h 857525"/>
                      <a:gd name="connsiteX8" fmla="*/ -74 w 1803082"/>
                      <a:gd name="connsiteY8" fmla="*/ 268218 h 857525"/>
                      <a:gd name="connsiteX9" fmla="*/ 268341 w 1803082"/>
                      <a:gd name="connsiteY9" fmla="*/ -197 h 857525"/>
                      <a:gd name="connsiteX10" fmla="*/ 268436 w 1803082"/>
                      <a:gd name="connsiteY10" fmla="*/ -197 h 857525"/>
                      <a:gd name="connsiteX11" fmla="*/ 1534690 w 1803082"/>
                      <a:gd name="connsiteY11" fmla="*/ -197 h 857525"/>
                      <a:gd name="connsiteX12" fmla="*/ 1803009 w 1803082"/>
                      <a:gd name="connsiteY12" fmla="*/ 268218 h 857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803082" h="857525">
                        <a:moveTo>
                          <a:pt x="1803009" y="268218"/>
                        </a:moveTo>
                        <a:lnTo>
                          <a:pt x="1803009" y="417760"/>
                        </a:lnTo>
                        <a:cubicBezTo>
                          <a:pt x="1622796" y="485292"/>
                          <a:pt x="1564122" y="288030"/>
                          <a:pt x="1450584" y="300603"/>
                        </a:cubicBezTo>
                        <a:cubicBezTo>
                          <a:pt x="1342856" y="312604"/>
                          <a:pt x="1316377" y="421665"/>
                          <a:pt x="1263608" y="516344"/>
                        </a:cubicBezTo>
                        <a:cubicBezTo>
                          <a:pt x="1173502" y="678269"/>
                          <a:pt x="1038437" y="844004"/>
                          <a:pt x="853462" y="856577"/>
                        </a:cubicBezTo>
                        <a:cubicBezTo>
                          <a:pt x="719159" y="865626"/>
                          <a:pt x="596287" y="791235"/>
                          <a:pt x="476938" y="728275"/>
                        </a:cubicBezTo>
                        <a:cubicBezTo>
                          <a:pt x="357590" y="665315"/>
                          <a:pt x="217573" y="610451"/>
                          <a:pt x="92414" y="659600"/>
                        </a:cubicBezTo>
                        <a:cubicBezTo>
                          <a:pt x="57907" y="673440"/>
                          <a:pt x="26476" y="693966"/>
                          <a:pt x="-74" y="719989"/>
                        </a:cubicBezTo>
                        <a:lnTo>
                          <a:pt x="-74" y="268218"/>
                        </a:lnTo>
                        <a:cubicBezTo>
                          <a:pt x="-74" y="119980"/>
                          <a:pt x="120100" y="-197"/>
                          <a:pt x="268341" y="-197"/>
                        </a:cubicBezTo>
                        <a:cubicBezTo>
                          <a:pt x="268370" y="-197"/>
                          <a:pt x="268408" y="-197"/>
                          <a:pt x="268436" y="-197"/>
                        </a:cubicBezTo>
                        <a:lnTo>
                          <a:pt x="1534690" y="-197"/>
                        </a:lnTo>
                        <a:cubicBezTo>
                          <a:pt x="1682889" y="-140"/>
                          <a:pt x="1803009" y="120018"/>
                          <a:pt x="1803009" y="26821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57" name="Freeform: Shape 256">
                    <a:extLst>
                      <a:ext uri="{FF2B5EF4-FFF2-40B4-BE49-F238E27FC236}">
                        <a16:creationId xmlns:a16="http://schemas.microsoft.com/office/drawing/2014/main" id="{D659A5BA-35C1-5E8C-2C19-546597916CAE}"/>
                      </a:ext>
                    </a:extLst>
                  </p:cNvPr>
                  <p:cNvSpPr/>
                  <p:nvPr/>
                </p:nvSpPr>
                <p:spPr>
                  <a:xfrm>
                    <a:off x="1579841" y="2294942"/>
                    <a:ext cx="943577" cy="943577"/>
                  </a:xfrm>
                  <a:custGeom>
                    <a:avLst/>
                    <a:gdLst>
                      <a:gd name="connsiteX0" fmla="*/ 835152 w 835152"/>
                      <a:gd name="connsiteY0" fmla="*/ 417576 h 835152"/>
                      <a:gd name="connsiteX1" fmla="*/ 417576 w 835152"/>
                      <a:gd name="connsiteY1" fmla="*/ 835152 h 835152"/>
                      <a:gd name="connsiteX2" fmla="*/ 0 w 835152"/>
                      <a:gd name="connsiteY2" fmla="*/ 417576 h 835152"/>
                      <a:gd name="connsiteX3" fmla="*/ 417576 w 835152"/>
                      <a:gd name="connsiteY3" fmla="*/ 0 h 835152"/>
                      <a:gd name="connsiteX4" fmla="*/ 835152 w 835152"/>
                      <a:gd name="connsiteY4" fmla="*/ 417576 h 8351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5152" h="835152">
                        <a:moveTo>
                          <a:pt x="835152" y="417576"/>
                        </a:moveTo>
                        <a:cubicBezTo>
                          <a:pt x="835152" y="648197"/>
                          <a:pt x="648197" y="835152"/>
                          <a:pt x="417576" y="835152"/>
                        </a:cubicBezTo>
                        <a:cubicBezTo>
                          <a:pt x="186955" y="835152"/>
                          <a:pt x="0" y="648197"/>
                          <a:pt x="0" y="417576"/>
                        </a:cubicBezTo>
                        <a:cubicBezTo>
                          <a:pt x="0" y="186955"/>
                          <a:pt x="186955" y="0"/>
                          <a:pt x="417576" y="0"/>
                        </a:cubicBezTo>
                        <a:cubicBezTo>
                          <a:pt x="648197" y="0"/>
                          <a:pt x="835152" y="186955"/>
                          <a:pt x="835152" y="41757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58" name="Freeform: Shape 257">
                    <a:extLst>
                      <a:ext uri="{FF2B5EF4-FFF2-40B4-BE49-F238E27FC236}">
                        <a16:creationId xmlns:a16="http://schemas.microsoft.com/office/drawing/2014/main" id="{4394F982-9B9C-9E6D-6C77-B063C6AB39BC}"/>
                      </a:ext>
                    </a:extLst>
                  </p:cNvPr>
                  <p:cNvSpPr/>
                  <p:nvPr/>
                </p:nvSpPr>
                <p:spPr>
                  <a:xfrm>
                    <a:off x="1609220" y="2324321"/>
                    <a:ext cx="884818" cy="884818"/>
                  </a:xfrm>
                  <a:custGeom>
                    <a:avLst/>
                    <a:gdLst>
                      <a:gd name="connsiteX0" fmla="*/ 783145 w 783145"/>
                      <a:gd name="connsiteY0" fmla="*/ 391573 h 783145"/>
                      <a:gd name="connsiteX1" fmla="*/ 391573 w 783145"/>
                      <a:gd name="connsiteY1" fmla="*/ 783146 h 783145"/>
                      <a:gd name="connsiteX2" fmla="*/ 0 w 783145"/>
                      <a:gd name="connsiteY2" fmla="*/ 391573 h 783145"/>
                      <a:gd name="connsiteX3" fmla="*/ 391573 w 783145"/>
                      <a:gd name="connsiteY3" fmla="*/ 0 h 783145"/>
                      <a:gd name="connsiteX4" fmla="*/ 783145 w 783145"/>
                      <a:gd name="connsiteY4" fmla="*/ 391573 h 7831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83145" h="783145">
                        <a:moveTo>
                          <a:pt x="783145" y="391573"/>
                        </a:moveTo>
                        <a:cubicBezTo>
                          <a:pt x="783145" y="607832"/>
                          <a:pt x="607832" y="783146"/>
                          <a:pt x="391573" y="783146"/>
                        </a:cubicBezTo>
                        <a:cubicBezTo>
                          <a:pt x="175313" y="783146"/>
                          <a:pt x="0" y="607832"/>
                          <a:pt x="0" y="391573"/>
                        </a:cubicBezTo>
                        <a:cubicBezTo>
                          <a:pt x="0" y="175313"/>
                          <a:pt x="175313" y="0"/>
                          <a:pt x="391573" y="0"/>
                        </a:cubicBezTo>
                        <a:cubicBezTo>
                          <a:pt x="607832" y="0"/>
                          <a:pt x="783145" y="175313"/>
                          <a:pt x="783145" y="39157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1034" name="Group 1033">
                  <a:extLst>
                    <a:ext uri="{FF2B5EF4-FFF2-40B4-BE49-F238E27FC236}">
                      <a16:creationId xmlns:a16="http://schemas.microsoft.com/office/drawing/2014/main" id="{B779173D-C83C-C434-AB45-1FE24395DDB2}"/>
                    </a:ext>
                  </a:extLst>
                </p:cNvPr>
                <p:cNvGrpSpPr/>
                <p:nvPr/>
              </p:nvGrpSpPr>
              <p:grpSpPr>
                <a:xfrm>
                  <a:off x="3809573" y="2294942"/>
                  <a:ext cx="2037062" cy="3191458"/>
                  <a:chOff x="3809537" y="2294942"/>
                  <a:chExt cx="2037062" cy="3191458"/>
                </a:xfrm>
              </p:grpSpPr>
              <p:sp>
                <p:nvSpPr>
                  <p:cNvPr id="397" name="Freeform: Shape 396">
                    <a:extLst>
                      <a:ext uri="{FF2B5EF4-FFF2-40B4-BE49-F238E27FC236}">
                        <a16:creationId xmlns:a16="http://schemas.microsoft.com/office/drawing/2014/main" id="{7B8280D8-EB82-2F24-055E-D8D77DE6E459}"/>
                      </a:ext>
                    </a:extLst>
                  </p:cNvPr>
                  <p:cNvSpPr/>
                  <p:nvPr/>
                </p:nvSpPr>
                <p:spPr>
                  <a:xfrm>
                    <a:off x="3809859" y="2701838"/>
                    <a:ext cx="2036739" cy="2784562"/>
                  </a:xfrm>
                  <a:custGeom>
                    <a:avLst/>
                    <a:gdLst>
                      <a:gd name="connsiteX0" fmla="*/ 1802628 w 1802701"/>
                      <a:gd name="connsiteY0" fmla="*/ 268218 h 2159031"/>
                      <a:gd name="connsiteX1" fmla="*/ 1802628 w 1802701"/>
                      <a:gd name="connsiteY1" fmla="*/ 1890325 h 2159031"/>
                      <a:gd name="connsiteX2" fmla="*/ 1534309 w 1802701"/>
                      <a:gd name="connsiteY2" fmla="*/ 2158835 h 2159031"/>
                      <a:gd name="connsiteX3" fmla="*/ 268341 w 1802701"/>
                      <a:gd name="connsiteY3" fmla="*/ 2158835 h 2159031"/>
                      <a:gd name="connsiteX4" fmla="*/ -73 w 1802701"/>
                      <a:gd name="connsiteY4" fmla="*/ 1890421 h 2159031"/>
                      <a:gd name="connsiteX5" fmla="*/ -73 w 1802701"/>
                      <a:gd name="connsiteY5" fmla="*/ 1890325 h 2159031"/>
                      <a:gd name="connsiteX6" fmla="*/ -73 w 1802701"/>
                      <a:gd name="connsiteY6" fmla="*/ 268218 h 2159031"/>
                      <a:gd name="connsiteX7" fmla="*/ 268151 w 1802701"/>
                      <a:gd name="connsiteY7" fmla="*/ -197 h 2159031"/>
                      <a:gd name="connsiteX8" fmla="*/ 268341 w 1802701"/>
                      <a:gd name="connsiteY8" fmla="*/ -197 h 2159031"/>
                      <a:gd name="connsiteX9" fmla="*/ 1534309 w 1802701"/>
                      <a:gd name="connsiteY9" fmla="*/ -197 h 2159031"/>
                      <a:gd name="connsiteX10" fmla="*/ 1802628 w 1802701"/>
                      <a:gd name="connsiteY10" fmla="*/ 268218 h 21590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2701" h="2159031">
                        <a:moveTo>
                          <a:pt x="1802628" y="268218"/>
                        </a:moveTo>
                        <a:lnTo>
                          <a:pt x="1802628" y="1890325"/>
                        </a:lnTo>
                        <a:cubicBezTo>
                          <a:pt x="1802685" y="2038563"/>
                          <a:pt x="1682547" y="2158778"/>
                          <a:pt x="1534309" y="2158835"/>
                        </a:cubicBezTo>
                        <a:lnTo>
                          <a:pt x="268341" y="2158835"/>
                        </a:lnTo>
                        <a:cubicBezTo>
                          <a:pt x="120103" y="2158835"/>
                          <a:pt x="-73" y="2038658"/>
                          <a:pt x="-73" y="1890421"/>
                        </a:cubicBezTo>
                        <a:cubicBezTo>
                          <a:pt x="-73" y="1890392"/>
                          <a:pt x="-73" y="1890354"/>
                          <a:pt x="-73" y="1890325"/>
                        </a:cubicBezTo>
                        <a:lnTo>
                          <a:pt x="-73" y="268218"/>
                        </a:lnTo>
                        <a:cubicBezTo>
                          <a:pt x="-130" y="120028"/>
                          <a:pt x="119961" y="-140"/>
                          <a:pt x="268151" y="-197"/>
                        </a:cubicBezTo>
                        <a:cubicBezTo>
                          <a:pt x="268217" y="-197"/>
                          <a:pt x="268274" y="-197"/>
                          <a:pt x="268341" y="-197"/>
                        </a:cubicBezTo>
                        <a:lnTo>
                          <a:pt x="1534309" y="-197"/>
                        </a:lnTo>
                        <a:cubicBezTo>
                          <a:pt x="1682508" y="-140"/>
                          <a:pt x="1802628" y="120018"/>
                          <a:pt x="1802628" y="26821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>
                    <a:outerShdw blurRad="101600" dist="38100" dir="5400000" algn="t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507" name="Freeform: Shape 506">
                    <a:extLst>
                      <a:ext uri="{FF2B5EF4-FFF2-40B4-BE49-F238E27FC236}">
                        <a16:creationId xmlns:a16="http://schemas.microsoft.com/office/drawing/2014/main" id="{DB07E2C6-6372-7F56-0BFD-9E41B8D20973}"/>
                      </a:ext>
                    </a:extLst>
                  </p:cNvPr>
                  <p:cNvSpPr/>
                  <p:nvPr/>
                </p:nvSpPr>
                <p:spPr>
                  <a:xfrm>
                    <a:off x="3809537" y="2701838"/>
                    <a:ext cx="2037062" cy="968854"/>
                  </a:xfrm>
                  <a:custGeom>
                    <a:avLst/>
                    <a:gdLst>
                      <a:gd name="connsiteX0" fmla="*/ 1802914 w 1802987"/>
                      <a:gd name="connsiteY0" fmla="*/ 268218 h 857525"/>
                      <a:gd name="connsiteX1" fmla="*/ 1802914 w 1802987"/>
                      <a:gd name="connsiteY1" fmla="*/ 417760 h 857525"/>
                      <a:gd name="connsiteX2" fmla="*/ 1450489 w 1802987"/>
                      <a:gd name="connsiteY2" fmla="*/ 300603 h 857525"/>
                      <a:gd name="connsiteX3" fmla="*/ 1263608 w 1802987"/>
                      <a:gd name="connsiteY3" fmla="*/ 516344 h 857525"/>
                      <a:gd name="connsiteX4" fmla="*/ 853367 w 1802987"/>
                      <a:gd name="connsiteY4" fmla="*/ 856577 h 857525"/>
                      <a:gd name="connsiteX5" fmla="*/ 476843 w 1802987"/>
                      <a:gd name="connsiteY5" fmla="*/ 728275 h 857525"/>
                      <a:gd name="connsiteX6" fmla="*/ 92319 w 1802987"/>
                      <a:gd name="connsiteY6" fmla="*/ 659600 h 857525"/>
                      <a:gd name="connsiteX7" fmla="*/ -73 w 1802987"/>
                      <a:gd name="connsiteY7" fmla="*/ 719989 h 857525"/>
                      <a:gd name="connsiteX8" fmla="*/ -73 w 1802987"/>
                      <a:gd name="connsiteY8" fmla="*/ 268218 h 857525"/>
                      <a:gd name="connsiteX9" fmla="*/ 268151 w 1802987"/>
                      <a:gd name="connsiteY9" fmla="*/ -197 h 857525"/>
                      <a:gd name="connsiteX10" fmla="*/ 268341 w 1802987"/>
                      <a:gd name="connsiteY10" fmla="*/ -197 h 857525"/>
                      <a:gd name="connsiteX11" fmla="*/ 1534595 w 1802987"/>
                      <a:gd name="connsiteY11" fmla="*/ -197 h 857525"/>
                      <a:gd name="connsiteX12" fmla="*/ 1802914 w 1802987"/>
                      <a:gd name="connsiteY12" fmla="*/ 268218 h 857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802987" h="857525">
                        <a:moveTo>
                          <a:pt x="1802914" y="268218"/>
                        </a:moveTo>
                        <a:lnTo>
                          <a:pt x="1802914" y="417760"/>
                        </a:lnTo>
                        <a:cubicBezTo>
                          <a:pt x="1622701" y="485292"/>
                          <a:pt x="1564027" y="288030"/>
                          <a:pt x="1450489" y="300603"/>
                        </a:cubicBezTo>
                        <a:cubicBezTo>
                          <a:pt x="1342761" y="312604"/>
                          <a:pt x="1316377" y="421665"/>
                          <a:pt x="1263608" y="516344"/>
                        </a:cubicBezTo>
                        <a:cubicBezTo>
                          <a:pt x="1173407" y="678269"/>
                          <a:pt x="1038437" y="844004"/>
                          <a:pt x="853367" y="856577"/>
                        </a:cubicBezTo>
                        <a:cubicBezTo>
                          <a:pt x="719159" y="865626"/>
                          <a:pt x="596192" y="791235"/>
                          <a:pt x="476843" y="728275"/>
                        </a:cubicBezTo>
                        <a:cubicBezTo>
                          <a:pt x="357495" y="665315"/>
                          <a:pt x="217477" y="610451"/>
                          <a:pt x="92319" y="659600"/>
                        </a:cubicBezTo>
                        <a:cubicBezTo>
                          <a:pt x="57829" y="673421"/>
                          <a:pt x="26425" y="693947"/>
                          <a:pt x="-73" y="719989"/>
                        </a:cubicBezTo>
                        <a:lnTo>
                          <a:pt x="-73" y="268218"/>
                        </a:lnTo>
                        <a:cubicBezTo>
                          <a:pt x="-130" y="120028"/>
                          <a:pt x="119961" y="-140"/>
                          <a:pt x="268151" y="-197"/>
                        </a:cubicBezTo>
                        <a:cubicBezTo>
                          <a:pt x="268217" y="-197"/>
                          <a:pt x="268274" y="-197"/>
                          <a:pt x="268341" y="-197"/>
                        </a:cubicBezTo>
                        <a:lnTo>
                          <a:pt x="1534595" y="-197"/>
                        </a:lnTo>
                        <a:cubicBezTo>
                          <a:pt x="1682794" y="-140"/>
                          <a:pt x="1802914" y="120018"/>
                          <a:pt x="1802914" y="26821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509" name="Freeform: Shape 508">
                    <a:extLst>
                      <a:ext uri="{FF2B5EF4-FFF2-40B4-BE49-F238E27FC236}">
                        <a16:creationId xmlns:a16="http://schemas.microsoft.com/office/drawing/2014/main" id="{DE51ABA8-05C6-28F8-08FF-5C5E0A3F06E1}"/>
                      </a:ext>
                    </a:extLst>
                  </p:cNvPr>
                  <p:cNvSpPr/>
                  <p:nvPr/>
                </p:nvSpPr>
                <p:spPr>
                  <a:xfrm>
                    <a:off x="4115704" y="2294942"/>
                    <a:ext cx="943576" cy="943577"/>
                  </a:xfrm>
                  <a:custGeom>
                    <a:avLst/>
                    <a:gdLst>
                      <a:gd name="connsiteX0" fmla="*/ 835152 w 835151"/>
                      <a:gd name="connsiteY0" fmla="*/ 417576 h 835152"/>
                      <a:gd name="connsiteX1" fmla="*/ 417576 w 835151"/>
                      <a:gd name="connsiteY1" fmla="*/ 835152 h 835152"/>
                      <a:gd name="connsiteX2" fmla="*/ 0 w 835151"/>
                      <a:gd name="connsiteY2" fmla="*/ 417576 h 835152"/>
                      <a:gd name="connsiteX3" fmla="*/ 417576 w 835151"/>
                      <a:gd name="connsiteY3" fmla="*/ 0 h 835152"/>
                      <a:gd name="connsiteX4" fmla="*/ 835152 w 835151"/>
                      <a:gd name="connsiteY4" fmla="*/ 417576 h 8351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5151" h="835152">
                        <a:moveTo>
                          <a:pt x="835152" y="417576"/>
                        </a:moveTo>
                        <a:cubicBezTo>
                          <a:pt x="835152" y="648197"/>
                          <a:pt x="648197" y="835152"/>
                          <a:pt x="417576" y="835152"/>
                        </a:cubicBezTo>
                        <a:cubicBezTo>
                          <a:pt x="186955" y="835152"/>
                          <a:pt x="0" y="648197"/>
                          <a:pt x="0" y="417576"/>
                        </a:cubicBezTo>
                        <a:cubicBezTo>
                          <a:pt x="0" y="186955"/>
                          <a:pt x="186955" y="0"/>
                          <a:pt x="417576" y="0"/>
                        </a:cubicBezTo>
                        <a:cubicBezTo>
                          <a:pt x="648197" y="0"/>
                          <a:pt x="835152" y="186955"/>
                          <a:pt x="835152" y="41757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510" name="Freeform: Shape 509">
                    <a:extLst>
                      <a:ext uri="{FF2B5EF4-FFF2-40B4-BE49-F238E27FC236}">
                        <a16:creationId xmlns:a16="http://schemas.microsoft.com/office/drawing/2014/main" id="{7EFD97F1-5BC0-2950-540E-4E9D24DF98EF}"/>
                      </a:ext>
                    </a:extLst>
                  </p:cNvPr>
                  <p:cNvSpPr/>
                  <p:nvPr/>
                </p:nvSpPr>
                <p:spPr>
                  <a:xfrm>
                    <a:off x="4145083" y="2324321"/>
                    <a:ext cx="884818" cy="884818"/>
                  </a:xfrm>
                  <a:custGeom>
                    <a:avLst/>
                    <a:gdLst>
                      <a:gd name="connsiteX0" fmla="*/ 783146 w 783145"/>
                      <a:gd name="connsiteY0" fmla="*/ 391573 h 783145"/>
                      <a:gd name="connsiteX1" fmla="*/ 391573 w 783145"/>
                      <a:gd name="connsiteY1" fmla="*/ 783146 h 783145"/>
                      <a:gd name="connsiteX2" fmla="*/ 0 w 783145"/>
                      <a:gd name="connsiteY2" fmla="*/ 391573 h 783145"/>
                      <a:gd name="connsiteX3" fmla="*/ 391573 w 783145"/>
                      <a:gd name="connsiteY3" fmla="*/ 0 h 783145"/>
                      <a:gd name="connsiteX4" fmla="*/ 783146 w 783145"/>
                      <a:gd name="connsiteY4" fmla="*/ 391573 h 7831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83145" h="783145">
                        <a:moveTo>
                          <a:pt x="783146" y="391573"/>
                        </a:moveTo>
                        <a:cubicBezTo>
                          <a:pt x="783146" y="607832"/>
                          <a:pt x="607832" y="783146"/>
                          <a:pt x="391573" y="783146"/>
                        </a:cubicBezTo>
                        <a:cubicBezTo>
                          <a:pt x="175313" y="783146"/>
                          <a:pt x="0" y="607832"/>
                          <a:pt x="0" y="391573"/>
                        </a:cubicBezTo>
                        <a:cubicBezTo>
                          <a:pt x="0" y="175313"/>
                          <a:pt x="175313" y="0"/>
                          <a:pt x="391573" y="0"/>
                        </a:cubicBezTo>
                        <a:cubicBezTo>
                          <a:pt x="607833" y="0"/>
                          <a:pt x="783146" y="175313"/>
                          <a:pt x="783146" y="39157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1033" name="Group 1032">
                  <a:extLst>
                    <a:ext uri="{FF2B5EF4-FFF2-40B4-BE49-F238E27FC236}">
                      <a16:creationId xmlns:a16="http://schemas.microsoft.com/office/drawing/2014/main" id="{E2F109A3-3733-2DBB-39A8-002B9D0A3ED3}"/>
                    </a:ext>
                  </a:extLst>
                </p:cNvPr>
                <p:cNvGrpSpPr/>
                <p:nvPr/>
              </p:nvGrpSpPr>
              <p:grpSpPr>
                <a:xfrm>
                  <a:off x="6345471" y="2294942"/>
                  <a:ext cx="2037063" cy="3191458"/>
                  <a:chOff x="6345399" y="2294942"/>
                  <a:chExt cx="2037063" cy="3191458"/>
                </a:xfrm>
              </p:grpSpPr>
              <p:sp>
                <p:nvSpPr>
                  <p:cNvPr id="651" name="Freeform: Shape 650">
                    <a:extLst>
                      <a:ext uri="{FF2B5EF4-FFF2-40B4-BE49-F238E27FC236}">
                        <a16:creationId xmlns:a16="http://schemas.microsoft.com/office/drawing/2014/main" id="{310AD2C3-3A8E-E604-6C0B-4A808A0CFF3F}"/>
                      </a:ext>
                    </a:extLst>
                  </p:cNvPr>
                  <p:cNvSpPr/>
                  <p:nvPr/>
                </p:nvSpPr>
                <p:spPr>
                  <a:xfrm>
                    <a:off x="6345723" y="2701838"/>
                    <a:ext cx="2036739" cy="2784562"/>
                  </a:xfrm>
                  <a:custGeom>
                    <a:avLst/>
                    <a:gdLst>
                      <a:gd name="connsiteX0" fmla="*/ 1802628 w 1802701"/>
                      <a:gd name="connsiteY0" fmla="*/ 268218 h 2159031"/>
                      <a:gd name="connsiteX1" fmla="*/ 1802628 w 1802701"/>
                      <a:gd name="connsiteY1" fmla="*/ 1890325 h 2159031"/>
                      <a:gd name="connsiteX2" fmla="*/ 1534309 w 1802701"/>
                      <a:gd name="connsiteY2" fmla="*/ 2158835 h 2159031"/>
                      <a:gd name="connsiteX3" fmla="*/ 268341 w 1802701"/>
                      <a:gd name="connsiteY3" fmla="*/ 2158835 h 2159031"/>
                      <a:gd name="connsiteX4" fmla="*/ -74 w 1802701"/>
                      <a:gd name="connsiteY4" fmla="*/ 1890325 h 2159031"/>
                      <a:gd name="connsiteX5" fmla="*/ -74 w 1802701"/>
                      <a:gd name="connsiteY5" fmla="*/ 268218 h 2159031"/>
                      <a:gd name="connsiteX6" fmla="*/ 268341 w 1802701"/>
                      <a:gd name="connsiteY6" fmla="*/ -197 h 2159031"/>
                      <a:gd name="connsiteX7" fmla="*/ 1534309 w 1802701"/>
                      <a:gd name="connsiteY7" fmla="*/ -197 h 2159031"/>
                      <a:gd name="connsiteX8" fmla="*/ 1802628 w 1802701"/>
                      <a:gd name="connsiteY8" fmla="*/ 268123 h 2159031"/>
                      <a:gd name="connsiteX9" fmla="*/ 1802628 w 1802701"/>
                      <a:gd name="connsiteY9" fmla="*/ 268218 h 21590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02701" h="2159031">
                        <a:moveTo>
                          <a:pt x="1802628" y="268218"/>
                        </a:moveTo>
                        <a:lnTo>
                          <a:pt x="1802628" y="1890325"/>
                        </a:lnTo>
                        <a:cubicBezTo>
                          <a:pt x="1802685" y="2038563"/>
                          <a:pt x="1682547" y="2158778"/>
                          <a:pt x="1534309" y="2158835"/>
                        </a:cubicBezTo>
                        <a:lnTo>
                          <a:pt x="268341" y="2158835"/>
                        </a:lnTo>
                        <a:cubicBezTo>
                          <a:pt x="120084" y="2158778"/>
                          <a:pt x="-74" y="2038582"/>
                          <a:pt x="-74" y="1890325"/>
                        </a:cubicBezTo>
                        <a:lnTo>
                          <a:pt x="-74" y="268218"/>
                        </a:lnTo>
                        <a:cubicBezTo>
                          <a:pt x="-74" y="119980"/>
                          <a:pt x="120103" y="-197"/>
                          <a:pt x="268341" y="-197"/>
                        </a:cubicBezTo>
                        <a:lnTo>
                          <a:pt x="1534309" y="-197"/>
                        </a:lnTo>
                        <a:cubicBezTo>
                          <a:pt x="1682499" y="-197"/>
                          <a:pt x="1802628" y="119933"/>
                          <a:pt x="1802628" y="268123"/>
                        </a:cubicBezTo>
                        <a:cubicBezTo>
                          <a:pt x="1802628" y="268151"/>
                          <a:pt x="1802628" y="268189"/>
                          <a:pt x="1802628" y="26821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>
                    <a:outerShdw blurRad="101600" dist="38100" dir="5400000" algn="t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761" name="Freeform: Shape 760">
                    <a:extLst>
                      <a:ext uri="{FF2B5EF4-FFF2-40B4-BE49-F238E27FC236}">
                        <a16:creationId xmlns:a16="http://schemas.microsoft.com/office/drawing/2014/main" id="{217DBCDB-4602-B43F-2A9A-91CC79E9A8B7}"/>
                      </a:ext>
                    </a:extLst>
                  </p:cNvPr>
                  <p:cNvSpPr/>
                  <p:nvPr/>
                </p:nvSpPr>
                <p:spPr>
                  <a:xfrm>
                    <a:off x="6345399" y="2701838"/>
                    <a:ext cx="2037062" cy="968854"/>
                  </a:xfrm>
                  <a:custGeom>
                    <a:avLst/>
                    <a:gdLst>
                      <a:gd name="connsiteX0" fmla="*/ 1802914 w 1802987"/>
                      <a:gd name="connsiteY0" fmla="*/ 268218 h 857525"/>
                      <a:gd name="connsiteX1" fmla="*/ 1802914 w 1802987"/>
                      <a:gd name="connsiteY1" fmla="*/ 417760 h 857525"/>
                      <a:gd name="connsiteX2" fmla="*/ 1450489 w 1802987"/>
                      <a:gd name="connsiteY2" fmla="*/ 300603 h 857525"/>
                      <a:gd name="connsiteX3" fmla="*/ 1263609 w 1802987"/>
                      <a:gd name="connsiteY3" fmla="*/ 516344 h 857525"/>
                      <a:gd name="connsiteX4" fmla="*/ 853367 w 1802987"/>
                      <a:gd name="connsiteY4" fmla="*/ 856577 h 857525"/>
                      <a:gd name="connsiteX5" fmla="*/ 476843 w 1802987"/>
                      <a:gd name="connsiteY5" fmla="*/ 728275 h 857525"/>
                      <a:gd name="connsiteX6" fmla="*/ 92319 w 1802987"/>
                      <a:gd name="connsiteY6" fmla="*/ 659600 h 857525"/>
                      <a:gd name="connsiteX7" fmla="*/ -74 w 1802987"/>
                      <a:gd name="connsiteY7" fmla="*/ 719989 h 857525"/>
                      <a:gd name="connsiteX8" fmla="*/ -74 w 1802987"/>
                      <a:gd name="connsiteY8" fmla="*/ 268218 h 857525"/>
                      <a:gd name="connsiteX9" fmla="*/ 268342 w 1802987"/>
                      <a:gd name="connsiteY9" fmla="*/ -197 h 857525"/>
                      <a:gd name="connsiteX10" fmla="*/ 1534595 w 1802987"/>
                      <a:gd name="connsiteY10" fmla="*/ -197 h 857525"/>
                      <a:gd name="connsiteX11" fmla="*/ 1802914 w 1802987"/>
                      <a:gd name="connsiteY11" fmla="*/ 268123 h 857525"/>
                      <a:gd name="connsiteX12" fmla="*/ 1802914 w 1802987"/>
                      <a:gd name="connsiteY12" fmla="*/ 268218 h 857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802987" h="857525">
                        <a:moveTo>
                          <a:pt x="1802914" y="268218"/>
                        </a:moveTo>
                        <a:lnTo>
                          <a:pt x="1802914" y="417760"/>
                        </a:lnTo>
                        <a:cubicBezTo>
                          <a:pt x="1622796" y="485292"/>
                          <a:pt x="1564122" y="288030"/>
                          <a:pt x="1450489" y="300603"/>
                        </a:cubicBezTo>
                        <a:cubicBezTo>
                          <a:pt x="1342761" y="312604"/>
                          <a:pt x="1316377" y="421665"/>
                          <a:pt x="1263609" y="516344"/>
                        </a:cubicBezTo>
                        <a:cubicBezTo>
                          <a:pt x="1173407" y="678269"/>
                          <a:pt x="1038438" y="844004"/>
                          <a:pt x="853367" y="856577"/>
                        </a:cubicBezTo>
                        <a:cubicBezTo>
                          <a:pt x="719159" y="865626"/>
                          <a:pt x="596192" y="791235"/>
                          <a:pt x="476843" y="728275"/>
                        </a:cubicBezTo>
                        <a:cubicBezTo>
                          <a:pt x="357495" y="665315"/>
                          <a:pt x="217573" y="610451"/>
                          <a:pt x="92319" y="659600"/>
                        </a:cubicBezTo>
                        <a:cubicBezTo>
                          <a:pt x="57829" y="673421"/>
                          <a:pt x="26425" y="693947"/>
                          <a:pt x="-74" y="719989"/>
                        </a:cubicBezTo>
                        <a:lnTo>
                          <a:pt x="-74" y="268218"/>
                        </a:lnTo>
                        <a:cubicBezTo>
                          <a:pt x="-74" y="119980"/>
                          <a:pt x="120103" y="-197"/>
                          <a:pt x="268342" y="-197"/>
                        </a:cubicBezTo>
                        <a:lnTo>
                          <a:pt x="1534595" y="-197"/>
                        </a:lnTo>
                        <a:cubicBezTo>
                          <a:pt x="1682785" y="-197"/>
                          <a:pt x="1802914" y="119933"/>
                          <a:pt x="1802914" y="268123"/>
                        </a:cubicBezTo>
                        <a:cubicBezTo>
                          <a:pt x="1802914" y="268151"/>
                          <a:pt x="1802914" y="268189"/>
                          <a:pt x="1802914" y="26821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763" name="Freeform: Shape 762">
                    <a:extLst>
                      <a:ext uri="{FF2B5EF4-FFF2-40B4-BE49-F238E27FC236}">
                        <a16:creationId xmlns:a16="http://schemas.microsoft.com/office/drawing/2014/main" id="{9A41E004-22FF-229D-5801-672D1EDEECF4}"/>
                      </a:ext>
                    </a:extLst>
                  </p:cNvPr>
                  <p:cNvSpPr/>
                  <p:nvPr/>
                </p:nvSpPr>
                <p:spPr>
                  <a:xfrm>
                    <a:off x="6651674" y="2294942"/>
                    <a:ext cx="943577" cy="943577"/>
                  </a:xfrm>
                  <a:custGeom>
                    <a:avLst/>
                    <a:gdLst>
                      <a:gd name="connsiteX0" fmla="*/ 835152 w 835152"/>
                      <a:gd name="connsiteY0" fmla="*/ 417576 h 835152"/>
                      <a:gd name="connsiteX1" fmla="*/ 417576 w 835152"/>
                      <a:gd name="connsiteY1" fmla="*/ 835152 h 835152"/>
                      <a:gd name="connsiteX2" fmla="*/ 0 w 835152"/>
                      <a:gd name="connsiteY2" fmla="*/ 417576 h 835152"/>
                      <a:gd name="connsiteX3" fmla="*/ 417576 w 835152"/>
                      <a:gd name="connsiteY3" fmla="*/ 0 h 835152"/>
                      <a:gd name="connsiteX4" fmla="*/ 835152 w 835152"/>
                      <a:gd name="connsiteY4" fmla="*/ 417576 h 8351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5152" h="835152">
                        <a:moveTo>
                          <a:pt x="835152" y="417576"/>
                        </a:moveTo>
                        <a:cubicBezTo>
                          <a:pt x="835152" y="648197"/>
                          <a:pt x="648197" y="835152"/>
                          <a:pt x="417576" y="835152"/>
                        </a:cubicBezTo>
                        <a:cubicBezTo>
                          <a:pt x="186955" y="835152"/>
                          <a:pt x="0" y="648197"/>
                          <a:pt x="0" y="417576"/>
                        </a:cubicBezTo>
                        <a:cubicBezTo>
                          <a:pt x="0" y="186955"/>
                          <a:pt x="186955" y="0"/>
                          <a:pt x="417576" y="0"/>
                        </a:cubicBezTo>
                        <a:cubicBezTo>
                          <a:pt x="648196" y="0"/>
                          <a:pt x="835152" y="186955"/>
                          <a:pt x="835152" y="41757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764" name="Freeform: Shape 763">
                    <a:extLst>
                      <a:ext uri="{FF2B5EF4-FFF2-40B4-BE49-F238E27FC236}">
                        <a16:creationId xmlns:a16="http://schemas.microsoft.com/office/drawing/2014/main" id="{6E3FB4C6-C54A-0AFD-648B-63A38C8E5534}"/>
                      </a:ext>
                    </a:extLst>
                  </p:cNvPr>
                  <p:cNvSpPr/>
                  <p:nvPr/>
                </p:nvSpPr>
                <p:spPr>
                  <a:xfrm>
                    <a:off x="6681054" y="2324321"/>
                    <a:ext cx="884818" cy="884818"/>
                  </a:xfrm>
                  <a:custGeom>
                    <a:avLst/>
                    <a:gdLst>
                      <a:gd name="connsiteX0" fmla="*/ 783146 w 783145"/>
                      <a:gd name="connsiteY0" fmla="*/ 391573 h 783145"/>
                      <a:gd name="connsiteX1" fmla="*/ 391573 w 783145"/>
                      <a:gd name="connsiteY1" fmla="*/ 783146 h 783145"/>
                      <a:gd name="connsiteX2" fmla="*/ 0 w 783145"/>
                      <a:gd name="connsiteY2" fmla="*/ 391573 h 783145"/>
                      <a:gd name="connsiteX3" fmla="*/ 391573 w 783145"/>
                      <a:gd name="connsiteY3" fmla="*/ 0 h 783145"/>
                      <a:gd name="connsiteX4" fmla="*/ 783146 w 783145"/>
                      <a:gd name="connsiteY4" fmla="*/ 391573 h 7831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83145" h="783145">
                        <a:moveTo>
                          <a:pt x="783146" y="391573"/>
                        </a:moveTo>
                        <a:cubicBezTo>
                          <a:pt x="783146" y="607832"/>
                          <a:pt x="607832" y="783146"/>
                          <a:pt x="391573" y="783146"/>
                        </a:cubicBezTo>
                        <a:cubicBezTo>
                          <a:pt x="175313" y="783146"/>
                          <a:pt x="0" y="607832"/>
                          <a:pt x="0" y="391573"/>
                        </a:cubicBezTo>
                        <a:cubicBezTo>
                          <a:pt x="0" y="175313"/>
                          <a:pt x="175313" y="0"/>
                          <a:pt x="391573" y="0"/>
                        </a:cubicBezTo>
                        <a:cubicBezTo>
                          <a:pt x="607832" y="0"/>
                          <a:pt x="783146" y="175313"/>
                          <a:pt x="783146" y="39157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1032" name="Group 1031">
                  <a:extLst>
                    <a:ext uri="{FF2B5EF4-FFF2-40B4-BE49-F238E27FC236}">
                      <a16:creationId xmlns:a16="http://schemas.microsoft.com/office/drawing/2014/main" id="{276223CE-67FF-30F9-9DF0-27A5137C043C}"/>
                    </a:ext>
                  </a:extLst>
                </p:cNvPr>
                <p:cNvGrpSpPr/>
                <p:nvPr/>
              </p:nvGrpSpPr>
              <p:grpSpPr>
                <a:xfrm>
                  <a:off x="8881370" y="2294942"/>
                  <a:ext cx="2037062" cy="3191458"/>
                  <a:chOff x="8881370" y="2294942"/>
                  <a:chExt cx="2037062" cy="3191458"/>
                </a:xfrm>
              </p:grpSpPr>
              <p:sp>
                <p:nvSpPr>
                  <p:cNvPr id="909" name="Freeform: Shape 908">
                    <a:extLst>
                      <a:ext uri="{FF2B5EF4-FFF2-40B4-BE49-F238E27FC236}">
                        <a16:creationId xmlns:a16="http://schemas.microsoft.com/office/drawing/2014/main" id="{B3569D0C-2E68-E815-DC6E-6BE63EEA07F9}"/>
                      </a:ext>
                    </a:extLst>
                  </p:cNvPr>
                  <p:cNvSpPr/>
                  <p:nvPr/>
                </p:nvSpPr>
                <p:spPr>
                  <a:xfrm>
                    <a:off x="8881585" y="2701838"/>
                    <a:ext cx="2036847" cy="2784562"/>
                  </a:xfrm>
                  <a:custGeom>
                    <a:avLst/>
                    <a:gdLst>
                      <a:gd name="connsiteX0" fmla="*/ 1802723 w 1802796"/>
                      <a:gd name="connsiteY0" fmla="*/ 268218 h 2159031"/>
                      <a:gd name="connsiteX1" fmla="*/ 1802723 w 1802796"/>
                      <a:gd name="connsiteY1" fmla="*/ 1890325 h 2159031"/>
                      <a:gd name="connsiteX2" fmla="*/ 1534308 w 1802796"/>
                      <a:gd name="connsiteY2" fmla="*/ 2158835 h 2159031"/>
                      <a:gd name="connsiteX3" fmla="*/ 268246 w 1802796"/>
                      <a:gd name="connsiteY3" fmla="*/ 2158835 h 2159031"/>
                      <a:gd name="connsiteX4" fmla="*/ -74 w 1802796"/>
                      <a:gd name="connsiteY4" fmla="*/ 1890325 h 2159031"/>
                      <a:gd name="connsiteX5" fmla="*/ -74 w 1802796"/>
                      <a:gd name="connsiteY5" fmla="*/ 268218 h 2159031"/>
                      <a:gd name="connsiteX6" fmla="*/ 268246 w 1802796"/>
                      <a:gd name="connsiteY6" fmla="*/ -197 h 2159031"/>
                      <a:gd name="connsiteX7" fmla="*/ 1534308 w 1802796"/>
                      <a:gd name="connsiteY7" fmla="*/ -197 h 2159031"/>
                      <a:gd name="connsiteX8" fmla="*/ 1802723 w 1802796"/>
                      <a:gd name="connsiteY8" fmla="*/ 268218 h 21590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802796" h="2159031">
                        <a:moveTo>
                          <a:pt x="1802723" y="268218"/>
                        </a:moveTo>
                        <a:lnTo>
                          <a:pt x="1802723" y="1890325"/>
                        </a:lnTo>
                        <a:cubicBezTo>
                          <a:pt x="1802723" y="2038582"/>
                          <a:pt x="1682565" y="2158778"/>
                          <a:pt x="1534308" y="2158835"/>
                        </a:cubicBezTo>
                        <a:lnTo>
                          <a:pt x="268246" y="2158835"/>
                        </a:lnTo>
                        <a:cubicBezTo>
                          <a:pt x="120027" y="2158730"/>
                          <a:pt x="-74" y="2038544"/>
                          <a:pt x="-74" y="1890325"/>
                        </a:cubicBezTo>
                        <a:lnTo>
                          <a:pt x="-74" y="268218"/>
                        </a:lnTo>
                        <a:cubicBezTo>
                          <a:pt x="-74" y="120018"/>
                          <a:pt x="120046" y="-140"/>
                          <a:pt x="268246" y="-197"/>
                        </a:cubicBezTo>
                        <a:lnTo>
                          <a:pt x="1534308" y="-197"/>
                        </a:lnTo>
                        <a:cubicBezTo>
                          <a:pt x="1682546" y="-197"/>
                          <a:pt x="1802723" y="119980"/>
                          <a:pt x="1802723" y="26821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>
                    <a:outerShdw blurRad="101600" dist="38100" dir="5400000" algn="t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019" name="Freeform: Shape 1018">
                    <a:extLst>
                      <a:ext uri="{FF2B5EF4-FFF2-40B4-BE49-F238E27FC236}">
                        <a16:creationId xmlns:a16="http://schemas.microsoft.com/office/drawing/2014/main" id="{5790FF34-AF67-A0FD-6463-78AADB60B775}"/>
                      </a:ext>
                    </a:extLst>
                  </p:cNvPr>
                  <p:cNvSpPr/>
                  <p:nvPr/>
                </p:nvSpPr>
                <p:spPr>
                  <a:xfrm>
                    <a:off x="8881370" y="2701838"/>
                    <a:ext cx="2037062" cy="968854"/>
                  </a:xfrm>
                  <a:custGeom>
                    <a:avLst/>
                    <a:gdLst>
                      <a:gd name="connsiteX0" fmla="*/ 1802914 w 1802987"/>
                      <a:gd name="connsiteY0" fmla="*/ 268218 h 857525"/>
                      <a:gd name="connsiteX1" fmla="*/ 1802914 w 1802987"/>
                      <a:gd name="connsiteY1" fmla="*/ 417760 h 857525"/>
                      <a:gd name="connsiteX2" fmla="*/ 1450489 w 1802987"/>
                      <a:gd name="connsiteY2" fmla="*/ 300603 h 857525"/>
                      <a:gd name="connsiteX3" fmla="*/ 1263608 w 1802987"/>
                      <a:gd name="connsiteY3" fmla="*/ 516344 h 857525"/>
                      <a:gd name="connsiteX4" fmla="*/ 853366 w 1802987"/>
                      <a:gd name="connsiteY4" fmla="*/ 856577 h 857525"/>
                      <a:gd name="connsiteX5" fmla="*/ 476843 w 1802987"/>
                      <a:gd name="connsiteY5" fmla="*/ 728275 h 857525"/>
                      <a:gd name="connsiteX6" fmla="*/ 92319 w 1802987"/>
                      <a:gd name="connsiteY6" fmla="*/ 659600 h 857525"/>
                      <a:gd name="connsiteX7" fmla="*/ -74 w 1802987"/>
                      <a:gd name="connsiteY7" fmla="*/ 719989 h 857525"/>
                      <a:gd name="connsiteX8" fmla="*/ -74 w 1802987"/>
                      <a:gd name="connsiteY8" fmla="*/ 268218 h 857525"/>
                      <a:gd name="connsiteX9" fmla="*/ 268341 w 1802987"/>
                      <a:gd name="connsiteY9" fmla="*/ -197 h 857525"/>
                      <a:gd name="connsiteX10" fmla="*/ 268436 w 1802987"/>
                      <a:gd name="connsiteY10" fmla="*/ -197 h 857525"/>
                      <a:gd name="connsiteX11" fmla="*/ 1534499 w 1802987"/>
                      <a:gd name="connsiteY11" fmla="*/ -197 h 857525"/>
                      <a:gd name="connsiteX12" fmla="*/ 1802914 w 1802987"/>
                      <a:gd name="connsiteY12" fmla="*/ 268218 h 857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802987" h="857525">
                        <a:moveTo>
                          <a:pt x="1802914" y="268218"/>
                        </a:moveTo>
                        <a:lnTo>
                          <a:pt x="1802914" y="417760"/>
                        </a:lnTo>
                        <a:cubicBezTo>
                          <a:pt x="1622701" y="485292"/>
                          <a:pt x="1564027" y="288030"/>
                          <a:pt x="1450489" y="300603"/>
                        </a:cubicBezTo>
                        <a:cubicBezTo>
                          <a:pt x="1342761" y="312604"/>
                          <a:pt x="1316377" y="421665"/>
                          <a:pt x="1263608" y="516344"/>
                        </a:cubicBezTo>
                        <a:cubicBezTo>
                          <a:pt x="1173502" y="678269"/>
                          <a:pt x="1038438" y="844004"/>
                          <a:pt x="853366" y="856577"/>
                        </a:cubicBezTo>
                        <a:cubicBezTo>
                          <a:pt x="719159" y="865626"/>
                          <a:pt x="596191" y="791235"/>
                          <a:pt x="476843" y="728275"/>
                        </a:cubicBezTo>
                        <a:cubicBezTo>
                          <a:pt x="357495" y="665315"/>
                          <a:pt x="217573" y="610451"/>
                          <a:pt x="92319" y="659600"/>
                        </a:cubicBezTo>
                        <a:cubicBezTo>
                          <a:pt x="57839" y="673440"/>
                          <a:pt x="26444" y="693966"/>
                          <a:pt x="-74" y="719989"/>
                        </a:cubicBezTo>
                        <a:lnTo>
                          <a:pt x="-74" y="268218"/>
                        </a:lnTo>
                        <a:cubicBezTo>
                          <a:pt x="-74" y="119980"/>
                          <a:pt x="120103" y="-197"/>
                          <a:pt x="268341" y="-197"/>
                        </a:cubicBezTo>
                        <a:cubicBezTo>
                          <a:pt x="268369" y="-197"/>
                          <a:pt x="268408" y="-197"/>
                          <a:pt x="268436" y="-197"/>
                        </a:cubicBezTo>
                        <a:lnTo>
                          <a:pt x="1534499" y="-197"/>
                        </a:lnTo>
                        <a:cubicBezTo>
                          <a:pt x="1682737" y="-197"/>
                          <a:pt x="1802914" y="119980"/>
                          <a:pt x="1802914" y="26821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021" name="Freeform: Shape 1020">
                    <a:extLst>
                      <a:ext uri="{FF2B5EF4-FFF2-40B4-BE49-F238E27FC236}">
                        <a16:creationId xmlns:a16="http://schemas.microsoft.com/office/drawing/2014/main" id="{974CF8D7-0920-95D5-1144-A33668C8A819}"/>
                      </a:ext>
                    </a:extLst>
                  </p:cNvPr>
                  <p:cNvSpPr/>
                  <p:nvPr/>
                </p:nvSpPr>
                <p:spPr>
                  <a:xfrm>
                    <a:off x="9187537" y="2294942"/>
                    <a:ext cx="943577" cy="943577"/>
                  </a:xfrm>
                  <a:custGeom>
                    <a:avLst/>
                    <a:gdLst>
                      <a:gd name="connsiteX0" fmla="*/ 835152 w 835152"/>
                      <a:gd name="connsiteY0" fmla="*/ 417576 h 835152"/>
                      <a:gd name="connsiteX1" fmla="*/ 417576 w 835152"/>
                      <a:gd name="connsiteY1" fmla="*/ 835152 h 835152"/>
                      <a:gd name="connsiteX2" fmla="*/ -1 w 835152"/>
                      <a:gd name="connsiteY2" fmla="*/ 417576 h 835152"/>
                      <a:gd name="connsiteX3" fmla="*/ 417576 w 835152"/>
                      <a:gd name="connsiteY3" fmla="*/ 0 h 835152"/>
                      <a:gd name="connsiteX4" fmla="*/ 835152 w 835152"/>
                      <a:gd name="connsiteY4" fmla="*/ 417576 h 8351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5152" h="835152">
                        <a:moveTo>
                          <a:pt x="835152" y="417576"/>
                        </a:moveTo>
                        <a:cubicBezTo>
                          <a:pt x="835152" y="648197"/>
                          <a:pt x="648197" y="835152"/>
                          <a:pt x="417576" y="835152"/>
                        </a:cubicBezTo>
                        <a:cubicBezTo>
                          <a:pt x="186955" y="835152"/>
                          <a:pt x="-1" y="648197"/>
                          <a:pt x="-1" y="417576"/>
                        </a:cubicBezTo>
                        <a:cubicBezTo>
                          <a:pt x="-1" y="186955"/>
                          <a:pt x="186954" y="0"/>
                          <a:pt x="417576" y="0"/>
                        </a:cubicBezTo>
                        <a:cubicBezTo>
                          <a:pt x="648197" y="0"/>
                          <a:pt x="835152" y="186955"/>
                          <a:pt x="835152" y="41757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022" name="Freeform: Shape 1021">
                    <a:extLst>
                      <a:ext uri="{FF2B5EF4-FFF2-40B4-BE49-F238E27FC236}">
                        <a16:creationId xmlns:a16="http://schemas.microsoft.com/office/drawing/2014/main" id="{95219951-912A-7533-0DEF-54D3B50527C8}"/>
                      </a:ext>
                    </a:extLst>
                  </p:cNvPr>
                  <p:cNvSpPr/>
                  <p:nvPr/>
                </p:nvSpPr>
                <p:spPr>
                  <a:xfrm>
                    <a:off x="9216917" y="2324321"/>
                    <a:ext cx="884818" cy="884818"/>
                  </a:xfrm>
                  <a:custGeom>
                    <a:avLst/>
                    <a:gdLst>
                      <a:gd name="connsiteX0" fmla="*/ 783146 w 783145"/>
                      <a:gd name="connsiteY0" fmla="*/ 391573 h 783145"/>
                      <a:gd name="connsiteX1" fmla="*/ 391573 w 783145"/>
                      <a:gd name="connsiteY1" fmla="*/ 783146 h 783145"/>
                      <a:gd name="connsiteX2" fmla="*/ 0 w 783145"/>
                      <a:gd name="connsiteY2" fmla="*/ 391573 h 783145"/>
                      <a:gd name="connsiteX3" fmla="*/ 391573 w 783145"/>
                      <a:gd name="connsiteY3" fmla="*/ 0 h 783145"/>
                      <a:gd name="connsiteX4" fmla="*/ 783146 w 783145"/>
                      <a:gd name="connsiteY4" fmla="*/ 391573 h 7831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83145" h="783145">
                        <a:moveTo>
                          <a:pt x="783146" y="391573"/>
                        </a:moveTo>
                        <a:cubicBezTo>
                          <a:pt x="783146" y="607832"/>
                          <a:pt x="607833" y="783146"/>
                          <a:pt x="391573" y="783146"/>
                        </a:cubicBezTo>
                        <a:cubicBezTo>
                          <a:pt x="175314" y="783146"/>
                          <a:pt x="0" y="607832"/>
                          <a:pt x="0" y="391573"/>
                        </a:cubicBezTo>
                        <a:cubicBezTo>
                          <a:pt x="0" y="175313"/>
                          <a:pt x="175314" y="0"/>
                          <a:pt x="391573" y="0"/>
                        </a:cubicBezTo>
                        <a:cubicBezTo>
                          <a:pt x="607833" y="0"/>
                          <a:pt x="783146" y="175313"/>
                          <a:pt x="783146" y="39157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</p:grpSp>
          </p:grpSp>
          <p:pic>
            <p:nvPicPr>
              <p:cNvPr id="1037" name="Picture 6" descr="Quantitative Research Svg Png Icon Free Download (#462151) -  OnlineWebFonts.COM">
                <a:extLst>
                  <a:ext uri="{FF2B5EF4-FFF2-40B4-BE49-F238E27FC236}">
                    <a16:creationId xmlns:a16="http://schemas.microsoft.com/office/drawing/2014/main" id="{EB5C677E-BF71-BEFA-D9C5-BC4BDC50C7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7845" y="2547960"/>
                <a:ext cx="447568" cy="4375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8" name="Picture 8" descr="Idea - Free industry icons">
                <a:extLst>
                  <a:ext uri="{FF2B5EF4-FFF2-40B4-BE49-F238E27FC236}">
                    <a16:creationId xmlns:a16="http://schemas.microsoft.com/office/drawing/2014/main" id="{E5F4D740-2F94-2CA1-EAAA-8E971079A9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5545" y="2514747"/>
                <a:ext cx="503966" cy="5039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9" name="Picture 10" descr="Process - Free business and finance icons">
                <a:extLst>
                  <a:ext uri="{FF2B5EF4-FFF2-40B4-BE49-F238E27FC236}">
                    <a16:creationId xmlns:a16="http://schemas.microsoft.com/office/drawing/2014/main" id="{F99B5452-C917-0A89-FD13-5C649C0F33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0100" y="2553296"/>
                <a:ext cx="426870" cy="4268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0" name="Picture 2" descr="Goal - Free marketing icons">
                <a:extLst>
                  <a:ext uri="{FF2B5EF4-FFF2-40B4-BE49-F238E27FC236}">
                    <a16:creationId xmlns:a16="http://schemas.microsoft.com/office/drawing/2014/main" id="{D01EDADD-8745-0B8E-8C4B-113B2A87DD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32213" y="2539618"/>
                <a:ext cx="454226" cy="4542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A8D2CD-8BA5-C0CC-642F-643D23711288}"/>
                </a:ext>
              </a:extLst>
            </p:cNvPr>
            <p:cNvSpPr/>
            <p:nvPr/>
          </p:nvSpPr>
          <p:spPr>
            <a:xfrm>
              <a:off x="1282512" y="3885384"/>
              <a:ext cx="2019600" cy="9694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ts val="600"/>
                </a:spcAft>
              </a:pPr>
              <a:r>
                <a:rPr lang="en-US" sz="16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  <a:cs typeface="Arial" panose="020B0604020202020204" pitchFamily="34" charset="0"/>
                </a:rPr>
                <a:t>Research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Systematic investigation to gain new knowledge and understanding.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5E8E1D-DC65-26F7-B4B1-8C79A116EDDC}"/>
                </a:ext>
              </a:extLst>
            </p:cNvPr>
            <p:cNvSpPr/>
            <p:nvPr/>
          </p:nvSpPr>
          <p:spPr>
            <a:xfrm>
              <a:off x="3818411" y="3885384"/>
              <a:ext cx="2019600" cy="9694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lang="en-US" sz="16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  <a:cs typeface="Arial" panose="020B0604020202020204" pitchFamily="34" charset="0"/>
                </a:rPr>
                <a:t>Idea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An abstract concept or mental impression that can inspire creativity.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FFAE0BD-E253-14EC-CB6D-F134AD1D366D}"/>
                </a:ext>
              </a:extLst>
            </p:cNvPr>
            <p:cNvSpPr/>
            <p:nvPr/>
          </p:nvSpPr>
          <p:spPr>
            <a:xfrm>
              <a:off x="6354310" y="3885384"/>
              <a:ext cx="2019600" cy="9694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6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  <a:cs typeface="Arial" panose="020B0604020202020204" pitchFamily="34" charset="0"/>
                </a:rPr>
                <a:t>Process</a:t>
              </a:r>
              <a:endPara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endParaRPr>
            </a:p>
            <a:p>
              <a:pPr algn="ctr">
                <a:spcAft>
                  <a:spcPts val="600"/>
                </a:spcAft>
              </a:pPr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A defined sequence of actions or steps taken to accomplish something.</a:t>
              </a:r>
              <a:endPara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773E930-51B7-762D-223C-A69B3857B648}"/>
                </a:ext>
              </a:extLst>
            </p:cNvPr>
            <p:cNvSpPr/>
            <p:nvPr/>
          </p:nvSpPr>
          <p:spPr>
            <a:xfrm>
              <a:off x="8890208" y="3885384"/>
              <a:ext cx="2019600" cy="9694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Arial" panose="020B0604020202020204" pitchFamily="34" charset="0"/>
                </a:rPr>
                <a:t>Goal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A desired outcome or objective that a person or organization aims.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6A57D96-A1B9-04C6-5B95-73277AE1D1C5}"/>
              </a:ext>
            </a:extLst>
          </p:cNvPr>
          <p:cNvSpPr/>
          <p:nvPr/>
        </p:nvSpPr>
        <p:spPr>
          <a:xfrm>
            <a:off x="0" y="37556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cs typeface="Arial" panose="020B0604020202020204" pitchFamily="34" charset="0"/>
              </a:rPr>
              <a:t>Editable Infographic PowerPoint Templates</a:t>
            </a:r>
          </a:p>
        </p:txBody>
      </p:sp>
    </p:spTree>
    <p:extLst>
      <p:ext uri="{BB962C8B-B14F-4D97-AF65-F5344CB8AC3E}">
        <p14:creationId xmlns:p14="http://schemas.microsoft.com/office/powerpoint/2010/main" val="78007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4871663-76D8-A3C2-C2E4-045A362D7987}"/>
              </a:ext>
            </a:extLst>
          </p:cNvPr>
          <p:cNvGrpSpPr/>
          <p:nvPr/>
        </p:nvGrpSpPr>
        <p:grpSpPr>
          <a:xfrm>
            <a:off x="860558" y="2338562"/>
            <a:ext cx="10470883" cy="3015253"/>
            <a:chOff x="860558" y="2357223"/>
            <a:chExt cx="10470883" cy="3015253"/>
          </a:xfrm>
        </p:grpSpPr>
        <p:grpSp>
          <p:nvGrpSpPr>
            <p:cNvPr id="1362" name="Group 1361">
              <a:extLst>
                <a:ext uri="{FF2B5EF4-FFF2-40B4-BE49-F238E27FC236}">
                  <a16:creationId xmlns:a16="http://schemas.microsoft.com/office/drawing/2014/main" id="{F84954B5-8157-6288-5E40-D345AE3FC825}"/>
                </a:ext>
              </a:extLst>
            </p:cNvPr>
            <p:cNvGrpSpPr/>
            <p:nvPr/>
          </p:nvGrpSpPr>
          <p:grpSpPr>
            <a:xfrm>
              <a:off x="860558" y="2357223"/>
              <a:ext cx="10470883" cy="3015253"/>
              <a:chOff x="860558" y="2273248"/>
              <a:chExt cx="10470883" cy="3015253"/>
            </a:xfrm>
          </p:grpSpPr>
          <p:grpSp>
            <p:nvGrpSpPr>
              <p:cNvPr id="1357" name="Group 1356">
                <a:extLst>
                  <a:ext uri="{FF2B5EF4-FFF2-40B4-BE49-F238E27FC236}">
                    <a16:creationId xmlns:a16="http://schemas.microsoft.com/office/drawing/2014/main" id="{D450C084-6696-5032-9E1B-6839ACE6FB99}"/>
                  </a:ext>
                </a:extLst>
              </p:cNvPr>
              <p:cNvGrpSpPr/>
              <p:nvPr/>
            </p:nvGrpSpPr>
            <p:grpSpPr>
              <a:xfrm>
                <a:off x="860558" y="2273248"/>
                <a:ext cx="10470883" cy="3015253"/>
                <a:chOff x="527788" y="2170612"/>
                <a:chExt cx="10470883" cy="3015253"/>
              </a:xfrm>
            </p:grpSpPr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AFAA0387-D4B6-D334-3BB2-5DC1221793D8}"/>
                    </a:ext>
                  </a:extLst>
                </p:cNvPr>
                <p:cNvSpPr/>
                <p:nvPr/>
              </p:nvSpPr>
              <p:spPr>
                <a:xfrm rot="5400000">
                  <a:off x="626150" y="2416958"/>
                  <a:ext cx="2320150" cy="2121380"/>
                </a:xfrm>
                <a:custGeom>
                  <a:avLst/>
                  <a:gdLst>
                    <a:gd name="connsiteX0" fmla="*/ 2076238 w 2320150"/>
                    <a:gd name="connsiteY0" fmla="*/ -235 h 2121380"/>
                    <a:gd name="connsiteX1" fmla="*/ 2320080 w 2320150"/>
                    <a:gd name="connsiteY1" fmla="*/ -235 h 2121380"/>
                    <a:gd name="connsiteX2" fmla="*/ 2320080 w 2320150"/>
                    <a:gd name="connsiteY2" fmla="*/ 2121146 h 2121380"/>
                    <a:gd name="connsiteX3" fmla="*/ 2076238 w 2320150"/>
                    <a:gd name="connsiteY3" fmla="*/ 2121146 h 2121380"/>
                    <a:gd name="connsiteX4" fmla="*/ 243772 w 2320150"/>
                    <a:gd name="connsiteY4" fmla="*/ 2121146 h 2121380"/>
                    <a:gd name="connsiteX5" fmla="*/ -70 w 2320150"/>
                    <a:gd name="connsiteY5" fmla="*/ 2121146 h 2121380"/>
                    <a:gd name="connsiteX6" fmla="*/ -70 w 2320150"/>
                    <a:gd name="connsiteY6" fmla="*/ -235 h 2121380"/>
                    <a:gd name="connsiteX7" fmla="*/ 243772 w 2320150"/>
                    <a:gd name="connsiteY7" fmla="*/ -235 h 2121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20150" h="2121380">
                      <a:moveTo>
                        <a:pt x="2076238" y="-235"/>
                      </a:moveTo>
                      <a:cubicBezTo>
                        <a:pt x="2210909" y="-235"/>
                        <a:pt x="2320080" y="-235"/>
                        <a:pt x="2320080" y="-235"/>
                      </a:cubicBezTo>
                      <a:lnTo>
                        <a:pt x="2320080" y="2121146"/>
                      </a:lnTo>
                      <a:cubicBezTo>
                        <a:pt x="2320080" y="2121146"/>
                        <a:pt x="2210909" y="2121146"/>
                        <a:pt x="2076238" y="2121146"/>
                      </a:cubicBezTo>
                      <a:lnTo>
                        <a:pt x="243772" y="2121146"/>
                      </a:lnTo>
                      <a:cubicBezTo>
                        <a:pt x="109101" y="2121146"/>
                        <a:pt x="-70" y="2121146"/>
                        <a:pt x="-70" y="2121146"/>
                      </a:cubicBezTo>
                      <a:lnTo>
                        <a:pt x="-70" y="-235"/>
                      </a:lnTo>
                      <a:cubicBezTo>
                        <a:pt x="-70" y="-235"/>
                        <a:pt x="109101" y="-235"/>
                        <a:pt x="243772" y="-23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id="{0B401DCB-3521-0C77-622E-282D2F0FE157}"/>
                    </a:ext>
                  </a:extLst>
                </p:cNvPr>
                <p:cNvSpPr/>
                <p:nvPr/>
              </p:nvSpPr>
              <p:spPr>
                <a:xfrm>
                  <a:off x="709902" y="2327507"/>
                  <a:ext cx="2121380" cy="2794999"/>
                </a:xfrm>
                <a:custGeom>
                  <a:avLst/>
                  <a:gdLst>
                    <a:gd name="connsiteX0" fmla="*/ 1877539 w 2121380"/>
                    <a:gd name="connsiteY0" fmla="*/ 0 h 2320150"/>
                    <a:gd name="connsiteX1" fmla="*/ 2121381 w 2121380"/>
                    <a:gd name="connsiteY1" fmla="*/ 0 h 2320150"/>
                    <a:gd name="connsiteX2" fmla="*/ 2121381 w 2121380"/>
                    <a:gd name="connsiteY2" fmla="*/ 2320151 h 2320150"/>
                    <a:gd name="connsiteX3" fmla="*/ 1877539 w 2121380"/>
                    <a:gd name="connsiteY3" fmla="*/ 2320151 h 2320150"/>
                    <a:gd name="connsiteX4" fmla="*/ 243842 w 2121380"/>
                    <a:gd name="connsiteY4" fmla="*/ 2320151 h 2320150"/>
                    <a:gd name="connsiteX5" fmla="*/ 0 w 2121380"/>
                    <a:gd name="connsiteY5" fmla="*/ 2320151 h 2320150"/>
                    <a:gd name="connsiteX6" fmla="*/ 0 w 2121380"/>
                    <a:gd name="connsiteY6" fmla="*/ 0 h 2320150"/>
                    <a:gd name="connsiteX7" fmla="*/ 243842 w 2121380"/>
                    <a:gd name="connsiteY7" fmla="*/ 0 h 2320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21380" h="2320150">
                      <a:moveTo>
                        <a:pt x="1877539" y="0"/>
                      </a:moveTo>
                      <a:cubicBezTo>
                        <a:pt x="2012209" y="0"/>
                        <a:pt x="2121381" y="0"/>
                        <a:pt x="2121381" y="0"/>
                      </a:cubicBezTo>
                      <a:lnTo>
                        <a:pt x="2121381" y="2320151"/>
                      </a:lnTo>
                      <a:cubicBezTo>
                        <a:pt x="2121381" y="2320151"/>
                        <a:pt x="2012209" y="2320151"/>
                        <a:pt x="1877539" y="2320151"/>
                      </a:cubicBezTo>
                      <a:lnTo>
                        <a:pt x="243842" y="2320151"/>
                      </a:lnTo>
                      <a:cubicBezTo>
                        <a:pt x="109172" y="2320151"/>
                        <a:pt x="0" y="2320151"/>
                        <a:pt x="0" y="2320151"/>
                      </a:cubicBezTo>
                      <a:lnTo>
                        <a:pt x="0" y="0"/>
                      </a:lnTo>
                      <a:cubicBezTo>
                        <a:pt x="0" y="0"/>
                        <a:pt x="109172" y="0"/>
                        <a:pt x="243842" y="0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 w="7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200" name="Freeform: Shape 199">
                  <a:extLst>
                    <a:ext uri="{FF2B5EF4-FFF2-40B4-BE49-F238E27FC236}">
                      <a16:creationId xmlns:a16="http://schemas.microsoft.com/office/drawing/2014/main" id="{950C8889-4A4C-97F7-3AC5-91B304916EC4}"/>
                    </a:ext>
                  </a:extLst>
                </p:cNvPr>
                <p:cNvSpPr/>
                <p:nvPr/>
              </p:nvSpPr>
              <p:spPr>
                <a:xfrm>
                  <a:off x="1422654" y="5057954"/>
                  <a:ext cx="727654" cy="127911"/>
                </a:xfrm>
                <a:custGeom>
                  <a:avLst/>
                  <a:gdLst>
                    <a:gd name="connsiteX0" fmla="*/ 663735 w 727654"/>
                    <a:gd name="connsiteY0" fmla="*/ 0 h 127911"/>
                    <a:gd name="connsiteX1" fmla="*/ 727654 w 727654"/>
                    <a:gd name="connsiteY1" fmla="*/ 0 h 127911"/>
                    <a:gd name="connsiteX2" fmla="*/ 727654 w 727654"/>
                    <a:gd name="connsiteY2" fmla="*/ 127911 h 127911"/>
                    <a:gd name="connsiteX3" fmla="*/ 663735 w 727654"/>
                    <a:gd name="connsiteY3" fmla="*/ 127911 h 127911"/>
                    <a:gd name="connsiteX4" fmla="*/ 63919 w 727654"/>
                    <a:gd name="connsiteY4" fmla="*/ 127911 h 127911"/>
                    <a:gd name="connsiteX5" fmla="*/ 0 w 727654"/>
                    <a:gd name="connsiteY5" fmla="*/ 127911 h 127911"/>
                    <a:gd name="connsiteX6" fmla="*/ 0 w 727654"/>
                    <a:gd name="connsiteY6" fmla="*/ 0 h 127911"/>
                    <a:gd name="connsiteX7" fmla="*/ 63919 w 727654"/>
                    <a:gd name="connsiteY7" fmla="*/ 0 h 1279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27654" h="127911">
                      <a:moveTo>
                        <a:pt x="663735" y="0"/>
                      </a:moveTo>
                      <a:cubicBezTo>
                        <a:pt x="699036" y="0"/>
                        <a:pt x="727654" y="0"/>
                        <a:pt x="727654" y="0"/>
                      </a:cubicBezTo>
                      <a:lnTo>
                        <a:pt x="727654" y="127911"/>
                      </a:lnTo>
                      <a:cubicBezTo>
                        <a:pt x="727654" y="127911"/>
                        <a:pt x="699036" y="127911"/>
                        <a:pt x="663735" y="127911"/>
                      </a:cubicBezTo>
                      <a:lnTo>
                        <a:pt x="63919" y="127911"/>
                      </a:lnTo>
                      <a:cubicBezTo>
                        <a:pt x="28617" y="127911"/>
                        <a:pt x="0" y="127911"/>
                        <a:pt x="0" y="127911"/>
                      </a:cubicBezTo>
                      <a:lnTo>
                        <a:pt x="0" y="0"/>
                      </a:lnTo>
                      <a:cubicBezTo>
                        <a:pt x="0" y="0"/>
                        <a:pt x="28617" y="0"/>
                        <a:pt x="6391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7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337" name="Freeform: Shape 336">
                  <a:extLst>
                    <a:ext uri="{FF2B5EF4-FFF2-40B4-BE49-F238E27FC236}">
                      <a16:creationId xmlns:a16="http://schemas.microsoft.com/office/drawing/2014/main" id="{D63E24EE-9F19-43F6-7571-D88F970F9A55}"/>
                    </a:ext>
                  </a:extLst>
                </p:cNvPr>
                <p:cNvSpPr/>
                <p:nvPr/>
              </p:nvSpPr>
              <p:spPr>
                <a:xfrm>
                  <a:off x="527788" y="3005414"/>
                  <a:ext cx="181822" cy="272769"/>
                </a:xfrm>
                <a:custGeom>
                  <a:avLst/>
                  <a:gdLst>
                    <a:gd name="connsiteX0" fmla="*/ 0 w 181822"/>
                    <a:gd name="connsiteY0" fmla="*/ 0 h 272769"/>
                    <a:gd name="connsiteX1" fmla="*/ 181822 w 181822"/>
                    <a:gd name="connsiteY1" fmla="*/ 272770 h 272769"/>
                    <a:gd name="connsiteX2" fmla="*/ 181822 w 181822"/>
                    <a:gd name="connsiteY2" fmla="*/ 0 h 272769"/>
                    <a:gd name="connsiteX3" fmla="*/ 0 w 181822"/>
                    <a:gd name="connsiteY3" fmla="*/ 0 h 2727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1822" h="272769">
                      <a:moveTo>
                        <a:pt x="0" y="0"/>
                      </a:moveTo>
                      <a:lnTo>
                        <a:pt x="181822" y="272770"/>
                      </a:lnTo>
                      <a:lnTo>
                        <a:pt x="18182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7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338" name="Freeform: Shape 337">
                  <a:extLst>
                    <a:ext uri="{FF2B5EF4-FFF2-40B4-BE49-F238E27FC236}">
                      <a16:creationId xmlns:a16="http://schemas.microsoft.com/office/drawing/2014/main" id="{FDAF7248-52A0-34C8-BC42-96FDB2B5432B}"/>
                    </a:ext>
                  </a:extLst>
                </p:cNvPr>
                <p:cNvSpPr/>
                <p:nvPr/>
              </p:nvSpPr>
              <p:spPr>
                <a:xfrm>
                  <a:off x="527861" y="2170612"/>
                  <a:ext cx="1861175" cy="1205050"/>
                </a:xfrm>
                <a:custGeom>
                  <a:avLst/>
                  <a:gdLst>
                    <a:gd name="connsiteX0" fmla="*/ 1861105 w 1861175"/>
                    <a:gd name="connsiteY0" fmla="*/ 602559 h 1205050"/>
                    <a:gd name="connsiteX1" fmla="*/ 1258031 w 1861175"/>
                    <a:gd name="connsiteY1" fmla="*/ 1204815 h 1205050"/>
                    <a:gd name="connsiteX2" fmla="*/ 702455 w 1861175"/>
                    <a:gd name="connsiteY2" fmla="*/ 834713 h 1205050"/>
                    <a:gd name="connsiteX3" fmla="*/ -70 w 1861175"/>
                    <a:gd name="connsiteY3" fmla="*/ 834713 h 1205050"/>
                    <a:gd name="connsiteX4" fmla="*/ -70 w 1861175"/>
                    <a:gd name="connsiteY4" fmla="*/ 544338 h 1205050"/>
                    <a:gd name="connsiteX5" fmla="*/ 144423 w 1861175"/>
                    <a:gd name="connsiteY5" fmla="*/ 399699 h 1205050"/>
                    <a:gd name="connsiteX6" fmla="*/ 144496 w 1861175"/>
                    <a:gd name="connsiteY6" fmla="*/ 399699 h 1205050"/>
                    <a:gd name="connsiteX7" fmla="*/ 691205 w 1861175"/>
                    <a:gd name="connsiteY7" fmla="*/ 399699 h 1205050"/>
                    <a:gd name="connsiteX8" fmla="*/ 1461338 w 1861175"/>
                    <a:gd name="connsiteY8" fmla="*/ 35068 h 1205050"/>
                    <a:gd name="connsiteX9" fmla="*/ 1861105 w 1861175"/>
                    <a:gd name="connsiteY9" fmla="*/ 602559 h 1205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61175" h="1205050">
                      <a:moveTo>
                        <a:pt x="1861105" y="602559"/>
                      </a:moveTo>
                      <a:cubicBezTo>
                        <a:pt x="1860879" y="935398"/>
                        <a:pt x="1590878" y="1205042"/>
                        <a:pt x="1258031" y="1204815"/>
                      </a:cubicBezTo>
                      <a:cubicBezTo>
                        <a:pt x="1015190" y="1204654"/>
                        <a:pt x="796163" y="1058751"/>
                        <a:pt x="702455" y="834713"/>
                      </a:cubicBezTo>
                      <a:lnTo>
                        <a:pt x="-70" y="834713"/>
                      </a:lnTo>
                      <a:lnTo>
                        <a:pt x="-70" y="544338"/>
                      </a:lnTo>
                      <a:cubicBezTo>
                        <a:pt x="-114" y="464494"/>
                        <a:pt x="64579" y="399742"/>
                        <a:pt x="144423" y="399699"/>
                      </a:cubicBezTo>
                      <a:cubicBezTo>
                        <a:pt x="144445" y="399699"/>
                        <a:pt x="144474" y="399699"/>
                        <a:pt x="144496" y="399699"/>
                      </a:cubicBezTo>
                      <a:lnTo>
                        <a:pt x="691205" y="399699"/>
                      </a:lnTo>
                      <a:cubicBezTo>
                        <a:pt x="803176" y="86342"/>
                        <a:pt x="1147981" y="-76911"/>
                        <a:pt x="1461338" y="35068"/>
                      </a:cubicBezTo>
                      <a:cubicBezTo>
                        <a:pt x="1701118" y="120749"/>
                        <a:pt x="1861149" y="347928"/>
                        <a:pt x="1861105" y="60255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7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36" name="Freeform: Shape 535">
                  <a:extLst>
                    <a:ext uri="{FF2B5EF4-FFF2-40B4-BE49-F238E27FC236}">
                      <a16:creationId xmlns:a16="http://schemas.microsoft.com/office/drawing/2014/main" id="{2C989B0E-70E9-3AC5-D758-9859293637C4}"/>
                    </a:ext>
                  </a:extLst>
                </p:cNvPr>
                <p:cNvSpPr/>
                <p:nvPr/>
              </p:nvSpPr>
              <p:spPr>
                <a:xfrm rot="5400000">
                  <a:off x="3343402" y="2416958"/>
                  <a:ext cx="2320150" cy="2121380"/>
                </a:xfrm>
                <a:custGeom>
                  <a:avLst/>
                  <a:gdLst>
                    <a:gd name="connsiteX0" fmla="*/ 2076239 w 2320150"/>
                    <a:gd name="connsiteY0" fmla="*/ -235 h 2121380"/>
                    <a:gd name="connsiteX1" fmla="*/ 2320081 w 2320150"/>
                    <a:gd name="connsiteY1" fmla="*/ -235 h 2121380"/>
                    <a:gd name="connsiteX2" fmla="*/ 2320081 w 2320150"/>
                    <a:gd name="connsiteY2" fmla="*/ 2121146 h 2121380"/>
                    <a:gd name="connsiteX3" fmla="*/ 2076239 w 2320150"/>
                    <a:gd name="connsiteY3" fmla="*/ 2121146 h 2121380"/>
                    <a:gd name="connsiteX4" fmla="*/ 243772 w 2320150"/>
                    <a:gd name="connsiteY4" fmla="*/ 2121146 h 2121380"/>
                    <a:gd name="connsiteX5" fmla="*/ -70 w 2320150"/>
                    <a:gd name="connsiteY5" fmla="*/ 2121146 h 2121380"/>
                    <a:gd name="connsiteX6" fmla="*/ -70 w 2320150"/>
                    <a:gd name="connsiteY6" fmla="*/ -235 h 2121380"/>
                    <a:gd name="connsiteX7" fmla="*/ 243772 w 2320150"/>
                    <a:gd name="connsiteY7" fmla="*/ -235 h 2121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20150" h="2121380">
                      <a:moveTo>
                        <a:pt x="2076239" y="-235"/>
                      </a:moveTo>
                      <a:cubicBezTo>
                        <a:pt x="2210909" y="-235"/>
                        <a:pt x="2320081" y="-235"/>
                        <a:pt x="2320081" y="-235"/>
                      </a:cubicBezTo>
                      <a:lnTo>
                        <a:pt x="2320081" y="2121146"/>
                      </a:lnTo>
                      <a:cubicBezTo>
                        <a:pt x="2320081" y="2121146"/>
                        <a:pt x="2210909" y="2121146"/>
                        <a:pt x="2076239" y="2121146"/>
                      </a:cubicBezTo>
                      <a:lnTo>
                        <a:pt x="243772" y="2121146"/>
                      </a:lnTo>
                      <a:cubicBezTo>
                        <a:pt x="109102" y="2121146"/>
                        <a:pt x="-70" y="2121146"/>
                        <a:pt x="-70" y="2121146"/>
                      </a:cubicBezTo>
                      <a:lnTo>
                        <a:pt x="-70" y="-235"/>
                      </a:lnTo>
                      <a:cubicBezTo>
                        <a:pt x="-70" y="-235"/>
                        <a:pt x="109102" y="-235"/>
                        <a:pt x="243772" y="-23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37" name="Freeform: Shape 536">
                  <a:extLst>
                    <a:ext uri="{FF2B5EF4-FFF2-40B4-BE49-F238E27FC236}">
                      <a16:creationId xmlns:a16="http://schemas.microsoft.com/office/drawing/2014/main" id="{3FAD0573-799A-DF5E-BDA1-094AC40E13F7}"/>
                    </a:ext>
                  </a:extLst>
                </p:cNvPr>
                <p:cNvSpPr/>
                <p:nvPr/>
              </p:nvSpPr>
              <p:spPr>
                <a:xfrm>
                  <a:off x="3427154" y="2327507"/>
                  <a:ext cx="2121380" cy="2794999"/>
                </a:xfrm>
                <a:custGeom>
                  <a:avLst/>
                  <a:gdLst>
                    <a:gd name="connsiteX0" fmla="*/ 1877539 w 2121380"/>
                    <a:gd name="connsiteY0" fmla="*/ 0 h 2320150"/>
                    <a:gd name="connsiteX1" fmla="*/ 2121381 w 2121380"/>
                    <a:gd name="connsiteY1" fmla="*/ 0 h 2320150"/>
                    <a:gd name="connsiteX2" fmla="*/ 2121381 w 2121380"/>
                    <a:gd name="connsiteY2" fmla="*/ 2320151 h 2320150"/>
                    <a:gd name="connsiteX3" fmla="*/ 1877539 w 2121380"/>
                    <a:gd name="connsiteY3" fmla="*/ 2320151 h 2320150"/>
                    <a:gd name="connsiteX4" fmla="*/ 243842 w 2121380"/>
                    <a:gd name="connsiteY4" fmla="*/ 2320151 h 2320150"/>
                    <a:gd name="connsiteX5" fmla="*/ 0 w 2121380"/>
                    <a:gd name="connsiteY5" fmla="*/ 2320151 h 2320150"/>
                    <a:gd name="connsiteX6" fmla="*/ 0 w 2121380"/>
                    <a:gd name="connsiteY6" fmla="*/ 0 h 2320150"/>
                    <a:gd name="connsiteX7" fmla="*/ 243842 w 2121380"/>
                    <a:gd name="connsiteY7" fmla="*/ 0 h 2320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21380" h="2320150">
                      <a:moveTo>
                        <a:pt x="1877539" y="0"/>
                      </a:moveTo>
                      <a:cubicBezTo>
                        <a:pt x="2012209" y="0"/>
                        <a:pt x="2121381" y="0"/>
                        <a:pt x="2121381" y="0"/>
                      </a:cubicBezTo>
                      <a:lnTo>
                        <a:pt x="2121381" y="2320151"/>
                      </a:lnTo>
                      <a:cubicBezTo>
                        <a:pt x="2121381" y="2320151"/>
                        <a:pt x="2012209" y="2320151"/>
                        <a:pt x="1877539" y="2320151"/>
                      </a:cubicBezTo>
                      <a:lnTo>
                        <a:pt x="243842" y="2320151"/>
                      </a:lnTo>
                      <a:cubicBezTo>
                        <a:pt x="109171" y="2320151"/>
                        <a:pt x="0" y="2320151"/>
                        <a:pt x="0" y="2320151"/>
                      </a:cubicBezTo>
                      <a:lnTo>
                        <a:pt x="0" y="0"/>
                      </a:lnTo>
                      <a:cubicBezTo>
                        <a:pt x="0" y="0"/>
                        <a:pt x="109171" y="0"/>
                        <a:pt x="243842" y="0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 w="7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38" name="Freeform: Shape 537">
                  <a:extLst>
                    <a:ext uri="{FF2B5EF4-FFF2-40B4-BE49-F238E27FC236}">
                      <a16:creationId xmlns:a16="http://schemas.microsoft.com/office/drawing/2014/main" id="{5C2A3A8D-C460-C575-0DC5-9700492FED6A}"/>
                    </a:ext>
                  </a:extLst>
                </p:cNvPr>
                <p:cNvSpPr/>
                <p:nvPr/>
              </p:nvSpPr>
              <p:spPr>
                <a:xfrm>
                  <a:off x="4139906" y="5057954"/>
                  <a:ext cx="727654" cy="127911"/>
                </a:xfrm>
                <a:custGeom>
                  <a:avLst/>
                  <a:gdLst>
                    <a:gd name="connsiteX0" fmla="*/ 663735 w 727654"/>
                    <a:gd name="connsiteY0" fmla="*/ 0 h 127911"/>
                    <a:gd name="connsiteX1" fmla="*/ 727654 w 727654"/>
                    <a:gd name="connsiteY1" fmla="*/ 0 h 127911"/>
                    <a:gd name="connsiteX2" fmla="*/ 727654 w 727654"/>
                    <a:gd name="connsiteY2" fmla="*/ 127911 h 127911"/>
                    <a:gd name="connsiteX3" fmla="*/ 663735 w 727654"/>
                    <a:gd name="connsiteY3" fmla="*/ 127911 h 127911"/>
                    <a:gd name="connsiteX4" fmla="*/ 63919 w 727654"/>
                    <a:gd name="connsiteY4" fmla="*/ 127911 h 127911"/>
                    <a:gd name="connsiteX5" fmla="*/ 0 w 727654"/>
                    <a:gd name="connsiteY5" fmla="*/ 127911 h 127911"/>
                    <a:gd name="connsiteX6" fmla="*/ 0 w 727654"/>
                    <a:gd name="connsiteY6" fmla="*/ 0 h 127911"/>
                    <a:gd name="connsiteX7" fmla="*/ 63919 w 727654"/>
                    <a:gd name="connsiteY7" fmla="*/ 0 h 1279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27654" h="127911">
                      <a:moveTo>
                        <a:pt x="663735" y="0"/>
                      </a:moveTo>
                      <a:cubicBezTo>
                        <a:pt x="699037" y="0"/>
                        <a:pt x="727654" y="0"/>
                        <a:pt x="727654" y="0"/>
                      </a:cubicBezTo>
                      <a:lnTo>
                        <a:pt x="727654" y="127911"/>
                      </a:lnTo>
                      <a:cubicBezTo>
                        <a:pt x="727654" y="127911"/>
                        <a:pt x="699037" y="127911"/>
                        <a:pt x="663735" y="127911"/>
                      </a:cubicBezTo>
                      <a:lnTo>
                        <a:pt x="63919" y="127911"/>
                      </a:lnTo>
                      <a:cubicBezTo>
                        <a:pt x="28618" y="127911"/>
                        <a:pt x="0" y="127911"/>
                        <a:pt x="0" y="127911"/>
                      </a:cubicBezTo>
                      <a:lnTo>
                        <a:pt x="0" y="0"/>
                      </a:lnTo>
                      <a:cubicBezTo>
                        <a:pt x="0" y="0"/>
                        <a:pt x="28618" y="0"/>
                        <a:pt x="6391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7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75" name="Freeform: Shape 674">
                  <a:extLst>
                    <a:ext uri="{FF2B5EF4-FFF2-40B4-BE49-F238E27FC236}">
                      <a16:creationId xmlns:a16="http://schemas.microsoft.com/office/drawing/2014/main" id="{94B1E7DA-2C52-00E7-B45C-F9BBDED60FD2}"/>
                    </a:ext>
                  </a:extLst>
                </p:cNvPr>
                <p:cNvSpPr/>
                <p:nvPr/>
              </p:nvSpPr>
              <p:spPr>
                <a:xfrm>
                  <a:off x="3245040" y="3005414"/>
                  <a:ext cx="181822" cy="272769"/>
                </a:xfrm>
                <a:custGeom>
                  <a:avLst/>
                  <a:gdLst>
                    <a:gd name="connsiteX0" fmla="*/ 0 w 181822"/>
                    <a:gd name="connsiteY0" fmla="*/ 0 h 272769"/>
                    <a:gd name="connsiteX1" fmla="*/ 181822 w 181822"/>
                    <a:gd name="connsiteY1" fmla="*/ 272770 h 272769"/>
                    <a:gd name="connsiteX2" fmla="*/ 181822 w 181822"/>
                    <a:gd name="connsiteY2" fmla="*/ 0 h 272769"/>
                    <a:gd name="connsiteX3" fmla="*/ 0 w 181822"/>
                    <a:gd name="connsiteY3" fmla="*/ 0 h 2727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1822" h="272769">
                      <a:moveTo>
                        <a:pt x="0" y="0"/>
                      </a:moveTo>
                      <a:lnTo>
                        <a:pt x="181822" y="272770"/>
                      </a:lnTo>
                      <a:lnTo>
                        <a:pt x="18182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7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76" name="Freeform: Shape 675">
                  <a:extLst>
                    <a:ext uri="{FF2B5EF4-FFF2-40B4-BE49-F238E27FC236}">
                      <a16:creationId xmlns:a16="http://schemas.microsoft.com/office/drawing/2014/main" id="{EEA18D27-8A09-CB18-214D-10702F2867C1}"/>
                    </a:ext>
                  </a:extLst>
                </p:cNvPr>
                <p:cNvSpPr/>
                <p:nvPr/>
              </p:nvSpPr>
              <p:spPr>
                <a:xfrm>
                  <a:off x="3245113" y="2170612"/>
                  <a:ext cx="1861175" cy="1205050"/>
                </a:xfrm>
                <a:custGeom>
                  <a:avLst/>
                  <a:gdLst>
                    <a:gd name="connsiteX0" fmla="*/ 1861106 w 1861175"/>
                    <a:gd name="connsiteY0" fmla="*/ 602559 h 1205050"/>
                    <a:gd name="connsiteX1" fmla="*/ 1258031 w 1861175"/>
                    <a:gd name="connsiteY1" fmla="*/ 1204815 h 1205050"/>
                    <a:gd name="connsiteX2" fmla="*/ 702455 w 1861175"/>
                    <a:gd name="connsiteY2" fmla="*/ 834713 h 1205050"/>
                    <a:gd name="connsiteX3" fmla="*/ -70 w 1861175"/>
                    <a:gd name="connsiteY3" fmla="*/ 834713 h 1205050"/>
                    <a:gd name="connsiteX4" fmla="*/ -70 w 1861175"/>
                    <a:gd name="connsiteY4" fmla="*/ 544338 h 1205050"/>
                    <a:gd name="connsiteX5" fmla="*/ 144423 w 1861175"/>
                    <a:gd name="connsiteY5" fmla="*/ 399699 h 1205050"/>
                    <a:gd name="connsiteX6" fmla="*/ 144497 w 1861175"/>
                    <a:gd name="connsiteY6" fmla="*/ 399699 h 1205050"/>
                    <a:gd name="connsiteX7" fmla="*/ 691205 w 1861175"/>
                    <a:gd name="connsiteY7" fmla="*/ 399699 h 1205050"/>
                    <a:gd name="connsiteX8" fmla="*/ 1461338 w 1861175"/>
                    <a:gd name="connsiteY8" fmla="*/ 35068 h 1205050"/>
                    <a:gd name="connsiteX9" fmla="*/ 1861106 w 1861175"/>
                    <a:gd name="connsiteY9" fmla="*/ 602559 h 1205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61175" h="1205050">
                      <a:moveTo>
                        <a:pt x="1861106" y="602559"/>
                      </a:moveTo>
                      <a:cubicBezTo>
                        <a:pt x="1860879" y="935398"/>
                        <a:pt x="1590878" y="1205042"/>
                        <a:pt x="1258031" y="1204815"/>
                      </a:cubicBezTo>
                      <a:cubicBezTo>
                        <a:pt x="1015190" y="1204654"/>
                        <a:pt x="796164" y="1058751"/>
                        <a:pt x="702455" y="834713"/>
                      </a:cubicBezTo>
                      <a:lnTo>
                        <a:pt x="-70" y="834713"/>
                      </a:lnTo>
                      <a:lnTo>
                        <a:pt x="-70" y="544338"/>
                      </a:lnTo>
                      <a:cubicBezTo>
                        <a:pt x="-114" y="464494"/>
                        <a:pt x="64580" y="399742"/>
                        <a:pt x="144423" y="399699"/>
                      </a:cubicBezTo>
                      <a:cubicBezTo>
                        <a:pt x="144445" y="399699"/>
                        <a:pt x="144475" y="399699"/>
                        <a:pt x="144497" y="399699"/>
                      </a:cubicBezTo>
                      <a:lnTo>
                        <a:pt x="691205" y="399699"/>
                      </a:lnTo>
                      <a:cubicBezTo>
                        <a:pt x="803176" y="86342"/>
                        <a:pt x="1147981" y="-76911"/>
                        <a:pt x="1461338" y="35068"/>
                      </a:cubicBezTo>
                      <a:cubicBezTo>
                        <a:pt x="1701118" y="120749"/>
                        <a:pt x="1861149" y="347928"/>
                        <a:pt x="1861106" y="60255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7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874" name="Freeform: Shape 873">
                  <a:extLst>
                    <a:ext uri="{FF2B5EF4-FFF2-40B4-BE49-F238E27FC236}">
                      <a16:creationId xmlns:a16="http://schemas.microsoft.com/office/drawing/2014/main" id="{D0D6B0D1-29F3-BC6F-03EE-BB7CFACC0805}"/>
                    </a:ext>
                  </a:extLst>
                </p:cNvPr>
                <p:cNvSpPr/>
                <p:nvPr/>
              </p:nvSpPr>
              <p:spPr>
                <a:xfrm rot="5400000">
                  <a:off x="6060654" y="2417031"/>
                  <a:ext cx="2320150" cy="2121380"/>
                </a:xfrm>
                <a:custGeom>
                  <a:avLst/>
                  <a:gdLst>
                    <a:gd name="connsiteX0" fmla="*/ 2076238 w 2320150"/>
                    <a:gd name="connsiteY0" fmla="*/ -235 h 2121380"/>
                    <a:gd name="connsiteX1" fmla="*/ 2320080 w 2320150"/>
                    <a:gd name="connsiteY1" fmla="*/ -235 h 2121380"/>
                    <a:gd name="connsiteX2" fmla="*/ 2320080 w 2320150"/>
                    <a:gd name="connsiteY2" fmla="*/ 2121146 h 2121380"/>
                    <a:gd name="connsiteX3" fmla="*/ 2076238 w 2320150"/>
                    <a:gd name="connsiteY3" fmla="*/ 2121146 h 2121380"/>
                    <a:gd name="connsiteX4" fmla="*/ 243772 w 2320150"/>
                    <a:gd name="connsiteY4" fmla="*/ 2121146 h 2121380"/>
                    <a:gd name="connsiteX5" fmla="*/ -70 w 2320150"/>
                    <a:gd name="connsiteY5" fmla="*/ 2121146 h 2121380"/>
                    <a:gd name="connsiteX6" fmla="*/ -70 w 2320150"/>
                    <a:gd name="connsiteY6" fmla="*/ -235 h 2121380"/>
                    <a:gd name="connsiteX7" fmla="*/ 243772 w 2320150"/>
                    <a:gd name="connsiteY7" fmla="*/ -235 h 2121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20150" h="2121380">
                      <a:moveTo>
                        <a:pt x="2076238" y="-235"/>
                      </a:moveTo>
                      <a:cubicBezTo>
                        <a:pt x="2210909" y="-235"/>
                        <a:pt x="2320080" y="-235"/>
                        <a:pt x="2320080" y="-235"/>
                      </a:cubicBezTo>
                      <a:lnTo>
                        <a:pt x="2320080" y="2121146"/>
                      </a:lnTo>
                      <a:cubicBezTo>
                        <a:pt x="2320080" y="2121146"/>
                        <a:pt x="2210909" y="2121146"/>
                        <a:pt x="2076238" y="2121146"/>
                      </a:cubicBezTo>
                      <a:lnTo>
                        <a:pt x="243772" y="2121146"/>
                      </a:lnTo>
                      <a:cubicBezTo>
                        <a:pt x="109102" y="2121146"/>
                        <a:pt x="-70" y="2121146"/>
                        <a:pt x="-70" y="2121146"/>
                      </a:cubicBezTo>
                      <a:lnTo>
                        <a:pt x="-70" y="-235"/>
                      </a:lnTo>
                      <a:cubicBezTo>
                        <a:pt x="-70" y="-235"/>
                        <a:pt x="109102" y="-235"/>
                        <a:pt x="243772" y="-23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875" name="Freeform: Shape 874">
                  <a:extLst>
                    <a:ext uri="{FF2B5EF4-FFF2-40B4-BE49-F238E27FC236}">
                      <a16:creationId xmlns:a16="http://schemas.microsoft.com/office/drawing/2014/main" id="{B1DFBA4B-69E7-C6F1-4ED3-E12F1062F362}"/>
                    </a:ext>
                  </a:extLst>
                </p:cNvPr>
                <p:cNvSpPr/>
                <p:nvPr/>
              </p:nvSpPr>
              <p:spPr>
                <a:xfrm>
                  <a:off x="6144479" y="2327507"/>
                  <a:ext cx="2121380" cy="2794999"/>
                </a:xfrm>
                <a:custGeom>
                  <a:avLst/>
                  <a:gdLst>
                    <a:gd name="connsiteX0" fmla="*/ 1877539 w 2121380"/>
                    <a:gd name="connsiteY0" fmla="*/ 0 h 2320150"/>
                    <a:gd name="connsiteX1" fmla="*/ 2121381 w 2121380"/>
                    <a:gd name="connsiteY1" fmla="*/ 0 h 2320150"/>
                    <a:gd name="connsiteX2" fmla="*/ 2121381 w 2121380"/>
                    <a:gd name="connsiteY2" fmla="*/ 2320151 h 2320150"/>
                    <a:gd name="connsiteX3" fmla="*/ 1877539 w 2121380"/>
                    <a:gd name="connsiteY3" fmla="*/ 2320151 h 2320150"/>
                    <a:gd name="connsiteX4" fmla="*/ 243842 w 2121380"/>
                    <a:gd name="connsiteY4" fmla="*/ 2320151 h 2320150"/>
                    <a:gd name="connsiteX5" fmla="*/ 0 w 2121380"/>
                    <a:gd name="connsiteY5" fmla="*/ 2320151 h 2320150"/>
                    <a:gd name="connsiteX6" fmla="*/ 0 w 2121380"/>
                    <a:gd name="connsiteY6" fmla="*/ 0 h 2320150"/>
                    <a:gd name="connsiteX7" fmla="*/ 243842 w 2121380"/>
                    <a:gd name="connsiteY7" fmla="*/ 0 h 2320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21380" h="2320150">
                      <a:moveTo>
                        <a:pt x="1877539" y="0"/>
                      </a:moveTo>
                      <a:cubicBezTo>
                        <a:pt x="2012209" y="0"/>
                        <a:pt x="2121381" y="0"/>
                        <a:pt x="2121381" y="0"/>
                      </a:cubicBezTo>
                      <a:lnTo>
                        <a:pt x="2121381" y="2320151"/>
                      </a:lnTo>
                      <a:cubicBezTo>
                        <a:pt x="2121381" y="2320151"/>
                        <a:pt x="2012209" y="2320151"/>
                        <a:pt x="1877539" y="2320151"/>
                      </a:cubicBezTo>
                      <a:lnTo>
                        <a:pt x="243842" y="2320151"/>
                      </a:lnTo>
                      <a:cubicBezTo>
                        <a:pt x="109172" y="2320151"/>
                        <a:pt x="0" y="2320151"/>
                        <a:pt x="0" y="2320151"/>
                      </a:cubicBezTo>
                      <a:lnTo>
                        <a:pt x="0" y="0"/>
                      </a:lnTo>
                      <a:cubicBezTo>
                        <a:pt x="0" y="0"/>
                        <a:pt x="109172" y="0"/>
                        <a:pt x="243842" y="0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 w="7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876" name="Freeform: Shape 875">
                  <a:extLst>
                    <a:ext uri="{FF2B5EF4-FFF2-40B4-BE49-F238E27FC236}">
                      <a16:creationId xmlns:a16="http://schemas.microsoft.com/office/drawing/2014/main" id="{E94CCA11-9F61-F5FE-0629-2150C00481E8}"/>
                    </a:ext>
                  </a:extLst>
                </p:cNvPr>
                <p:cNvSpPr/>
                <p:nvPr/>
              </p:nvSpPr>
              <p:spPr>
                <a:xfrm>
                  <a:off x="6857231" y="5057954"/>
                  <a:ext cx="727654" cy="127911"/>
                </a:xfrm>
                <a:custGeom>
                  <a:avLst/>
                  <a:gdLst>
                    <a:gd name="connsiteX0" fmla="*/ 663735 w 727654"/>
                    <a:gd name="connsiteY0" fmla="*/ 0 h 127911"/>
                    <a:gd name="connsiteX1" fmla="*/ 727654 w 727654"/>
                    <a:gd name="connsiteY1" fmla="*/ 0 h 127911"/>
                    <a:gd name="connsiteX2" fmla="*/ 727654 w 727654"/>
                    <a:gd name="connsiteY2" fmla="*/ 127911 h 127911"/>
                    <a:gd name="connsiteX3" fmla="*/ 663735 w 727654"/>
                    <a:gd name="connsiteY3" fmla="*/ 127911 h 127911"/>
                    <a:gd name="connsiteX4" fmla="*/ 63920 w 727654"/>
                    <a:gd name="connsiteY4" fmla="*/ 127911 h 127911"/>
                    <a:gd name="connsiteX5" fmla="*/ 1 w 727654"/>
                    <a:gd name="connsiteY5" fmla="*/ 127911 h 127911"/>
                    <a:gd name="connsiteX6" fmla="*/ 1 w 727654"/>
                    <a:gd name="connsiteY6" fmla="*/ 0 h 127911"/>
                    <a:gd name="connsiteX7" fmla="*/ 63920 w 727654"/>
                    <a:gd name="connsiteY7" fmla="*/ 0 h 1279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27654" h="127911">
                      <a:moveTo>
                        <a:pt x="663735" y="0"/>
                      </a:moveTo>
                      <a:cubicBezTo>
                        <a:pt x="699037" y="0"/>
                        <a:pt x="727654" y="0"/>
                        <a:pt x="727654" y="0"/>
                      </a:cubicBezTo>
                      <a:lnTo>
                        <a:pt x="727654" y="127911"/>
                      </a:lnTo>
                      <a:cubicBezTo>
                        <a:pt x="727654" y="127911"/>
                        <a:pt x="699037" y="127911"/>
                        <a:pt x="663735" y="127911"/>
                      </a:cubicBezTo>
                      <a:lnTo>
                        <a:pt x="63920" y="127911"/>
                      </a:lnTo>
                      <a:cubicBezTo>
                        <a:pt x="28618" y="127911"/>
                        <a:pt x="1" y="127911"/>
                        <a:pt x="1" y="127911"/>
                      </a:cubicBezTo>
                      <a:lnTo>
                        <a:pt x="1" y="0"/>
                      </a:lnTo>
                      <a:cubicBezTo>
                        <a:pt x="1" y="0"/>
                        <a:pt x="28618" y="0"/>
                        <a:pt x="6392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7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013" name="Freeform: Shape 1012">
                  <a:extLst>
                    <a:ext uri="{FF2B5EF4-FFF2-40B4-BE49-F238E27FC236}">
                      <a16:creationId xmlns:a16="http://schemas.microsoft.com/office/drawing/2014/main" id="{0E27A823-2717-98DB-54ED-659F20973F67}"/>
                    </a:ext>
                  </a:extLst>
                </p:cNvPr>
                <p:cNvSpPr/>
                <p:nvPr/>
              </p:nvSpPr>
              <p:spPr>
                <a:xfrm>
                  <a:off x="5962365" y="3005414"/>
                  <a:ext cx="181822" cy="272769"/>
                </a:xfrm>
                <a:custGeom>
                  <a:avLst/>
                  <a:gdLst>
                    <a:gd name="connsiteX0" fmla="*/ 0 w 181822"/>
                    <a:gd name="connsiteY0" fmla="*/ 0 h 272769"/>
                    <a:gd name="connsiteX1" fmla="*/ 181822 w 181822"/>
                    <a:gd name="connsiteY1" fmla="*/ 272770 h 272769"/>
                    <a:gd name="connsiteX2" fmla="*/ 181822 w 181822"/>
                    <a:gd name="connsiteY2" fmla="*/ 0 h 272769"/>
                    <a:gd name="connsiteX3" fmla="*/ 0 w 181822"/>
                    <a:gd name="connsiteY3" fmla="*/ 0 h 2727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1822" h="272769">
                      <a:moveTo>
                        <a:pt x="0" y="0"/>
                      </a:moveTo>
                      <a:lnTo>
                        <a:pt x="181822" y="272770"/>
                      </a:lnTo>
                      <a:lnTo>
                        <a:pt x="18182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7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014" name="Freeform: Shape 1013">
                  <a:extLst>
                    <a:ext uri="{FF2B5EF4-FFF2-40B4-BE49-F238E27FC236}">
                      <a16:creationId xmlns:a16="http://schemas.microsoft.com/office/drawing/2014/main" id="{ADB1D428-D7A6-D88F-BE94-3478572BB236}"/>
                    </a:ext>
                  </a:extLst>
                </p:cNvPr>
                <p:cNvSpPr/>
                <p:nvPr/>
              </p:nvSpPr>
              <p:spPr>
                <a:xfrm>
                  <a:off x="5962365" y="2170612"/>
                  <a:ext cx="1861175" cy="1205050"/>
                </a:xfrm>
                <a:custGeom>
                  <a:avLst/>
                  <a:gdLst>
                    <a:gd name="connsiteX0" fmla="*/ 1861105 w 1861175"/>
                    <a:gd name="connsiteY0" fmla="*/ 602559 h 1205050"/>
                    <a:gd name="connsiteX1" fmla="*/ 1258002 w 1861175"/>
                    <a:gd name="connsiteY1" fmla="*/ 1204815 h 1205050"/>
                    <a:gd name="connsiteX2" fmla="*/ 702454 w 1861175"/>
                    <a:gd name="connsiteY2" fmla="*/ 834713 h 1205050"/>
                    <a:gd name="connsiteX3" fmla="*/ -70 w 1861175"/>
                    <a:gd name="connsiteY3" fmla="*/ 834713 h 1205050"/>
                    <a:gd name="connsiteX4" fmla="*/ -70 w 1861175"/>
                    <a:gd name="connsiteY4" fmla="*/ 544338 h 1205050"/>
                    <a:gd name="connsiteX5" fmla="*/ 144423 w 1861175"/>
                    <a:gd name="connsiteY5" fmla="*/ 399699 h 1205050"/>
                    <a:gd name="connsiteX6" fmla="*/ 144496 w 1861175"/>
                    <a:gd name="connsiteY6" fmla="*/ 399699 h 1205050"/>
                    <a:gd name="connsiteX7" fmla="*/ 691205 w 1861175"/>
                    <a:gd name="connsiteY7" fmla="*/ 399699 h 1205050"/>
                    <a:gd name="connsiteX8" fmla="*/ 1461301 w 1861175"/>
                    <a:gd name="connsiteY8" fmla="*/ 35068 h 1205050"/>
                    <a:gd name="connsiteX9" fmla="*/ 1861105 w 1861175"/>
                    <a:gd name="connsiteY9" fmla="*/ 602559 h 1205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61175" h="1205050">
                      <a:moveTo>
                        <a:pt x="1861105" y="602559"/>
                      </a:moveTo>
                      <a:cubicBezTo>
                        <a:pt x="1860886" y="935398"/>
                        <a:pt x="1590892" y="1205042"/>
                        <a:pt x="1258002" y="1204815"/>
                      </a:cubicBezTo>
                      <a:cubicBezTo>
                        <a:pt x="1015183" y="1204654"/>
                        <a:pt x="796163" y="1058751"/>
                        <a:pt x="702454" y="834713"/>
                      </a:cubicBezTo>
                      <a:lnTo>
                        <a:pt x="-70" y="834713"/>
                      </a:lnTo>
                      <a:lnTo>
                        <a:pt x="-70" y="544338"/>
                      </a:lnTo>
                      <a:cubicBezTo>
                        <a:pt x="-107" y="464494"/>
                        <a:pt x="64579" y="399742"/>
                        <a:pt x="144423" y="399699"/>
                      </a:cubicBezTo>
                      <a:cubicBezTo>
                        <a:pt x="144445" y="399699"/>
                        <a:pt x="144474" y="399699"/>
                        <a:pt x="144496" y="399699"/>
                      </a:cubicBezTo>
                      <a:lnTo>
                        <a:pt x="691205" y="399699"/>
                      </a:lnTo>
                      <a:cubicBezTo>
                        <a:pt x="803176" y="86342"/>
                        <a:pt x="1147988" y="-76911"/>
                        <a:pt x="1461301" y="35068"/>
                      </a:cubicBezTo>
                      <a:cubicBezTo>
                        <a:pt x="1701125" y="120749"/>
                        <a:pt x="1861178" y="347928"/>
                        <a:pt x="1861105" y="60255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7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212" name="Freeform: Shape 1211">
                  <a:extLst>
                    <a:ext uri="{FF2B5EF4-FFF2-40B4-BE49-F238E27FC236}">
                      <a16:creationId xmlns:a16="http://schemas.microsoft.com/office/drawing/2014/main" id="{A6ADB972-86B8-1EC7-B0AD-E1820EF43266}"/>
                    </a:ext>
                  </a:extLst>
                </p:cNvPr>
                <p:cNvSpPr/>
                <p:nvPr/>
              </p:nvSpPr>
              <p:spPr>
                <a:xfrm rot="5400000">
                  <a:off x="8777906" y="2417031"/>
                  <a:ext cx="2320150" cy="2121380"/>
                </a:xfrm>
                <a:custGeom>
                  <a:avLst/>
                  <a:gdLst>
                    <a:gd name="connsiteX0" fmla="*/ 2076238 w 2320150"/>
                    <a:gd name="connsiteY0" fmla="*/ -235 h 2121380"/>
                    <a:gd name="connsiteX1" fmla="*/ 2320080 w 2320150"/>
                    <a:gd name="connsiteY1" fmla="*/ -235 h 2121380"/>
                    <a:gd name="connsiteX2" fmla="*/ 2320080 w 2320150"/>
                    <a:gd name="connsiteY2" fmla="*/ 2121146 h 2121380"/>
                    <a:gd name="connsiteX3" fmla="*/ 2076238 w 2320150"/>
                    <a:gd name="connsiteY3" fmla="*/ 2121146 h 2121380"/>
                    <a:gd name="connsiteX4" fmla="*/ 243772 w 2320150"/>
                    <a:gd name="connsiteY4" fmla="*/ 2121146 h 2121380"/>
                    <a:gd name="connsiteX5" fmla="*/ -70 w 2320150"/>
                    <a:gd name="connsiteY5" fmla="*/ 2121146 h 2121380"/>
                    <a:gd name="connsiteX6" fmla="*/ -70 w 2320150"/>
                    <a:gd name="connsiteY6" fmla="*/ -235 h 2121380"/>
                    <a:gd name="connsiteX7" fmla="*/ 243772 w 2320150"/>
                    <a:gd name="connsiteY7" fmla="*/ -235 h 2121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20150" h="2121380">
                      <a:moveTo>
                        <a:pt x="2076238" y="-235"/>
                      </a:moveTo>
                      <a:cubicBezTo>
                        <a:pt x="2210909" y="-235"/>
                        <a:pt x="2320080" y="-235"/>
                        <a:pt x="2320080" y="-235"/>
                      </a:cubicBezTo>
                      <a:lnTo>
                        <a:pt x="2320080" y="2121146"/>
                      </a:lnTo>
                      <a:cubicBezTo>
                        <a:pt x="2320080" y="2121146"/>
                        <a:pt x="2210909" y="2121146"/>
                        <a:pt x="2076238" y="2121146"/>
                      </a:cubicBezTo>
                      <a:lnTo>
                        <a:pt x="243772" y="2121146"/>
                      </a:lnTo>
                      <a:cubicBezTo>
                        <a:pt x="109101" y="2121146"/>
                        <a:pt x="-70" y="2121146"/>
                        <a:pt x="-70" y="2121146"/>
                      </a:cubicBezTo>
                      <a:lnTo>
                        <a:pt x="-70" y="-235"/>
                      </a:lnTo>
                      <a:cubicBezTo>
                        <a:pt x="-70" y="-235"/>
                        <a:pt x="109101" y="-235"/>
                        <a:pt x="243772" y="-23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213" name="Freeform: Shape 1212">
                  <a:extLst>
                    <a:ext uri="{FF2B5EF4-FFF2-40B4-BE49-F238E27FC236}">
                      <a16:creationId xmlns:a16="http://schemas.microsoft.com/office/drawing/2014/main" id="{60BB9C79-C71B-5ED2-7B0E-A947DEEA4F31}"/>
                    </a:ext>
                  </a:extLst>
                </p:cNvPr>
                <p:cNvSpPr/>
                <p:nvPr/>
              </p:nvSpPr>
              <p:spPr>
                <a:xfrm>
                  <a:off x="8861731" y="2327507"/>
                  <a:ext cx="2121380" cy="2794999"/>
                </a:xfrm>
                <a:custGeom>
                  <a:avLst/>
                  <a:gdLst>
                    <a:gd name="connsiteX0" fmla="*/ 1877539 w 2121380"/>
                    <a:gd name="connsiteY0" fmla="*/ 0 h 2320150"/>
                    <a:gd name="connsiteX1" fmla="*/ 2121381 w 2121380"/>
                    <a:gd name="connsiteY1" fmla="*/ 0 h 2320150"/>
                    <a:gd name="connsiteX2" fmla="*/ 2121381 w 2121380"/>
                    <a:gd name="connsiteY2" fmla="*/ 2320151 h 2320150"/>
                    <a:gd name="connsiteX3" fmla="*/ 1877539 w 2121380"/>
                    <a:gd name="connsiteY3" fmla="*/ 2320151 h 2320150"/>
                    <a:gd name="connsiteX4" fmla="*/ 243842 w 2121380"/>
                    <a:gd name="connsiteY4" fmla="*/ 2320151 h 2320150"/>
                    <a:gd name="connsiteX5" fmla="*/ 0 w 2121380"/>
                    <a:gd name="connsiteY5" fmla="*/ 2320151 h 2320150"/>
                    <a:gd name="connsiteX6" fmla="*/ 0 w 2121380"/>
                    <a:gd name="connsiteY6" fmla="*/ 0 h 2320150"/>
                    <a:gd name="connsiteX7" fmla="*/ 243842 w 2121380"/>
                    <a:gd name="connsiteY7" fmla="*/ 0 h 2320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21380" h="2320150">
                      <a:moveTo>
                        <a:pt x="1877539" y="0"/>
                      </a:moveTo>
                      <a:cubicBezTo>
                        <a:pt x="2012209" y="0"/>
                        <a:pt x="2121381" y="0"/>
                        <a:pt x="2121381" y="0"/>
                      </a:cubicBezTo>
                      <a:lnTo>
                        <a:pt x="2121381" y="2320151"/>
                      </a:lnTo>
                      <a:cubicBezTo>
                        <a:pt x="2121381" y="2320151"/>
                        <a:pt x="2012209" y="2320151"/>
                        <a:pt x="1877539" y="2320151"/>
                      </a:cubicBezTo>
                      <a:lnTo>
                        <a:pt x="243842" y="2320151"/>
                      </a:lnTo>
                      <a:cubicBezTo>
                        <a:pt x="109171" y="2320151"/>
                        <a:pt x="0" y="2320151"/>
                        <a:pt x="0" y="2320151"/>
                      </a:cubicBezTo>
                      <a:lnTo>
                        <a:pt x="0" y="0"/>
                      </a:lnTo>
                      <a:cubicBezTo>
                        <a:pt x="0" y="0"/>
                        <a:pt x="109171" y="0"/>
                        <a:pt x="243842" y="0"/>
                      </a:cubicBezTo>
                      <a:close/>
                    </a:path>
                  </a:pathLst>
                </a:custGeom>
                <a:solidFill>
                  <a:srgbClr val="F1F2F2"/>
                </a:solidFill>
                <a:ln w="7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214" name="Freeform: Shape 1213">
                  <a:extLst>
                    <a:ext uri="{FF2B5EF4-FFF2-40B4-BE49-F238E27FC236}">
                      <a16:creationId xmlns:a16="http://schemas.microsoft.com/office/drawing/2014/main" id="{E92F8726-663F-1932-34AE-34E1C4BA7C36}"/>
                    </a:ext>
                  </a:extLst>
                </p:cNvPr>
                <p:cNvSpPr/>
                <p:nvPr/>
              </p:nvSpPr>
              <p:spPr>
                <a:xfrm>
                  <a:off x="9574483" y="5057954"/>
                  <a:ext cx="727654" cy="127911"/>
                </a:xfrm>
                <a:custGeom>
                  <a:avLst/>
                  <a:gdLst>
                    <a:gd name="connsiteX0" fmla="*/ 663735 w 727654"/>
                    <a:gd name="connsiteY0" fmla="*/ 0 h 127911"/>
                    <a:gd name="connsiteX1" fmla="*/ 727654 w 727654"/>
                    <a:gd name="connsiteY1" fmla="*/ 0 h 127911"/>
                    <a:gd name="connsiteX2" fmla="*/ 727654 w 727654"/>
                    <a:gd name="connsiteY2" fmla="*/ 127911 h 127911"/>
                    <a:gd name="connsiteX3" fmla="*/ 663735 w 727654"/>
                    <a:gd name="connsiteY3" fmla="*/ 127911 h 127911"/>
                    <a:gd name="connsiteX4" fmla="*/ 63919 w 727654"/>
                    <a:gd name="connsiteY4" fmla="*/ 127911 h 127911"/>
                    <a:gd name="connsiteX5" fmla="*/ 0 w 727654"/>
                    <a:gd name="connsiteY5" fmla="*/ 127911 h 127911"/>
                    <a:gd name="connsiteX6" fmla="*/ 0 w 727654"/>
                    <a:gd name="connsiteY6" fmla="*/ 0 h 127911"/>
                    <a:gd name="connsiteX7" fmla="*/ 63919 w 727654"/>
                    <a:gd name="connsiteY7" fmla="*/ 0 h 1279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27654" h="127911">
                      <a:moveTo>
                        <a:pt x="663735" y="0"/>
                      </a:moveTo>
                      <a:cubicBezTo>
                        <a:pt x="699037" y="0"/>
                        <a:pt x="727654" y="0"/>
                        <a:pt x="727654" y="0"/>
                      </a:cubicBezTo>
                      <a:lnTo>
                        <a:pt x="727654" y="127911"/>
                      </a:lnTo>
                      <a:cubicBezTo>
                        <a:pt x="727654" y="127911"/>
                        <a:pt x="699037" y="127911"/>
                        <a:pt x="663735" y="127911"/>
                      </a:cubicBezTo>
                      <a:lnTo>
                        <a:pt x="63919" y="127911"/>
                      </a:lnTo>
                      <a:cubicBezTo>
                        <a:pt x="28618" y="127911"/>
                        <a:pt x="0" y="127911"/>
                        <a:pt x="0" y="127911"/>
                      </a:cubicBezTo>
                      <a:lnTo>
                        <a:pt x="0" y="0"/>
                      </a:lnTo>
                      <a:cubicBezTo>
                        <a:pt x="0" y="0"/>
                        <a:pt x="28618" y="0"/>
                        <a:pt x="6391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7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351" name="Freeform: Shape 1350">
                  <a:extLst>
                    <a:ext uri="{FF2B5EF4-FFF2-40B4-BE49-F238E27FC236}">
                      <a16:creationId xmlns:a16="http://schemas.microsoft.com/office/drawing/2014/main" id="{5AEE5D6C-FA5B-AC25-3D60-5D4F0F91A5D4}"/>
                    </a:ext>
                  </a:extLst>
                </p:cNvPr>
                <p:cNvSpPr/>
                <p:nvPr/>
              </p:nvSpPr>
              <p:spPr>
                <a:xfrm>
                  <a:off x="8679617" y="3005414"/>
                  <a:ext cx="181822" cy="272769"/>
                </a:xfrm>
                <a:custGeom>
                  <a:avLst/>
                  <a:gdLst>
                    <a:gd name="connsiteX0" fmla="*/ 0 w 181822"/>
                    <a:gd name="connsiteY0" fmla="*/ 0 h 272769"/>
                    <a:gd name="connsiteX1" fmla="*/ 181822 w 181822"/>
                    <a:gd name="connsiteY1" fmla="*/ 272770 h 272769"/>
                    <a:gd name="connsiteX2" fmla="*/ 181822 w 181822"/>
                    <a:gd name="connsiteY2" fmla="*/ 0 h 272769"/>
                    <a:gd name="connsiteX3" fmla="*/ 0 w 181822"/>
                    <a:gd name="connsiteY3" fmla="*/ 0 h 2727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1822" h="272769">
                      <a:moveTo>
                        <a:pt x="0" y="0"/>
                      </a:moveTo>
                      <a:lnTo>
                        <a:pt x="181822" y="272770"/>
                      </a:lnTo>
                      <a:lnTo>
                        <a:pt x="18182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7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352" name="Freeform: Shape 1351">
                  <a:extLst>
                    <a:ext uri="{FF2B5EF4-FFF2-40B4-BE49-F238E27FC236}">
                      <a16:creationId xmlns:a16="http://schemas.microsoft.com/office/drawing/2014/main" id="{16B96E1E-7215-ECBE-110E-47DABF13B38A}"/>
                    </a:ext>
                  </a:extLst>
                </p:cNvPr>
                <p:cNvSpPr/>
                <p:nvPr/>
              </p:nvSpPr>
              <p:spPr>
                <a:xfrm>
                  <a:off x="8679617" y="2170612"/>
                  <a:ext cx="1861174" cy="1205050"/>
                </a:xfrm>
                <a:custGeom>
                  <a:avLst/>
                  <a:gdLst>
                    <a:gd name="connsiteX0" fmla="*/ 1861105 w 1861174"/>
                    <a:gd name="connsiteY0" fmla="*/ 602559 h 1205050"/>
                    <a:gd name="connsiteX1" fmla="*/ 1258002 w 1861174"/>
                    <a:gd name="connsiteY1" fmla="*/ 1204815 h 1205050"/>
                    <a:gd name="connsiteX2" fmla="*/ 702454 w 1861174"/>
                    <a:gd name="connsiteY2" fmla="*/ 834713 h 1205050"/>
                    <a:gd name="connsiteX3" fmla="*/ -70 w 1861174"/>
                    <a:gd name="connsiteY3" fmla="*/ 834713 h 1205050"/>
                    <a:gd name="connsiteX4" fmla="*/ -70 w 1861174"/>
                    <a:gd name="connsiteY4" fmla="*/ 544338 h 1205050"/>
                    <a:gd name="connsiteX5" fmla="*/ 144423 w 1861174"/>
                    <a:gd name="connsiteY5" fmla="*/ 399699 h 1205050"/>
                    <a:gd name="connsiteX6" fmla="*/ 144496 w 1861174"/>
                    <a:gd name="connsiteY6" fmla="*/ 399699 h 1205050"/>
                    <a:gd name="connsiteX7" fmla="*/ 690912 w 1861174"/>
                    <a:gd name="connsiteY7" fmla="*/ 399699 h 1205050"/>
                    <a:gd name="connsiteX8" fmla="*/ 1461009 w 1861174"/>
                    <a:gd name="connsiteY8" fmla="*/ 35068 h 1205050"/>
                    <a:gd name="connsiteX9" fmla="*/ 1860813 w 1861174"/>
                    <a:gd name="connsiteY9" fmla="*/ 602559 h 1205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61174" h="1205050">
                      <a:moveTo>
                        <a:pt x="1861105" y="602559"/>
                      </a:moveTo>
                      <a:cubicBezTo>
                        <a:pt x="1860886" y="935398"/>
                        <a:pt x="1590892" y="1205042"/>
                        <a:pt x="1258002" y="1204815"/>
                      </a:cubicBezTo>
                      <a:cubicBezTo>
                        <a:pt x="1015183" y="1204654"/>
                        <a:pt x="796178" y="1058751"/>
                        <a:pt x="702454" y="834713"/>
                      </a:cubicBezTo>
                      <a:lnTo>
                        <a:pt x="-70" y="834713"/>
                      </a:lnTo>
                      <a:lnTo>
                        <a:pt x="-70" y="544338"/>
                      </a:lnTo>
                      <a:cubicBezTo>
                        <a:pt x="-143" y="464494"/>
                        <a:pt x="64579" y="399742"/>
                        <a:pt x="144423" y="399699"/>
                      </a:cubicBezTo>
                      <a:cubicBezTo>
                        <a:pt x="144423" y="399699"/>
                        <a:pt x="144496" y="399699"/>
                        <a:pt x="144496" y="399699"/>
                      </a:cubicBezTo>
                      <a:lnTo>
                        <a:pt x="690912" y="399699"/>
                      </a:lnTo>
                      <a:cubicBezTo>
                        <a:pt x="802898" y="86342"/>
                        <a:pt x="1147696" y="-76911"/>
                        <a:pt x="1461009" y="35068"/>
                      </a:cubicBezTo>
                      <a:cubicBezTo>
                        <a:pt x="1700833" y="120749"/>
                        <a:pt x="1860886" y="347928"/>
                        <a:pt x="1860813" y="60255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7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pic>
            <p:nvPicPr>
              <p:cNvPr id="1358" name="Picture 6" descr="Quantitative Research Svg Png Icon Free Download (#462151) -  OnlineWebFonts.COM">
                <a:extLst>
                  <a:ext uri="{FF2B5EF4-FFF2-40B4-BE49-F238E27FC236}">
                    <a16:creationId xmlns:a16="http://schemas.microsoft.com/office/drawing/2014/main" id="{5A7997DF-486F-2DCA-7975-F3178D2F34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9353" y="2604631"/>
                <a:ext cx="595066" cy="5817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59" name="Picture 8" descr="Idea - Free industry icons">
                <a:extLst>
                  <a:ext uri="{FF2B5EF4-FFF2-40B4-BE49-F238E27FC236}">
                    <a16:creationId xmlns:a16="http://schemas.microsoft.com/office/drawing/2014/main" id="{3FCC1659-88D7-2B77-EFC1-56EBAE45CC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1222" y="2571564"/>
                <a:ext cx="670050" cy="670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60" name="Picture 10" descr="Process - Free business and finance icons">
                <a:extLst>
                  <a:ext uri="{FF2B5EF4-FFF2-40B4-BE49-F238E27FC236}">
                    <a16:creationId xmlns:a16="http://schemas.microsoft.com/office/drawing/2014/main" id="{0C30315A-6395-9570-FD02-F6B9522CD0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69726" y="2611726"/>
                <a:ext cx="567546" cy="5675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61" name="Picture 2" descr="Goal - Free marketing icons">
                <a:extLst>
                  <a:ext uri="{FF2B5EF4-FFF2-40B4-BE49-F238E27FC236}">
                    <a16:creationId xmlns:a16="http://schemas.microsoft.com/office/drawing/2014/main" id="{9D8E2826-7CE6-C14E-C976-8DDFB71195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68402" y="2604631"/>
                <a:ext cx="603918" cy="6039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195D818-3BA6-84E1-E663-17166AC7C488}"/>
                </a:ext>
              </a:extLst>
            </p:cNvPr>
            <p:cNvSpPr/>
            <p:nvPr/>
          </p:nvSpPr>
          <p:spPr>
            <a:xfrm>
              <a:off x="1093562" y="3903613"/>
              <a:ext cx="2019600" cy="9694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ts val="600"/>
                </a:spcAft>
              </a:pPr>
              <a:r>
                <a:rPr lang="en-US" sz="16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  <a:cs typeface="Arial" panose="020B0604020202020204" pitchFamily="34" charset="0"/>
                </a:rPr>
                <a:t>Research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Systematic investigation to gain new knowledge and understanding.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331C00-595E-483B-7EE5-C560512091D1}"/>
                </a:ext>
              </a:extLst>
            </p:cNvPr>
            <p:cNvSpPr/>
            <p:nvPr/>
          </p:nvSpPr>
          <p:spPr>
            <a:xfrm>
              <a:off x="3810838" y="3903613"/>
              <a:ext cx="2019600" cy="9694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lang="en-US" sz="16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  <a:cs typeface="Arial" panose="020B0604020202020204" pitchFamily="34" charset="0"/>
                </a:rPr>
                <a:t>Idea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An abstract concept or mental impression that can inspire creativity.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BD6F16-4D39-65E2-FB33-4EE8DB9816DE}"/>
                </a:ext>
              </a:extLst>
            </p:cNvPr>
            <p:cNvSpPr/>
            <p:nvPr/>
          </p:nvSpPr>
          <p:spPr>
            <a:xfrm>
              <a:off x="6528114" y="3903613"/>
              <a:ext cx="2019600" cy="9694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6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  <a:cs typeface="Arial" panose="020B0604020202020204" pitchFamily="34" charset="0"/>
                </a:rPr>
                <a:t>Process</a:t>
              </a:r>
              <a:endPara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endParaRPr>
            </a:p>
            <a:p>
              <a:pPr algn="ctr">
                <a:spcAft>
                  <a:spcPts val="600"/>
                </a:spcAft>
              </a:pPr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A defined sequence of actions or steps taken to accomplish something.</a:t>
              </a:r>
              <a:endPara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E9F5003-A497-8BA6-7B57-36E3391F638B}"/>
                </a:ext>
              </a:extLst>
            </p:cNvPr>
            <p:cNvSpPr/>
            <p:nvPr/>
          </p:nvSpPr>
          <p:spPr>
            <a:xfrm>
              <a:off x="9245391" y="3903613"/>
              <a:ext cx="2019600" cy="9694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cs typeface="Arial" panose="020B0604020202020204" pitchFamily="34" charset="0"/>
                </a:rPr>
                <a:t>Goal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A desired outcome or objective that a person or organization aims.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1A136F9-A27A-80F5-8612-0B06834144C1}"/>
              </a:ext>
            </a:extLst>
          </p:cNvPr>
          <p:cNvSpPr/>
          <p:nvPr/>
        </p:nvSpPr>
        <p:spPr>
          <a:xfrm>
            <a:off x="0" y="37556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cs typeface="Arial" panose="020B0604020202020204" pitchFamily="34" charset="0"/>
              </a:rPr>
              <a:t>Editable Infographic PowerPoint Templates</a:t>
            </a:r>
          </a:p>
        </p:txBody>
      </p:sp>
    </p:spTree>
    <p:extLst>
      <p:ext uri="{BB962C8B-B14F-4D97-AF65-F5344CB8AC3E}">
        <p14:creationId xmlns:p14="http://schemas.microsoft.com/office/powerpoint/2010/main" val="1008426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53023FC-FFD5-D0C7-253E-32EF85BA2AC8}"/>
              </a:ext>
            </a:extLst>
          </p:cNvPr>
          <p:cNvGrpSpPr/>
          <p:nvPr/>
        </p:nvGrpSpPr>
        <p:grpSpPr>
          <a:xfrm>
            <a:off x="402162" y="1482969"/>
            <a:ext cx="11387676" cy="4481103"/>
            <a:chOff x="763919" y="1376091"/>
            <a:chExt cx="10664162" cy="4196397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5BA2E6E-1E43-8F5D-DBBC-D0317BA89515}"/>
                </a:ext>
              </a:extLst>
            </p:cNvPr>
            <p:cNvGrpSpPr/>
            <p:nvPr/>
          </p:nvGrpSpPr>
          <p:grpSpPr>
            <a:xfrm>
              <a:off x="763919" y="1376091"/>
              <a:ext cx="10664162" cy="1739342"/>
              <a:chOff x="763919" y="1687222"/>
              <a:chExt cx="10664162" cy="1739342"/>
            </a:xfrm>
            <a:grpFill/>
          </p:grpSpPr>
          <p:grpSp>
            <p:nvGrpSpPr>
              <p:cNvPr id="306" name="Google Shape;9147;p73">
                <a:extLst>
                  <a:ext uri="{FF2B5EF4-FFF2-40B4-BE49-F238E27FC236}">
                    <a16:creationId xmlns:a16="http://schemas.microsoft.com/office/drawing/2014/main" id="{FFD494EA-5127-AF5B-F006-95FAB268BA68}"/>
                  </a:ext>
                </a:extLst>
              </p:cNvPr>
              <p:cNvGrpSpPr/>
              <p:nvPr/>
            </p:nvGrpSpPr>
            <p:grpSpPr>
              <a:xfrm>
                <a:off x="763919" y="1689207"/>
                <a:ext cx="505937" cy="497951"/>
                <a:chOff x="683125" y="1955275"/>
                <a:chExt cx="299325" cy="294600"/>
              </a:xfrm>
              <a:grpFill/>
            </p:grpSpPr>
            <p:sp>
              <p:nvSpPr>
                <p:cNvPr id="467" name="Google Shape;9148;p73">
                  <a:extLst>
                    <a:ext uri="{FF2B5EF4-FFF2-40B4-BE49-F238E27FC236}">
                      <a16:creationId xmlns:a16="http://schemas.microsoft.com/office/drawing/2014/main" id="{6D252132-8532-960E-AC8E-B6015AB7B222}"/>
                    </a:ext>
                  </a:extLst>
                </p:cNvPr>
                <p:cNvSpPr/>
                <p:nvPr/>
              </p:nvSpPr>
              <p:spPr>
                <a:xfrm>
                  <a:off x="876875" y="1989925"/>
                  <a:ext cx="52800" cy="6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553" extrusionOk="0">
                      <a:moveTo>
                        <a:pt x="1072" y="0"/>
                      </a:moveTo>
                      <a:cubicBezTo>
                        <a:pt x="473" y="0"/>
                        <a:pt x="64" y="473"/>
                        <a:pt x="64" y="1009"/>
                      </a:cubicBezTo>
                      <a:cubicBezTo>
                        <a:pt x="1" y="1229"/>
                        <a:pt x="158" y="1324"/>
                        <a:pt x="379" y="1324"/>
                      </a:cubicBezTo>
                      <a:cubicBezTo>
                        <a:pt x="568" y="1324"/>
                        <a:pt x="725" y="1166"/>
                        <a:pt x="725" y="977"/>
                      </a:cubicBezTo>
                      <a:cubicBezTo>
                        <a:pt x="725" y="788"/>
                        <a:pt x="883" y="631"/>
                        <a:pt x="1072" y="631"/>
                      </a:cubicBezTo>
                      <a:cubicBezTo>
                        <a:pt x="1261" y="631"/>
                        <a:pt x="1418" y="788"/>
                        <a:pt x="1418" y="977"/>
                      </a:cubicBezTo>
                      <a:cubicBezTo>
                        <a:pt x="1418" y="1103"/>
                        <a:pt x="1355" y="1198"/>
                        <a:pt x="1229" y="1292"/>
                      </a:cubicBezTo>
                      <a:cubicBezTo>
                        <a:pt x="914" y="1450"/>
                        <a:pt x="725" y="1796"/>
                        <a:pt x="725" y="2206"/>
                      </a:cubicBezTo>
                      <a:cubicBezTo>
                        <a:pt x="725" y="2395"/>
                        <a:pt x="883" y="2552"/>
                        <a:pt x="1072" y="2552"/>
                      </a:cubicBezTo>
                      <a:cubicBezTo>
                        <a:pt x="1261" y="2552"/>
                        <a:pt x="1418" y="2395"/>
                        <a:pt x="1418" y="2206"/>
                      </a:cubicBezTo>
                      <a:cubicBezTo>
                        <a:pt x="1418" y="2080"/>
                        <a:pt x="1481" y="1954"/>
                        <a:pt x="1544" y="1922"/>
                      </a:cubicBezTo>
                      <a:cubicBezTo>
                        <a:pt x="1891" y="1733"/>
                        <a:pt x="2111" y="1355"/>
                        <a:pt x="2111" y="1009"/>
                      </a:cubicBezTo>
                      <a:cubicBezTo>
                        <a:pt x="2111" y="410"/>
                        <a:pt x="1639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468" name="Google Shape;9149;p73">
                  <a:extLst>
                    <a:ext uri="{FF2B5EF4-FFF2-40B4-BE49-F238E27FC236}">
                      <a16:creationId xmlns:a16="http://schemas.microsoft.com/office/drawing/2014/main" id="{EADDEC81-853F-BE1C-91DE-79C7C31490D6}"/>
                    </a:ext>
                  </a:extLst>
                </p:cNvPr>
                <p:cNvSpPr/>
                <p:nvPr/>
              </p:nvSpPr>
              <p:spPr>
                <a:xfrm>
                  <a:off x="683125" y="2058450"/>
                  <a:ext cx="159900" cy="1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6" h="7657" extrusionOk="0">
                      <a:moveTo>
                        <a:pt x="3245" y="693"/>
                      </a:moveTo>
                      <a:cubicBezTo>
                        <a:pt x="3812" y="693"/>
                        <a:pt x="4285" y="1166"/>
                        <a:pt x="4285" y="1702"/>
                      </a:cubicBezTo>
                      <a:cubicBezTo>
                        <a:pt x="4285" y="2269"/>
                        <a:pt x="3812" y="2710"/>
                        <a:pt x="3245" y="2710"/>
                      </a:cubicBezTo>
                      <a:cubicBezTo>
                        <a:pt x="2647" y="2710"/>
                        <a:pt x="2174" y="2269"/>
                        <a:pt x="2174" y="1702"/>
                      </a:cubicBezTo>
                      <a:cubicBezTo>
                        <a:pt x="2174" y="1166"/>
                        <a:pt x="2678" y="693"/>
                        <a:pt x="3245" y="693"/>
                      </a:cubicBezTo>
                      <a:close/>
                      <a:moveTo>
                        <a:pt x="3245" y="3434"/>
                      </a:moveTo>
                      <a:cubicBezTo>
                        <a:pt x="4569" y="3434"/>
                        <a:pt x="5671" y="4537"/>
                        <a:pt x="5671" y="5892"/>
                      </a:cubicBezTo>
                      <a:lnTo>
                        <a:pt x="5671" y="6994"/>
                      </a:lnTo>
                      <a:lnTo>
                        <a:pt x="788" y="6994"/>
                      </a:lnTo>
                      <a:lnTo>
                        <a:pt x="788" y="5892"/>
                      </a:lnTo>
                      <a:cubicBezTo>
                        <a:pt x="788" y="4537"/>
                        <a:pt x="1891" y="3434"/>
                        <a:pt x="3245" y="3434"/>
                      </a:cubicBezTo>
                      <a:close/>
                      <a:moveTo>
                        <a:pt x="3182" y="0"/>
                      </a:moveTo>
                      <a:cubicBezTo>
                        <a:pt x="2237" y="0"/>
                        <a:pt x="1418" y="788"/>
                        <a:pt x="1418" y="1733"/>
                      </a:cubicBezTo>
                      <a:cubicBezTo>
                        <a:pt x="1418" y="2206"/>
                        <a:pt x="1607" y="2678"/>
                        <a:pt x="1985" y="2993"/>
                      </a:cubicBezTo>
                      <a:cubicBezTo>
                        <a:pt x="819" y="3466"/>
                        <a:pt x="0" y="4569"/>
                        <a:pt x="0" y="5892"/>
                      </a:cubicBezTo>
                      <a:lnTo>
                        <a:pt x="0" y="7309"/>
                      </a:lnTo>
                      <a:cubicBezTo>
                        <a:pt x="126" y="7499"/>
                        <a:pt x="284" y="7656"/>
                        <a:pt x="441" y="7656"/>
                      </a:cubicBezTo>
                      <a:lnTo>
                        <a:pt x="6018" y="7656"/>
                      </a:lnTo>
                      <a:cubicBezTo>
                        <a:pt x="6238" y="7656"/>
                        <a:pt x="6396" y="7499"/>
                        <a:pt x="6396" y="7309"/>
                      </a:cubicBezTo>
                      <a:lnTo>
                        <a:pt x="6396" y="5892"/>
                      </a:lnTo>
                      <a:cubicBezTo>
                        <a:pt x="6396" y="4569"/>
                        <a:pt x="5545" y="3466"/>
                        <a:pt x="4411" y="2993"/>
                      </a:cubicBezTo>
                      <a:cubicBezTo>
                        <a:pt x="4758" y="2647"/>
                        <a:pt x="4978" y="2206"/>
                        <a:pt x="4978" y="1733"/>
                      </a:cubicBezTo>
                      <a:cubicBezTo>
                        <a:pt x="4978" y="788"/>
                        <a:pt x="4190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469" name="Google Shape;9150;p73">
                  <a:extLst>
                    <a:ext uri="{FF2B5EF4-FFF2-40B4-BE49-F238E27FC236}">
                      <a16:creationId xmlns:a16="http://schemas.microsoft.com/office/drawing/2014/main" id="{5430F17E-602D-DD05-C886-5CF2AB78D725}"/>
                    </a:ext>
                  </a:extLst>
                </p:cNvPr>
                <p:cNvSpPr/>
                <p:nvPr/>
              </p:nvSpPr>
              <p:spPr>
                <a:xfrm>
                  <a:off x="824900" y="1955275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51" y="662"/>
                      </a:moveTo>
                      <a:cubicBezTo>
                        <a:pt x="4505" y="662"/>
                        <a:pt x="5608" y="1765"/>
                        <a:pt x="5608" y="3119"/>
                      </a:cubicBezTo>
                      <a:cubicBezTo>
                        <a:pt x="5608" y="4442"/>
                        <a:pt x="4505" y="5545"/>
                        <a:pt x="3151" y="5545"/>
                      </a:cubicBezTo>
                      <a:cubicBezTo>
                        <a:pt x="2710" y="5545"/>
                        <a:pt x="2332" y="5451"/>
                        <a:pt x="1954" y="5230"/>
                      </a:cubicBezTo>
                      <a:cubicBezTo>
                        <a:pt x="1890" y="5199"/>
                        <a:pt x="1796" y="5199"/>
                        <a:pt x="1733" y="5199"/>
                      </a:cubicBezTo>
                      <a:lnTo>
                        <a:pt x="945" y="5388"/>
                      </a:lnTo>
                      <a:lnTo>
                        <a:pt x="1166" y="4694"/>
                      </a:lnTo>
                      <a:cubicBezTo>
                        <a:pt x="1229" y="4568"/>
                        <a:pt x="1166" y="4505"/>
                        <a:pt x="1134" y="4411"/>
                      </a:cubicBezTo>
                      <a:cubicBezTo>
                        <a:pt x="914" y="4033"/>
                        <a:pt x="756" y="3592"/>
                        <a:pt x="756" y="3119"/>
                      </a:cubicBezTo>
                      <a:cubicBezTo>
                        <a:pt x="725" y="1733"/>
                        <a:pt x="1827" y="662"/>
                        <a:pt x="3151" y="662"/>
                      </a:cubicBezTo>
                      <a:close/>
                      <a:moveTo>
                        <a:pt x="3182" y="0"/>
                      </a:moveTo>
                      <a:cubicBezTo>
                        <a:pt x="1449" y="0"/>
                        <a:pt x="95" y="1418"/>
                        <a:pt x="95" y="3119"/>
                      </a:cubicBezTo>
                      <a:cubicBezTo>
                        <a:pt x="95" y="3655"/>
                        <a:pt x="189" y="4190"/>
                        <a:pt x="473" y="4663"/>
                      </a:cubicBezTo>
                      <a:lnTo>
                        <a:pt x="32" y="5766"/>
                      </a:lnTo>
                      <a:cubicBezTo>
                        <a:pt x="0" y="5860"/>
                        <a:pt x="32" y="5986"/>
                        <a:pt x="126" y="6112"/>
                      </a:cubicBezTo>
                      <a:cubicBezTo>
                        <a:pt x="189" y="6175"/>
                        <a:pt x="315" y="6238"/>
                        <a:pt x="473" y="6238"/>
                      </a:cubicBezTo>
                      <a:lnTo>
                        <a:pt x="1764" y="5923"/>
                      </a:lnTo>
                      <a:cubicBezTo>
                        <a:pt x="2206" y="6144"/>
                        <a:pt x="2678" y="6238"/>
                        <a:pt x="3182" y="6238"/>
                      </a:cubicBezTo>
                      <a:cubicBezTo>
                        <a:pt x="4915" y="6238"/>
                        <a:pt x="6301" y="4820"/>
                        <a:pt x="6301" y="3119"/>
                      </a:cubicBezTo>
                      <a:cubicBezTo>
                        <a:pt x="6301" y="1386"/>
                        <a:pt x="4883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470" name="Google Shape;9151;p73">
                  <a:extLst>
                    <a:ext uri="{FF2B5EF4-FFF2-40B4-BE49-F238E27FC236}">
                      <a16:creationId xmlns:a16="http://schemas.microsoft.com/office/drawing/2014/main" id="{33925D72-BA36-73C9-602B-40BB85B2ED29}"/>
                    </a:ext>
                  </a:extLst>
                </p:cNvPr>
                <p:cNvSpPr/>
                <p:nvPr/>
              </p:nvSpPr>
              <p:spPr>
                <a:xfrm>
                  <a:off x="895000" y="2058450"/>
                  <a:ext cx="173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cubicBezTo>
                        <a:pt x="536" y="725"/>
                        <a:pt x="693" y="567"/>
                        <a:pt x="693" y="378"/>
                      </a:cubicBez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307" name="Google Shape;9152;p73">
                <a:extLst>
                  <a:ext uri="{FF2B5EF4-FFF2-40B4-BE49-F238E27FC236}">
                    <a16:creationId xmlns:a16="http://schemas.microsoft.com/office/drawing/2014/main" id="{2FC44F5E-E123-4071-F1C1-21685FB1896A}"/>
                  </a:ext>
                </a:extLst>
              </p:cNvPr>
              <p:cNvGrpSpPr/>
              <p:nvPr/>
            </p:nvGrpSpPr>
            <p:grpSpPr>
              <a:xfrm>
                <a:off x="765251" y="2280947"/>
                <a:ext cx="503276" cy="500655"/>
                <a:chOff x="685475" y="2318350"/>
                <a:chExt cx="297750" cy="296200"/>
              </a:xfrm>
              <a:grpFill/>
            </p:grpSpPr>
            <p:sp>
              <p:nvSpPr>
                <p:cNvPr id="464" name="Google Shape;9153;p73">
                  <a:extLst>
                    <a:ext uri="{FF2B5EF4-FFF2-40B4-BE49-F238E27FC236}">
                      <a16:creationId xmlns:a16="http://schemas.microsoft.com/office/drawing/2014/main" id="{1021A423-8B91-EA74-F17E-79C220509D66}"/>
                    </a:ext>
                  </a:extLst>
                </p:cNvPr>
                <p:cNvSpPr/>
                <p:nvPr/>
              </p:nvSpPr>
              <p:spPr>
                <a:xfrm>
                  <a:off x="685475" y="2371925"/>
                  <a:ext cx="142600" cy="24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9679" extrusionOk="0">
                      <a:moveTo>
                        <a:pt x="2080" y="662"/>
                      </a:moveTo>
                      <a:cubicBezTo>
                        <a:pt x="2458" y="662"/>
                        <a:pt x="2773" y="977"/>
                        <a:pt x="2773" y="1387"/>
                      </a:cubicBezTo>
                      <a:cubicBezTo>
                        <a:pt x="2773" y="1765"/>
                        <a:pt x="2458" y="2080"/>
                        <a:pt x="2080" y="2080"/>
                      </a:cubicBezTo>
                      <a:cubicBezTo>
                        <a:pt x="1671" y="2080"/>
                        <a:pt x="1356" y="1765"/>
                        <a:pt x="1356" y="1387"/>
                      </a:cubicBezTo>
                      <a:cubicBezTo>
                        <a:pt x="1356" y="977"/>
                        <a:pt x="1734" y="662"/>
                        <a:pt x="2080" y="662"/>
                      </a:cubicBezTo>
                      <a:close/>
                      <a:moveTo>
                        <a:pt x="2962" y="6900"/>
                      </a:moveTo>
                      <a:lnTo>
                        <a:pt x="3120" y="7593"/>
                      </a:lnTo>
                      <a:lnTo>
                        <a:pt x="1135" y="7593"/>
                      </a:lnTo>
                      <a:lnTo>
                        <a:pt x="1293" y="6900"/>
                      </a:lnTo>
                      <a:close/>
                      <a:moveTo>
                        <a:pt x="1742" y="2767"/>
                      </a:moveTo>
                      <a:cubicBezTo>
                        <a:pt x="1866" y="2767"/>
                        <a:pt x="1991" y="2831"/>
                        <a:pt x="2049" y="2962"/>
                      </a:cubicBezTo>
                      <a:lnTo>
                        <a:pt x="2553" y="3938"/>
                      </a:lnTo>
                      <a:cubicBezTo>
                        <a:pt x="2584" y="4064"/>
                        <a:pt x="2742" y="4127"/>
                        <a:pt x="2868" y="4127"/>
                      </a:cubicBezTo>
                      <a:lnTo>
                        <a:pt x="3813" y="4127"/>
                      </a:lnTo>
                      <a:cubicBezTo>
                        <a:pt x="4002" y="4127"/>
                        <a:pt x="4159" y="4285"/>
                        <a:pt x="4159" y="4474"/>
                      </a:cubicBezTo>
                      <a:cubicBezTo>
                        <a:pt x="4159" y="4695"/>
                        <a:pt x="4002" y="4852"/>
                        <a:pt x="3813" y="4852"/>
                      </a:cubicBezTo>
                      <a:lnTo>
                        <a:pt x="2427" y="4852"/>
                      </a:lnTo>
                      <a:cubicBezTo>
                        <a:pt x="2301" y="4852"/>
                        <a:pt x="2175" y="4758"/>
                        <a:pt x="2112" y="4631"/>
                      </a:cubicBezTo>
                      <a:cubicBezTo>
                        <a:pt x="2042" y="4515"/>
                        <a:pt x="1919" y="4450"/>
                        <a:pt x="1784" y="4450"/>
                      </a:cubicBezTo>
                      <a:cubicBezTo>
                        <a:pt x="1737" y="4450"/>
                        <a:pt x="1688" y="4458"/>
                        <a:pt x="1639" y="4474"/>
                      </a:cubicBezTo>
                      <a:cubicBezTo>
                        <a:pt x="1482" y="4568"/>
                        <a:pt x="1387" y="4758"/>
                        <a:pt x="1482" y="4947"/>
                      </a:cubicBezTo>
                      <a:cubicBezTo>
                        <a:pt x="1671" y="5325"/>
                        <a:pt x="2017" y="5545"/>
                        <a:pt x="2427" y="5545"/>
                      </a:cubicBezTo>
                      <a:lnTo>
                        <a:pt x="3813" y="5545"/>
                      </a:lnTo>
                      <a:cubicBezTo>
                        <a:pt x="3970" y="5545"/>
                        <a:pt x="4128" y="5671"/>
                        <a:pt x="4159" y="5829"/>
                      </a:cubicBezTo>
                      <a:lnTo>
                        <a:pt x="4853" y="8570"/>
                      </a:lnTo>
                      <a:cubicBezTo>
                        <a:pt x="4916" y="8790"/>
                        <a:pt x="4790" y="8979"/>
                        <a:pt x="4632" y="9011"/>
                      </a:cubicBezTo>
                      <a:cubicBezTo>
                        <a:pt x="4608" y="9015"/>
                        <a:pt x="4584" y="9017"/>
                        <a:pt x="4560" y="9017"/>
                      </a:cubicBezTo>
                      <a:cubicBezTo>
                        <a:pt x="4403" y="9017"/>
                        <a:pt x="4273" y="8927"/>
                        <a:pt x="4191" y="8790"/>
                      </a:cubicBezTo>
                      <a:lnTo>
                        <a:pt x="3655" y="6522"/>
                      </a:lnTo>
                      <a:cubicBezTo>
                        <a:pt x="3592" y="6364"/>
                        <a:pt x="3498" y="6270"/>
                        <a:pt x="3277" y="6270"/>
                      </a:cubicBezTo>
                      <a:lnTo>
                        <a:pt x="1040" y="6270"/>
                      </a:lnTo>
                      <a:cubicBezTo>
                        <a:pt x="914" y="6270"/>
                        <a:pt x="851" y="6207"/>
                        <a:pt x="757" y="6144"/>
                      </a:cubicBezTo>
                      <a:cubicBezTo>
                        <a:pt x="694" y="5986"/>
                        <a:pt x="694" y="5892"/>
                        <a:pt x="694" y="5797"/>
                      </a:cubicBezTo>
                      <a:lnTo>
                        <a:pt x="1419" y="3025"/>
                      </a:lnTo>
                      <a:cubicBezTo>
                        <a:pt x="1453" y="2855"/>
                        <a:pt x="1597" y="2767"/>
                        <a:pt x="1742" y="2767"/>
                      </a:cubicBezTo>
                      <a:close/>
                      <a:moveTo>
                        <a:pt x="2143" y="0"/>
                      </a:moveTo>
                      <a:cubicBezTo>
                        <a:pt x="1419" y="0"/>
                        <a:pt x="788" y="630"/>
                        <a:pt x="788" y="1387"/>
                      </a:cubicBezTo>
                      <a:cubicBezTo>
                        <a:pt x="788" y="1733"/>
                        <a:pt x="946" y="2080"/>
                        <a:pt x="1135" y="2332"/>
                      </a:cubicBezTo>
                      <a:cubicBezTo>
                        <a:pt x="977" y="2426"/>
                        <a:pt x="851" y="2647"/>
                        <a:pt x="788" y="2867"/>
                      </a:cubicBezTo>
                      <a:lnTo>
                        <a:pt x="64" y="5640"/>
                      </a:lnTo>
                      <a:cubicBezTo>
                        <a:pt x="1" y="5955"/>
                        <a:pt x="64" y="6270"/>
                        <a:pt x="253" y="6522"/>
                      </a:cubicBezTo>
                      <a:cubicBezTo>
                        <a:pt x="347" y="6648"/>
                        <a:pt x="473" y="6774"/>
                        <a:pt x="631" y="6805"/>
                      </a:cubicBezTo>
                      <a:lnTo>
                        <a:pt x="32" y="9263"/>
                      </a:lnTo>
                      <a:cubicBezTo>
                        <a:pt x="1" y="9452"/>
                        <a:pt x="95" y="9609"/>
                        <a:pt x="253" y="9672"/>
                      </a:cubicBezTo>
                      <a:cubicBezTo>
                        <a:pt x="281" y="9676"/>
                        <a:pt x="309" y="9678"/>
                        <a:pt x="335" y="9678"/>
                      </a:cubicBezTo>
                      <a:cubicBezTo>
                        <a:pt x="513" y="9678"/>
                        <a:pt x="639" y="9589"/>
                        <a:pt x="694" y="9452"/>
                      </a:cubicBezTo>
                      <a:lnTo>
                        <a:pt x="977" y="8318"/>
                      </a:lnTo>
                      <a:lnTo>
                        <a:pt x="3372" y="8318"/>
                      </a:lnTo>
                      <a:lnTo>
                        <a:pt x="3529" y="8885"/>
                      </a:lnTo>
                      <a:cubicBezTo>
                        <a:pt x="3661" y="9359"/>
                        <a:pt x="4079" y="9679"/>
                        <a:pt x="4526" y="9679"/>
                      </a:cubicBezTo>
                      <a:cubicBezTo>
                        <a:pt x="4613" y="9679"/>
                        <a:pt x="4702" y="9667"/>
                        <a:pt x="4790" y="9641"/>
                      </a:cubicBezTo>
                      <a:cubicBezTo>
                        <a:pt x="5357" y="9483"/>
                        <a:pt x="5703" y="8916"/>
                        <a:pt x="5546" y="8381"/>
                      </a:cubicBezTo>
                      <a:lnTo>
                        <a:pt x="4821" y="5640"/>
                      </a:lnTo>
                      <a:cubicBezTo>
                        <a:pt x="4790" y="5482"/>
                        <a:pt x="4727" y="5325"/>
                        <a:pt x="4601" y="5199"/>
                      </a:cubicBezTo>
                      <a:cubicBezTo>
                        <a:pt x="4758" y="5010"/>
                        <a:pt x="4884" y="4758"/>
                        <a:pt x="4884" y="4474"/>
                      </a:cubicBezTo>
                      <a:cubicBezTo>
                        <a:pt x="4884" y="3907"/>
                        <a:pt x="4412" y="3466"/>
                        <a:pt x="3844" y="3466"/>
                      </a:cubicBezTo>
                      <a:lnTo>
                        <a:pt x="3088" y="3466"/>
                      </a:lnTo>
                      <a:lnTo>
                        <a:pt x="2710" y="2647"/>
                      </a:lnTo>
                      <a:cubicBezTo>
                        <a:pt x="3183" y="2395"/>
                        <a:pt x="3529" y="1922"/>
                        <a:pt x="3529" y="1387"/>
                      </a:cubicBezTo>
                      <a:cubicBezTo>
                        <a:pt x="3529" y="630"/>
                        <a:pt x="2899" y="0"/>
                        <a:pt x="21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465" name="Google Shape;9154;p73">
                  <a:extLst>
                    <a:ext uri="{FF2B5EF4-FFF2-40B4-BE49-F238E27FC236}">
                      <a16:creationId xmlns:a16="http://schemas.microsoft.com/office/drawing/2014/main" id="{583D06D6-6EF9-B01A-534D-360292E157CB}"/>
                    </a:ext>
                  </a:extLst>
                </p:cNvPr>
                <p:cNvSpPr/>
                <p:nvPr/>
              </p:nvSpPr>
              <p:spPr>
                <a:xfrm>
                  <a:off x="839850" y="2371925"/>
                  <a:ext cx="143375" cy="2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5" h="9705" extrusionOk="0">
                      <a:moveTo>
                        <a:pt x="3624" y="662"/>
                      </a:moveTo>
                      <a:cubicBezTo>
                        <a:pt x="4002" y="662"/>
                        <a:pt x="4317" y="977"/>
                        <a:pt x="4317" y="1355"/>
                      </a:cubicBezTo>
                      <a:cubicBezTo>
                        <a:pt x="4317" y="1765"/>
                        <a:pt x="4002" y="2080"/>
                        <a:pt x="3624" y="2080"/>
                      </a:cubicBezTo>
                      <a:cubicBezTo>
                        <a:pt x="3214" y="2080"/>
                        <a:pt x="2899" y="1765"/>
                        <a:pt x="2899" y="1355"/>
                      </a:cubicBezTo>
                      <a:cubicBezTo>
                        <a:pt x="2899" y="977"/>
                        <a:pt x="3214" y="662"/>
                        <a:pt x="3624" y="662"/>
                      </a:cubicBezTo>
                      <a:close/>
                      <a:moveTo>
                        <a:pt x="4317" y="6900"/>
                      </a:moveTo>
                      <a:lnTo>
                        <a:pt x="4474" y="7593"/>
                      </a:lnTo>
                      <a:lnTo>
                        <a:pt x="2490" y="7593"/>
                      </a:lnTo>
                      <a:lnTo>
                        <a:pt x="2647" y="6900"/>
                      </a:lnTo>
                      <a:close/>
                      <a:moveTo>
                        <a:pt x="3962" y="2731"/>
                      </a:moveTo>
                      <a:cubicBezTo>
                        <a:pt x="4108" y="2731"/>
                        <a:pt x="4250" y="2818"/>
                        <a:pt x="4285" y="2993"/>
                      </a:cubicBezTo>
                      <a:lnTo>
                        <a:pt x="4979" y="5734"/>
                      </a:lnTo>
                      <a:cubicBezTo>
                        <a:pt x="5010" y="6018"/>
                        <a:pt x="4853" y="6207"/>
                        <a:pt x="4632" y="6207"/>
                      </a:cubicBezTo>
                      <a:lnTo>
                        <a:pt x="2395" y="6207"/>
                      </a:lnTo>
                      <a:cubicBezTo>
                        <a:pt x="2238" y="6207"/>
                        <a:pt x="2080" y="6333"/>
                        <a:pt x="2049" y="6490"/>
                      </a:cubicBezTo>
                      <a:lnTo>
                        <a:pt x="1482" y="8727"/>
                      </a:lnTo>
                      <a:cubicBezTo>
                        <a:pt x="1456" y="8883"/>
                        <a:pt x="1323" y="8996"/>
                        <a:pt x="1154" y="8996"/>
                      </a:cubicBezTo>
                      <a:cubicBezTo>
                        <a:pt x="1118" y="8996"/>
                        <a:pt x="1080" y="8990"/>
                        <a:pt x="1040" y="8979"/>
                      </a:cubicBezTo>
                      <a:cubicBezTo>
                        <a:pt x="851" y="8916"/>
                        <a:pt x="725" y="8727"/>
                        <a:pt x="820" y="8538"/>
                      </a:cubicBezTo>
                      <a:lnTo>
                        <a:pt x="1513" y="5766"/>
                      </a:lnTo>
                      <a:cubicBezTo>
                        <a:pt x="1576" y="5608"/>
                        <a:pt x="1671" y="5514"/>
                        <a:pt x="1891" y="5514"/>
                      </a:cubicBezTo>
                      <a:lnTo>
                        <a:pt x="3246" y="5514"/>
                      </a:lnTo>
                      <a:cubicBezTo>
                        <a:pt x="3655" y="5514"/>
                        <a:pt x="4002" y="5262"/>
                        <a:pt x="4222" y="4915"/>
                      </a:cubicBezTo>
                      <a:cubicBezTo>
                        <a:pt x="4285" y="4758"/>
                        <a:pt x="4222" y="4537"/>
                        <a:pt x="4033" y="4442"/>
                      </a:cubicBezTo>
                      <a:cubicBezTo>
                        <a:pt x="3993" y="4426"/>
                        <a:pt x="3948" y="4418"/>
                        <a:pt x="3902" y="4418"/>
                      </a:cubicBezTo>
                      <a:cubicBezTo>
                        <a:pt x="3770" y="4418"/>
                        <a:pt x="3631" y="4483"/>
                        <a:pt x="3561" y="4600"/>
                      </a:cubicBezTo>
                      <a:cubicBezTo>
                        <a:pt x="3529" y="4726"/>
                        <a:pt x="3372" y="4789"/>
                        <a:pt x="3246" y="4789"/>
                      </a:cubicBezTo>
                      <a:lnTo>
                        <a:pt x="1891" y="4789"/>
                      </a:lnTo>
                      <a:cubicBezTo>
                        <a:pt x="1671" y="4789"/>
                        <a:pt x="1513" y="4631"/>
                        <a:pt x="1513" y="4442"/>
                      </a:cubicBezTo>
                      <a:cubicBezTo>
                        <a:pt x="1513" y="4253"/>
                        <a:pt x="1671" y="4096"/>
                        <a:pt x="1891" y="4096"/>
                      </a:cubicBezTo>
                      <a:lnTo>
                        <a:pt x="2836" y="4096"/>
                      </a:lnTo>
                      <a:cubicBezTo>
                        <a:pt x="2931" y="4096"/>
                        <a:pt x="3057" y="4001"/>
                        <a:pt x="3151" y="3907"/>
                      </a:cubicBezTo>
                      <a:cubicBezTo>
                        <a:pt x="3151" y="3844"/>
                        <a:pt x="3655" y="2899"/>
                        <a:pt x="3655" y="2899"/>
                      </a:cubicBezTo>
                      <a:cubicBezTo>
                        <a:pt x="3725" y="2787"/>
                        <a:pt x="3845" y="2731"/>
                        <a:pt x="3962" y="2731"/>
                      </a:cubicBezTo>
                      <a:close/>
                      <a:moveTo>
                        <a:pt x="3529" y="0"/>
                      </a:moveTo>
                      <a:cubicBezTo>
                        <a:pt x="2805" y="0"/>
                        <a:pt x="2175" y="630"/>
                        <a:pt x="2175" y="1355"/>
                      </a:cubicBezTo>
                      <a:cubicBezTo>
                        <a:pt x="2175" y="1922"/>
                        <a:pt x="2490" y="2395"/>
                        <a:pt x="2994" y="2615"/>
                      </a:cubicBezTo>
                      <a:lnTo>
                        <a:pt x="2584" y="3466"/>
                      </a:lnTo>
                      <a:lnTo>
                        <a:pt x="1860" y="3466"/>
                      </a:lnTo>
                      <a:cubicBezTo>
                        <a:pt x="1261" y="3466"/>
                        <a:pt x="820" y="3938"/>
                        <a:pt x="820" y="4474"/>
                      </a:cubicBezTo>
                      <a:cubicBezTo>
                        <a:pt x="820" y="4758"/>
                        <a:pt x="946" y="4978"/>
                        <a:pt x="1103" y="5199"/>
                      </a:cubicBezTo>
                      <a:cubicBezTo>
                        <a:pt x="977" y="5325"/>
                        <a:pt x="914" y="5451"/>
                        <a:pt x="851" y="5608"/>
                      </a:cubicBezTo>
                      <a:lnTo>
                        <a:pt x="158" y="8381"/>
                      </a:lnTo>
                      <a:cubicBezTo>
                        <a:pt x="1" y="8916"/>
                        <a:pt x="347" y="9483"/>
                        <a:pt x="914" y="9641"/>
                      </a:cubicBezTo>
                      <a:cubicBezTo>
                        <a:pt x="1002" y="9667"/>
                        <a:pt x="1091" y="9679"/>
                        <a:pt x="1178" y="9679"/>
                      </a:cubicBezTo>
                      <a:cubicBezTo>
                        <a:pt x="1624" y="9679"/>
                        <a:pt x="2038" y="9359"/>
                        <a:pt x="2143" y="8885"/>
                      </a:cubicBezTo>
                      <a:lnTo>
                        <a:pt x="2332" y="8286"/>
                      </a:lnTo>
                      <a:lnTo>
                        <a:pt x="4695" y="8286"/>
                      </a:lnTo>
                      <a:lnTo>
                        <a:pt x="4947" y="9452"/>
                      </a:lnTo>
                      <a:cubicBezTo>
                        <a:pt x="4995" y="9597"/>
                        <a:pt x="5118" y="9704"/>
                        <a:pt x="5257" y="9704"/>
                      </a:cubicBezTo>
                      <a:cubicBezTo>
                        <a:pt x="5300" y="9704"/>
                        <a:pt x="5344" y="9694"/>
                        <a:pt x="5388" y="9672"/>
                      </a:cubicBezTo>
                      <a:cubicBezTo>
                        <a:pt x="5577" y="9641"/>
                        <a:pt x="5703" y="9452"/>
                        <a:pt x="5609" y="9231"/>
                      </a:cubicBezTo>
                      <a:lnTo>
                        <a:pt x="5042" y="6805"/>
                      </a:lnTo>
                      <a:cubicBezTo>
                        <a:pt x="5514" y="6616"/>
                        <a:pt x="5735" y="6144"/>
                        <a:pt x="5640" y="5640"/>
                      </a:cubicBezTo>
                      <a:lnTo>
                        <a:pt x="4916" y="2867"/>
                      </a:lnTo>
                      <a:cubicBezTo>
                        <a:pt x="4884" y="2647"/>
                        <a:pt x="4758" y="2489"/>
                        <a:pt x="4569" y="2332"/>
                      </a:cubicBezTo>
                      <a:cubicBezTo>
                        <a:pt x="4790" y="2080"/>
                        <a:pt x="4916" y="1733"/>
                        <a:pt x="4916" y="1355"/>
                      </a:cubicBezTo>
                      <a:cubicBezTo>
                        <a:pt x="4916" y="630"/>
                        <a:pt x="4285" y="0"/>
                        <a:pt x="352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466" name="Google Shape;9155;p73">
                  <a:extLst>
                    <a:ext uri="{FF2B5EF4-FFF2-40B4-BE49-F238E27FC236}">
                      <a16:creationId xmlns:a16="http://schemas.microsoft.com/office/drawing/2014/main" id="{CEB15D6E-7CA3-F2BE-0726-49CB2169CE7B}"/>
                    </a:ext>
                  </a:extLst>
                </p:cNvPr>
                <p:cNvSpPr/>
                <p:nvPr/>
              </p:nvSpPr>
              <p:spPr>
                <a:xfrm>
                  <a:off x="772900" y="2318350"/>
                  <a:ext cx="122125" cy="10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4203" extrusionOk="0">
                      <a:moveTo>
                        <a:pt x="3844" y="631"/>
                      </a:moveTo>
                      <a:cubicBezTo>
                        <a:pt x="4034" y="631"/>
                        <a:pt x="4223" y="789"/>
                        <a:pt x="4223" y="978"/>
                      </a:cubicBezTo>
                      <a:lnTo>
                        <a:pt x="4223" y="1734"/>
                      </a:lnTo>
                      <a:cubicBezTo>
                        <a:pt x="4223" y="1923"/>
                        <a:pt x="4034" y="2112"/>
                        <a:pt x="3844" y="2112"/>
                      </a:cubicBezTo>
                      <a:cubicBezTo>
                        <a:pt x="3655" y="2143"/>
                        <a:pt x="3498" y="2301"/>
                        <a:pt x="3498" y="2458"/>
                      </a:cubicBezTo>
                      <a:lnTo>
                        <a:pt x="3498" y="2994"/>
                      </a:lnTo>
                      <a:lnTo>
                        <a:pt x="2679" y="2206"/>
                      </a:lnTo>
                      <a:cubicBezTo>
                        <a:pt x="2584" y="2143"/>
                        <a:pt x="2521" y="2112"/>
                        <a:pt x="2427" y="2112"/>
                      </a:cubicBezTo>
                      <a:lnTo>
                        <a:pt x="1009" y="2112"/>
                      </a:lnTo>
                      <a:cubicBezTo>
                        <a:pt x="820" y="2112"/>
                        <a:pt x="662" y="1923"/>
                        <a:pt x="662" y="1734"/>
                      </a:cubicBezTo>
                      <a:lnTo>
                        <a:pt x="662" y="978"/>
                      </a:lnTo>
                      <a:cubicBezTo>
                        <a:pt x="662" y="789"/>
                        <a:pt x="820" y="631"/>
                        <a:pt x="1009" y="631"/>
                      </a:cubicBezTo>
                      <a:close/>
                      <a:moveTo>
                        <a:pt x="1009" y="1"/>
                      </a:moveTo>
                      <a:cubicBezTo>
                        <a:pt x="442" y="1"/>
                        <a:pt x="1" y="474"/>
                        <a:pt x="1" y="1041"/>
                      </a:cubicBezTo>
                      <a:lnTo>
                        <a:pt x="1" y="1765"/>
                      </a:lnTo>
                      <a:cubicBezTo>
                        <a:pt x="1" y="2364"/>
                        <a:pt x="473" y="2805"/>
                        <a:pt x="1009" y="2805"/>
                      </a:cubicBezTo>
                      <a:lnTo>
                        <a:pt x="2269" y="2805"/>
                      </a:lnTo>
                      <a:lnTo>
                        <a:pt x="3592" y="4097"/>
                      </a:lnTo>
                      <a:cubicBezTo>
                        <a:pt x="3663" y="4167"/>
                        <a:pt x="3770" y="4203"/>
                        <a:pt x="3872" y="4203"/>
                      </a:cubicBezTo>
                      <a:cubicBezTo>
                        <a:pt x="3906" y="4203"/>
                        <a:pt x="3939" y="4199"/>
                        <a:pt x="3970" y="4191"/>
                      </a:cubicBezTo>
                      <a:cubicBezTo>
                        <a:pt x="4097" y="4160"/>
                        <a:pt x="4160" y="4002"/>
                        <a:pt x="4160" y="3876"/>
                      </a:cubicBezTo>
                      <a:lnTo>
                        <a:pt x="4160" y="2773"/>
                      </a:lnTo>
                      <a:cubicBezTo>
                        <a:pt x="4569" y="2616"/>
                        <a:pt x="4884" y="2238"/>
                        <a:pt x="4884" y="1765"/>
                      </a:cubicBezTo>
                      <a:lnTo>
                        <a:pt x="4884" y="1041"/>
                      </a:lnTo>
                      <a:cubicBezTo>
                        <a:pt x="4884" y="442"/>
                        <a:pt x="4412" y="1"/>
                        <a:pt x="384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sp>
            <p:nvSpPr>
              <p:cNvPr id="308" name="Google Shape;9156;p73">
                <a:extLst>
                  <a:ext uri="{FF2B5EF4-FFF2-40B4-BE49-F238E27FC236}">
                    <a16:creationId xmlns:a16="http://schemas.microsoft.com/office/drawing/2014/main" id="{57850422-C86A-EBD6-306C-453B54B3A5C1}"/>
                  </a:ext>
                </a:extLst>
              </p:cNvPr>
              <p:cNvSpPr/>
              <p:nvPr/>
            </p:nvSpPr>
            <p:spPr>
              <a:xfrm>
                <a:off x="767248" y="2924655"/>
                <a:ext cx="499261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11846" extrusionOk="0">
                    <a:moveTo>
                      <a:pt x="5829" y="693"/>
                    </a:moveTo>
                    <a:cubicBezTo>
                      <a:pt x="6238" y="693"/>
                      <a:pt x="6553" y="1008"/>
                      <a:pt x="6553" y="1418"/>
                    </a:cubicBezTo>
                    <a:cubicBezTo>
                      <a:pt x="6553" y="1796"/>
                      <a:pt x="6238" y="2111"/>
                      <a:pt x="5829" y="2111"/>
                    </a:cubicBezTo>
                    <a:cubicBezTo>
                      <a:pt x="5451" y="2111"/>
                      <a:pt x="5136" y="1796"/>
                      <a:pt x="5136" y="1418"/>
                    </a:cubicBezTo>
                    <a:cubicBezTo>
                      <a:pt x="5136" y="1008"/>
                      <a:pt x="5482" y="693"/>
                      <a:pt x="5829" y="693"/>
                    </a:cubicBezTo>
                    <a:close/>
                    <a:moveTo>
                      <a:pt x="5829" y="2773"/>
                    </a:moveTo>
                    <a:cubicBezTo>
                      <a:pt x="6774" y="2773"/>
                      <a:pt x="7562" y="3560"/>
                      <a:pt x="7562" y="4568"/>
                    </a:cubicBezTo>
                    <a:lnTo>
                      <a:pt x="7562" y="4915"/>
                    </a:lnTo>
                    <a:lnTo>
                      <a:pt x="4096" y="4915"/>
                    </a:lnTo>
                    <a:lnTo>
                      <a:pt x="4096" y="4568"/>
                    </a:lnTo>
                    <a:cubicBezTo>
                      <a:pt x="4096" y="3560"/>
                      <a:pt x="4884" y="2773"/>
                      <a:pt x="5829" y="2773"/>
                    </a:cubicBezTo>
                    <a:close/>
                    <a:moveTo>
                      <a:pt x="2363" y="6963"/>
                    </a:moveTo>
                    <a:cubicBezTo>
                      <a:pt x="2773" y="6963"/>
                      <a:pt x="3088" y="7278"/>
                      <a:pt x="3088" y="7656"/>
                    </a:cubicBezTo>
                    <a:cubicBezTo>
                      <a:pt x="3088" y="8065"/>
                      <a:pt x="2773" y="8380"/>
                      <a:pt x="2363" y="8380"/>
                    </a:cubicBezTo>
                    <a:cubicBezTo>
                      <a:pt x="1985" y="8380"/>
                      <a:pt x="1670" y="8065"/>
                      <a:pt x="1670" y="7656"/>
                    </a:cubicBezTo>
                    <a:cubicBezTo>
                      <a:pt x="1670" y="7278"/>
                      <a:pt x="1985" y="6963"/>
                      <a:pt x="2363" y="6963"/>
                    </a:cubicBezTo>
                    <a:close/>
                    <a:moveTo>
                      <a:pt x="9357" y="6963"/>
                    </a:moveTo>
                    <a:cubicBezTo>
                      <a:pt x="9735" y="6963"/>
                      <a:pt x="10050" y="7278"/>
                      <a:pt x="10050" y="7656"/>
                    </a:cubicBezTo>
                    <a:cubicBezTo>
                      <a:pt x="10050" y="8065"/>
                      <a:pt x="9735" y="8380"/>
                      <a:pt x="9357" y="8380"/>
                    </a:cubicBezTo>
                    <a:cubicBezTo>
                      <a:pt x="8948" y="8380"/>
                      <a:pt x="8633" y="8065"/>
                      <a:pt x="8633" y="7656"/>
                    </a:cubicBezTo>
                    <a:cubicBezTo>
                      <a:pt x="8633" y="7278"/>
                      <a:pt x="8948" y="6963"/>
                      <a:pt x="9357" y="6963"/>
                    </a:cubicBezTo>
                    <a:close/>
                    <a:moveTo>
                      <a:pt x="2363" y="9042"/>
                    </a:moveTo>
                    <a:cubicBezTo>
                      <a:pt x="3308" y="9042"/>
                      <a:pt x="4096" y="9830"/>
                      <a:pt x="4096" y="10806"/>
                    </a:cubicBezTo>
                    <a:lnTo>
                      <a:pt x="4096" y="11184"/>
                    </a:lnTo>
                    <a:lnTo>
                      <a:pt x="630" y="11184"/>
                    </a:lnTo>
                    <a:lnTo>
                      <a:pt x="630" y="10806"/>
                    </a:lnTo>
                    <a:cubicBezTo>
                      <a:pt x="630" y="9830"/>
                      <a:pt x="1418" y="9042"/>
                      <a:pt x="2363" y="9042"/>
                    </a:cubicBezTo>
                    <a:close/>
                    <a:moveTo>
                      <a:pt x="9357" y="9042"/>
                    </a:moveTo>
                    <a:cubicBezTo>
                      <a:pt x="10302" y="9042"/>
                      <a:pt x="11090" y="9830"/>
                      <a:pt x="11090" y="10806"/>
                    </a:cubicBezTo>
                    <a:lnTo>
                      <a:pt x="11090" y="11184"/>
                    </a:lnTo>
                    <a:lnTo>
                      <a:pt x="7625" y="11184"/>
                    </a:lnTo>
                    <a:lnTo>
                      <a:pt x="7625" y="10806"/>
                    </a:lnTo>
                    <a:cubicBezTo>
                      <a:pt x="7625" y="9830"/>
                      <a:pt x="8412" y="9042"/>
                      <a:pt x="9357" y="9042"/>
                    </a:cubicBezTo>
                    <a:close/>
                    <a:moveTo>
                      <a:pt x="5892" y="0"/>
                    </a:moveTo>
                    <a:cubicBezTo>
                      <a:pt x="5136" y="0"/>
                      <a:pt x="4506" y="630"/>
                      <a:pt x="4506" y="1355"/>
                    </a:cubicBezTo>
                    <a:cubicBezTo>
                      <a:pt x="4506" y="1733"/>
                      <a:pt x="4632" y="2016"/>
                      <a:pt x="4852" y="2300"/>
                    </a:cubicBezTo>
                    <a:cubicBezTo>
                      <a:pt x="4033" y="2710"/>
                      <a:pt x="3466" y="3529"/>
                      <a:pt x="3466" y="4505"/>
                    </a:cubicBezTo>
                    <a:lnTo>
                      <a:pt x="3466" y="5230"/>
                    </a:lnTo>
                    <a:cubicBezTo>
                      <a:pt x="3466" y="5419"/>
                      <a:pt x="3623" y="5577"/>
                      <a:pt x="3844" y="5577"/>
                    </a:cubicBezTo>
                    <a:lnTo>
                      <a:pt x="5577" y="5577"/>
                    </a:lnTo>
                    <a:lnTo>
                      <a:pt x="5577" y="7152"/>
                    </a:lnTo>
                    <a:lnTo>
                      <a:pt x="3875" y="8822"/>
                    </a:lnTo>
                    <a:cubicBezTo>
                      <a:pt x="3749" y="8696"/>
                      <a:pt x="3592" y="8601"/>
                      <a:pt x="3434" y="8569"/>
                    </a:cubicBezTo>
                    <a:cubicBezTo>
                      <a:pt x="3686" y="8349"/>
                      <a:pt x="3781" y="8034"/>
                      <a:pt x="3781" y="7624"/>
                    </a:cubicBezTo>
                    <a:cubicBezTo>
                      <a:pt x="3781" y="6868"/>
                      <a:pt x="3151" y="6238"/>
                      <a:pt x="2426" y="6238"/>
                    </a:cubicBezTo>
                    <a:cubicBezTo>
                      <a:pt x="1670" y="6238"/>
                      <a:pt x="1040" y="6868"/>
                      <a:pt x="1040" y="7624"/>
                    </a:cubicBezTo>
                    <a:cubicBezTo>
                      <a:pt x="1040" y="7971"/>
                      <a:pt x="1166" y="8286"/>
                      <a:pt x="1387" y="8569"/>
                    </a:cubicBezTo>
                    <a:cubicBezTo>
                      <a:pt x="567" y="8979"/>
                      <a:pt x="0" y="9798"/>
                      <a:pt x="0" y="10775"/>
                    </a:cubicBezTo>
                    <a:lnTo>
                      <a:pt x="0" y="11499"/>
                    </a:lnTo>
                    <a:cubicBezTo>
                      <a:pt x="0" y="11688"/>
                      <a:pt x="158" y="11846"/>
                      <a:pt x="378" y="11846"/>
                    </a:cubicBezTo>
                    <a:lnTo>
                      <a:pt x="4474" y="11846"/>
                    </a:lnTo>
                    <a:cubicBezTo>
                      <a:pt x="4663" y="11846"/>
                      <a:pt x="4821" y="11688"/>
                      <a:pt x="4821" y="11499"/>
                    </a:cubicBezTo>
                    <a:lnTo>
                      <a:pt x="4821" y="10775"/>
                    </a:lnTo>
                    <a:cubicBezTo>
                      <a:pt x="4821" y="10239"/>
                      <a:pt x="4632" y="9704"/>
                      <a:pt x="4348" y="9326"/>
                    </a:cubicBezTo>
                    <a:lnTo>
                      <a:pt x="5860" y="7782"/>
                    </a:lnTo>
                    <a:lnTo>
                      <a:pt x="7404" y="9326"/>
                    </a:lnTo>
                    <a:cubicBezTo>
                      <a:pt x="7089" y="9704"/>
                      <a:pt x="6931" y="10239"/>
                      <a:pt x="6931" y="10775"/>
                    </a:cubicBezTo>
                    <a:lnTo>
                      <a:pt x="6931" y="11499"/>
                    </a:lnTo>
                    <a:cubicBezTo>
                      <a:pt x="6931" y="11688"/>
                      <a:pt x="7089" y="11846"/>
                      <a:pt x="7309" y="11846"/>
                    </a:cubicBezTo>
                    <a:lnTo>
                      <a:pt x="11468" y="11846"/>
                    </a:lnTo>
                    <a:cubicBezTo>
                      <a:pt x="11657" y="11846"/>
                      <a:pt x="11815" y="11688"/>
                      <a:pt x="11815" y="11499"/>
                    </a:cubicBezTo>
                    <a:lnTo>
                      <a:pt x="11815" y="10775"/>
                    </a:lnTo>
                    <a:cubicBezTo>
                      <a:pt x="11783" y="9830"/>
                      <a:pt x="11185" y="8979"/>
                      <a:pt x="10365" y="8569"/>
                    </a:cubicBezTo>
                    <a:cubicBezTo>
                      <a:pt x="10586" y="8349"/>
                      <a:pt x="10712" y="8034"/>
                      <a:pt x="10712" y="7624"/>
                    </a:cubicBezTo>
                    <a:cubicBezTo>
                      <a:pt x="10712" y="6868"/>
                      <a:pt x="10082" y="6238"/>
                      <a:pt x="9357" y="6238"/>
                    </a:cubicBezTo>
                    <a:cubicBezTo>
                      <a:pt x="8601" y="6238"/>
                      <a:pt x="7971" y="6868"/>
                      <a:pt x="7971" y="7624"/>
                    </a:cubicBezTo>
                    <a:cubicBezTo>
                      <a:pt x="7971" y="7971"/>
                      <a:pt x="8097" y="8286"/>
                      <a:pt x="8318" y="8569"/>
                    </a:cubicBezTo>
                    <a:cubicBezTo>
                      <a:pt x="8160" y="8664"/>
                      <a:pt x="8034" y="8727"/>
                      <a:pt x="7877" y="8822"/>
                    </a:cubicBezTo>
                    <a:lnTo>
                      <a:pt x="6207" y="7152"/>
                    </a:lnTo>
                    <a:lnTo>
                      <a:pt x="6207" y="5577"/>
                    </a:lnTo>
                    <a:lnTo>
                      <a:pt x="7940" y="5577"/>
                    </a:lnTo>
                    <a:cubicBezTo>
                      <a:pt x="8129" y="5577"/>
                      <a:pt x="8286" y="5419"/>
                      <a:pt x="8286" y="5230"/>
                    </a:cubicBezTo>
                    <a:lnTo>
                      <a:pt x="8286" y="4505"/>
                    </a:lnTo>
                    <a:cubicBezTo>
                      <a:pt x="8286" y="3529"/>
                      <a:pt x="7688" y="2710"/>
                      <a:pt x="6900" y="2300"/>
                    </a:cubicBezTo>
                    <a:cubicBezTo>
                      <a:pt x="7152" y="2080"/>
                      <a:pt x="7246" y="1764"/>
                      <a:pt x="7246" y="1355"/>
                    </a:cubicBezTo>
                    <a:cubicBezTo>
                      <a:pt x="7246" y="630"/>
                      <a:pt x="6616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/>
                </a:endParaRPr>
              </a:p>
            </p:txBody>
          </p:sp>
          <p:grpSp>
            <p:nvGrpSpPr>
              <p:cNvPr id="309" name="Google Shape;9157;p73">
                <a:extLst>
                  <a:ext uri="{FF2B5EF4-FFF2-40B4-BE49-F238E27FC236}">
                    <a16:creationId xmlns:a16="http://schemas.microsoft.com/office/drawing/2014/main" id="{BC015972-0C3F-7021-4834-4ECD5C4252D9}"/>
                  </a:ext>
                </a:extLst>
              </p:cNvPr>
              <p:cNvGrpSpPr/>
              <p:nvPr/>
            </p:nvGrpSpPr>
            <p:grpSpPr>
              <a:xfrm>
                <a:off x="3957191" y="1688870"/>
                <a:ext cx="443398" cy="498627"/>
                <a:chOff x="2523000" y="1954875"/>
                <a:chExt cx="262325" cy="295000"/>
              </a:xfrm>
              <a:grpFill/>
            </p:grpSpPr>
            <p:sp>
              <p:nvSpPr>
                <p:cNvPr id="462" name="Google Shape;9158;p73">
                  <a:extLst>
                    <a:ext uri="{FF2B5EF4-FFF2-40B4-BE49-F238E27FC236}">
                      <a16:creationId xmlns:a16="http://schemas.microsoft.com/office/drawing/2014/main" id="{99FBBA8A-23D4-24AB-4569-7962A8872310}"/>
                    </a:ext>
                  </a:extLst>
                </p:cNvPr>
                <p:cNvSpPr/>
                <p:nvPr/>
              </p:nvSpPr>
              <p:spPr>
                <a:xfrm>
                  <a:off x="2523000" y="1954875"/>
                  <a:ext cx="262325" cy="29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93" h="11800" extrusionOk="0">
                      <a:moveTo>
                        <a:pt x="5294" y="709"/>
                      </a:moveTo>
                      <a:cubicBezTo>
                        <a:pt x="6350" y="1316"/>
                        <a:pt x="7422" y="1602"/>
                        <a:pt x="8487" y="1602"/>
                      </a:cubicBezTo>
                      <a:cubicBezTo>
                        <a:pt x="8915" y="1602"/>
                        <a:pt x="9343" y="1556"/>
                        <a:pt x="9767" y="1465"/>
                      </a:cubicBezTo>
                      <a:lnTo>
                        <a:pt x="9767" y="5026"/>
                      </a:lnTo>
                      <a:cubicBezTo>
                        <a:pt x="9767" y="7798"/>
                        <a:pt x="7940" y="10287"/>
                        <a:pt x="5294" y="11137"/>
                      </a:cubicBezTo>
                      <a:cubicBezTo>
                        <a:pt x="2647" y="10350"/>
                        <a:pt x="789" y="7798"/>
                        <a:pt x="789" y="5026"/>
                      </a:cubicBezTo>
                      <a:lnTo>
                        <a:pt x="789" y="1465"/>
                      </a:lnTo>
                      <a:cubicBezTo>
                        <a:pt x="1222" y="1556"/>
                        <a:pt x="1654" y="1602"/>
                        <a:pt x="2084" y="1602"/>
                      </a:cubicBezTo>
                      <a:cubicBezTo>
                        <a:pt x="3153" y="1602"/>
                        <a:pt x="4215" y="1316"/>
                        <a:pt x="5294" y="709"/>
                      </a:cubicBezTo>
                      <a:close/>
                      <a:moveTo>
                        <a:pt x="5266" y="0"/>
                      </a:moveTo>
                      <a:cubicBezTo>
                        <a:pt x="5207" y="0"/>
                        <a:pt x="5152" y="16"/>
                        <a:pt x="5105" y="48"/>
                      </a:cubicBezTo>
                      <a:cubicBezTo>
                        <a:pt x="4065" y="646"/>
                        <a:pt x="3057" y="930"/>
                        <a:pt x="2017" y="930"/>
                      </a:cubicBezTo>
                      <a:cubicBezTo>
                        <a:pt x="1513" y="930"/>
                        <a:pt x="1009" y="835"/>
                        <a:pt x="473" y="678"/>
                      </a:cubicBezTo>
                      <a:cubicBezTo>
                        <a:pt x="440" y="669"/>
                        <a:pt x="408" y="665"/>
                        <a:pt x="378" y="665"/>
                      </a:cubicBezTo>
                      <a:cubicBezTo>
                        <a:pt x="297" y="665"/>
                        <a:pt x="228" y="695"/>
                        <a:pt x="158" y="741"/>
                      </a:cubicBezTo>
                      <a:cubicBezTo>
                        <a:pt x="95" y="804"/>
                        <a:pt x="1" y="898"/>
                        <a:pt x="1" y="993"/>
                      </a:cubicBezTo>
                      <a:lnTo>
                        <a:pt x="1" y="4994"/>
                      </a:lnTo>
                      <a:cubicBezTo>
                        <a:pt x="127" y="8176"/>
                        <a:pt x="2206" y="10917"/>
                        <a:pt x="5199" y="11799"/>
                      </a:cubicBezTo>
                      <a:lnTo>
                        <a:pt x="5357" y="11799"/>
                      </a:lnTo>
                      <a:cubicBezTo>
                        <a:pt x="8350" y="10917"/>
                        <a:pt x="10492" y="8176"/>
                        <a:pt x="10492" y="5026"/>
                      </a:cubicBezTo>
                      <a:lnTo>
                        <a:pt x="10492" y="1056"/>
                      </a:lnTo>
                      <a:cubicBezTo>
                        <a:pt x="10492" y="930"/>
                        <a:pt x="10429" y="835"/>
                        <a:pt x="10335" y="772"/>
                      </a:cubicBezTo>
                      <a:cubicBezTo>
                        <a:pt x="10282" y="720"/>
                        <a:pt x="10230" y="697"/>
                        <a:pt x="10173" y="697"/>
                      </a:cubicBezTo>
                      <a:cubicBezTo>
                        <a:pt x="10126" y="697"/>
                        <a:pt x="10076" y="713"/>
                        <a:pt x="10019" y="741"/>
                      </a:cubicBezTo>
                      <a:cubicBezTo>
                        <a:pt x="9509" y="876"/>
                        <a:pt x="9006" y="946"/>
                        <a:pt x="8504" y="946"/>
                      </a:cubicBezTo>
                      <a:cubicBezTo>
                        <a:pt x="7490" y="946"/>
                        <a:pt x="6485" y="659"/>
                        <a:pt x="5451" y="48"/>
                      </a:cubicBezTo>
                      <a:cubicBezTo>
                        <a:pt x="5388" y="16"/>
                        <a:pt x="5325" y="0"/>
                        <a:pt x="526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463" name="Google Shape;9159;p73">
                  <a:extLst>
                    <a:ext uri="{FF2B5EF4-FFF2-40B4-BE49-F238E27FC236}">
                      <a16:creationId xmlns:a16="http://schemas.microsoft.com/office/drawing/2014/main" id="{034EA406-EAB6-1CA3-F432-917A8E478363}"/>
                    </a:ext>
                  </a:extLst>
                </p:cNvPr>
                <p:cNvSpPr/>
                <p:nvPr/>
              </p:nvSpPr>
              <p:spPr>
                <a:xfrm>
                  <a:off x="2595475" y="2024575"/>
                  <a:ext cx="122100" cy="1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5546" extrusionOk="0">
                      <a:moveTo>
                        <a:pt x="2426" y="694"/>
                      </a:moveTo>
                      <a:cubicBezTo>
                        <a:pt x="2836" y="694"/>
                        <a:pt x="3151" y="1009"/>
                        <a:pt x="3151" y="1418"/>
                      </a:cubicBezTo>
                      <a:cubicBezTo>
                        <a:pt x="3151" y="1796"/>
                        <a:pt x="2836" y="2111"/>
                        <a:pt x="2426" y="2111"/>
                      </a:cubicBezTo>
                      <a:cubicBezTo>
                        <a:pt x="2048" y="2111"/>
                        <a:pt x="1733" y="1796"/>
                        <a:pt x="1733" y="1418"/>
                      </a:cubicBezTo>
                      <a:cubicBezTo>
                        <a:pt x="1733" y="1009"/>
                        <a:pt x="2048" y="694"/>
                        <a:pt x="2426" y="694"/>
                      </a:cubicBezTo>
                      <a:close/>
                      <a:moveTo>
                        <a:pt x="2426" y="2742"/>
                      </a:moveTo>
                      <a:cubicBezTo>
                        <a:pt x="3371" y="2742"/>
                        <a:pt x="4159" y="3529"/>
                        <a:pt x="4159" y="4474"/>
                      </a:cubicBezTo>
                      <a:lnTo>
                        <a:pt x="4159" y="4821"/>
                      </a:lnTo>
                      <a:lnTo>
                        <a:pt x="693" y="4821"/>
                      </a:lnTo>
                      <a:lnTo>
                        <a:pt x="693" y="4474"/>
                      </a:lnTo>
                      <a:cubicBezTo>
                        <a:pt x="693" y="3529"/>
                        <a:pt x="1481" y="2742"/>
                        <a:pt x="2426" y="2742"/>
                      </a:cubicBezTo>
                      <a:close/>
                      <a:moveTo>
                        <a:pt x="2458" y="1"/>
                      </a:moveTo>
                      <a:cubicBezTo>
                        <a:pt x="1733" y="1"/>
                        <a:pt x="1103" y="599"/>
                        <a:pt x="1103" y="1355"/>
                      </a:cubicBezTo>
                      <a:cubicBezTo>
                        <a:pt x="1103" y="1733"/>
                        <a:pt x="1198" y="2048"/>
                        <a:pt x="1450" y="2269"/>
                      </a:cubicBezTo>
                      <a:cubicBezTo>
                        <a:pt x="630" y="2647"/>
                        <a:pt x="63" y="3498"/>
                        <a:pt x="63" y="4474"/>
                      </a:cubicBezTo>
                      <a:lnTo>
                        <a:pt x="63" y="5199"/>
                      </a:lnTo>
                      <a:cubicBezTo>
                        <a:pt x="0" y="5388"/>
                        <a:pt x="158" y="5546"/>
                        <a:pt x="347" y="5546"/>
                      </a:cubicBezTo>
                      <a:lnTo>
                        <a:pt x="4506" y="5546"/>
                      </a:lnTo>
                      <a:cubicBezTo>
                        <a:pt x="4726" y="5546"/>
                        <a:pt x="4884" y="5388"/>
                        <a:pt x="4884" y="5199"/>
                      </a:cubicBezTo>
                      <a:lnTo>
                        <a:pt x="4884" y="4474"/>
                      </a:lnTo>
                      <a:cubicBezTo>
                        <a:pt x="4884" y="3498"/>
                        <a:pt x="4317" y="2647"/>
                        <a:pt x="3497" y="2269"/>
                      </a:cubicBezTo>
                      <a:cubicBezTo>
                        <a:pt x="3718" y="2048"/>
                        <a:pt x="3844" y="1702"/>
                        <a:pt x="3844" y="1355"/>
                      </a:cubicBezTo>
                      <a:cubicBezTo>
                        <a:pt x="3844" y="599"/>
                        <a:pt x="3214" y="1"/>
                        <a:pt x="245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310" name="Google Shape;9160;p73">
                <a:extLst>
                  <a:ext uri="{FF2B5EF4-FFF2-40B4-BE49-F238E27FC236}">
                    <a16:creationId xmlns:a16="http://schemas.microsoft.com/office/drawing/2014/main" id="{4D31B995-690C-54D1-E184-FEB10DF569C9}"/>
                  </a:ext>
                </a:extLst>
              </p:cNvPr>
              <p:cNvGrpSpPr/>
              <p:nvPr/>
            </p:nvGrpSpPr>
            <p:grpSpPr>
              <a:xfrm>
                <a:off x="3927252" y="2281623"/>
                <a:ext cx="503276" cy="499303"/>
                <a:chOff x="2508825" y="2318350"/>
                <a:chExt cx="297750" cy="295400"/>
              </a:xfrm>
              <a:grpFill/>
            </p:grpSpPr>
            <p:sp>
              <p:nvSpPr>
                <p:cNvPr id="460" name="Google Shape;9161;p73">
                  <a:extLst>
                    <a:ext uri="{FF2B5EF4-FFF2-40B4-BE49-F238E27FC236}">
                      <a16:creationId xmlns:a16="http://schemas.microsoft.com/office/drawing/2014/main" id="{3F8004FE-2834-C7F4-4259-2EAB54375279}"/>
                    </a:ext>
                  </a:extLst>
                </p:cNvPr>
                <p:cNvSpPr/>
                <p:nvPr/>
              </p:nvSpPr>
              <p:spPr>
                <a:xfrm>
                  <a:off x="2508825" y="2318350"/>
                  <a:ext cx="297750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816" extrusionOk="0">
                      <a:moveTo>
                        <a:pt x="5892" y="694"/>
                      </a:moveTo>
                      <a:cubicBezTo>
                        <a:pt x="7625" y="694"/>
                        <a:pt x="9043" y="2112"/>
                        <a:pt x="9043" y="3845"/>
                      </a:cubicBezTo>
                      <a:cubicBezTo>
                        <a:pt x="9043" y="5483"/>
                        <a:pt x="7751" y="6838"/>
                        <a:pt x="6081" y="6932"/>
                      </a:cubicBezTo>
                      <a:cubicBezTo>
                        <a:pt x="6018" y="6932"/>
                        <a:pt x="5987" y="6901"/>
                        <a:pt x="5924" y="6869"/>
                      </a:cubicBezTo>
                      <a:lnTo>
                        <a:pt x="5766" y="6711"/>
                      </a:lnTo>
                      <a:cubicBezTo>
                        <a:pt x="5297" y="6298"/>
                        <a:pt x="4683" y="6101"/>
                        <a:pt x="4072" y="6101"/>
                      </a:cubicBezTo>
                      <a:cubicBezTo>
                        <a:pt x="3985" y="6101"/>
                        <a:pt x="3899" y="6105"/>
                        <a:pt x="3813" y="6113"/>
                      </a:cubicBezTo>
                      <a:cubicBezTo>
                        <a:pt x="3151" y="5577"/>
                        <a:pt x="2773" y="4727"/>
                        <a:pt x="2773" y="3845"/>
                      </a:cubicBezTo>
                      <a:cubicBezTo>
                        <a:pt x="2773" y="2112"/>
                        <a:pt x="4191" y="694"/>
                        <a:pt x="5892" y="694"/>
                      </a:cubicBezTo>
                      <a:close/>
                      <a:moveTo>
                        <a:pt x="4171" y="6822"/>
                      </a:moveTo>
                      <a:cubicBezTo>
                        <a:pt x="4577" y="6822"/>
                        <a:pt x="4979" y="6964"/>
                        <a:pt x="5294" y="7247"/>
                      </a:cubicBezTo>
                      <a:cubicBezTo>
                        <a:pt x="5420" y="7373"/>
                        <a:pt x="5735" y="7657"/>
                        <a:pt x="5892" y="7657"/>
                      </a:cubicBezTo>
                      <a:lnTo>
                        <a:pt x="7972" y="7657"/>
                      </a:lnTo>
                      <a:cubicBezTo>
                        <a:pt x="8192" y="7657"/>
                        <a:pt x="8350" y="7814"/>
                        <a:pt x="8350" y="8003"/>
                      </a:cubicBezTo>
                      <a:cubicBezTo>
                        <a:pt x="8350" y="8192"/>
                        <a:pt x="8192" y="8350"/>
                        <a:pt x="7972" y="8350"/>
                      </a:cubicBezTo>
                      <a:lnTo>
                        <a:pt x="5514" y="8350"/>
                      </a:lnTo>
                      <a:cubicBezTo>
                        <a:pt x="5294" y="8350"/>
                        <a:pt x="5136" y="8507"/>
                        <a:pt x="5136" y="8728"/>
                      </a:cubicBezTo>
                      <a:cubicBezTo>
                        <a:pt x="5136" y="8917"/>
                        <a:pt x="5294" y="9074"/>
                        <a:pt x="5514" y="9074"/>
                      </a:cubicBezTo>
                      <a:lnTo>
                        <a:pt x="8224" y="9074"/>
                      </a:lnTo>
                      <a:cubicBezTo>
                        <a:pt x="8507" y="9074"/>
                        <a:pt x="8759" y="8948"/>
                        <a:pt x="8980" y="8759"/>
                      </a:cubicBezTo>
                      <a:lnTo>
                        <a:pt x="10492" y="7090"/>
                      </a:lnTo>
                      <a:cubicBezTo>
                        <a:pt x="10568" y="7033"/>
                        <a:pt x="10666" y="6987"/>
                        <a:pt x="10766" y="6987"/>
                      </a:cubicBezTo>
                      <a:cubicBezTo>
                        <a:pt x="10833" y="6987"/>
                        <a:pt x="10902" y="7008"/>
                        <a:pt x="10965" y="7058"/>
                      </a:cubicBezTo>
                      <a:cubicBezTo>
                        <a:pt x="11122" y="7184"/>
                        <a:pt x="11185" y="7373"/>
                        <a:pt x="11059" y="7531"/>
                      </a:cubicBezTo>
                      <a:lnTo>
                        <a:pt x="9389" y="9767"/>
                      </a:lnTo>
                      <a:cubicBezTo>
                        <a:pt x="9074" y="10209"/>
                        <a:pt x="8570" y="10492"/>
                        <a:pt x="8035" y="10492"/>
                      </a:cubicBezTo>
                      <a:lnTo>
                        <a:pt x="2773" y="10492"/>
                      </a:lnTo>
                      <a:lnTo>
                        <a:pt x="2773" y="7468"/>
                      </a:lnTo>
                      <a:lnTo>
                        <a:pt x="3025" y="7247"/>
                      </a:lnTo>
                      <a:cubicBezTo>
                        <a:pt x="3356" y="6964"/>
                        <a:pt x="3766" y="6822"/>
                        <a:pt x="4171" y="6822"/>
                      </a:cubicBezTo>
                      <a:close/>
                      <a:moveTo>
                        <a:pt x="1734" y="6932"/>
                      </a:moveTo>
                      <a:cubicBezTo>
                        <a:pt x="1923" y="6932"/>
                        <a:pt x="2080" y="7090"/>
                        <a:pt x="2080" y="7310"/>
                      </a:cubicBezTo>
                      <a:lnTo>
                        <a:pt x="2080" y="10807"/>
                      </a:lnTo>
                      <a:cubicBezTo>
                        <a:pt x="2080" y="10996"/>
                        <a:pt x="1923" y="11154"/>
                        <a:pt x="1734" y="11154"/>
                      </a:cubicBezTo>
                      <a:lnTo>
                        <a:pt x="662" y="11154"/>
                      </a:lnTo>
                      <a:lnTo>
                        <a:pt x="662" y="6932"/>
                      </a:lnTo>
                      <a:close/>
                      <a:moveTo>
                        <a:pt x="5924" y="1"/>
                      </a:moveTo>
                      <a:cubicBezTo>
                        <a:pt x="3844" y="1"/>
                        <a:pt x="2112" y="1734"/>
                        <a:pt x="2112" y="3845"/>
                      </a:cubicBezTo>
                      <a:cubicBezTo>
                        <a:pt x="2112" y="4790"/>
                        <a:pt x="2458" y="5672"/>
                        <a:pt x="3088" y="6396"/>
                      </a:cubicBezTo>
                      <a:cubicBezTo>
                        <a:pt x="2931" y="6459"/>
                        <a:pt x="2773" y="6585"/>
                        <a:pt x="2616" y="6711"/>
                      </a:cubicBezTo>
                      <a:cubicBezTo>
                        <a:pt x="2427" y="6428"/>
                        <a:pt x="2112" y="6270"/>
                        <a:pt x="1765" y="6270"/>
                      </a:cubicBezTo>
                      <a:lnTo>
                        <a:pt x="347" y="6270"/>
                      </a:lnTo>
                      <a:cubicBezTo>
                        <a:pt x="158" y="6270"/>
                        <a:pt x="1" y="6428"/>
                        <a:pt x="1" y="6585"/>
                      </a:cubicBezTo>
                      <a:lnTo>
                        <a:pt x="1" y="11469"/>
                      </a:lnTo>
                      <a:cubicBezTo>
                        <a:pt x="1" y="11658"/>
                        <a:pt x="158" y="11815"/>
                        <a:pt x="347" y="11815"/>
                      </a:cubicBezTo>
                      <a:lnTo>
                        <a:pt x="1765" y="11815"/>
                      </a:lnTo>
                      <a:cubicBezTo>
                        <a:pt x="2238" y="11815"/>
                        <a:pt x="2584" y="11563"/>
                        <a:pt x="2742" y="11122"/>
                      </a:cubicBezTo>
                      <a:lnTo>
                        <a:pt x="8035" y="11122"/>
                      </a:lnTo>
                      <a:cubicBezTo>
                        <a:pt x="8759" y="11122"/>
                        <a:pt x="9515" y="10776"/>
                        <a:pt x="9956" y="10146"/>
                      </a:cubicBezTo>
                      <a:lnTo>
                        <a:pt x="11595" y="7877"/>
                      </a:lnTo>
                      <a:cubicBezTo>
                        <a:pt x="11910" y="7468"/>
                        <a:pt x="11878" y="6838"/>
                        <a:pt x="11437" y="6459"/>
                      </a:cubicBezTo>
                      <a:cubicBezTo>
                        <a:pt x="11249" y="6301"/>
                        <a:pt x="11015" y="6221"/>
                        <a:pt x="10780" y="6221"/>
                      </a:cubicBezTo>
                      <a:cubicBezTo>
                        <a:pt x="10503" y="6221"/>
                        <a:pt x="10224" y="6332"/>
                        <a:pt x="10019" y="6554"/>
                      </a:cubicBezTo>
                      <a:lnTo>
                        <a:pt x="9011" y="7657"/>
                      </a:lnTo>
                      <a:cubicBezTo>
                        <a:pt x="8885" y="7247"/>
                        <a:pt x="8539" y="6932"/>
                        <a:pt x="8098" y="6932"/>
                      </a:cubicBezTo>
                      <a:cubicBezTo>
                        <a:pt x="8287" y="6838"/>
                        <a:pt x="8444" y="6680"/>
                        <a:pt x="8602" y="6522"/>
                      </a:cubicBezTo>
                      <a:cubicBezTo>
                        <a:pt x="9358" y="5798"/>
                        <a:pt x="9767" y="4821"/>
                        <a:pt x="9767" y="3845"/>
                      </a:cubicBezTo>
                      <a:cubicBezTo>
                        <a:pt x="9767" y="1734"/>
                        <a:pt x="8035" y="1"/>
                        <a:pt x="59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461" name="Google Shape;9162;p73">
                  <a:extLst>
                    <a:ext uri="{FF2B5EF4-FFF2-40B4-BE49-F238E27FC236}">
                      <a16:creationId xmlns:a16="http://schemas.microsoft.com/office/drawing/2014/main" id="{E9F1913E-7C87-E532-FE9E-36EAF0CBA6F0}"/>
                    </a:ext>
                  </a:extLst>
                </p:cNvPr>
                <p:cNvSpPr/>
                <p:nvPr/>
              </p:nvSpPr>
              <p:spPr>
                <a:xfrm>
                  <a:off x="2629350" y="2353025"/>
                  <a:ext cx="543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4" h="4852" extrusionOk="0">
                      <a:moveTo>
                        <a:pt x="1071" y="0"/>
                      </a:moveTo>
                      <a:cubicBezTo>
                        <a:pt x="882" y="0"/>
                        <a:pt x="725" y="158"/>
                        <a:pt x="725" y="347"/>
                      </a:cubicBezTo>
                      <a:lnTo>
                        <a:pt x="725" y="756"/>
                      </a:lnTo>
                      <a:cubicBezTo>
                        <a:pt x="315" y="914"/>
                        <a:pt x="63" y="1292"/>
                        <a:pt x="63" y="1733"/>
                      </a:cubicBezTo>
                      <a:cubicBezTo>
                        <a:pt x="0" y="2332"/>
                        <a:pt x="473" y="2804"/>
                        <a:pt x="1071" y="2804"/>
                      </a:cubicBezTo>
                      <a:cubicBezTo>
                        <a:pt x="1260" y="2804"/>
                        <a:pt x="1418" y="2962"/>
                        <a:pt x="1418" y="3151"/>
                      </a:cubicBezTo>
                      <a:cubicBezTo>
                        <a:pt x="1418" y="3308"/>
                        <a:pt x="1355" y="3434"/>
                        <a:pt x="1229" y="3466"/>
                      </a:cubicBezTo>
                      <a:cubicBezTo>
                        <a:pt x="1185" y="3492"/>
                        <a:pt x="1140" y="3503"/>
                        <a:pt x="1093" y="3503"/>
                      </a:cubicBezTo>
                      <a:cubicBezTo>
                        <a:pt x="970" y="3503"/>
                        <a:pt x="839" y="3422"/>
                        <a:pt x="725" y="3308"/>
                      </a:cubicBezTo>
                      <a:cubicBezTo>
                        <a:pt x="662" y="3245"/>
                        <a:pt x="575" y="3214"/>
                        <a:pt x="488" y="3214"/>
                      </a:cubicBezTo>
                      <a:cubicBezTo>
                        <a:pt x="402" y="3214"/>
                        <a:pt x="315" y="3245"/>
                        <a:pt x="252" y="3308"/>
                      </a:cubicBezTo>
                      <a:cubicBezTo>
                        <a:pt x="126" y="3434"/>
                        <a:pt x="126" y="3655"/>
                        <a:pt x="252" y="3781"/>
                      </a:cubicBezTo>
                      <a:cubicBezTo>
                        <a:pt x="410" y="3938"/>
                        <a:pt x="567" y="4064"/>
                        <a:pt x="756" y="4096"/>
                      </a:cubicBezTo>
                      <a:lnTo>
                        <a:pt x="756" y="4505"/>
                      </a:lnTo>
                      <a:cubicBezTo>
                        <a:pt x="756" y="4694"/>
                        <a:pt x="914" y="4852"/>
                        <a:pt x="1103" y="4852"/>
                      </a:cubicBezTo>
                      <a:cubicBezTo>
                        <a:pt x="1323" y="4852"/>
                        <a:pt x="1481" y="4694"/>
                        <a:pt x="1481" y="4505"/>
                      </a:cubicBezTo>
                      <a:lnTo>
                        <a:pt x="1481" y="4096"/>
                      </a:lnTo>
                      <a:cubicBezTo>
                        <a:pt x="1481" y="4096"/>
                        <a:pt x="1512" y="4096"/>
                        <a:pt x="1512" y="4064"/>
                      </a:cubicBezTo>
                      <a:cubicBezTo>
                        <a:pt x="1890" y="3907"/>
                        <a:pt x="2142" y="3497"/>
                        <a:pt x="2142" y="3119"/>
                      </a:cubicBezTo>
                      <a:cubicBezTo>
                        <a:pt x="2142" y="2521"/>
                        <a:pt x="1670" y="2079"/>
                        <a:pt x="1103" y="2079"/>
                      </a:cubicBezTo>
                      <a:cubicBezTo>
                        <a:pt x="914" y="2079"/>
                        <a:pt x="756" y="1922"/>
                        <a:pt x="756" y="1733"/>
                      </a:cubicBezTo>
                      <a:cubicBezTo>
                        <a:pt x="756" y="1575"/>
                        <a:pt x="851" y="1449"/>
                        <a:pt x="1008" y="1418"/>
                      </a:cubicBezTo>
                      <a:cubicBezTo>
                        <a:pt x="1047" y="1405"/>
                        <a:pt x="1085" y="1399"/>
                        <a:pt x="1124" y="1399"/>
                      </a:cubicBezTo>
                      <a:cubicBezTo>
                        <a:pt x="1273" y="1399"/>
                        <a:pt x="1418" y="1494"/>
                        <a:pt x="1544" y="1670"/>
                      </a:cubicBezTo>
                      <a:cubicBezTo>
                        <a:pt x="1610" y="1753"/>
                        <a:pt x="1703" y="1792"/>
                        <a:pt x="1795" y="1792"/>
                      </a:cubicBezTo>
                      <a:cubicBezTo>
                        <a:pt x="1876" y="1792"/>
                        <a:pt x="1957" y="1761"/>
                        <a:pt x="2016" y="1701"/>
                      </a:cubicBezTo>
                      <a:cubicBezTo>
                        <a:pt x="2174" y="1575"/>
                        <a:pt x="2174" y="1323"/>
                        <a:pt x="2048" y="1229"/>
                      </a:cubicBezTo>
                      <a:cubicBezTo>
                        <a:pt x="1859" y="977"/>
                        <a:pt x="1670" y="819"/>
                        <a:pt x="1418" y="756"/>
                      </a:cubicBezTo>
                      <a:lnTo>
                        <a:pt x="1418" y="347"/>
                      </a:ln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sp>
            <p:nvSpPr>
              <p:cNvPr id="311" name="Google Shape;9163;p73">
                <a:extLst>
                  <a:ext uri="{FF2B5EF4-FFF2-40B4-BE49-F238E27FC236}">
                    <a16:creationId xmlns:a16="http://schemas.microsoft.com/office/drawing/2014/main" id="{D655B154-D9B6-50FB-A2B4-8E0FC462E7F1}"/>
                  </a:ext>
                </a:extLst>
              </p:cNvPr>
              <p:cNvSpPr/>
              <p:nvPr/>
            </p:nvSpPr>
            <p:spPr>
              <a:xfrm>
                <a:off x="3928551" y="2924655"/>
                <a:ext cx="500612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1846" extrusionOk="0">
                    <a:moveTo>
                      <a:pt x="10744" y="3718"/>
                    </a:moveTo>
                    <a:lnTo>
                      <a:pt x="10428" y="4348"/>
                    </a:lnTo>
                    <a:cubicBezTo>
                      <a:pt x="10397" y="4442"/>
                      <a:pt x="10397" y="4568"/>
                      <a:pt x="10428" y="4663"/>
                    </a:cubicBezTo>
                    <a:lnTo>
                      <a:pt x="10744" y="5293"/>
                    </a:lnTo>
                    <a:lnTo>
                      <a:pt x="9483" y="4915"/>
                    </a:lnTo>
                    <a:lnTo>
                      <a:pt x="9105" y="4505"/>
                    </a:lnTo>
                    <a:lnTo>
                      <a:pt x="9483" y="4127"/>
                    </a:lnTo>
                    <a:lnTo>
                      <a:pt x="10744" y="3718"/>
                    </a:lnTo>
                    <a:close/>
                    <a:moveTo>
                      <a:pt x="4443" y="3497"/>
                    </a:moveTo>
                    <a:cubicBezTo>
                      <a:pt x="4884" y="3497"/>
                      <a:pt x="5262" y="3781"/>
                      <a:pt x="5419" y="4190"/>
                    </a:cubicBezTo>
                    <a:lnTo>
                      <a:pt x="4443" y="4190"/>
                    </a:lnTo>
                    <a:cubicBezTo>
                      <a:pt x="4253" y="4190"/>
                      <a:pt x="4096" y="4348"/>
                      <a:pt x="4096" y="4568"/>
                    </a:cubicBezTo>
                    <a:cubicBezTo>
                      <a:pt x="4096" y="4663"/>
                      <a:pt x="4253" y="4820"/>
                      <a:pt x="4443" y="4820"/>
                    </a:cubicBezTo>
                    <a:lnTo>
                      <a:pt x="5419" y="4820"/>
                    </a:lnTo>
                    <a:cubicBezTo>
                      <a:pt x="5262" y="5230"/>
                      <a:pt x="4915" y="5545"/>
                      <a:pt x="4443" y="5545"/>
                    </a:cubicBezTo>
                    <a:cubicBezTo>
                      <a:pt x="3844" y="5545"/>
                      <a:pt x="3434" y="5072"/>
                      <a:pt x="3434" y="4505"/>
                    </a:cubicBezTo>
                    <a:cubicBezTo>
                      <a:pt x="3434" y="3970"/>
                      <a:pt x="3907" y="3497"/>
                      <a:pt x="4443" y="3497"/>
                    </a:cubicBezTo>
                    <a:close/>
                    <a:moveTo>
                      <a:pt x="4443" y="2080"/>
                    </a:moveTo>
                    <a:cubicBezTo>
                      <a:pt x="5671" y="2080"/>
                      <a:pt x="6679" y="2993"/>
                      <a:pt x="6837" y="4159"/>
                    </a:cubicBezTo>
                    <a:lnTo>
                      <a:pt x="6144" y="4159"/>
                    </a:lnTo>
                    <a:cubicBezTo>
                      <a:pt x="5986" y="3371"/>
                      <a:pt x="5262" y="2773"/>
                      <a:pt x="4443" y="2773"/>
                    </a:cubicBezTo>
                    <a:cubicBezTo>
                      <a:pt x="3497" y="2773"/>
                      <a:pt x="2710" y="3560"/>
                      <a:pt x="2710" y="4505"/>
                    </a:cubicBezTo>
                    <a:cubicBezTo>
                      <a:pt x="2710" y="5451"/>
                      <a:pt x="3497" y="6238"/>
                      <a:pt x="4443" y="6238"/>
                    </a:cubicBezTo>
                    <a:cubicBezTo>
                      <a:pt x="5262" y="6238"/>
                      <a:pt x="5986" y="5671"/>
                      <a:pt x="6144" y="4883"/>
                    </a:cubicBezTo>
                    <a:lnTo>
                      <a:pt x="6837" y="4883"/>
                    </a:lnTo>
                    <a:cubicBezTo>
                      <a:pt x="6679" y="6049"/>
                      <a:pt x="5671" y="6963"/>
                      <a:pt x="4443" y="6963"/>
                    </a:cubicBezTo>
                    <a:cubicBezTo>
                      <a:pt x="3119" y="6963"/>
                      <a:pt x="2017" y="5860"/>
                      <a:pt x="2017" y="4505"/>
                    </a:cubicBezTo>
                    <a:cubicBezTo>
                      <a:pt x="2017" y="3182"/>
                      <a:pt x="3119" y="2080"/>
                      <a:pt x="4443" y="2080"/>
                    </a:cubicBezTo>
                    <a:close/>
                    <a:moveTo>
                      <a:pt x="4474" y="662"/>
                    </a:moveTo>
                    <a:cubicBezTo>
                      <a:pt x="6459" y="662"/>
                      <a:pt x="8097" y="2206"/>
                      <a:pt x="8255" y="4127"/>
                    </a:cubicBezTo>
                    <a:lnTo>
                      <a:pt x="7562" y="4127"/>
                    </a:lnTo>
                    <a:cubicBezTo>
                      <a:pt x="7372" y="2584"/>
                      <a:pt x="6049" y="1355"/>
                      <a:pt x="4443" y="1355"/>
                    </a:cubicBezTo>
                    <a:cubicBezTo>
                      <a:pt x="2710" y="1355"/>
                      <a:pt x="1324" y="2773"/>
                      <a:pt x="1324" y="4474"/>
                    </a:cubicBezTo>
                    <a:cubicBezTo>
                      <a:pt x="1324" y="6175"/>
                      <a:pt x="2741" y="7593"/>
                      <a:pt x="4443" y="7593"/>
                    </a:cubicBezTo>
                    <a:cubicBezTo>
                      <a:pt x="6049" y="7593"/>
                      <a:pt x="7372" y="6364"/>
                      <a:pt x="7562" y="4820"/>
                    </a:cubicBezTo>
                    <a:lnTo>
                      <a:pt x="8255" y="4820"/>
                    </a:lnTo>
                    <a:cubicBezTo>
                      <a:pt x="8097" y="6774"/>
                      <a:pt x="6459" y="8286"/>
                      <a:pt x="4474" y="8286"/>
                    </a:cubicBezTo>
                    <a:cubicBezTo>
                      <a:pt x="2395" y="8286"/>
                      <a:pt x="662" y="6616"/>
                      <a:pt x="662" y="4474"/>
                    </a:cubicBezTo>
                    <a:cubicBezTo>
                      <a:pt x="662" y="2363"/>
                      <a:pt x="2363" y="662"/>
                      <a:pt x="4474" y="662"/>
                    </a:cubicBezTo>
                    <a:close/>
                    <a:moveTo>
                      <a:pt x="5734" y="8822"/>
                    </a:moveTo>
                    <a:lnTo>
                      <a:pt x="6049" y="9767"/>
                    </a:lnTo>
                    <a:lnTo>
                      <a:pt x="2836" y="9767"/>
                    </a:lnTo>
                    <a:lnTo>
                      <a:pt x="3151" y="8822"/>
                    </a:lnTo>
                    <a:cubicBezTo>
                      <a:pt x="3529" y="8916"/>
                      <a:pt x="4001" y="9011"/>
                      <a:pt x="4443" y="9011"/>
                    </a:cubicBezTo>
                    <a:cubicBezTo>
                      <a:pt x="4884" y="9011"/>
                      <a:pt x="5356" y="8916"/>
                      <a:pt x="5734" y="8822"/>
                    </a:cubicBezTo>
                    <a:close/>
                    <a:moveTo>
                      <a:pt x="6522" y="10428"/>
                    </a:moveTo>
                    <a:cubicBezTo>
                      <a:pt x="6963" y="10428"/>
                      <a:pt x="7372" y="10680"/>
                      <a:pt x="7530" y="11121"/>
                    </a:cubicBezTo>
                    <a:lnTo>
                      <a:pt x="1418" y="11121"/>
                    </a:lnTo>
                    <a:cubicBezTo>
                      <a:pt x="1576" y="10743"/>
                      <a:pt x="1922" y="10428"/>
                      <a:pt x="2395" y="10428"/>
                    </a:cubicBezTo>
                    <a:close/>
                    <a:moveTo>
                      <a:pt x="4474" y="0"/>
                    </a:moveTo>
                    <a:cubicBezTo>
                      <a:pt x="1985" y="0"/>
                      <a:pt x="0" y="1985"/>
                      <a:pt x="0" y="4474"/>
                    </a:cubicBezTo>
                    <a:cubicBezTo>
                      <a:pt x="0" y="6238"/>
                      <a:pt x="1040" y="7813"/>
                      <a:pt x="2552" y="8538"/>
                    </a:cubicBezTo>
                    <a:lnTo>
                      <a:pt x="2143" y="9767"/>
                    </a:lnTo>
                    <a:cubicBezTo>
                      <a:pt x="1324" y="9861"/>
                      <a:pt x="693" y="10586"/>
                      <a:pt x="693" y="11499"/>
                    </a:cubicBezTo>
                    <a:cubicBezTo>
                      <a:pt x="693" y="11688"/>
                      <a:pt x="851" y="11846"/>
                      <a:pt x="1040" y="11846"/>
                    </a:cubicBezTo>
                    <a:lnTo>
                      <a:pt x="7971" y="11846"/>
                    </a:lnTo>
                    <a:cubicBezTo>
                      <a:pt x="8192" y="11846"/>
                      <a:pt x="8349" y="11688"/>
                      <a:pt x="8349" y="11499"/>
                    </a:cubicBezTo>
                    <a:cubicBezTo>
                      <a:pt x="8349" y="10617"/>
                      <a:pt x="7719" y="9924"/>
                      <a:pt x="6900" y="9767"/>
                    </a:cubicBezTo>
                    <a:lnTo>
                      <a:pt x="6490" y="8538"/>
                    </a:lnTo>
                    <a:cubicBezTo>
                      <a:pt x="7782" y="7908"/>
                      <a:pt x="8727" y="6679"/>
                      <a:pt x="8979" y="5230"/>
                    </a:cubicBezTo>
                    <a:lnTo>
                      <a:pt x="9137" y="5388"/>
                    </a:lnTo>
                    <a:cubicBezTo>
                      <a:pt x="9168" y="5419"/>
                      <a:pt x="9200" y="5451"/>
                      <a:pt x="9263" y="5451"/>
                    </a:cubicBezTo>
                    <a:lnTo>
                      <a:pt x="11374" y="6175"/>
                    </a:lnTo>
                    <a:cubicBezTo>
                      <a:pt x="11403" y="6183"/>
                      <a:pt x="11435" y="6186"/>
                      <a:pt x="11466" y="6186"/>
                    </a:cubicBezTo>
                    <a:cubicBezTo>
                      <a:pt x="11569" y="6186"/>
                      <a:pt x="11672" y="6145"/>
                      <a:pt x="11720" y="6049"/>
                    </a:cubicBezTo>
                    <a:cubicBezTo>
                      <a:pt x="11815" y="5923"/>
                      <a:pt x="11846" y="5766"/>
                      <a:pt x="11783" y="5671"/>
                    </a:cubicBezTo>
                    <a:lnTo>
                      <a:pt x="11153" y="4442"/>
                    </a:lnTo>
                    <a:lnTo>
                      <a:pt x="11783" y="3214"/>
                    </a:lnTo>
                    <a:cubicBezTo>
                      <a:pt x="11815" y="3151"/>
                      <a:pt x="11783" y="2993"/>
                      <a:pt x="11689" y="2899"/>
                    </a:cubicBezTo>
                    <a:cubicBezTo>
                      <a:pt x="11641" y="2802"/>
                      <a:pt x="11519" y="2761"/>
                      <a:pt x="11422" y="2761"/>
                    </a:cubicBezTo>
                    <a:cubicBezTo>
                      <a:pt x="11392" y="2761"/>
                      <a:pt x="11364" y="2765"/>
                      <a:pt x="11342" y="2773"/>
                    </a:cubicBezTo>
                    <a:lnTo>
                      <a:pt x="9200" y="3497"/>
                    </a:lnTo>
                    <a:cubicBezTo>
                      <a:pt x="9168" y="3497"/>
                      <a:pt x="9105" y="3529"/>
                      <a:pt x="9105" y="3560"/>
                    </a:cubicBezTo>
                    <a:lnTo>
                      <a:pt x="8916" y="3718"/>
                    </a:lnTo>
                    <a:cubicBezTo>
                      <a:pt x="8570" y="1607"/>
                      <a:pt x="6742" y="0"/>
                      <a:pt x="44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/>
                </a:endParaRPr>
              </a:p>
            </p:txBody>
          </p:sp>
          <p:grpSp>
            <p:nvGrpSpPr>
              <p:cNvPr id="312" name="Google Shape;9164;p73">
                <a:extLst>
                  <a:ext uri="{FF2B5EF4-FFF2-40B4-BE49-F238E27FC236}">
                    <a16:creationId xmlns:a16="http://schemas.microsoft.com/office/drawing/2014/main" id="{6D91A806-CC55-EA34-7020-BA741AB15EA9}"/>
                  </a:ext>
                </a:extLst>
              </p:cNvPr>
              <p:cNvGrpSpPr/>
              <p:nvPr/>
            </p:nvGrpSpPr>
            <p:grpSpPr>
              <a:xfrm>
                <a:off x="7113533" y="1688554"/>
                <a:ext cx="497951" cy="499261"/>
                <a:chOff x="4321150" y="1946600"/>
                <a:chExt cx="294600" cy="295375"/>
              </a:xfrm>
              <a:grpFill/>
            </p:grpSpPr>
            <p:sp>
              <p:nvSpPr>
                <p:cNvPr id="457" name="Google Shape;9165;p73">
                  <a:extLst>
                    <a:ext uri="{FF2B5EF4-FFF2-40B4-BE49-F238E27FC236}">
                      <a16:creationId xmlns:a16="http://schemas.microsoft.com/office/drawing/2014/main" id="{9F4F299C-CB6C-819D-BE10-1416A6B48767}"/>
                    </a:ext>
                  </a:extLst>
                </p:cNvPr>
                <p:cNvSpPr/>
                <p:nvPr/>
              </p:nvSpPr>
              <p:spPr>
                <a:xfrm>
                  <a:off x="4321150" y="1946600"/>
                  <a:ext cx="294600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815" extrusionOk="0">
                      <a:moveTo>
                        <a:pt x="9043" y="662"/>
                      </a:moveTo>
                      <a:lnTo>
                        <a:pt x="9043" y="2080"/>
                      </a:lnTo>
                      <a:lnTo>
                        <a:pt x="2742" y="2080"/>
                      </a:lnTo>
                      <a:lnTo>
                        <a:pt x="2742" y="662"/>
                      </a:lnTo>
                      <a:close/>
                      <a:moveTo>
                        <a:pt x="10775" y="2742"/>
                      </a:moveTo>
                      <a:cubicBezTo>
                        <a:pt x="10996" y="2742"/>
                        <a:pt x="11153" y="2899"/>
                        <a:pt x="11153" y="3120"/>
                      </a:cubicBezTo>
                      <a:lnTo>
                        <a:pt x="11153" y="6554"/>
                      </a:lnTo>
                      <a:cubicBezTo>
                        <a:pt x="11153" y="6774"/>
                        <a:pt x="10996" y="6932"/>
                        <a:pt x="10775" y="6932"/>
                      </a:cubicBezTo>
                      <a:lnTo>
                        <a:pt x="9767" y="6932"/>
                      </a:lnTo>
                      <a:lnTo>
                        <a:pt x="9767" y="4474"/>
                      </a:lnTo>
                      <a:cubicBezTo>
                        <a:pt x="9767" y="4285"/>
                        <a:pt x="9610" y="4128"/>
                        <a:pt x="9421" y="4128"/>
                      </a:cubicBezTo>
                      <a:lnTo>
                        <a:pt x="2427" y="4128"/>
                      </a:lnTo>
                      <a:cubicBezTo>
                        <a:pt x="2238" y="4128"/>
                        <a:pt x="2080" y="4285"/>
                        <a:pt x="2080" y="4474"/>
                      </a:cubicBezTo>
                      <a:lnTo>
                        <a:pt x="2080" y="6932"/>
                      </a:lnTo>
                      <a:lnTo>
                        <a:pt x="1009" y="6932"/>
                      </a:lnTo>
                      <a:cubicBezTo>
                        <a:pt x="820" y="6932"/>
                        <a:pt x="662" y="6774"/>
                        <a:pt x="662" y="6554"/>
                      </a:cubicBezTo>
                      <a:lnTo>
                        <a:pt x="662" y="3120"/>
                      </a:lnTo>
                      <a:cubicBezTo>
                        <a:pt x="662" y="2899"/>
                        <a:pt x="820" y="2742"/>
                        <a:pt x="1009" y="2742"/>
                      </a:cubicBezTo>
                      <a:close/>
                      <a:moveTo>
                        <a:pt x="9011" y="4821"/>
                      </a:moveTo>
                      <a:lnTo>
                        <a:pt x="9011" y="11090"/>
                      </a:lnTo>
                      <a:lnTo>
                        <a:pt x="2710" y="11090"/>
                      </a:lnTo>
                      <a:lnTo>
                        <a:pt x="2710" y="4821"/>
                      </a:lnTo>
                      <a:close/>
                      <a:moveTo>
                        <a:pt x="2395" y="1"/>
                      </a:moveTo>
                      <a:cubicBezTo>
                        <a:pt x="2206" y="1"/>
                        <a:pt x="2049" y="158"/>
                        <a:pt x="2049" y="347"/>
                      </a:cubicBezTo>
                      <a:lnTo>
                        <a:pt x="2049" y="2112"/>
                      </a:lnTo>
                      <a:lnTo>
                        <a:pt x="1009" y="2112"/>
                      </a:lnTo>
                      <a:cubicBezTo>
                        <a:pt x="442" y="2112"/>
                        <a:pt x="1" y="2584"/>
                        <a:pt x="1" y="3151"/>
                      </a:cubicBezTo>
                      <a:lnTo>
                        <a:pt x="1" y="6617"/>
                      </a:lnTo>
                      <a:cubicBezTo>
                        <a:pt x="1" y="7215"/>
                        <a:pt x="473" y="7625"/>
                        <a:pt x="1009" y="7625"/>
                      </a:cubicBezTo>
                      <a:lnTo>
                        <a:pt x="2049" y="7625"/>
                      </a:lnTo>
                      <a:lnTo>
                        <a:pt x="2049" y="11468"/>
                      </a:lnTo>
                      <a:cubicBezTo>
                        <a:pt x="2049" y="11657"/>
                        <a:pt x="2206" y="11815"/>
                        <a:pt x="2395" y="11815"/>
                      </a:cubicBezTo>
                      <a:lnTo>
                        <a:pt x="9358" y="11815"/>
                      </a:lnTo>
                      <a:cubicBezTo>
                        <a:pt x="9578" y="11815"/>
                        <a:pt x="9736" y="11657"/>
                        <a:pt x="9736" y="11468"/>
                      </a:cubicBezTo>
                      <a:lnTo>
                        <a:pt x="9736" y="7625"/>
                      </a:lnTo>
                      <a:lnTo>
                        <a:pt x="10744" y="7625"/>
                      </a:lnTo>
                      <a:cubicBezTo>
                        <a:pt x="11343" y="7625"/>
                        <a:pt x="11784" y="7152"/>
                        <a:pt x="11784" y="6617"/>
                      </a:cubicBezTo>
                      <a:lnTo>
                        <a:pt x="11784" y="3151"/>
                      </a:lnTo>
                      <a:cubicBezTo>
                        <a:pt x="11784" y="2553"/>
                        <a:pt x="11311" y="2112"/>
                        <a:pt x="10744" y="2112"/>
                      </a:cubicBezTo>
                      <a:lnTo>
                        <a:pt x="9736" y="2112"/>
                      </a:lnTo>
                      <a:lnTo>
                        <a:pt x="9736" y="347"/>
                      </a:lnTo>
                      <a:cubicBezTo>
                        <a:pt x="9736" y="158"/>
                        <a:pt x="9578" y="1"/>
                        <a:pt x="935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458" name="Google Shape;9166;p73">
                  <a:extLst>
                    <a:ext uri="{FF2B5EF4-FFF2-40B4-BE49-F238E27FC236}">
                      <a16:creationId xmlns:a16="http://schemas.microsoft.com/office/drawing/2014/main" id="{62ABB93F-0D4C-DB71-87C3-9099FCEEFB4A}"/>
                    </a:ext>
                  </a:extLst>
                </p:cNvPr>
                <p:cNvSpPr/>
                <p:nvPr/>
              </p:nvSpPr>
              <p:spPr>
                <a:xfrm>
                  <a:off x="4564525" y="2031675"/>
                  <a:ext cx="173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5" extrusionOk="0">
                      <a:moveTo>
                        <a:pt x="347" y="0"/>
                      </a:moveTo>
                      <a:cubicBezTo>
                        <a:pt x="158" y="0"/>
                        <a:pt x="1" y="189"/>
                        <a:pt x="1" y="378"/>
                      </a:cubicBezTo>
                      <a:cubicBezTo>
                        <a:pt x="1" y="599"/>
                        <a:pt x="158" y="725"/>
                        <a:pt x="347" y="725"/>
                      </a:cubicBezTo>
                      <a:cubicBezTo>
                        <a:pt x="536" y="725"/>
                        <a:pt x="694" y="567"/>
                        <a:pt x="694" y="378"/>
                      </a:cubicBezTo>
                      <a:cubicBezTo>
                        <a:pt x="694" y="189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459" name="Google Shape;9167;p73">
                  <a:extLst>
                    <a:ext uri="{FF2B5EF4-FFF2-40B4-BE49-F238E27FC236}">
                      <a16:creationId xmlns:a16="http://schemas.microsoft.com/office/drawing/2014/main" id="{A041E61A-0CC7-E304-4650-4488464D7619}"/>
                    </a:ext>
                  </a:extLst>
                </p:cNvPr>
                <p:cNvSpPr/>
                <p:nvPr/>
              </p:nvSpPr>
              <p:spPr>
                <a:xfrm>
                  <a:off x="4414100" y="2084450"/>
                  <a:ext cx="106350" cy="1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4884" extrusionOk="0">
                      <a:moveTo>
                        <a:pt x="2174" y="693"/>
                      </a:moveTo>
                      <a:cubicBezTo>
                        <a:pt x="2584" y="693"/>
                        <a:pt x="2899" y="1008"/>
                        <a:pt x="2899" y="1418"/>
                      </a:cubicBezTo>
                      <a:cubicBezTo>
                        <a:pt x="2899" y="1796"/>
                        <a:pt x="2584" y="2111"/>
                        <a:pt x="2174" y="2111"/>
                      </a:cubicBezTo>
                      <a:cubicBezTo>
                        <a:pt x="1796" y="2111"/>
                        <a:pt x="1481" y="1796"/>
                        <a:pt x="1481" y="1418"/>
                      </a:cubicBezTo>
                      <a:cubicBezTo>
                        <a:pt x="1481" y="1008"/>
                        <a:pt x="1796" y="693"/>
                        <a:pt x="2174" y="693"/>
                      </a:cubicBezTo>
                      <a:close/>
                      <a:moveTo>
                        <a:pt x="2174" y="2804"/>
                      </a:moveTo>
                      <a:cubicBezTo>
                        <a:pt x="2930" y="2804"/>
                        <a:pt x="3592" y="3403"/>
                        <a:pt x="3592" y="4190"/>
                      </a:cubicBezTo>
                      <a:lnTo>
                        <a:pt x="756" y="4190"/>
                      </a:lnTo>
                      <a:cubicBezTo>
                        <a:pt x="756" y="3403"/>
                        <a:pt x="1387" y="2804"/>
                        <a:pt x="2174" y="2804"/>
                      </a:cubicBezTo>
                      <a:close/>
                      <a:moveTo>
                        <a:pt x="2143" y="0"/>
                      </a:moveTo>
                      <a:cubicBezTo>
                        <a:pt x="1387" y="0"/>
                        <a:pt x="725" y="630"/>
                        <a:pt x="725" y="1386"/>
                      </a:cubicBezTo>
                      <a:cubicBezTo>
                        <a:pt x="725" y="1733"/>
                        <a:pt x="882" y="2079"/>
                        <a:pt x="1103" y="2331"/>
                      </a:cubicBezTo>
                      <a:cubicBezTo>
                        <a:pt x="473" y="2678"/>
                        <a:pt x="0" y="3340"/>
                        <a:pt x="0" y="4159"/>
                      </a:cubicBezTo>
                      <a:lnTo>
                        <a:pt x="0" y="4537"/>
                      </a:lnTo>
                      <a:cubicBezTo>
                        <a:pt x="63" y="4726"/>
                        <a:pt x="221" y="4883"/>
                        <a:pt x="410" y="4883"/>
                      </a:cubicBezTo>
                      <a:lnTo>
                        <a:pt x="3907" y="4883"/>
                      </a:lnTo>
                      <a:cubicBezTo>
                        <a:pt x="4127" y="4883"/>
                        <a:pt x="4253" y="4726"/>
                        <a:pt x="4253" y="4537"/>
                      </a:cubicBezTo>
                      <a:lnTo>
                        <a:pt x="4253" y="4159"/>
                      </a:lnTo>
                      <a:cubicBezTo>
                        <a:pt x="4253" y="3371"/>
                        <a:pt x="3844" y="2709"/>
                        <a:pt x="3151" y="2331"/>
                      </a:cubicBezTo>
                      <a:cubicBezTo>
                        <a:pt x="3403" y="2048"/>
                        <a:pt x="3560" y="1733"/>
                        <a:pt x="3560" y="1386"/>
                      </a:cubicBezTo>
                      <a:cubicBezTo>
                        <a:pt x="3560" y="599"/>
                        <a:pt x="2930" y="0"/>
                        <a:pt x="21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sp>
            <p:nvSpPr>
              <p:cNvPr id="313" name="Google Shape;9168;p73">
                <a:extLst>
                  <a:ext uri="{FF2B5EF4-FFF2-40B4-BE49-F238E27FC236}">
                    <a16:creationId xmlns:a16="http://schemas.microsoft.com/office/drawing/2014/main" id="{61DD83F4-2D79-0017-C0B5-3B123CF92ED3}"/>
                  </a:ext>
                </a:extLst>
              </p:cNvPr>
              <p:cNvSpPr/>
              <p:nvPr/>
            </p:nvSpPr>
            <p:spPr>
              <a:xfrm>
                <a:off x="7108806" y="2297591"/>
                <a:ext cx="507290" cy="467358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060" extrusionOk="0">
                    <a:moveTo>
                      <a:pt x="2049" y="2049"/>
                    </a:moveTo>
                    <a:cubicBezTo>
                      <a:pt x="2238" y="2049"/>
                      <a:pt x="2395" y="2206"/>
                      <a:pt x="2395" y="2395"/>
                    </a:cubicBezTo>
                    <a:cubicBezTo>
                      <a:pt x="2395" y="2584"/>
                      <a:pt x="2238" y="2742"/>
                      <a:pt x="2049" y="2742"/>
                    </a:cubicBezTo>
                    <a:cubicBezTo>
                      <a:pt x="1860" y="2742"/>
                      <a:pt x="1702" y="2584"/>
                      <a:pt x="1702" y="2395"/>
                    </a:cubicBezTo>
                    <a:cubicBezTo>
                      <a:pt x="1734" y="2206"/>
                      <a:pt x="1860" y="2049"/>
                      <a:pt x="2049" y="2049"/>
                    </a:cubicBezTo>
                    <a:close/>
                    <a:moveTo>
                      <a:pt x="9736" y="2049"/>
                    </a:moveTo>
                    <a:cubicBezTo>
                      <a:pt x="9925" y="2049"/>
                      <a:pt x="10082" y="2206"/>
                      <a:pt x="10082" y="2395"/>
                    </a:cubicBezTo>
                    <a:cubicBezTo>
                      <a:pt x="10082" y="2584"/>
                      <a:pt x="9925" y="2742"/>
                      <a:pt x="9736" y="2742"/>
                    </a:cubicBezTo>
                    <a:cubicBezTo>
                      <a:pt x="9515" y="2742"/>
                      <a:pt x="9358" y="2584"/>
                      <a:pt x="9358" y="2395"/>
                    </a:cubicBezTo>
                    <a:cubicBezTo>
                      <a:pt x="9358" y="2206"/>
                      <a:pt x="9515" y="2049"/>
                      <a:pt x="9736" y="2049"/>
                    </a:cubicBezTo>
                    <a:close/>
                    <a:moveTo>
                      <a:pt x="2049" y="3719"/>
                    </a:moveTo>
                    <a:lnTo>
                      <a:pt x="3151" y="5514"/>
                    </a:lnTo>
                    <a:lnTo>
                      <a:pt x="946" y="5514"/>
                    </a:lnTo>
                    <a:lnTo>
                      <a:pt x="2049" y="3719"/>
                    </a:lnTo>
                    <a:close/>
                    <a:moveTo>
                      <a:pt x="9736" y="3719"/>
                    </a:moveTo>
                    <a:lnTo>
                      <a:pt x="10838" y="5514"/>
                    </a:lnTo>
                    <a:lnTo>
                      <a:pt x="8633" y="5514"/>
                    </a:lnTo>
                    <a:lnTo>
                      <a:pt x="9736" y="3719"/>
                    </a:lnTo>
                    <a:close/>
                    <a:moveTo>
                      <a:pt x="3435" y="6207"/>
                    </a:moveTo>
                    <a:cubicBezTo>
                      <a:pt x="3466" y="6964"/>
                      <a:pt x="2836" y="7594"/>
                      <a:pt x="2049" y="7594"/>
                    </a:cubicBezTo>
                    <a:cubicBezTo>
                      <a:pt x="1292" y="7594"/>
                      <a:pt x="662" y="6964"/>
                      <a:pt x="662" y="6207"/>
                    </a:cubicBezTo>
                    <a:close/>
                    <a:moveTo>
                      <a:pt x="11090" y="6207"/>
                    </a:moveTo>
                    <a:cubicBezTo>
                      <a:pt x="11090" y="6964"/>
                      <a:pt x="10460" y="7594"/>
                      <a:pt x="9736" y="7594"/>
                    </a:cubicBezTo>
                    <a:cubicBezTo>
                      <a:pt x="8980" y="7594"/>
                      <a:pt x="8350" y="6964"/>
                      <a:pt x="8350" y="6207"/>
                    </a:cubicBezTo>
                    <a:close/>
                    <a:moveTo>
                      <a:pt x="5892" y="663"/>
                    </a:moveTo>
                    <a:cubicBezTo>
                      <a:pt x="6113" y="663"/>
                      <a:pt x="6270" y="820"/>
                      <a:pt x="6270" y="1009"/>
                    </a:cubicBezTo>
                    <a:lnTo>
                      <a:pt x="6270" y="8980"/>
                    </a:lnTo>
                    <a:lnTo>
                      <a:pt x="5546" y="8980"/>
                    </a:lnTo>
                    <a:lnTo>
                      <a:pt x="5546" y="1009"/>
                    </a:lnTo>
                    <a:cubicBezTo>
                      <a:pt x="5546" y="820"/>
                      <a:pt x="5703" y="663"/>
                      <a:pt x="5892" y="663"/>
                    </a:cubicBezTo>
                    <a:close/>
                    <a:moveTo>
                      <a:pt x="8003" y="9673"/>
                    </a:moveTo>
                    <a:cubicBezTo>
                      <a:pt x="8192" y="9673"/>
                      <a:pt x="8350" y="9830"/>
                      <a:pt x="8350" y="10020"/>
                    </a:cubicBezTo>
                    <a:lnTo>
                      <a:pt x="8350" y="10398"/>
                    </a:lnTo>
                    <a:lnTo>
                      <a:pt x="3466" y="10398"/>
                    </a:lnTo>
                    <a:lnTo>
                      <a:pt x="3466" y="10020"/>
                    </a:lnTo>
                    <a:cubicBezTo>
                      <a:pt x="3466" y="9830"/>
                      <a:pt x="3624" y="9673"/>
                      <a:pt x="3813" y="9673"/>
                    </a:cubicBezTo>
                    <a:close/>
                    <a:moveTo>
                      <a:pt x="5955" y="1"/>
                    </a:moveTo>
                    <a:cubicBezTo>
                      <a:pt x="5357" y="1"/>
                      <a:pt x="4916" y="474"/>
                      <a:pt x="4916" y="1009"/>
                    </a:cubicBezTo>
                    <a:lnTo>
                      <a:pt x="4916" y="1167"/>
                    </a:lnTo>
                    <a:cubicBezTo>
                      <a:pt x="3970" y="1671"/>
                      <a:pt x="3655" y="1891"/>
                      <a:pt x="3057" y="1954"/>
                    </a:cubicBezTo>
                    <a:cubicBezTo>
                      <a:pt x="2899" y="1608"/>
                      <a:pt x="2553" y="1324"/>
                      <a:pt x="2112" y="1324"/>
                    </a:cubicBezTo>
                    <a:cubicBezTo>
                      <a:pt x="1734" y="1324"/>
                      <a:pt x="1387" y="1576"/>
                      <a:pt x="1166" y="1923"/>
                    </a:cubicBezTo>
                    <a:cubicBezTo>
                      <a:pt x="946" y="1891"/>
                      <a:pt x="694" y="1797"/>
                      <a:pt x="505" y="1734"/>
                    </a:cubicBezTo>
                    <a:cubicBezTo>
                      <a:pt x="454" y="1708"/>
                      <a:pt x="404" y="1697"/>
                      <a:pt x="355" y="1697"/>
                    </a:cubicBezTo>
                    <a:cubicBezTo>
                      <a:pt x="224" y="1697"/>
                      <a:pt x="110" y="1784"/>
                      <a:pt x="64" y="1923"/>
                    </a:cubicBezTo>
                    <a:cubicBezTo>
                      <a:pt x="1" y="2112"/>
                      <a:pt x="64" y="2301"/>
                      <a:pt x="284" y="2364"/>
                    </a:cubicBezTo>
                    <a:cubicBezTo>
                      <a:pt x="536" y="2458"/>
                      <a:pt x="820" y="2553"/>
                      <a:pt x="1135" y="2616"/>
                    </a:cubicBezTo>
                    <a:cubicBezTo>
                      <a:pt x="1229" y="2899"/>
                      <a:pt x="1387" y="3151"/>
                      <a:pt x="1607" y="3277"/>
                    </a:cubicBezTo>
                    <a:lnTo>
                      <a:pt x="127" y="5703"/>
                    </a:lnTo>
                    <a:cubicBezTo>
                      <a:pt x="64" y="5735"/>
                      <a:pt x="64" y="5829"/>
                      <a:pt x="64" y="5892"/>
                    </a:cubicBezTo>
                    <a:lnTo>
                      <a:pt x="64" y="6239"/>
                    </a:lnTo>
                    <a:cubicBezTo>
                      <a:pt x="64" y="7405"/>
                      <a:pt x="1009" y="8350"/>
                      <a:pt x="2175" y="8350"/>
                    </a:cubicBezTo>
                    <a:cubicBezTo>
                      <a:pt x="3309" y="8350"/>
                      <a:pt x="4254" y="7405"/>
                      <a:pt x="4254" y="6239"/>
                    </a:cubicBezTo>
                    <a:lnTo>
                      <a:pt x="4254" y="5892"/>
                    </a:lnTo>
                    <a:cubicBezTo>
                      <a:pt x="4254" y="5829"/>
                      <a:pt x="4254" y="5766"/>
                      <a:pt x="4222" y="5703"/>
                    </a:cubicBezTo>
                    <a:lnTo>
                      <a:pt x="2710" y="3277"/>
                    </a:lnTo>
                    <a:cubicBezTo>
                      <a:pt x="2962" y="3183"/>
                      <a:pt x="3120" y="2931"/>
                      <a:pt x="3183" y="2647"/>
                    </a:cubicBezTo>
                    <a:cubicBezTo>
                      <a:pt x="3844" y="2553"/>
                      <a:pt x="4222" y="2332"/>
                      <a:pt x="4947" y="1954"/>
                    </a:cubicBezTo>
                    <a:lnTo>
                      <a:pt x="4947" y="8980"/>
                    </a:lnTo>
                    <a:lnTo>
                      <a:pt x="3939" y="8980"/>
                    </a:lnTo>
                    <a:cubicBezTo>
                      <a:pt x="3340" y="8980"/>
                      <a:pt x="2899" y="9421"/>
                      <a:pt x="2899" y="9988"/>
                    </a:cubicBezTo>
                    <a:lnTo>
                      <a:pt x="2899" y="10713"/>
                    </a:lnTo>
                    <a:cubicBezTo>
                      <a:pt x="2899" y="10902"/>
                      <a:pt x="3057" y="11059"/>
                      <a:pt x="3246" y="11059"/>
                    </a:cubicBezTo>
                    <a:lnTo>
                      <a:pt x="8822" y="11059"/>
                    </a:lnTo>
                    <a:cubicBezTo>
                      <a:pt x="9011" y="11059"/>
                      <a:pt x="9169" y="10902"/>
                      <a:pt x="9169" y="10713"/>
                    </a:cubicBezTo>
                    <a:lnTo>
                      <a:pt x="9169" y="9988"/>
                    </a:lnTo>
                    <a:cubicBezTo>
                      <a:pt x="9169" y="9389"/>
                      <a:pt x="8696" y="8980"/>
                      <a:pt x="8129" y="8980"/>
                    </a:cubicBezTo>
                    <a:lnTo>
                      <a:pt x="7089" y="8980"/>
                    </a:lnTo>
                    <a:lnTo>
                      <a:pt x="7089" y="1954"/>
                    </a:lnTo>
                    <a:cubicBezTo>
                      <a:pt x="7814" y="2332"/>
                      <a:pt x="8224" y="2553"/>
                      <a:pt x="8885" y="2647"/>
                    </a:cubicBezTo>
                    <a:cubicBezTo>
                      <a:pt x="8980" y="2931"/>
                      <a:pt x="9137" y="3120"/>
                      <a:pt x="9358" y="3277"/>
                    </a:cubicBezTo>
                    <a:lnTo>
                      <a:pt x="7877" y="5703"/>
                    </a:lnTo>
                    <a:cubicBezTo>
                      <a:pt x="7814" y="5735"/>
                      <a:pt x="7814" y="5829"/>
                      <a:pt x="7814" y="5892"/>
                    </a:cubicBezTo>
                    <a:lnTo>
                      <a:pt x="7814" y="6239"/>
                    </a:lnTo>
                    <a:cubicBezTo>
                      <a:pt x="7814" y="7405"/>
                      <a:pt x="8759" y="8350"/>
                      <a:pt x="9925" y="8350"/>
                    </a:cubicBezTo>
                    <a:cubicBezTo>
                      <a:pt x="11059" y="8350"/>
                      <a:pt x="12004" y="7405"/>
                      <a:pt x="12004" y="6239"/>
                    </a:cubicBezTo>
                    <a:lnTo>
                      <a:pt x="12004" y="5892"/>
                    </a:lnTo>
                    <a:cubicBezTo>
                      <a:pt x="12004" y="5829"/>
                      <a:pt x="12004" y="5766"/>
                      <a:pt x="11973" y="5703"/>
                    </a:cubicBezTo>
                    <a:lnTo>
                      <a:pt x="10460" y="3277"/>
                    </a:lnTo>
                    <a:cubicBezTo>
                      <a:pt x="10523" y="3151"/>
                      <a:pt x="10681" y="2899"/>
                      <a:pt x="10744" y="2616"/>
                    </a:cubicBezTo>
                    <a:cubicBezTo>
                      <a:pt x="11027" y="2553"/>
                      <a:pt x="11343" y="2458"/>
                      <a:pt x="11626" y="2364"/>
                    </a:cubicBezTo>
                    <a:cubicBezTo>
                      <a:pt x="11815" y="2269"/>
                      <a:pt x="11878" y="2080"/>
                      <a:pt x="11815" y="1923"/>
                    </a:cubicBezTo>
                    <a:cubicBezTo>
                      <a:pt x="11746" y="1784"/>
                      <a:pt x="11626" y="1697"/>
                      <a:pt x="11505" y="1697"/>
                    </a:cubicBezTo>
                    <a:cubicBezTo>
                      <a:pt x="11461" y="1697"/>
                      <a:pt x="11416" y="1708"/>
                      <a:pt x="11374" y="1734"/>
                    </a:cubicBezTo>
                    <a:cubicBezTo>
                      <a:pt x="11122" y="1797"/>
                      <a:pt x="10933" y="1891"/>
                      <a:pt x="10712" y="1923"/>
                    </a:cubicBezTo>
                    <a:cubicBezTo>
                      <a:pt x="10555" y="1576"/>
                      <a:pt x="10208" y="1324"/>
                      <a:pt x="9767" y="1324"/>
                    </a:cubicBezTo>
                    <a:cubicBezTo>
                      <a:pt x="9326" y="1324"/>
                      <a:pt x="8980" y="1576"/>
                      <a:pt x="8822" y="1954"/>
                    </a:cubicBezTo>
                    <a:cubicBezTo>
                      <a:pt x="8224" y="1828"/>
                      <a:pt x="7908" y="1639"/>
                      <a:pt x="6963" y="1167"/>
                    </a:cubicBezTo>
                    <a:lnTo>
                      <a:pt x="6963" y="1009"/>
                    </a:lnTo>
                    <a:cubicBezTo>
                      <a:pt x="6963" y="411"/>
                      <a:pt x="6491" y="1"/>
                      <a:pt x="595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/>
                </a:endParaRPr>
              </a:p>
            </p:txBody>
          </p:sp>
          <p:sp>
            <p:nvSpPr>
              <p:cNvPr id="314" name="Google Shape;9169;p73">
                <a:extLst>
                  <a:ext uri="{FF2B5EF4-FFF2-40B4-BE49-F238E27FC236}">
                    <a16:creationId xmlns:a16="http://schemas.microsoft.com/office/drawing/2014/main" id="{4254C36D-C489-8D4D-8207-F2582FD0C6FE}"/>
                  </a:ext>
                </a:extLst>
              </p:cNvPr>
              <p:cNvSpPr/>
              <p:nvPr/>
            </p:nvSpPr>
            <p:spPr>
              <a:xfrm>
                <a:off x="7109482" y="2925310"/>
                <a:ext cx="505937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1973" h="11815" extrusionOk="0">
                    <a:moveTo>
                      <a:pt x="5986" y="631"/>
                    </a:moveTo>
                    <a:cubicBezTo>
                      <a:pt x="6396" y="631"/>
                      <a:pt x="6711" y="946"/>
                      <a:pt x="6711" y="1324"/>
                    </a:cubicBezTo>
                    <a:cubicBezTo>
                      <a:pt x="6711" y="1733"/>
                      <a:pt x="6396" y="2048"/>
                      <a:pt x="5986" y="2048"/>
                    </a:cubicBezTo>
                    <a:cubicBezTo>
                      <a:pt x="5608" y="2048"/>
                      <a:pt x="5293" y="1733"/>
                      <a:pt x="5293" y="1324"/>
                    </a:cubicBezTo>
                    <a:cubicBezTo>
                      <a:pt x="5293" y="946"/>
                      <a:pt x="5608" y="631"/>
                      <a:pt x="5986" y="631"/>
                    </a:cubicBezTo>
                    <a:close/>
                    <a:moveTo>
                      <a:pt x="5986" y="2710"/>
                    </a:moveTo>
                    <a:cubicBezTo>
                      <a:pt x="6931" y="2710"/>
                      <a:pt x="7719" y="3498"/>
                      <a:pt x="7719" y="4443"/>
                    </a:cubicBezTo>
                    <a:lnTo>
                      <a:pt x="7719" y="4789"/>
                    </a:lnTo>
                    <a:lnTo>
                      <a:pt x="4253" y="4789"/>
                    </a:lnTo>
                    <a:lnTo>
                      <a:pt x="4253" y="4443"/>
                    </a:lnTo>
                    <a:cubicBezTo>
                      <a:pt x="4253" y="3498"/>
                      <a:pt x="5041" y="2710"/>
                      <a:pt x="5986" y="2710"/>
                    </a:cubicBezTo>
                    <a:close/>
                    <a:moveTo>
                      <a:pt x="3245" y="6900"/>
                    </a:moveTo>
                    <a:cubicBezTo>
                      <a:pt x="3623" y="6900"/>
                      <a:pt x="3938" y="7215"/>
                      <a:pt x="3938" y="7593"/>
                    </a:cubicBezTo>
                    <a:cubicBezTo>
                      <a:pt x="3938" y="8003"/>
                      <a:pt x="3623" y="8318"/>
                      <a:pt x="3245" y="8318"/>
                    </a:cubicBezTo>
                    <a:cubicBezTo>
                      <a:pt x="2836" y="8255"/>
                      <a:pt x="2521" y="7940"/>
                      <a:pt x="2521" y="7593"/>
                    </a:cubicBezTo>
                    <a:cubicBezTo>
                      <a:pt x="2521" y="7215"/>
                      <a:pt x="2836" y="6900"/>
                      <a:pt x="3245" y="6900"/>
                    </a:cubicBezTo>
                    <a:close/>
                    <a:moveTo>
                      <a:pt x="8759" y="6900"/>
                    </a:moveTo>
                    <a:cubicBezTo>
                      <a:pt x="9137" y="6900"/>
                      <a:pt x="9452" y="7215"/>
                      <a:pt x="9452" y="7593"/>
                    </a:cubicBezTo>
                    <a:cubicBezTo>
                      <a:pt x="9452" y="8003"/>
                      <a:pt x="9137" y="8318"/>
                      <a:pt x="8759" y="8318"/>
                    </a:cubicBezTo>
                    <a:cubicBezTo>
                      <a:pt x="8349" y="8318"/>
                      <a:pt x="8034" y="7940"/>
                      <a:pt x="8034" y="7593"/>
                    </a:cubicBezTo>
                    <a:cubicBezTo>
                      <a:pt x="8034" y="7215"/>
                      <a:pt x="8349" y="6900"/>
                      <a:pt x="8759" y="6900"/>
                    </a:cubicBezTo>
                    <a:close/>
                    <a:moveTo>
                      <a:pt x="10365" y="5545"/>
                    </a:moveTo>
                    <a:cubicBezTo>
                      <a:pt x="10523" y="5545"/>
                      <a:pt x="10680" y="5672"/>
                      <a:pt x="10712" y="5829"/>
                    </a:cubicBezTo>
                    <a:lnTo>
                      <a:pt x="11216" y="8570"/>
                    </a:lnTo>
                    <a:cubicBezTo>
                      <a:pt x="11247" y="8790"/>
                      <a:pt x="11027" y="8980"/>
                      <a:pt x="10838" y="8980"/>
                    </a:cubicBezTo>
                    <a:lnTo>
                      <a:pt x="10460" y="8980"/>
                    </a:lnTo>
                    <a:cubicBezTo>
                      <a:pt x="10239" y="8790"/>
                      <a:pt x="10019" y="8633"/>
                      <a:pt x="9767" y="8507"/>
                    </a:cubicBezTo>
                    <a:cubicBezTo>
                      <a:pt x="10019" y="8255"/>
                      <a:pt x="10145" y="7940"/>
                      <a:pt x="10145" y="7562"/>
                    </a:cubicBezTo>
                    <a:cubicBezTo>
                      <a:pt x="10145" y="6806"/>
                      <a:pt x="9515" y="6176"/>
                      <a:pt x="8759" y="6176"/>
                    </a:cubicBezTo>
                    <a:cubicBezTo>
                      <a:pt x="8002" y="6176"/>
                      <a:pt x="7372" y="6806"/>
                      <a:pt x="7372" y="7562"/>
                    </a:cubicBezTo>
                    <a:cubicBezTo>
                      <a:pt x="7372" y="7908"/>
                      <a:pt x="7498" y="8223"/>
                      <a:pt x="7719" y="8507"/>
                    </a:cubicBezTo>
                    <a:cubicBezTo>
                      <a:pt x="7498" y="8633"/>
                      <a:pt x="7246" y="8790"/>
                      <a:pt x="7057" y="8980"/>
                    </a:cubicBezTo>
                    <a:lnTo>
                      <a:pt x="4883" y="8980"/>
                    </a:lnTo>
                    <a:cubicBezTo>
                      <a:pt x="4694" y="8790"/>
                      <a:pt x="4442" y="8633"/>
                      <a:pt x="4222" y="8507"/>
                    </a:cubicBezTo>
                    <a:cubicBezTo>
                      <a:pt x="4474" y="8255"/>
                      <a:pt x="4568" y="7940"/>
                      <a:pt x="4568" y="7562"/>
                    </a:cubicBezTo>
                    <a:cubicBezTo>
                      <a:pt x="4568" y="6806"/>
                      <a:pt x="3938" y="6176"/>
                      <a:pt x="3214" y="6176"/>
                    </a:cubicBezTo>
                    <a:cubicBezTo>
                      <a:pt x="2458" y="6176"/>
                      <a:pt x="1828" y="6806"/>
                      <a:pt x="1828" y="7562"/>
                    </a:cubicBezTo>
                    <a:cubicBezTo>
                      <a:pt x="1828" y="7908"/>
                      <a:pt x="1954" y="8223"/>
                      <a:pt x="2174" y="8507"/>
                    </a:cubicBezTo>
                    <a:cubicBezTo>
                      <a:pt x="1922" y="8633"/>
                      <a:pt x="1701" y="8790"/>
                      <a:pt x="1512" y="8980"/>
                    </a:cubicBezTo>
                    <a:lnTo>
                      <a:pt x="1103" y="8980"/>
                    </a:lnTo>
                    <a:cubicBezTo>
                      <a:pt x="882" y="8980"/>
                      <a:pt x="725" y="8790"/>
                      <a:pt x="756" y="8570"/>
                    </a:cubicBezTo>
                    <a:lnTo>
                      <a:pt x="1260" y="5829"/>
                    </a:lnTo>
                    <a:cubicBezTo>
                      <a:pt x="1323" y="5672"/>
                      <a:pt x="1418" y="5545"/>
                      <a:pt x="1638" y="5545"/>
                    </a:cubicBezTo>
                    <a:close/>
                    <a:moveTo>
                      <a:pt x="3214" y="8948"/>
                    </a:moveTo>
                    <a:cubicBezTo>
                      <a:pt x="4127" y="8948"/>
                      <a:pt x="4915" y="9736"/>
                      <a:pt x="4915" y="10712"/>
                    </a:cubicBezTo>
                    <a:lnTo>
                      <a:pt x="4915" y="11059"/>
                    </a:lnTo>
                    <a:lnTo>
                      <a:pt x="1481" y="11059"/>
                    </a:lnTo>
                    <a:lnTo>
                      <a:pt x="1481" y="10712"/>
                    </a:lnTo>
                    <a:cubicBezTo>
                      <a:pt x="1481" y="9736"/>
                      <a:pt x="2269" y="8948"/>
                      <a:pt x="3214" y="8948"/>
                    </a:cubicBezTo>
                    <a:close/>
                    <a:moveTo>
                      <a:pt x="8759" y="8948"/>
                    </a:moveTo>
                    <a:cubicBezTo>
                      <a:pt x="9704" y="8948"/>
                      <a:pt x="10491" y="9736"/>
                      <a:pt x="10491" y="10712"/>
                    </a:cubicBezTo>
                    <a:lnTo>
                      <a:pt x="10491" y="11059"/>
                    </a:lnTo>
                    <a:lnTo>
                      <a:pt x="7026" y="11059"/>
                    </a:lnTo>
                    <a:lnTo>
                      <a:pt x="7026" y="10712"/>
                    </a:lnTo>
                    <a:cubicBezTo>
                      <a:pt x="7026" y="9736"/>
                      <a:pt x="7813" y="8948"/>
                      <a:pt x="8759" y="8948"/>
                    </a:cubicBezTo>
                    <a:close/>
                    <a:moveTo>
                      <a:pt x="5986" y="1"/>
                    </a:moveTo>
                    <a:cubicBezTo>
                      <a:pt x="5262" y="1"/>
                      <a:pt x="4631" y="631"/>
                      <a:pt x="4631" y="1387"/>
                    </a:cubicBezTo>
                    <a:cubicBezTo>
                      <a:pt x="4631" y="1733"/>
                      <a:pt x="4726" y="2048"/>
                      <a:pt x="4978" y="2269"/>
                    </a:cubicBezTo>
                    <a:cubicBezTo>
                      <a:pt x="4127" y="2679"/>
                      <a:pt x="3592" y="3498"/>
                      <a:pt x="3592" y="4474"/>
                    </a:cubicBezTo>
                    <a:lnTo>
                      <a:pt x="3592" y="4852"/>
                    </a:lnTo>
                    <a:lnTo>
                      <a:pt x="1670" y="4852"/>
                    </a:lnTo>
                    <a:cubicBezTo>
                      <a:pt x="1166" y="4852"/>
                      <a:pt x="725" y="5199"/>
                      <a:pt x="630" y="5703"/>
                    </a:cubicBezTo>
                    <a:lnTo>
                      <a:pt x="126" y="8475"/>
                    </a:lnTo>
                    <a:cubicBezTo>
                      <a:pt x="0" y="9043"/>
                      <a:pt x="473" y="9610"/>
                      <a:pt x="1071" y="9673"/>
                    </a:cubicBezTo>
                    <a:cubicBezTo>
                      <a:pt x="914" y="9988"/>
                      <a:pt x="819" y="10366"/>
                      <a:pt x="819" y="10744"/>
                    </a:cubicBezTo>
                    <a:lnTo>
                      <a:pt x="819" y="11468"/>
                    </a:lnTo>
                    <a:cubicBezTo>
                      <a:pt x="819" y="11657"/>
                      <a:pt x="977" y="11815"/>
                      <a:pt x="1197" y="11815"/>
                    </a:cubicBezTo>
                    <a:lnTo>
                      <a:pt x="5356" y="11815"/>
                    </a:lnTo>
                    <a:cubicBezTo>
                      <a:pt x="5545" y="11815"/>
                      <a:pt x="5703" y="11657"/>
                      <a:pt x="5703" y="11468"/>
                    </a:cubicBezTo>
                    <a:lnTo>
                      <a:pt x="5703" y="10744"/>
                    </a:lnTo>
                    <a:cubicBezTo>
                      <a:pt x="5703" y="10366"/>
                      <a:pt x="5640" y="9988"/>
                      <a:pt x="5482" y="9673"/>
                    </a:cubicBezTo>
                    <a:lnTo>
                      <a:pt x="6648" y="9673"/>
                    </a:lnTo>
                    <a:cubicBezTo>
                      <a:pt x="6490" y="9988"/>
                      <a:pt x="6427" y="10366"/>
                      <a:pt x="6427" y="10744"/>
                    </a:cubicBezTo>
                    <a:lnTo>
                      <a:pt x="6427" y="11468"/>
                    </a:lnTo>
                    <a:cubicBezTo>
                      <a:pt x="6427" y="11657"/>
                      <a:pt x="6585" y="11815"/>
                      <a:pt x="6774" y="11815"/>
                    </a:cubicBezTo>
                    <a:lnTo>
                      <a:pt x="10838" y="11815"/>
                    </a:lnTo>
                    <a:cubicBezTo>
                      <a:pt x="11027" y="11815"/>
                      <a:pt x="11184" y="11657"/>
                      <a:pt x="11184" y="11468"/>
                    </a:cubicBezTo>
                    <a:lnTo>
                      <a:pt x="11184" y="10744"/>
                    </a:lnTo>
                    <a:cubicBezTo>
                      <a:pt x="11184" y="10366"/>
                      <a:pt x="11121" y="9988"/>
                      <a:pt x="10964" y="9673"/>
                    </a:cubicBezTo>
                    <a:cubicBezTo>
                      <a:pt x="11563" y="9610"/>
                      <a:pt x="11972" y="9043"/>
                      <a:pt x="11878" y="8475"/>
                    </a:cubicBezTo>
                    <a:lnTo>
                      <a:pt x="11342" y="5703"/>
                    </a:lnTo>
                    <a:cubicBezTo>
                      <a:pt x="11279" y="5199"/>
                      <a:pt x="10838" y="4852"/>
                      <a:pt x="10334" y="4852"/>
                    </a:cubicBezTo>
                    <a:lnTo>
                      <a:pt x="8412" y="4852"/>
                    </a:lnTo>
                    <a:lnTo>
                      <a:pt x="8412" y="4474"/>
                    </a:lnTo>
                    <a:cubicBezTo>
                      <a:pt x="8412" y="3498"/>
                      <a:pt x="7845" y="2679"/>
                      <a:pt x="7026" y="2269"/>
                    </a:cubicBezTo>
                    <a:cubicBezTo>
                      <a:pt x="7246" y="2048"/>
                      <a:pt x="7372" y="1733"/>
                      <a:pt x="7372" y="1387"/>
                    </a:cubicBezTo>
                    <a:cubicBezTo>
                      <a:pt x="7372" y="631"/>
                      <a:pt x="6742" y="1"/>
                      <a:pt x="598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/>
                </a:endParaRPr>
              </a:p>
            </p:txBody>
          </p:sp>
          <p:sp>
            <p:nvSpPr>
              <p:cNvPr id="315" name="Google Shape;9170;p73">
                <a:extLst>
                  <a:ext uri="{FF2B5EF4-FFF2-40B4-BE49-F238E27FC236}">
                    <a16:creationId xmlns:a16="http://schemas.microsoft.com/office/drawing/2014/main" id="{27E02E03-973B-E7C9-828F-C60DACE477B2}"/>
                  </a:ext>
                </a:extLst>
              </p:cNvPr>
              <p:cNvSpPr/>
              <p:nvPr/>
            </p:nvSpPr>
            <p:spPr>
              <a:xfrm>
                <a:off x="10369466" y="1689879"/>
                <a:ext cx="320895" cy="496599"/>
              </a:xfrm>
              <a:custGeom>
                <a:avLst/>
                <a:gdLst/>
                <a:ahLst/>
                <a:cxnLst/>
                <a:rect l="l" t="t" r="r" b="b"/>
                <a:pathLst>
                  <a:path w="7594" h="11752" extrusionOk="0">
                    <a:moveTo>
                      <a:pt x="6585" y="662"/>
                    </a:moveTo>
                    <a:cubicBezTo>
                      <a:pt x="6774" y="662"/>
                      <a:pt x="6932" y="819"/>
                      <a:pt x="6932" y="1008"/>
                    </a:cubicBezTo>
                    <a:cubicBezTo>
                      <a:pt x="6932" y="1197"/>
                      <a:pt x="6774" y="1355"/>
                      <a:pt x="6585" y="1355"/>
                    </a:cubicBezTo>
                    <a:lnTo>
                      <a:pt x="1040" y="1355"/>
                    </a:lnTo>
                    <a:cubicBezTo>
                      <a:pt x="820" y="1355"/>
                      <a:pt x="662" y="1197"/>
                      <a:pt x="662" y="1008"/>
                    </a:cubicBezTo>
                    <a:cubicBezTo>
                      <a:pt x="662" y="819"/>
                      <a:pt x="820" y="662"/>
                      <a:pt x="1040" y="662"/>
                    </a:cubicBezTo>
                    <a:close/>
                    <a:moveTo>
                      <a:pt x="6175" y="2048"/>
                    </a:moveTo>
                    <a:lnTo>
                      <a:pt x="6175" y="2867"/>
                    </a:lnTo>
                    <a:cubicBezTo>
                      <a:pt x="5435" y="3277"/>
                      <a:pt x="4600" y="3481"/>
                      <a:pt x="3765" y="3481"/>
                    </a:cubicBezTo>
                    <a:cubicBezTo>
                      <a:pt x="2930" y="3481"/>
                      <a:pt x="2096" y="3277"/>
                      <a:pt x="1355" y="2867"/>
                    </a:cubicBezTo>
                    <a:lnTo>
                      <a:pt x="1355" y="2048"/>
                    </a:lnTo>
                    <a:close/>
                    <a:moveTo>
                      <a:pt x="1418" y="3686"/>
                    </a:moveTo>
                    <a:lnTo>
                      <a:pt x="1418" y="3686"/>
                    </a:lnTo>
                    <a:cubicBezTo>
                      <a:pt x="2174" y="4001"/>
                      <a:pt x="2962" y="4190"/>
                      <a:pt x="3781" y="4190"/>
                    </a:cubicBezTo>
                    <a:cubicBezTo>
                      <a:pt x="4600" y="4190"/>
                      <a:pt x="5388" y="4033"/>
                      <a:pt x="6144" y="3686"/>
                    </a:cubicBezTo>
                    <a:lnTo>
                      <a:pt x="6144" y="3686"/>
                    </a:lnTo>
                    <a:cubicBezTo>
                      <a:pt x="5860" y="4757"/>
                      <a:pt x="4915" y="5545"/>
                      <a:pt x="3781" y="5545"/>
                    </a:cubicBezTo>
                    <a:cubicBezTo>
                      <a:pt x="2647" y="5545"/>
                      <a:pt x="1702" y="4757"/>
                      <a:pt x="1418" y="3686"/>
                    </a:cubicBezTo>
                    <a:close/>
                    <a:moveTo>
                      <a:pt x="3435" y="6238"/>
                    </a:moveTo>
                    <a:lnTo>
                      <a:pt x="3435" y="7813"/>
                    </a:lnTo>
                    <a:lnTo>
                      <a:pt x="1544" y="9704"/>
                    </a:lnTo>
                    <a:lnTo>
                      <a:pt x="1355" y="9704"/>
                    </a:lnTo>
                    <a:lnTo>
                      <a:pt x="1355" y="8695"/>
                    </a:lnTo>
                    <a:cubicBezTo>
                      <a:pt x="1355" y="7467"/>
                      <a:pt x="2237" y="6427"/>
                      <a:pt x="3435" y="6238"/>
                    </a:cubicBezTo>
                    <a:close/>
                    <a:moveTo>
                      <a:pt x="3781" y="8443"/>
                    </a:moveTo>
                    <a:lnTo>
                      <a:pt x="5041" y="9704"/>
                    </a:lnTo>
                    <a:lnTo>
                      <a:pt x="2552" y="9704"/>
                    </a:lnTo>
                    <a:lnTo>
                      <a:pt x="3781" y="8443"/>
                    </a:lnTo>
                    <a:close/>
                    <a:moveTo>
                      <a:pt x="4128" y="6238"/>
                    </a:moveTo>
                    <a:cubicBezTo>
                      <a:pt x="5325" y="6396"/>
                      <a:pt x="6207" y="7435"/>
                      <a:pt x="6207" y="8695"/>
                    </a:cubicBezTo>
                    <a:lnTo>
                      <a:pt x="6207" y="9704"/>
                    </a:lnTo>
                    <a:lnTo>
                      <a:pt x="6018" y="9704"/>
                    </a:lnTo>
                    <a:lnTo>
                      <a:pt x="4128" y="7813"/>
                    </a:lnTo>
                    <a:lnTo>
                      <a:pt x="4128" y="6238"/>
                    </a:lnTo>
                    <a:close/>
                    <a:moveTo>
                      <a:pt x="6553" y="10397"/>
                    </a:moveTo>
                    <a:cubicBezTo>
                      <a:pt x="6743" y="10428"/>
                      <a:pt x="6900" y="10586"/>
                      <a:pt x="6900" y="10743"/>
                    </a:cubicBezTo>
                    <a:cubicBezTo>
                      <a:pt x="6900" y="10932"/>
                      <a:pt x="6743" y="11090"/>
                      <a:pt x="6553" y="11090"/>
                    </a:cubicBezTo>
                    <a:lnTo>
                      <a:pt x="977" y="11090"/>
                    </a:lnTo>
                    <a:cubicBezTo>
                      <a:pt x="788" y="11090"/>
                      <a:pt x="631" y="10932"/>
                      <a:pt x="631" y="10743"/>
                    </a:cubicBezTo>
                    <a:cubicBezTo>
                      <a:pt x="631" y="10554"/>
                      <a:pt x="788" y="10397"/>
                      <a:pt x="977" y="10397"/>
                    </a:cubicBezTo>
                    <a:close/>
                    <a:moveTo>
                      <a:pt x="1009" y="0"/>
                    </a:moveTo>
                    <a:cubicBezTo>
                      <a:pt x="442" y="0"/>
                      <a:pt x="0" y="473"/>
                      <a:pt x="0" y="1008"/>
                    </a:cubicBezTo>
                    <a:cubicBezTo>
                      <a:pt x="0" y="1449"/>
                      <a:pt x="284" y="1827"/>
                      <a:pt x="694" y="1985"/>
                    </a:cubicBezTo>
                    <a:lnTo>
                      <a:pt x="694" y="3088"/>
                    </a:lnTo>
                    <a:cubicBezTo>
                      <a:pt x="694" y="4316"/>
                      <a:pt x="1387" y="5356"/>
                      <a:pt x="2395" y="5860"/>
                    </a:cubicBezTo>
                    <a:cubicBezTo>
                      <a:pt x="1387" y="6364"/>
                      <a:pt x="694" y="7435"/>
                      <a:pt x="694" y="8664"/>
                    </a:cubicBezTo>
                    <a:lnTo>
                      <a:pt x="694" y="9767"/>
                    </a:lnTo>
                    <a:cubicBezTo>
                      <a:pt x="316" y="9924"/>
                      <a:pt x="0" y="10271"/>
                      <a:pt x="0" y="10743"/>
                    </a:cubicBezTo>
                    <a:cubicBezTo>
                      <a:pt x="0" y="11342"/>
                      <a:pt x="473" y="11751"/>
                      <a:pt x="1009" y="11751"/>
                    </a:cubicBezTo>
                    <a:lnTo>
                      <a:pt x="6585" y="11751"/>
                    </a:lnTo>
                    <a:cubicBezTo>
                      <a:pt x="7152" y="11751"/>
                      <a:pt x="7593" y="11279"/>
                      <a:pt x="7593" y="10743"/>
                    </a:cubicBezTo>
                    <a:cubicBezTo>
                      <a:pt x="7593" y="10302"/>
                      <a:pt x="7310" y="9924"/>
                      <a:pt x="6900" y="9767"/>
                    </a:cubicBezTo>
                    <a:lnTo>
                      <a:pt x="6900" y="8664"/>
                    </a:lnTo>
                    <a:cubicBezTo>
                      <a:pt x="6900" y="7435"/>
                      <a:pt x="6207" y="6364"/>
                      <a:pt x="5199" y="5860"/>
                    </a:cubicBezTo>
                    <a:cubicBezTo>
                      <a:pt x="6207" y="5387"/>
                      <a:pt x="6900" y="4316"/>
                      <a:pt x="6900" y="3088"/>
                    </a:cubicBezTo>
                    <a:lnTo>
                      <a:pt x="6900" y="1985"/>
                    </a:lnTo>
                    <a:cubicBezTo>
                      <a:pt x="7278" y="1827"/>
                      <a:pt x="7593" y="1481"/>
                      <a:pt x="7593" y="1008"/>
                    </a:cubicBezTo>
                    <a:cubicBezTo>
                      <a:pt x="7593" y="410"/>
                      <a:pt x="7121" y="0"/>
                      <a:pt x="65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/>
                </a:endParaRPr>
              </a:p>
            </p:txBody>
          </p:sp>
          <p:sp>
            <p:nvSpPr>
              <p:cNvPr id="316" name="Google Shape;9171;p73">
                <a:extLst>
                  <a:ext uri="{FF2B5EF4-FFF2-40B4-BE49-F238E27FC236}">
                    <a16:creationId xmlns:a16="http://schemas.microsoft.com/office/drawing/2014/main" id="{91B73983-D62E-9702-88CB-6FCA7E25B9A3}"/>
                  </a:ext>
                </a:extLst>
              </p:cNvPr>
              <p:cNvSpPr/>
              <p:nvPr/>
            </p:nvSpPr>
            <p:spPr>
              <a:xfrm>
                <a:off x="1401076" y="1687873"/>
                <a:ext cx="503233" cy="500612"/>
              </a:xfrm>
              <a:custGeom>
                <a:avLst/>
                <a:gdLst/>
                <a:ahLst/>
                <a:cxnLst/>
                <a:rect l="l" t="t" r="r" b="b"/>
                <a:pathLst>
                  <a:path w="11909" h="11847" extrusionOk="0">
                    <a:moveTo>
                      <a:pt x="3560" y="2647"/>
                    </a:moveTo>
                    <a:lnTo>
                      <a:pt x="3560" y="3561"/>
                    </a:lnTo>
                    <a:lnTo>
                      <a:pt x="2615" y="3561"/>
                    </a:lnTo>
                    <a:lnTo>
                      <a:pt x="3560" y="2647"/>
                    </a:lnTo>
                    <a:close/>
                    <a:moveTo>
                      <a:pt x="6616" y="4222"/>
                    </a:moveTo>
                    <a:cubicBezTo>
                      <a:pt x="7971" y="4285"/>
                      <a:pt x="9074" y="5325"/>
                      <a:pt x="9074" y="6680"/>
                    </a:cubicBezTo>
                    <a:cubicBezTo>
                      <a:pt x="9074" y="8003"/>
                      <a:pt x="7971" y="9106"/>
                      <a:pt x="6616" y="9106"/>
                    </a:cubicBezTo>
                    <a:cubicBezTo>
                      <a:pt x="5293" y="9106"/>
                      <a:pt x="4190" y="8003"/>
                      <a:pt x="4190" y="6680"/>
                    </a:cubicBezTo>
                    <a:cubicBezTo>
                      <a:pt x="4190" y="5325"/>
                      <a:pt x="5293" y="4222"/>
                      <a:pt x="6616" y="4222"/>
                    </a:cubicBezTo>
                    <a:close/>
                    <a:moveTo>
                      <a:pt x="7687" y="757"/>
                    </a:moveTo>
                    <a:lnTo>
                      <a:pt x="7687" y="1513"/>
                    </a:lnTo>
                    <a:lnTo>
                      <a:pt x="3875" y="1513"/>
                    </a:lnTo>
                    <a:cubicBezTo>
                      <a:pt x="3781" y="1513"/>
                      <a:pt x="3655" y="1544"/>
                      <a:pt x="3623" y="1639"/>
                    </a:cubicBezTo>
                    <a:lnTo>
                      <a:pt x="1512" y="3718"/>
                    </a:lnTo>
                    <a:cubicBezTo>
                      <a:pt x="1418" y="3813"/>
                      <a:pt x="1386" y="3876"/>
                      <a:pt x="1386" y="3939"/>
                    </a:cubicBezTo>
                    <a:lnTo>
                      <a:pt x="1386" y="9862"/>
                    </a:lnTo>
                    <a:lnTo>
                      <a:pt x="662" y="9862"/>
                    </a:lnTo>
                    <a:lnTo>
                      <a:pt x="662" y="757"/>
                    </a:lnTo>
                    <a:close/>
                    <a:moveTo>
                      <a:pt x="8380" y="2175"/>
                    </a:moveTo>
                    <a:lnTo>
                      <a:pt x="8380" y="4128"/>
                    </a:lnTo>
                    <a:cubicBezTo>
                      <a:pt x="7876" y="3813"/>
                      <a:pt x="7278" y="3592"/>
                      <a:pt x="6648" y="3592"/>
                    </a:cubicBezTo>
                    <a:cubicBezTo>
                      <a:pt x="4915" y="3592"/>
                      <a:pt x="3560" y="5010"/>
                      <a:pt x="3560" y="6711"/>
                    </a:cubicBezTo>
                    <a:cubicBezTo>
                      <a:pt x="3560" y="8444"/>
                      <a:pt x="4946" y="9830"/>
                      <a:pt x="6648" y="9830"/>
                    </a:cubicBezTo>
                    <a:cubicBezTo>
                      <a:pt x="7120" y="9830"/>
                      <a:pt x="7593" y="9704"/>
                      <a:pt x="8002" y="9515"/>
                    </a:cubicBezTo>
                    <a:lnTo>
                      <a:pt x="8380" y="9893"/>
                    </a:lnTo>
                    <a:lnTo>
                      <a:pt x="8380" y="10492"/>
                    </a:lnTo>
                    <a:lnTo>
                      <a:pt x="2079" y="10492"/>
                    </a:lnTo>
                    <a:lnTo>
                      <a:pt x="2079" y="4285"/>
                    </a:lnTo>
                    <a:lnTo>
                      <a:pt x="3875" y="4285"/>
                    </a:lnTo>
                    <a:cubicBezTo>
                      <a:pt x="4064" y="4285"/>
                      <a:pt x="4222" y="4128"/>
                      <a:pt x="4222" y="3907"/>
                    </a:cubicBezTo>
                    <a:lnTo>
                      <a:pt x="4222" y="2175"/>
                    </a:lnTo>
                    <a:close/>
                    <a:moveTo>
                      <a:pt x="9074" y="8633"/>
                    </a:moveTo>
                    <a:lnTo>
                      <a:pt x="11027" y="10618"/>
                    </a:lnTo>
                    <a:cubicBezTo>
                      <a:pt x="11153" y="10744"/>
                      <a:pt x="11153" y="10964"/>
                      <a:pt x="11027" y="11090"/>
                    </a:cubicBezTo>
                    <a:cubicBezTo>
                      <a:pt x="10964" y="11153"/>
                      <a:pt x="10877" y="11185"/>
                      <a:pt x="10791" y="11185"/>
                    </a:cubicBezTo>
                    <a:cubicBezTo>
                      <a:pt x="10704" y="11185"/>
                      <a:pt x="10617" y="11153"/>
                      <a:pt x="10554" y="11090"/>
                    </a:cubicBezTo>
                    <a:lnTo>
                      <a:pt x="8601" y="9106"/>
                    </a:lnTo>
                    <a:cubicBezTo>
                      <a:pt x="8790" y="9011"/>
                      <a:pt x="8948" y="8791"/>
                      <a:pt x="9074" y="8633"/>
                    </a:cubicBezTo>
                    <a:close/>
                    <a:moveTo>
                      <a:pt x="347" y="1"/>
                    </a:moveTo>
                    <a:cubicBezTo>
                      <a:pt x="158" y="1"/>
                      <a:pt x="0" y="190"/>
                      <a:pt x="0" y="379"/>
                    </a:cubicBezTo>
                    <a:lnTo>
                      <a:pt x="0" y="10145"/>
                    </a:lnTo>
                    <a:cubicBezTo>
                      <a:pt x="0" y="10334"/>
                      <a:pt x="158" y="10492"/>
                      <a:pt x="347" y="10492"/>
                    </a:cubicBezTo>
                    <a:lnTo>
                      <a:pt x="1386" y="10492"/>
                    </a:lnTo>
                    <a:lnTo>
                      <a:pt x="1386" y="10838"/>
                    </a:lnTo>
                    <a:cubicBezTo>
                      <a:pt x="1386" y="11059"/>
                      <a:pt x="1544" y="11216"/>
                      <a:pt x="1733" y="11216"/>
                    </a:cubicBezTo>
                    <a:lnTo>
                      <a:pt x="8695" y="11216"/>
                    </a:lnTo>
                    <a:cubicBezTo>
                      <a:pt x="8916" y="11216"/>
                      <a:pt x="9074" y="11059"/>
                      <a:pt x="9074" y="10838"/>
                    </a:cubicBezTo>
                    <a:lnTo>
                      <a:pt x="9074" y="10586"/>
                    </a:lnTo>
                    <a:lnTo>
                      <a:pt x="10050" y="11563"/>
                    </a:lnTo>
                    <a:cubicBezTo>
                      <a:pt x="10239" y="11752"/>
                      <a:pt x="10507" y="11847"/>
                      <a:pt x="10775" y="11847"/>
                    </a:cubicBezTo>
                    <a:cubicBezTo>
                      <a:pt x="11043" y="11847"/>
                      <a:pt x="11310" y="11752"/>
                      <a:pt x="11499" y="11563"/>
                    </a:cubicBezTo>
                    <a:cubicBezTo>
                      <a:pt x="11909" y="11153"/>
                      <a:pt x="11909" y="10492"/>
                      <a:pt x="11499" y="10114"/>
                    </a:cubicBezTo>
                    <a:lnTo>
                      <a:pt x="9420" y="8003"/>
                    </a:lnTo>
                    <a:cubicBezTo>
                      <a:pt x="9609" y="7625"/>
                      <a:pt x="9735" y="7152"/>
                      <a:pt x="9735" y="6680"/>
                    </a:cubicBezTo>
                    <a:cubicBezTo>
                      <a:pt x="9735" y="5924"/>
                      <a:pt x="9452" y="5262"/>
                      <a:pt x="9011" y="4695"/>
                    </a:cubicBezTo>
                    <a:lnTo>
                      <a:pt x="9011" y="1828"/>
                    </a:lnTo>
                    <a:cubicBezTo>
                      <a:pt x="9011" y="1639"/>
                      <a:pt x="8853" y="1481"/>
                      <a:pt x="8664" y="1481"/>
                    </a:cubicBezTo>
                    <a:lnTo>
                      <a:pt x="8317" y="1481"/>
                    </a:lnTo>
                    <a:lnTo>
                      <a:pt x="8317" y="379"/>
                    </a:lnTo>
                    <a:cubicBezTo>
                      <a:pt x="8317" y="190"/>
                      <a:pt x="8160" y="1"/>
                      <a:pt x="797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/>
                </a:endParaRPr>
              </a:p>
            </p:txBody>
          </p:sp>
          <p:grpSp>
            <p:nvGrpSpPr>
              <p:cNvPr id="317" name="Google Shape;9172;p73">
                <a:extLst>
                  <a:ext uri="{FF2B5EF4-FFF2-40B4-BE49-F238E27FC236}">
                    <a16:creationId xmlns:a16="http://schemas.microsoft.com/office/drawing/2014/main" id="{74A79C3A-D8C7-0190-A962-C867187E9BB4}"/>
                  </a:ext>
                </a:extLst>
              </p:cNvPr>
              <p:cNvGrpSpPr/>
              <p:nvPr/>
            </p:nvGrpSpPr>
            <p:grpSpPr>
              <a:xfrm>
                <a:off x="1400413" y="2281623"/>
                <a:ext cx="504585" cy="499303"/>
                <a:chOff x="1049375" y="2318350"/>
                <a:chExt cx="298525" cy="295400"/>
              </a:xfrm>
              <a:grpFill/>
            </p:grpSpPr>
            <p:sp>
              <p:nvSpPr>
                <p:cNvPr id="453" name="Google Shape;9173;p73">
                  <a:extLst>
                    <a:ext uri="{FF2B5EF4-FFF2-40B4-BE49-F238E27FC236}">
                      <a16:creationId xmlns:a16="http://schemas.microsoft.com/office/drawing/2014/main" id="{A5567BD1-4AF9-F12D-F7C3-1B2E02C889CC}"/>
                    </a:ext>
                  </a:extLst>
                </p:cNvPr>
                <p:cNvSpPr/>
                <p:nvPr/>
              </p:nvSpPr>
              <p:spPr>
                <a:xfrm>
                  <a:off x="1101350" y="2492325"/>
                  <a:ext cx="70125" cy="5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021" extrusionOk="0">
                      <a:moveTo>
                        <a:pt x="2473" y="0"/>
                      </a:moveTo>
                      <a:cubicBezTo>
                        <a:pt x="2377" y="0"/>
                        <a:pt x="2273" y="32"/>
                        <a:pt x="2206" y="99"/>
                      </a:cubicBezTo>
                      <a:lnTo>
                        <a:pt x="1072" y="1233"/>
                      </a:lnTo>
                      <a:lnTo>
                        <a:pt x="599" y="761"/>
                      </a:lnTo>
                      <a:cubicBezTo>
                        <a:pt x="536" y="713"/>
                        <a:pt x="449" y="690"/>
                        <a:pt x="363" y="690"/>
                      </a:cubicBezTo>
                      <a:cubicBezTo>
                        <a:pt x="276" y="690"/>
                        <a:pt x="189" y="713"/>
                        <a:pt x="126" y="761"/>
                      </a:cubicBezTo>
                      <a:cubicBezTo>
                        <a:pt x="0" y="887"/>
                        <a:pt x="0" y="1139"/>
                        <a:pt x="126" y="1233"/>
                      </a:cubicBezTo>
                      <a:lnTo>
                        <a:pt x="820" y="1958"/>
                      </a:lnTo>
                      <a:cubicBezTo>
                        <a:pt x="914" y="2021"/>
                        <a:pt x="977" y="2021"/>
                        <a:pt x="1072" y="2021"/>
                      </a:cubicBezTo>
                      <a:cubicBezTo>
                        <a:pt x="1135" y="2021"/>
                        <a:pt x="1261" y="1989"/>
                        <a:pt x="1292" y="1926"/>
                      </a:cubicBezTo>
                      <a:lnTo>
                        <a:pt x="2678" y="540"/>
                      </a:lnTo>
                      <a:cubicBezTo>
                        <a:pt x="2804" y="414"/>
                        <a:pt x="2804" y="162"/>
                        <a:pt x="2678" y="68"/>
                      </a:cubicBezTo>
                      <a:cubicBezTo>
                        <a:pt x="2634" y="24"/>
                        <a:pt x="2557" y="0"/>
                        <a:pt x="24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454" name="Google Shape;9174;p73">
                  <a:extLst>
                    <a:ext uri="{FF2B5EF4-FFF2-40B4-BE49-F238E27FC236}">
                      <a16:creationId xmlns:a16="http://schemas.microsoft.com/office/drawing/2014/main" id="{1B92E479-4C59-FA5B-126F-E20C3CD37603}"/>
                    </a:ext>
                  </a:extLst>
                </p:cNvPr>
                <p:cNvSpPr/>
                <p:nvPr/>
              </p:nvSpPr>
              <p:spPr>
                <a:xfrm>
                  <a:off x="1101350" y="2440525"/>
                  <a:ext cx="70125" cy="5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046" extrusionOk="0">
                      <a:moveTo>
                        <a:pt x="2469" y="1"/>
                      </a:moveTo>
                      <a:cubicBezTo>
                        <a:pt x="2374" y="1"/>
                        <a:pt x="2272" y="40"/>
                        <a:pt x="2206" y="123"/>
                      </a:cubicBezTo>
                      <a:lnTo>
                        <a:pt x="1072" y="1257"/>
                      </a:lnTo>
                      <a:lnTo>
                        <a:pt x="599" y="785"/>
                      </a:lnTo>
                      <a:cubicBezTo>
                        <a:pt x="536" y="738"/>
                        <a:pt x="449" y="714"/>
                        <a:pt x="363" y="714"/>
                      </a:cubicBezTo>
                      <a:cubicBezTo>
                        <a:pt x="276" y="714"/>
                        <a:pt x="189" y="738"/>
                        <a:pt x="126" y="785"/>
                      </a:cubicBezTo>
                      <a:cubicBezTo>
                        <a:pt x="0" y="911"/>
                        <a:pt x="0" y="1163"/>
                        <a:pt x="126" y="1257"/>
                      </a:cubicBezTo>
                      <a:lnTo>
                        <a:pt x="820" y="1982"/>
                      </a:lnTo>
                      <a:cubicBezTo>
                        <a:pt x="914" y="2045"/>
                        <a:pt x="977" y="2045"/>
                        <a:pt x="1072" y="2045"/>
                      </a:cubicBezTo>
                      <a:cubicBezTo>
                        <a:pt x="1135" y="2045"/>
                        <a:pt x="1261" y="2014"/>
                        <a:pt x="1292" y="1951"/>
                      </a:cubicBezTo>
                      <a:lnTo>
                        <a:pt x="2678" y="564"/>
                      </a:lnTo>
                      <a:cubicBezTo>
                        <a:pt x="2804" y="438"/>
                        <a:pt x="2804" y="186"/>
                        <a:pt x="2678" y="92"/>
                      </a:cubicBezTo>
                      <a:cubicBezTo>
                        <a:pt x="2634" y="32"/>
                        <a:pt x="2554" y="1"/>
                        <a:pt x="24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455" name="Google Shape;9175;p73">
                  <a:extLst>
                    <a:ext uri="{FF2B5EF4-FFF2-40B4-BE49-F238E27FC236}">
                      <a16:creationId xmlns:a16="http://schemas.microsoft.com/office/drawing/2014/main" id="{0D4B1019-A32C-8A40-11F8-FD6CD367655C}"/>
                    </a:ext>
                  </a:extLst>
                </p:cNvPr>
                <p:cNvSpPr/>
                <p:nvPr/>
              </p:nvSpPr>
              <p:spPr>
                <a:xfrm>
                  <a:off x="1101350" y="2388550"/>
                  <a:ext cx="70125" cy="5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045" extrusionOk="0">
                      <a:moveTo>
                        <a:pt x="2469" y="1"/>
                      </a:moveTo>
                      <a:cubicBezTo>
                        <a:pt x="2374" y="1"/>
                        <a:pt x="2272" y="40"/>
                        <a:pt x="2206" y="123"/>
                      </a:cubicBezTo>
                      <a:lnTo>
                        <a:pt x="1072" y="1257"/>
                      </a:lnTo>
                      <a:lnTo>
                        <a:pt x="599" y="785"/>
                      </a:lnTo>
                      <a:cubicBezTo>
                        <a:pt x="536" y="722"/>
                        <a:pt x="449" y="690"/>
                        <a:pt x="363" y="690"/>
                      </a:cubicBezTo>
                      <a:cubicBezTo>
                        <a:pt x="276" y="690"/>
                        <a:pt x="189" y="722"/>
                        <a:pt x="126" y="785"/>
                      </a:cubicBezTo>
                      <a:cubicBezTo>
                        <a:pt x="0" y="911"/>
                        <a:pt x="0" y="1131"/>
                        <a:pt x="126" y="1257"/>
                      </a:cubicBezTo>
                      <a:lnTo>
                        <a:pt x="820" y="1982"/>
                      </a:lnTo>
                      <a:cubicBezTo>
                        <a:pt x="914" y="2045"/>
                        <a:pt x="977" y="2045"/>
                        <a:pt x="1072" y="2045"/>
                      </a:cubicBezTo>
                      <a:cubicBezTo>
                        <a:pt x="1135" y="2045"/>
                        <a:pt x="1261" y="2013"/>
                        <a:pt x="1292" y="1919"/>
                      </a:cubicBezTo>
                      <a:lnTo>
                        <a:pt x="2678" y="532"/>
                      </a:lnTo>
                      <a:cubicBezTo>
                        <a:pt x="2804" y="438"/>
                        <a:pt x="2804" y="186"/>
                        <a:pt x="2678" y="91"/>
                      </a:cubicBezTo>
                      <a:cubicBezTo>
                        <a:pt x="2634" y="32"/>
                        <a:pt x="2554" y="1"/>
                        <a:pt x="24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456" name="Google Shape;9176;p73">
                  <a:extLst>
                    <a:ext uri="{FF2B5EF4-FFF2-40B4-BE49-F238E27FC236}">
                      <a16:creationId xmlns:a16="http://schemas.microsoft.com/office/drawing/2014/main" id="{AEFB5E8C-4BE4-DB13-1023-BF5FC5C0A828}"/>
                    </a:ext>
                  </a:extLst>
                </p:cNvPr>
                <p:cNvSpPr/>
                <p:nvPr/>
              </p:nvSpPr>
              <p:spPr>
                <a:xfrm>
                  <a:off x="1049375" y="2318350"/>
                  <a:ext cx="298525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1" h="11816" extrusionOk="0">
                      <a:moveTo>
                        <a:pt x="6963" y="1198"/>
                      </a:moveTo>
                      <a:lnTo>
                        <a:pt x="7876" y="2143"/>
                      </a:lnTo>
                      <a:lnTo>
                        <a:pt x="6963" y="2143"/>
                      </a:lnTo>
                      <a:lnTo>
                        <a:pt x="6963" y="1198"/>
                      </a:lnTo>
                      <a:close/>
                      <a:moveTo>
                        <a:pt x="10286" y="3498"/>
                      </a:moveTo>
                      <a:cubicBezTo>
                        <a:pt x="10373" y="3498"/>
                        <a:pt x="10460" y="3530"/>
                        <a:pt x="10523" y="3593"/>
                      </a:cubicBezTo>
                      <a:lnTo>
                        <a:pt x="10995" y="4065"/>
                      </a:lnTo>
                      <a:cubicBezTo>
                        <a:pt x="11184" y="4223"/>
                        <a:pt x="11184" y="4475"/>
                        <a:pt x="11027" y="4569"/>
                      </a:cubicBezTo>
                      <a:lnTo>
                        <a:pt x="10806" y="4821"/>
                      </a:lnTo>
                      <a:lnTo>
                        <a:pt x="9798" y="3845"/>
                      </a:lnTo>
                      <a:lnTo>
                        <a:pt x="10050" y="3593"/>
                      </a:lnTo>
                      <a:cubicBezTo>
                        <a:pt x="10113" y="3530"/>
                        <a:pt x="10200" y="3498"/>
                        <a:pt x="10286" y="3498"/>
                      </a:cubicBezTo>
                      <a:close/>
                      <a:moveTo>
                        <a:pt x="9294" y="4349"/>
                      </a:moveTo>
                      <a:lnTo>
                        <a:pt x="10271" y="5325"/>
                      </a:lnTo>
                      <a:lnTo>
                        <a:pt x="7845" y="7783"/>
                      </a:lnTo>
                      <a:lnTo>
                        <a:pt x="6868" y="6774"/>
                      </a:lnTo>
                      <a:lnTo>
                        <a:pt x="9294" y="4349"/>
                      </a:lnTo>
                      <a:close/>
                      <a:moveTo>
                        <a:pt x="6585" y="7499"/>
                      </a:moveTo>
                      <a:lnTo>
                        <a:pt x="7183" y="8098"/>
                      </a:lnTo>
                      <a:lnTo>
                        <a:pt x="6427" y="8255"/>
                      </a:lnTo>
                      <a:lnTo>
                        <a:pt x="6585" y="7499"/>
                      </a:lnTo>
                      <a:close/>
                      <a:moveTo>
                        <a:pt x="6994" y="10398"/>
                      </a:moveTo>
                      <a:lnTo>
                        <a:pt x="6994" y="10776"/>
                      </a:lnTo>
                      <a:cubicBezTo>
                        <a:pt x="6994" y="10870"/>
                        <a:pt x="7057" y="10996"/>
                        <a:pt x="7089" y="11122"/>
                      </a:cubicBezTo>
                      <a:lnTo>
                        <a:pt x="1071" y="11122"/>
                      </a:lnTo>
                      <a:cubicBezTo>
                        <a:pt x="882" y="11122"/>
                        <a:pt x="693" y="10965"/>
                        <a:pt x="693" y="10776"/>
                      </a:cubicBezTo>
                      <a:lnTo>
                        <a:pt x="693" y="10398"/>
                      </a:lnTo>
                      <a:close/>
                      <a:moveTo>
                        <a:pt x="6270" y="663"/>
                      </a:moveTo>
                      <a:lnTo>
                        <a:pt x="6270" y="2458"/>
                      </a:lnTo>
                      <a:cubicBezTo>
                        <a:pt x="6270" y="2647"/>
                        <a:pt x="6427" y="2805"/>
                        <a:pt x="6616" y="2805"/>
                      </a:cubicBezTo>
                      <a:lnTo>
                        <a:pt x="8349" y="2805"/>
                      </a:lnTo>
                      <a:lnTo>
                        <a:pt x="8349" y="4286"/>
                      </a:lnTo>
                      <a:lnTo>
                        <a:pt x="6112" y="6554"/>
                      </a:lnTo>
                      <a:cubicBezTo>
                        <a:pt x="6081" y="6585"/>
                        <a:pt x="6018" y="6680"/>
                        <a:pt x="6018" y="6711"/>
                      </a:cubicBezTo>
                      <a:lnTo>
                        <a:pt x="5608" y="8633"/>
                      </a:lnTo>
                      <a:cubicBezTo>
                        <a:pt x="5545" y="8759"/>
                        <a:pt x="5608" y="8885"/>
                        <a:pt x="5671" y="8948"/>
                      </a:cubicBezTo>
                      <a:cubicBezTo>
                        <a:pt x="5742" y="9019"/>
                        <a:pt x="5813" y="9055"/>
                        <a:pt x="5897" y="9055"/>
                      </a:cubicBezTo>
                      <a:cubicBezTo>
                        <a:pt x="5925" y="9055"/>
                        <a:pt x="5955" y="9051"/>
                        <a:pt x="5986" y="9043"/>
                      </a:cubicBezTo>
                      <a:lnTo>
                        <a:pt x="7908" y="8602"/>
                      </a:lnTo>
                      <a:cubicBezTo>
                        <a:pt x="8002" y="8602"/>
                        <a:pt x="8034" y="8570"/>
                        <a:pt x="8065" y="8507"/>
                      </a:cubicBezTo>
                      <a:lnTo>
                        <a:pt x="8349" y="8255"/>
                      </a:lnTo>
                      <a:lnTo>
                        <a:pt x="8349" y="10807"/>
                      </a:lnTo>
                      <a:lnTo>
                        <a:pt x="8380" y="10807"/>
                      </a:lnTo>
                      <a:cubicBezTo>
                        <a:pt x="8380" y="10996"/>
                        <a:pt x="8223" y="11154"/>
                        <a:pt x="8034" y="11154"/>
                      </a:cubicBezTo>
                      <a:cubicBezTo>
                        <a:pt x="7845" y="11154"/>
                        <a:pt x="7687" y="10996"/>
                        <a:pt x="7687" y="10807"/>
                      </a:cubicBezTo>
                      <a:lnTo>
                        <a:pt x="7687" y="10083"/>
                      </a:lnTo>
                      <a:cubicBezTo>
                        <a:pt x="7687" y="9893"/>
                        <a:pt x="7530" y="9736"/>
                        <a:pt x="7309" y="9736"/>
                      </a:cubicBezTo>
                      <a:lnTo>
                        <a:pt x="1386" y="9736"/>
                      </a:lnTo>
                      <a:lnTo>
                        <a:pt x="1386" y="663"/>
                      </a:lnTo>
                      <a:close/>
                      <a:moveTo>
                        <a:pt x="1071" y="1"/>
                      </a:moveTo>
                      <a:cubicBezTo>
                        <a:pt x="882" y="1"/>
                        <a:pt x="693" y="158"/>
                        <a:pt x="693" y="379"/>
                      </a:cubicBezTo>
                      <a:lnTo>
                        <a:pt x="693" y="9736"/>
                      </a:lnTo>
                      <a:lnTo>
                        <a:pt x="347" y="9736"/>
                      </a:lnTo>
                      <a:cubicBezTo>
                        <a:pt x="158" y="9736"/>
                        <a:pt x="0" y="9893"/>
                        <a:pt x="0" y="10083"/>
                      </a:cubicBezTo>
                      <a:lnTo>
                        <a:pt x="0" y="10807"/>
                      </a:lnTo>
                      <a:cubicBezTo>
                        <a:pt x="0" y="11406"/>
                        <a:pt x="473" y="11815"/>
                        <a:pt x="1008" y="11815"/>
                      </a:cubicBezTo>
                      <a:lnTo>
                        <a:pt x="8002" y="11815"/>
                      </a:lnTo>
                      <a:cubicBezTo>
                        <a:pt x="8569" y="11815"/>
                        <a:pt x="9011" y="11343"/>
                        <a:pt x="9011" y="10807"/>
                      </a:cubicBezTo>
                      <a:lnTo>
                        <a:pt x="9011" y="7562"/>
                      </a:lnTo>
                      <a:lnTo>
                        <a:pt x="11499" y="5105"/>
                      </a:lnTo>
                      <a:cubicBezTo>
                        <a:pt x="11940" y="4664"/>
                        <a:pt x="11940" y="4034"/>
                        <a:pt x="11531" y="3593"/>
                      </a:cubicBezTo>
                      <a:lnTo>
                        <a:pt x="11058" y="3120"/>
                      </a:lnTo>
                      <a:cubicBezTo>
                        <a:pt x="10869" y="2931"/>
                        <a:pt x="10609" y="2836"/>
                        <a:pt x="10346" y="2836"/>
                      </a:cubicBezTo>
                      <a:cubicBezTo>
                        <a:pt x="10082" y="2836"/>
                        <a:pt x="9814" y="2931"/>
                        <a:pt x="9609" y="3120"/>
                      </a:cubicBezTo>
                      <a:lnTo>
                        <a:pt x="9105" y="3624"/>
                      </a:lnTo>
                      <a:lnTo>
                        <a:pt x="9105" y="2490"/>
                      </a:lnTo>
                      <a:cubicBezTo>
                        <a:pt x="9105" y="2427"/>
                        <a:pt x="9074" y="2332"/>
                        <a:pt x="8979" y="2269"/>
                      </a:cubicBezTo>
                      <a:lnTo>
                        <a:pt x="6900" y="127"/>
                      </a:lnTo>
                      <a:cubicBezTo>
                        <a:pt x="6805" y="64"/>
                        <a:pt x="6742" y="1"/>
                        <a:pt x="66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318" name="Google Shape;9177;p73">
                <a:extLst>
                  <a:ext uri="{FF2B5EF4-FFF2-40B4-BE49-F238E27FC236}">
                    <a16:creationId xmlns:a16="http://schemas.microsoft.com/office/drawing/2014/main" id="{AADDD91A-9762-275F-5B09-0E6238F07C56}"/>
                  </a:ext>
                </a:extLst>
              </p:cNvPr>
              <p:cNvGrpSpPr/>
              <p:nvPr/>
            </p:nvGrpSpPr>
            <p:grpSpPr>
              <a:xfrm>
                <a:off x="1401090" y="2923331"/>
                <a:ext cx="503233" cy="503233"/>
                <a:chOff x="1049375" y="2680675"/>
                <a:chExt cx="297725" cy="297725"/>
              </a:xfrm>
              <a:grpFill/>
            </p:grpSpPr>
            <p:sp>
              <p:nvSpPr>
                <p:cNvPr id="451" name="Google Shape;9178;p73">
                  <a:extLst>
                    <a:ext uri="{FF2B5EF4-FFF2-40B4-BE49-F238E27FC236}">
                      <a16:creationId xmlns:a16="http://schemas.microsoft.com/office/drawing/2014/main" id="{71AF0A12-C5CD-3069-341D-4085ACC8BD38}"/>
                    </a:ext>
                  </a:extLst>
                </p:cNvPr>
                <p:cNvSpPr/>
                <p:nvPr/>
              </p:nvSpPr>
              <p:spPr>
                <a:xfrm>
                  <a:off x="1113175" y="2752350"/>
                  <a:ext cx="161475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6239" extrusionOk="0">
                      <a:moveTo>
                        <a:pt x="3403" y="2079"/>
                      </a:moveTo>
                      <a:cubicBezTo>
                        <a:pt x="3781" y="2079"/>
                        <a:pt x="4096" y="2394"/>
                        <a:pt x="4096" y="2773"/>
                      </a:cubicBezTo>
                      <a:cubicBezTo>
                        <a:pt x="4096" y="3182"/>
                        <a:pt x="3781" y="3497"/>
                        <a:pt x="3403" y="3497"/>
                      </a:cubicBezTo>
                      <a:cubicBezTo>
                        <a:pt x="2993" y="3434"/>
                        <a:pt x="2678" y="3119"/>
                        <a:pt x="2678" y="2773"/>
                      </a:cubicBezTo>
                      <a:cubicBezTo>
                        <a:pt x="2678" y="2394"/>
                        <a:pt x="2993" y="2079"/>
                        <a:pt x="3403" y="2079"/>
                      </a:cubicBezTo>
                      <a:close/>
                      <a:moveTo>
                        <a:pt x="3371" y="693"/>
                      </a:moveTo>
                      <a:cubicBezTo>
                        <a:pt x="4694" y="693"/>
                        <a:pt x="5765" y="1796"/>
                        <a:pt x="5765" y="3119"/>
                      </a:cubicBezTo>
                      <a:cubicBezTo>
                        <a:pt x="5765" y="3686"/>
                        <a:pt x="5545" y="4222"/>
                        <a:pt x="5198" y="4663"/>
                      </a:cubicBezTo>
                      <a:cubicBezTo>
                        <a:pt x="5072" y="4442"/>
                        <a:pt x="4915" y="4190"/>
                        <a:pt x="4694" y="4001"/>
                      </a:cubicBezTo>
                      <a:cubicBezTo>
                        <a:pt x="4568" y="3907"/>
                        <a:pt x="4442" y="3812"/>
                        <a:pt x="4348" y="3749"/>
                      </a:cubicBezTo>
                      <a:cubicBezTo>
                        <a:pt x="4568" y="3529"/>
                        <a:pt x="4726" y="3182"/>
                        <a:pt x="4726" y="2804"/>
                      </a:cubicBezTo>
                      <a:cubicBezTo>
                        <a:pt x="4726" y="2079"/>
                        <a:pt x="4096" y="1449"/>
                        <a:pt x="3340" y="1449"/>
                      </a:cubicBezTo>
                      <a:cubicBezTo>
                        <a:pt x="2615" y="1449"/>
                        <a:pt x="1985" y="2079"/>
                        <a:pt x="1985" y="2804"/>
                      </a:cubicBezTo>
                      <a:cubicBezTo>
                        <a:pt x="1985" y="3182"/>
                        <a:pt x="2142" y="3529"/>
                        <a:pt x="2363" y="3749"/>
                      </a:cubicBezTo>
                      <a:lnTo>
                        <a:pt x="2016" y="4001"/>
                      </a:lnTo>
                      <a:cubicBezTo>
                        <a:pt x="1827" y="4190"/>
                        <a:pt x="1607" y="4442"/>
                        <a:pt x="1512" y="4663"/>
                      </a:cubicBezTo>
                      <a:cubicBezTo>
                        <a:pt x="1040" y="4064"/>
                        <a:pt x="882" y="3434"/>
                        <a:pt x="945" y="2773"/>
                      </a:cubicBezTo>
                      <a:cubicBezTo>
                        <a:pt x="1103" y="1670"/>
                        <a:pt x="2111" y="693"/>
                        <a:pt x="3371" y="693"/>
                      </a:cubicBezTo>
                      <a:close/>
                      <a:moveTo>
                        <a:pt x="3371" y="4159"/>
                      </a:moveTo>
                      <a:cubicBezTo>
                        <a:pt x="4001" y="4159"/>
                        <a:pt x="4505" y="4600"/>
                        <a:pt x="4694" y="5135"/>
                      </a:cubicBezTo>
                      <a:cubicBezTo>
                        <a:pt x="4316" y="5387"/>
                        <a:pt x="3875" y="5545"/>
                        <a:pt x="3371" y="5545"/>
                      </a:cubicBezTo>
                      <a:cubicBezTo>
                        <a:pt x="2898" y="5545"/>
                        <a:pt x="2426" y="5387"/>
                        <a:pt x="2016" y="5135"/>
                      </a:cubicBezTo>
                      <a:cubicBezTo>
                        <a:pt x="2174" y="4537"/>
                        <a:pt x="2741" y="4159"/>
                        <a:pt x="3371" y="4159"/>
                      </a:cubicBezTo>
                      <a:close/>
                      <a:moveTo>
                        <a:pt x="3308" y="0"/>
                      </a:moveTo>
                      <a:cubicBezTo>
                        <a:pt x="1701" y="0"/>
                        <a:pt x="441" y="1229"/>
                        <a:pt x="252" y="2710"/>
                      </a:cubicBezTo>
                      <a:cubicBezTo>
                        <a:pt x="0" y="4600"/>
                        <a:pt x="1512" y="6238"/>
                        <a:pt x="3371" y="6238"/>
                      </a:cubicBezTo>
                      <a:cubicBezTo>
                        <a:pt x="5104" y="6238"/>
                        <a:pt x="6459" y="4820"/>
                        <a:pt x="6459" y="3119"/>
                      </a:cubicBezTo>
                      <a:cubicBezTo>
                        <a:pt x="6459" y="1386"/>
                        <a:pt x="5041" y="0"/>
                        <a:pt x="33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452" name="Google Shape;9179;p73">
                  <a:extLst>
                    <a:ext uri="{FF2B5EF4-FFF2-40B4-BE49-F238E27FC236}">
                      <a16:creationId xmlns:a16="http://schemas.microsoft.com/office/drawing/2014/main" id="{044A1249-D65B-B8AF-9B32-F6E2ED823C95}"/>
                    </a:ext>
                  </a:extLst>
                </p:cNvPr>
                <p:cNvSpPr/>
                <p:nvPr/>
              </p:nvSpPr>
              <p:spPr>
                <a:xfrm>
                  <a:off x="1049375" y="2680675"/>
                  <a:ext cx="297725" cy="29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9" h="11909" extrusionOk="0">
                      <a:moveTo>
                        <a:pt x="6270" y="1512"/>
                      </a:moveTo>
                      <a:cubicBezTo>
                        <a:pt x="8475" y="1670"/>
                        <a:pt x="10239" y="3434"/>
                        <a:pt x="10397" y="5640"/>
                      </a:cubicBezTo>
                      <a:lnTo>
                        <a:pt x="10082" y="5640"/>
                      </a:lnTo>
                      <a:cubicBezTo>
                        <a:pt x="9893" y="5640"/>
                        <a:pt x="9735" y="5797"/>
                        <a:pt x="9735" y="5986"/>
                      </a:cubicBezTo>
                      <a:cubicBezTo>
                        <a:pt x="9735" y="6207"/>
                        <a:pt x="9893" y="6364"/>
                        <a:pt x="10082" y="6364"/>
                      </a:cubicBezTo>
                      <a:lnTo>
                        <a:pt x="10397" y="6364"/>
                      </a:lnTo>
                      <a:cubicBezTo>
                        <a:pt x="10239" y="8569"/>
                        <a:pt x="8475" y="10334"/>
                        <a:pt x="6270" y="10491"/>
                      </a:cubicBezTo>
                      <a:lnTo>
                        <a:pt x="6270" y="10176"/>
                      </a:lnTo>
                      <a:cubicBezTo>
                        <a:pt x="6270" y="9987"/>
                        <a:pt x="6112" y="9830"/>
                        <a:pt x="5923" y="9830"/>
                      </a:cubicBezTo>
                      <a:cubicBezTo>
                        <a:pt x="5703" y="9830"/>
                        <a:pt x="5545" y="9987"/>
                        <a:pt x="5545" y="10176"/>
                      </a:cubicBezTo>
                      <a:lnTo>
                        <a:pt x="5545" y="10491"/>
                      </a:lnTo>
                      <a:cubicBezTo>
                        <a:pt x="3340" y="10334"/>
                        <a:pt x="1575" y="8569"/>
                        <a:pt x="1418" y="6364"/>
                      </a:cubicBezTo>
                      <a:lnTo>
                        <a:pt x="1733" y="6364"/>
                      </a:lnTo>
                      <a:cubicBezTo>
                        <a:pt x="1922" y="6364"/>
                        <a:pt x="2079" y="6207"/>
                        <a:pt x="2079" y="5986"/>
                      </a:cubicBezTo>
                      <a:cubicBezTo>
                        <a:pt x="2142" y="5797"/>
                        <a:pt x="1985" y="5640"/>
                        <a:pt x="1764" y="5640"/>
                      </a:cubicBezTo>
                      <a:lnTo>
                        <a:pt x="1418" y="5640"/>
                      </a:lnTo>
                      <a:cubicBezTo>
                        <a:pt x="1575" y="3434"/>
                        <a:pt x="3340" y="1670"/>
                        <a:pt x="5545" y="1512"/>
                      </a:cubicBezTo>
                      <a:lnTo>
                        <a:pt x="5545" y="1827"/>
                      </a:lnTo>
                      <a:cubicBezTo>
                        <a:pt x="5545" y="2016"/>
                        <a:pt x="5703" y="2174"/>
                        <a:pt x="5923" y="2174"/>
                      </a:cubicBezTo>
                      <a:cubicBezTo>
                        <a:pt x="6112" y="2174"/>
                        <a:pt x="6270" y="2016"/>
                        <a:pt x="6270" y="1827"/>
                      </a:cubicBezTo>
                      <a:lnTo>
                        <a:pt x="6270" y="1512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8" y="158"/>
                        <a:pt x="5608" y="347"/>
                      </a:cubicBezTo>
                      <a:lnTo>
                        <a:pt x="5608" y="756"/>
                      </a:lnTo>
                      <a:cubicBezTo>
                        <a:pt x="2993" y="914"/>
                        <a:pt x="914" y="2993"/>
                        <a:pt x="756" y="5608"/>
                      </a:cubicBezTo>
                      <a:lnTo>
                        <a:pt x="347" y="5608"/>
                      </a:lnTo>
                      <a:cubicBezTo>
                        <a:pt x="158" y="5608"/>
                        <a:pt x="0" y="5766"/>
                        <a:pt x="0" y="5955"/>
                      </a:cubicBezTo>
                      <a:cubicBezTo>
                        <a:pt x="0" y="6144"/>
                        <a:pt x="158" y="6301"/>
                        <a:pt x="347" y="6301"/>
                      </a:cubicBezTo>
                      <a:lnTo>
                        <a:pt x="756" y="6301"/>
                      </a:lnTo>
                      <a:cubicBezTo>
                        <a:pt x="914" y="8916"/>
                        <a:pt x="2993" y="10995"/>
                        <a:pt x="5608" y="11153"/>
                      </a:cubicBezTo>
                      <a:lnTo>
                        <a:pt x="5608" y="11562"/>
                      </a:lnTo>
                      <a:cubicBezTo>
                        <a:pt x="5608" y="11751"/>
                        <a:pt x="5766" y="11909"/>
                        <a:pt x="5955" y="11909"/>
                      </a:cubicBezTo>
                      <a:cubicBezTo>
                        <a:pt x="6144" y="11909"/>
                        <a:pt x="6301" y="11751"/>
                        <a:pt x="6301" y="11562"/>
                      </a:cubicBezTo>
                      <a:lnTo>
                        <a:pt x="6301" y="11153"/>
                      </a:lnTo>
                      <a:cubicBezTo>
                        <a:pt x="8916" y="10995"/>
                        <a:pt x="10995" y="8916"/>
                        <a:pt x="11153" y="6301"/>
                      </a:cubicBezTo>
                      <a:lnTo>
                        <a:pt x="11531" y="6301"/>
                      </a:lnTo>
                      <a:cubicBezTo>
                        <a:pt x="11751" y="6301"/>
                        <a:pt x="11909" y="6144"/>
                        <a:pt x="11909" y="5955"/>
                      </a:cubicBezTo>
                      <a:cubicBezTo>
                        <a:pt x="11909" y="5766"/>
                        <a:pt x="11751" y="5608"/>
                        <a:pt x="11531" y="5608"/>
                      </a:cubicBezTo>
                      <a:lnTo>
                        <a:pt x="11153" y="5608"/>
                      </a:lnTo>
                      <a:cubicBezTo>
                        <a:pt x="10995" y="2993"/>
                        <a:pt x="8916" y="914"/>
                        <a:pt x="6301" y="756"/>
                      </a:cubicBezTo>
                      <a:lnTo>
                        <a:pt x="6301" y="347"/>
                      </a:lnTo>
                      <a:cubicBezTo>
                        <a:pt x="6301" y="158"/>
                        <a:pt x="614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319" name="Google Shape;9180;p73">
                <a:extLst>
                  <a:ext uri="{FF2B5EF4-FFF2-40B4-BE49-F238E27FC236}">
                    <a16:creationId xmlns:a16="http://schemas.microsoft.com/office/drawing/2014/main" id="{5D5B34A4-78E1-BC94-F739-2808E1DCE179}"/>
                  </a:ext>
                </a:extLst>
              </p:cNvPr>
              <p:cNvGrpSpPr/>
              <p:nvPr/>
            </p:nvGrpSpPr>
            <p:grpSpPr>
              <a:xfrm>
                <a:off x="4571962" y="1688532"/>
                <a:ext cx="499261" cy="499303"/>
                <a:chOff x="2872725" y="1954475"/>
                <a:chExt cx="295375" cy="295400"/>
              </a:xfrm>
              <a:grpFill/>
            </p:grpSpPr>
            <p:sp>
              <p:nvSpPr>
                <p:cNvPr id="448" name="Google Shape;9181;p73">
                  <a:extLst>
                    <a:ext uri="{FF2B5EF4-FFF2-40B4-BE49-F238E27FC236}">
                      <a16:creationId xmlns:a16="http://schemas.microsoft.com/office/drawing/2014/main" id="{E4D3D248-8A7F-C2A4-DB11-0775FEE4550C}"/>
                    </a:ext>
                  </a:extLst>
                </p:cNvPr>
                <p:cNvSpPr/>
                <p:nvPr/>
              </p:nvSpPr>
              <p:spPr>
                <a:xfrm>
                  <a:off x="2959350" y="1954475"/>
                  <a:ext cx="122100" cy="13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5578" extrusionOk="0">
                      <a:moveTo>
                        <a:pt x="2395" y="694"/>
                      </a:moveTo>
                      <a:cubicBezTo>
                        <a:pt x="2805" y="694"/>
                        <a:pt x="3120" y="1009"/>
                        <a:pt x="3120" y="1418"/>
                      </a:cubicBezTo>
                      <a:cubicBezTo>
                        <a:pt x="3120" y="1797"/>
                        <a:pt x="2805" y="2112"/>
                        <a:pt x="2395" y="2112"/>
                      </a:cubicBezTo>
                      <a:cubicBezTo>
                        <a:pt x="2017" y="2112"/>
                        <a:pt x="1702" y="1797"/>
                        <a:pt x="1702" y="1418"/>
                      </a:cubicBezTo>
                      <a:cubicBezTo>
                        <a:pt x="1733" y="1009"/>
                        <a:pt x="2048" y="694"/>
                        <a:pt x="2395" y="694"/>
                      </a:cubicBezTo>
                      <a:close/>
                      <a:moveTo>
                        <a:pt x="2395" y="2742"/>
                      </a:moveTo>
                      <a:cubicBezTo>
                        <a:pt x="3340" y="2742"/>
                        <a:pt x="4128" y="3529"/>
                        <a:pt x="4128" y="4537"/>
                      </a:cubicBezTo>
                      <a:lnTo>
                        <a:pt x="4128" y="4884"/>
                      </a:lnTo>
                      <a:lnTo>
                        <a:pt x="662" y="4884"/>
                      </a:lnTo>
                      <a:lnTo>
                        <a:pt x="662" y="4537"/>
                      </a:lnTo>
                      <a:cubicBezTo>
                        <a:pt x="662" y="3529"/>
                        <a:pt x="1450" y="2742"/>
                        <a:pt x="2395" y="2742"/>
                      </a:cubicBezTo>
                      <a:close/>
                      <a:moveTo>
                        <a:pt x="2490" y="1"/>
                      </a:moveTo>
                      <a:cubicBezTo>
                        <a:pt x="1733" y="1"/>
                        <a:pt x="1103" y="631"/>
                        <a:pt x="1103" y="1387"/>
                      </a:cubicBezTo>
                      <a:cubicBezTo>
                        <a:pt x="1103" y="1734"/>
                        <a:pt x="1229" y="2049"/>
                        <a:pt x="1450" y="2332"/>
                      </a:cubicBezTo>
                      <a:cubicBezTo>
                        <a:pt x="568" y="2710"/>
                        <a:pt x="1" y="3529"/>
                        <a:pt x="1" y="4537"/>
                      </a:cubicBezTo>
                      <a:lnTo>
                        <a:pt x="1" y="5231"/>
                      </a:lnTo>
                      <a:cubicBezTo>
                        <a:pt x="1" y="5420"/>
                        <a:pt x="158" y="5577"/>
                        <a:pt x="347" y="5577"/>
                      </a:cubicBezTo>
                      <a:lnTo>
                        <a:pt x="4537" y="5577"/>
                      </a:lnTo>
                      <a:cubicBezTo>
                        <a:pt x="4726" y="5577"/>
                        <a:pt x="4884" y="5420"/>
                        <a:pt x="4884" y="5231"/>
                      </a:cubicBezTo>
                      <a:lnTo>
                        <a:pt x="4884" y="4537"/>
                      </a:lnTo>
                      <a:cubicBezTo>
                        <a:pt x="4884" y="3529"/>
                        <a:pt x="4317" y="2710"/>
                        <a:pt x="3498" y="2332"/>
                      </a:cubicBezTo>
                      <a:cubicBezTo>
                        <a:pt x="3750" y="2080"/>
                        <a:pt x="3844" y="1765"/>
                        <a:pt x="3844" y="1387"/>
                      </a:cubicBezTo>
                      <a:cubicBezTo>
                        <a:pt x="3844" y="631"/>
                        <a:pt x="3214" y="1"/>
                        <a:pt x="249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449" name="Google Shape;9182;p73">
                  <a:extLst>
                    <a:ext uri="{FF2B5EF4-FFF2-40B4-BE49-F238E27FC236}">
                      <a16:creationId xmlns:a16="http://schemas.microsoft.com/office/drawing/2014/main" id="{29D6C13A-E8A0-F78B-E2E7-77D21E5255D0}"/>
                    </a:ext>
                  </a:extLst>
                </p:cNvPr>
                <p:cNvSpPr/>
                <p:nvPr/>
              </p:nvSpPr>
              <p:spPr>
                <a:xfrm>
                  <a:off x="2906575" y="2146650"/>
                  <a:ext cx="191425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2774" extrusionOk="0">
                      <a:moveTo>
                        <a:pt x="1419" y="694"/>
                      </a:moveTo>
                      <a:lnTo>
                        <a:pt x="1419" y="2080"/>
                      </a:lnTo>
                      <a:lnTo>
                        <a:pt x="694" y="2080"/>
                      </a:lnTo>
                      <a:lnTo>
                        <a:pt x="694" y="694"/>
                      </a:lnTo>
                      <a:close/>
                      <a:moveTo>
                        <a:pt x="2773" y="694"/>
                      </a:moveTo>
                      <a:lnTo>
                        <a:pt x="2773" y="2080"/>
                      </a:lnTo>
                      <a:lnTo>
                        <a:pt x="2080" y="2080"/>
                      </a:lnTo>
                      <a:lnTo>
                        <a:pt x="2080" y="694"/>
                      </a:lnTo>
                      <a:close/>
                      <a:moveTo>
                        <a:pt x="4159" y="694"/>
                      </a:moveTo>
                      <a:lnTo>
                        <a:pt x="4159" y="2080"/>
                      </a:lnTo>
                      <a:lnTo>
                        <a:pt x="3466" y="2080"/>
                      </a:lnTo>
                      <a:lnTo>
                        <a:pt x="3466" y="694"/>
                      </a:lnTo>
                      <a:close/>
                      <a:moveTo>
                        <a:pt x="6995" y="694"/>
                      </a:moveTo>
                      <a:lnTo>
                        <a:pt x="6995" y="2080"/>
                      </a:lnTo>
                      <a:lnTo>
                        <a:pt x="4884" y="2080"/>
                      </a:lnTo>
                      <a:lnTo>
                        <a:pt x="4884" y="694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2427"/>
                      </a:lnTo>
                      <a:cubicBezTo>
                        <a:pt x="1" y="2616"/>
                        <a:pt x="158" y="2773"/>
                        <a:pt x="347" y="2773"/>
                      </a:cubicBezTo>
                      <a:lnTo>
                        <a:pt x="7310" y="2773"/>
                      </a:lnTo>
                      <a:cubicBezTo>
                        <a:pt x="7499" y="2773"/>
                        <a:pt x="7657" y="2616"/>
                        <a:pt x="7657" y="2427"/>
                      </a:cubicBezTo>
                      <a:lnTo>
                        <a:pt x="7657" y="347"/>
                      </a:lnTo>
                      <a:cubicBezTo>
                        <a:pt x="7657" y="127"/>
                        <a:pt x="7499" y="1"/>
                        <a:pt x="73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450" name="Google Shape;9183;p73">
                  <a:extLst>
                    <a:ext uri="{FF2B5EF4-FFF2-40B4-BE49-F238E27FC236}">
                      <a16:creationId xmlns:a16="http://schemas.microsoft.com/office/drawing/2014/main" id="{A7A526C8-A26C-AC0B-15DB-78C437F4FEE9}"/>
                    </a:ext>
                  </a:extLst>
                </p:cNvPr>
                <p:cNvSpPr/>
                <p:nvPr/>
              </p:nvSpPr>
              <p:spPr>
                <a:xfrm>
                  <a:off x="2872725" y="2112000"/>
                  <a:ext cx="295375" cy="13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5515" extrusionOk="0">
                      <a:moveTo>
                        <a:pt x="11121" y="2080"/>
                      </a:moveTo>
                      <a:lnTo>
                        <a:pt x="11121" y="3466"/>
                      </a:lnTo>
                      <a:lnTo>
                        <a:pt x="10397" y="3466"/>
                      </a:lnTo>
                      <a:lnTo>
                        <a:pt x="10397" y="2080"/>
                      </a:lnTo>
                      <a:close/>
                      <a:moveTo>
                        <a:pt x="9389" y="662"/>
                      </a:moveTo>
                      <a:cubicBezTo>
                        <a:pt x="9578" y="662"/>
                        <a:pt x="9735" y="820"/>
                        <a:pt x="9735" y="1009"/>
                      </a:cubicBezTo>
                      <a:lnTo>
                        <a:pt x="9735" y="4474"/>
                      </a:lnTo>
                      <a:cubicBezTo>
                        <a:pt x="9735" y="4663"/>
                        <a:pt x="9578" y="4852"/>
                        <a:pt x="9389" y="4852"/>
                      </a:cubicBezTo>
                      <a:lnTo>
                        <a:pt x="1040" y="4852"/>
                      </a:lnTo>
                      <a:cubicBezTo>
                        <a:pt x="819" y="4852"/>
                        <a:pt x="662" y="4663"/>
                        <a:pt x="662" y="4474"/>
                      </a:cubicBezTo>
                      <a:lnTo>
                        <a:pt x="662" y="1009"/>
                      </a:lnTo>
                      <a:cubicBezTo>
                        <a:pt x="662" y="820"/>
                        <a:pt x="819" y="662"/>
                        <a:pt x="1040" y="662"/>
                      </a:cubicBezTo>
                      <a:close/>
                      <a:moveTo>
                        <a:pt x="1040" y="1"/>
                      </a:moveTo>
                      <a:cubicBezTo>
                        <a:pt x="441" y="1"/>
                        <a:pt x="0" y="473"/>
                        <a:pt x="0" y="1009"/>
                      </a:cubicBezTo>
                      <a:lnTo>
                        <a:pt x="0" y="4474"/>
                      </a:lnTo>
                      <a:cubicBezTo>
                        <a:pt x="0" y="5073"/>
                        <a:pt x="473" y="5514"/>
                        <a:pt x="1040" y="5514"/>
                      </a:cubicBezTo>
                      <a:lnTo>
                        <a:pt x="9357" y="5514"/>
                      </a:lnTo>
                      <a:cubicBezTo>
                        <a:pt x="9956" y="5514"/>
                        <a:pt x="10397" y="5041"/>
                        <a:pt x="10397" y="4474"/>
                      </a:cubicBezTo>
                      <a:lnTo>
                        <a:pt x="10397" y="4128"/>
                      </a:lnTo>
                      <a:lnTo>
                        <a:pt x="11436" y="4128"/>
                      </a:lnTo>
                      <a:cubicBezTo>
                        <a:pt x="11625" y="4128"/>
                        <a:pt x="11783" y="3970"/>
                        <a:pt x="11783" y="3781"/>
                      </a:cubicBezTo>
                      <a:lnTo>
                        <a:pt x="11783" y="1702"/>
                      </a:lnTo>
                      <a:cubicBezTo>
                        <a:pt x="11814" y="1513"/>
                        <a:pt x="11657" y="1387"/>
                        <a:pt x="11468" y="1387"/>
                      </a:cubicBezTo>
                      <a:lnTo>
                        <a:pt x="10397" y="1387"/>
                      </a:lnTo>
                      <a:lnTo>
                        <a:pt x="10397" y="1009"/>
                      </a:lnTo>
                      <a:cubicBezTo>
                        <a:pt x="10397" y="442"/>
                        <a:pt x="9924" y="1"/>
                        <a:pt x="935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320" name="Google Shape;9184;p73">
                <a:extLst>
                  <a:ext uri="{FF2B5EF4-FFF2-40B4-BE49-F238E27FC236}">
                    <a16:creationId xmlns:a16="http://schemas.microsoft.com/office/drawing/2014/main" id="{73EB1C64-F0C4-70F7-0797-92A5091FB4F8}"/>
                  </a:ext>
                </a:extLst>
              </p:cNvPr>
              <p:cNvGrpSpPr/>
              <p:nvPr/>
            </p:nvGrpSpPr>
            <p:grpSpPr>
              <a:xfrm>
                <a:off x="4602577" y="2280292"/>
                <a:ext cx="438032" cy="501965"/>
                <a:chOff x="2890050" y="2318350"/>
                <a:chExt cx="259150" cy="296975"/>
              </a:xfrm>
              <a:grpFill/>
            </p:grpSpPr>
            <p:sp>
              <p:nvSpPr>
                <p:cNvPr id="446" name="Google Shape;9185;p73">
                  <a:extLst>
                    <a:ext uri="{FF2B5EF4-FFF2-40B4-BE49-F238E27FC236}">
                      <a16:creationId xmlns:a16="http://schemas.microsoft.com/office/drawing/2014/main" id="{F2CD0E2B-7C62-0301-3F8D-FEF9303B677E}"/>
                    </a:ext>
                  </a:extLst>
                </p:cNvPr>
                <p:cNvSpPr/>
                <p:nvPr/>
              </p:nvSpPr>
              <p:spPr>
                <a:xfrm>
                  <a:off x="2936525" y="2353025"/>
                  <a:ext cx="16070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8" h="6239" extrusionOk="0">
                      <a:moveTo>
                        <a:pt x="3371" y="2048"/>
                      </a:moveTo>
                      <a:cubicBezTo>
                        <a:pt x="3749" y="2048"/>
                        <a:pt x="4064" y="2363"/>
                        <a:pt x="4064" y="2773"/>
                      </a:cubicBezTo>
                      <a:cubicBezTo>
                        <a:pt x="4064" y="3151"/>
                        <a:pt x="3749" y="3466"/>
                        <a:pt x="3371" y="3466"/>
                      </a:cubicBezTo>
                      <a:cubicBezTo>
                        <a:pt x="2961" y="3466"/>
                        <a:pt x="2646" y="3151"/>
                        <a:pt x="2646" y="2773"/>
                      </a:cubicBezTo>
                      <a:cubicBezTo>
                        <a:pt x="2646" y="2363"/>
                        <a:pt x="2961" y="2048"/>
                        <a:pt x="3371" y="2048"/>
                      </a:cubicBezTo>
                      <a:close/>
                      <a:moveTo>
                        <a:pt x="3308" y="662"/>
                      </a:moveTo>
                      <a:cubicBezTo>
                        <a:pt x="4663" y="662"/>
                        <a:pt x="5734" y="1764"/>
                        <a:pt x="5734" y="3119"/>
                      </a:cubicBezTo>
                      <a:cubicBezTo>
                        <a:pt x="5734" y="3655"/>
                        <a:pt x="5513" y="4159"/>
                        <a:pt x="5167" y="4663"/>
                      </a:cubicBezTo>
                      <a:cubicBezTo>
                        <a:pt x="4978" y="4253"/>
                        <a:pt x="4694" y="3938"/>
                        <a:pt x="4316" y="3686"/>
                      </a:cubicBezTo>
                      <a:cubicBezTo>
                        <a:pt x="4537" y="3466"/>
                        <a:pt x="4694" y="3119"/>
                        <a:pt x="4694" y="2741"/>
                      </a:cubicBezTo>
                      <a:cubicBezTo>
                        <a:pt x="4694" y="2016"/>
                        <a:pt x="4064" y="1386"/>
                        <a:pt x="3308" y="1386"/>
                      </a:cubicBezTo>
                      <a:cubicBezTo>
                        <a:pt x="2583" y="1386"/>
                        <a:pt x="1953" y="2016"/>
                        <a:pt x="1953" y="2741"/>
                      </a:cubicBezTo>
                      <a:cubicBezTo>
                        <a:pt x="1953" y="3119"/>
                        <a:pt x="2111" y="3466"/>
                        <a:pt x="2331" y="3686"/>
                      </a:cubicBezTo>
                      <a:cubicBezTo>
                        <a:pt x="1953" y="3907"/>
                        <a:pt x="1670" y="4253"/>
                        <a:pt x="1481" y="4663"/>
                      </a:cubicBezTo>
                      <a:cubicBezTo>
                        <a:pt x="1008" y="4096"/>
                        <a:pt x="851" y="3434"/>
                        <a:pt x="914" y="2773"/>
                      </a:cubicBezTo>
                      <a:cubicBezTo>
                        <a:pt x="1071" y="1670"/>
                        <a:pt x="2048" y="662"/>
                        <a:pt x="3308" y="662"/>
                      </a:cubicBezTo>
                      <a:close/>
                      <a:moveTo>
                        <a:pt x="3308" y="4190"/>
                      </a:moveTo>
                      <a:cubicBezTo>
                        <a:pt x="3938" y="4190"/>
                        <a:pt x="4442" y="4600"/>
                        <a:pt x="4663" y="5167"/>
                      </a:cubicBezTo>
                      <a:cubicBezTo>
                        <a:pt x="4253" y="5387"/>
                        <a:pt x="3844" y="5545"/>
                        <a:pt x="3308" y="5545"/>
                      </a:cubicBezTo>
                      <a:cubicBezTo>
                        <a:pt x="2835" y="5545"/>
                        <a:pt x="2363" y="5387"/>
                        <a:pt x="1985" y="5167"/>
                      </a:cubicBezTo>
                      <a:cubicBezTo>
                        <a:pt x="2142" y="4568"/>
                        <a:pt x="2678" y="4190"/>
                        <a:pt x="3308" y="4190"/>
                      </a:cubicBezTo>
                      <a:close/>
                      <a:moveTo>
                        <a:pt x="3308" y="0"/>
                      </a:moveTo>
                      <a:cubicBezTo>
                        <a:pt x="1701" y="0"/>
                        <a:pt x="410" y="1229"/>
                        <a:pt x="252" y="2678"/>
                      </a:cubicBezTo>
                      <a:cubicBezTo>
                        <a:pt x="0" y="4600"/>
                        <a:pt x="1481" y="6238"/>
                        <a:pt x="3308" y="6238"/>
                      </a:cubicBezTo>
                      <a:cubicBezTo>
                        <a:pt x="5041" y="6238"/>
                        <a:pt x="6427" y="4820"/>
                        <a:pt x="6427" y="3119"/>
                      </a:cubicBezTo>
                      <a:cubicBezTo>
                        <a:pt x="6427" y="1386"/>
                        <a:pt x="5009" y="0"/>
                        <a:pt x="33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447" name="Google Shape;9186;p73">
                  <a:extLst>
                    <a:ext uri="{FF2B5EF4-FFF2-40B4-BE49-F238E27FC236}">
                      <a16:creationId xmlns:a16="http://schemas.microsoft.com/office/drawing/2014/main" id="{379B5C78-2FFF-B687-C835-6D01C58634A6}"/>
                    </a:ext>
                  </a:extLst>
                </p:cNvPr>
                <p:cNvSpPr/>
                <p:nvPr/>
              </p:nvSpPr>
              <p:spPr>
                <a:xfrm>
                  <a:off x="2890050" y="2318350"/>
                  <a:ext cx="259150" cy="29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6" h="11879" extrusionOk="0">
                      <a:moveTo>
                        <a:pt x="5167" y="694"/>
                      </a:moveTo>
                      <a:cubicBezTo>
                        <a:pt x="7309" y="694"/>
                        <a:pt x="9011" y="2427"/>
                        <a:pt x="9011" y="4506"/>
                      </a:cubicBezTo>
                      <a:cubicBezTo>
                        <a:pt x="9011" y="5640"/>
                        <a:pt x="8475" y="6711"/>
                        <a:pt x="7656" y="7405"/>
                      </a:cubicBezTo>
                      <a:lnTo>
                        <a:pt x="5167" y="9547"/>
                      </a:lnTo>
                      <a:lnTo>
                        <a:pt x="2710" y="7405"/>
                      </a:lnTo>
                      <a:cubicBezTo>
                        <a:pt x="1796" y="6585"/>
                        <a:pt x="1229" y="5420"/>
                        <a:pt x="1386" y="4034"/>
                      </a:cubicBezTo>
                      <a:cubicBezTo>
                        <a:pt x="1575" y="2206"/>
                        <a:pt x="3151" y="694"/>
                        <a:pt x="5167" y="694"/>
                      </a:cubicBezTo>
                      <a:close/>
                      <a:moveTo>
                        <a:pt x="8475" y="8980"/>
                      </a:moveTo>
                      <a:lnTo>
                        <a:pt x="9546" y="11122"/>
                      </a:lnTo>
                      <a:lnTo>
                        <a:pt x="977" y="11122"/>
                      </a:lnTo>
                      <a:lnTo>
                        <a:pt x="2017" y="8980"/>
                      </a:lnTo>
                      <a:lnTo>
                        <a:pt x="3529" y="8980"/>
                      </a:lnTo>
                      <a:lnTo>
                        <a:pt x="4978" y="10240"/>
                      </a:lnTo>
                      <a:cubicBezTo>
                        <a:pt x="5073" y="10272"/>
                        <a:pt x="5136" y="10335"/>
                        <a:pt x="5230" y="10335"/>
                      </a:cubicBezTo>
                      <a:cubicBezTo>
                        <a:pt x="5293" y="10335"/>
                        <a:pt x="5388" y="10272"/>
                        <a:pt x="5451" y="10240"/>
                      </a:cubicBezTo>
                      <a:lnTo>
                        <a:pt x="6900" y="8980"/>
                      </a:lnTo>
                      <a:close/>
                      <a:moveTo>
                        <a:pt x="5107" y="1"/>
                      </a:moveTo>
                      <a:cubicBezTo>
                        <a:pt x="2772" y="1"/>
                        <a:pt x="912" y="1815"/>
                        <a:pt x="662" y="3939"/>
                      </a:cubicBezTo>
                      <a:cubicBezTo>
                        <a:pt x="441" y="5483"/>
                        <a:pt x="1040" y="6932"/>
                        <a:pt x="2174" y="7940"/>
                      </a:cubicBezTo>
                      <a:lnTo>
                        <a:pt x="2615" y="8318"/>
                      </a:lnTo>
                      <a:lnTo>
                        <a:pt x="1638" y="8318"/>
                      </a:lnTo>
                      <a:cubicBezTo>
                        <a:pt x="1575" y="8318"/>
                        <a:pt x="1481" y="8413"/>
                        <a:pt x="1449" y="8507"/>
                      </a:cubicBezTo>
                      <a:lnTo>
                        <a:pt x="63" y="11343"/>
                      </a:lnTo>
                      <a:cubicBezTo>
                        <a:pt x="0" y="11469"/>
                        <a:pt x="0" y="11595"/>
                        <a:pt x="63" y="11721"/>
                      </a:cubicBezTo>
                      <a:cubicBezTo>
                        <a:pt x="126" y="11815"/>
                        <a:pt x="221" y="11878"/>
                        <a:pt x="347" y="11878"/>
                      </a:cubicBezTo>
                      <a:lnTo>
                        <a:pt x="10019" y="11878"/>
                      </a:lnTo>
                      <a:cubicBezTo>
                        <a:pt x="10145" y="11878"/>
                        <a:pt x="10271" y="11784"/>
                        <a:pt x="10302" y="11721"/>
                      </a:cubicBezTo>
                      <a:cubicBezTo>
                        <a:pt x="10365" y="11595"/>
                        <a:pt x="10365" y="11469"/>
                        <a:pt x="10302" y="11343"/>
                      </a:cubicBezTo>
                      <a:lnTo>
                        <a:pt x="8916" y="8507"/>
                      </a:lnTo>
                      <a:cubicBezTo>
                        <a:pt x="8885" y="8413"/>
                        <a:pt x="8727" y="8318"/>
                        <a:pt x="8601" y="8318"/>
                      </a:cubicBezTo>
                      <a:lnTo>
                        <a:pt x="7624" y="8318"/>
                      </a:lnTo>
                      <a:lnTo>
                        <a:pt x="8065" y="7940"/>
                      </a:lnTo>
                      <a:cubicBezTo>
                        <a:pt x="9042" y="7090"/>
                        <a:pt x="9641" y="5829"/>
                        <a:pt x="9641" y="4506"/>
                      </a:cubicBezTo>
                      <a:cubicBezTo>
                        <a:pt x="9641" y="2049"/>
                        <a:pt x="7656" y="1"/>
                        <a:pt x="5167" y="1"/>
                      </a:cubicBezTo>
                      <a:cubicBezTo>
                        <a:pt x="5147" y="1"/>
                        <a:pt x="5127" y="1"/>
                        <a:pt x="510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sp>
            <p:nvSpPr>
              <p:cNvPr id="321" name="Google Shape;9187;p73">
                <a:extLst>
                  <a:ext uri="{FF2B5EF4-FFF2-40B4-BE49-F238E27FC236}">
                    <a16:creationId xmlns:a16="http://schemas.microsoft.com/office/drawing/2014/main" id="{F082D384-1F74-4CD4-64C2-C83E3E2B376F}"/>
                  </a:ext>
                </a:extLst>
              </p:cNvPr>
              <p:cNvSpPr/>
              <p:nvPr/>
            </p:nvSpPr>
            <p:spPr>
              <a:xfrm>
                <a:off x="4659775" y="2923979"/>
                <a:ext cx="323559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7657" h="11878" extrusionOk="0">
                    <a:moveTo>
                      <a:pt x="3813" y="1387"/>
                    </a:moveTo>
                    <a:cubicBezTo>
                      <a:pt x="4254" y="1387"/>
                      <a:pt x="4664" y="1670"/>
                      <a:pt x="4821" y="2112"/>
                    </a:cubicBezTo>
                    <a:lnTo>
                      <a:pt x="2836" y="2112"/>
                    </a:lnTo>
                    <a:cubicBezTo>
                      <a:pt x="2994" y="1702"/>
                      <a:pt x="3372" y="1387"/>
                      <a:pt x="3813" y="1387"/>
                    </a:cubicBezTo>
                    <a:close/>
                    <a:moveTo>
                      <a:pt x="4947" y="2805"/>
                    </a:moveTo>
                    <a:cubicBezTo>
                      <a:pt x="5199" y="2805"/>
                      <a:pt x="5357" y="3057"/>
                      <a:pt x="5294" y="3277"/>
                    </a:cubicBezTo>
                    <a:lnTo>
                      <a:pt x="4947" y="4222"/>
                    </a:lnTo>
                    <a:lnTo>
                      <a:pt x="2679" y="4222"/>
                    </a:lnTo>
                    <a:lnTo>
                      <a:pt x="2364" y="3277"/>
                    </a:lnTo>
                    <a:cubicBezTo>
                      <a:pt x="2332" y="3025"/>
                      <a:pt x="2490" y="2805"/>
                      <a:pt x="2710" y="2805"/>
                    </a:cubicBezTo>
                    <a:close/>
                    <a:moveTo>
                      <a:pt x="4916" y="4852"/>
                    </a:moveTo>
                    <a:lnTo>
                      <a:pt x="5514" y="8381"/>
                    </a:lnTo>
                    <a:lnTo>
                      <a:pt x="2175" y="8381"/>
                    </a:lnTo>
                    <a:lnTo>
                      <a:pt x="2773" y="4852"/>
                    </a:lnTo>
                    <a:close/>
                    <a:moveTo>
                      <a:pt x="5955" y="9074"/>
                    </a:moveTo>
                    <a:cubicBezTo>
                      <a:pt x="6144" y="9074"/>
                      <a:pt x="6302" y="9232"/>
                      <a:pt x="6302" y="9421"/>
                    </a:cubicBezTo>
                    <a:lnTo>
                      <a:pt x="6302" y="9799"/>
                    </a:lnTo>
                    <a:lnTo>
                      <a:pt x="1450" y="9799"/>
                    </a:lnTo>
                    <a:lnTo>
                      <a:pt x="1450" y="9421"/>
                    </a:lnTo>
                    <a:cubicBezTo>
                      <a:pt x="1419" y="9232"/>
                      <a:pt x="1576" y="9074"/>
                      <a:pt x="1765" y="9074"/>
                    </a:cubicBezTo>
                    <a:close/>
                    <a:moveTo>
                      <a:pt x="6648" y="10460"/>
                    </a:moveTo>
                    <a:cubicBezTo>
                      <a:pt x="6806" y="10460"/>
                      <a:pt x="6964" y="10618"/>
                      <a:pt x="6964" y="10807"/>
                    </a:cubicBezTo>
                    <a:lnTo>
                      <a:pt x="6964" y="11153"/>
                    </a:lnTo>
                    <a:lnTo>
                      <a:pt x="757" y="11153"/>
                    </a:lnTo>
                    <a:lnTo>
                      <a:pt x="757" y="10807"/>
                    </a:lnTo>
                    <a:cubicBezTo>
                      <a:pt x="757" y="10618"/>
                      <a:pt x="915" y="10460"/>
                      <a:pt x="1104" y="10460"/>
                    </a:cubicBezTo>
                    <a:close/>
                    <a:moveTo>
                      <a:pt x="3782" y="1"/>
                    </a:moveTo>
                    <a:cubicBezTo>
                      <a:pt x="3592" y="1"/>
                      <a:pt x="3435" y="158"/>
                      <a:pt x="3435" y="379"/>
                    </a:cubicBezTo>
                    <a:lnTo>
                      <a:pt x="3435" y="757"/>
                    </a:lnTo>
                    <a:cubicBezTo>
                      <a:pt x="2679" y="914"/>
                      <a:pt x="2143" y="1544"/>
                      <a:pt x="2049" y="2301"/>
                    </a:cubicBezTo>
                    <a:cubicBezTo>
                      <a:pt x="1702" y="2521"/>
                      <a:pt x="1545" y="3025"/>
                      <a:pt x="1671" y="3466"/>
                    </a:cubicBezTo>
                    <a:lnTo>
                      <a:pt x="1891" y="4191"/>
                    </a:lnTo>
                    <a:lnTo>
                      <a:pt x="1702" y="4191"/>
                    </a:lnTo>
                    <a:cubicBezTo>
                      <a:pt x="1513" y="4191"/>
                      <a:pt x="1356" y="4348"/>
                      <a:pt x="1356" y="4537"/>
                    </a:cubicBezTo>
                    <a:cubicBezTo>
                      <a:pt x="1356" y="4758"/>
                      <a:pt x="1513" y="4915"/>
                      <a:pt x="1702" y="4915"/>
                    </a:cubicBezTo>
                    <a:lnTo>
                      <a:pt x="1986" y="4915"/>
                    </a:lnTo>
                    <a:lnTo>
                      <a:pt x="1387" y="8444"/>
                    </a:lnTo>
                    <a:cubicBezTo>
                      <a:pt x="1009" y="8570"/>
                      <a:pt x="726" y="8948"/>
                      <a:pt x="726" y="9421"/>
                    </a:cubicBezTo>
                    <a:lnTo>
                      <a:pt x="726" y="9830"/>
                    </a:lnTo>
                    <a:cubicBezTo>
                      <a:pt x="316" y="9988"/>
                      <a:pt x="1" y="10334"/>
                      <a:pt x="1" y="10807"/>
                    </a:cubicBezTo>
                    <a:lnTo>
                      <a:pt x="1" y="11531"/>
                    </a:lnTo>
                    <a:cubicBezTo>
                      <a:pt x="1" y="11720"/>
                      <a:pt x="158" y="11878"/>
                      <a:pt x="347" y="11878"/>
                    </a:cubicBezTo>
                    <a:lnTo>
                      <a:pt x="7279" y="11878"/>
                    </a:lnTo>
                    <a:cubicBezTo>
                      <a:pt x="7499" y="11878"/>
                      <a:pt x="7657" y="11720"/>
                      <a:pt x="7657" y="11531"/>
                    </a:cubicBezTo>
                    <a:lnTo>
                      <a:pt x="7657" y="10807"/>
                    </a:lnTo>
                    <a:cubicBezTo>
                      <a:pt x="7657" y="10366"/>
                      <a:pt x="7373" y="9988"/>
                      <a:pt x="6932" y="9830"/>
                    </a:cubicBezTo>
                    <a:lnTo>
                      <a:pt x="6932" y="9421"/>
                    </a:lnTo>
                    <a:cubicBezTo>
                      <a:pt x="6932" y="8948"/>
                      <a:pt x="6617" y="8570"/>
                      <a:pt x="6176" y="8444"/>
                    </a:cubicBezTo>
                    <a:lnTo>
                      <a:pt x="5609" y="4915"/>
                    </a:lnTo>
                    <a:lnTo>
                      <a:pt x="5861" y="4915"/>
                    </a:lnTo>
                    <a:cubicBezTo>
                      <a:pt x="6081" y="4915"/>
                      <a:pt x="6207" y="4758"/>
                      <a:pt x="6207" y="4537"/>
                    </a:cubicBezTo>
                    <a:cubicBezTo>
                      <a:pt x="6207" y="4348"/>
                      <a:pt x="6081" y="4191"/>
                      <a:pt x="5861" y="4191"/>
                    </a:cubicBezTo>
                    <a:lnTo>
                      <a:pt x="5672" y="4191"/>
                    </a:lnTo>
                    <a:lnTo>
                      <a:pt x="5924" y="3466"/>
                    </a:lnTo>
                    <a:cubicBezTo>
                      <a:pt x="6081" y="3025"/>
                      <a:pt x="5861" y="2584"/>
                      <a:pt x="5514" y="2301"/>
                    </a:cubicBezTo>
                    <a:cubicBezTo>
                      <a:pt x="5451" y="1513"/>
                      <a:pt x="4884" y="914"/>
                      <a:pt x="4128" y="757"/>
                    </a:cubicBezTo>
                    <a:lnTo>
                      <a:pt x="4128" y="379"/>
                    </a:lnTo>
                    <a:cubicBezTo>
                      <a:pt x="4128" y="158"/>
                      <a:pt x="3971" y="1"/>
                      <a:pt x="378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/>
                </a:endParaRPr>
              </a:p>
            </p:txBody>
          </p:sp>
          <p:grpSp>
            <p:nvGrpSpPr>
              <p:cNvPr id="322" name="Google Shape;9188;p73">
                <a:extLst>
                  <a:ext uri="{FF2B5EF4-FFF2-40B4-BE49-F238E27FC236}">
                    <a16:creationId xmlns:a16="http://schemas.microsoft.com/office/drawing/2014/main" id="{F27DB263-4905-9609-A7FE-BF862A707392}"/>
                  </a:ext>
                </a:extLst>
              </p:cNvPr>
              <p:cNvGrpSpPr/>
              <p:nvPr/>
            </p:nvGrpSpPr>
            <p:grpSpPr>
              <a:xfrm>
                <a:off x="7744368" y="1689229"/>
                <a:ext cx="497908" cy="497908"/>
                <a:chOff x="4685050" y="1945825"/>
                <a:chExt cx="294575" cy="294575"/>
              </a:xfrm>
              <a:grpFill/>
            </p:grpSpPr>
            <p:sp>
              <p:nvSpPr>
                <p:cNvPr id="441" name="Google Shape;9189;p73">
                  <a:extLst>
                    <a:ext uri="{FF2B5EF4-FFF2-40B4-BE49-F238E27FC236}">
                      <a16:creationId xmlns:a16="http://schemas.microsoft.com/office/drawing/2014/main" id="{C0DC6401-8047-5497-29EF-91F6D1CFA9CD}"/>
                    </a:ext>
                  </a:extLst>
                </p:cNvPr>
                <p:cNvSpPr/>
                <p:nvPr/>
              </p:nvSpPr>
              <p:spPr>
                <a:xfrm>
                  <a:off x="4720475" y="2086025"/>
                  <a:ext cx="104775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4852" extrusionOk="0">
                      <a:moveTo>
                        <a:pt x="2017" y="693"/>
                      </a:moveTo>
                      <a:cubicBezTo>
                        <a:pt x="2427" y="693"/>
                        <a:pt x="2742" y="1008"/>
                        <a:pt x="2742" y="1386"/>
                      </a:cubicBezTo>
                      <a:cubicBezTo>
                        <a:pt x="2742" y="1796"/>
                        <a:pt x="2427" y="2111"/>
                        <a:pt x="2017" y="2111"/>
                      </a:cubicBezTo>
                      <a:cubicBezTo>
                        <a:pt x="1639" y="2111"/>
                        <a:pt x="1324" y="1796"/>
                        <a:pt x="1324" y="1386"/>
                      </a:cubicBezTo>
                      <a:cubicBezTo>
                        <a:pt x="1324" y="1008"/>
                        <a:pt x="1639" y="693"/>
                        <a:pt x="2017" y="693"/>
                      </a:cubicBezTo>
                      <a:close/>
                      <a:moveTo>
                        <a:pt x="2017" y="2772"/>
                      </a:moveTo>
                      <a:cubicBezTo>
                        <a:pt x="2773" y="2772"/>
                        <a:pt x="3403" y="3403"/>
                        <a:pt x="3403" y="4127"/>
                      </a:cubicBezTo>
                      <a:lnTo>
                        <a:pt x="631" y="4127"/>
                      </a:lnTo>
                      <a:cubicBezTo>
                        <a:pt x="631" y="3403"/>
                        <a:pt x="1261" y="2772"/>
                        <a:pt x="2017" y="2772"/>
                      </a:cubicBezTo>
                      <a:close/>
                      <a:moveTo>
                        <a:pt x="2049" y="0"/>
                      </a:moveTo>
                      <a:cubicBezTo>
                        <a:pt x="1324" y="0"/>
                        <a:pt x="694" y="630"/>
                        <a:pt x="694" y="1386"/>
                      </a:cubicBezTo>
                      <a:cubicBezTo>
                        <a:pt x="694" y="1733"/>
                        <a:pt x="851" y="2111"/>
                        <a:pt x="1072" y="2331"/>
                      </a:cubicBezTo>
                      <a:cubicBezTo>
                        <a:pt x="442" y="2678"/>
                        <a:pt x="1" y="3340"/>
                        <a:pt x="1" y="4127"/>
                      </a:cubicBezTo>
                      <a:lnTo>
                        <a:pt x="1" y="4505"/>
                      </a:lnTo>
                      <a:cubicBezTo>
                        <a:pt x="1" y="4694"/>
                        <a:pt x="158" y="4852"/>
                        <a:pt x="379" y="4852"/>
                      </a:cubicBezTo>
                      <a:lnTo>
                        <a:pt x="3844" y="4852"/>
                      </a:lnTo>
                      <a:cubicBezTo>
                        <a:pt x="4033" y="4852"/>
                        <a:pt x="4191" y="4694"/>
                        <a:pt x="4191" y="4505"/>
                      </a:cubicBezTo>
                      <a:lnTo>
                        <a:pt x="4191" y="4127"/>
                      </a:lnTo>
                      <a:cubicBezTo>
                        <a:pt x="4096" y="3340"/>
                        <a:pt x="3687" y="2678"/>
                        <a:pt x="3057" y="2331"/>
                      </a:cubicBezTo>
                      <a:cubicBezTo>
                        <a:pt x="3277" y="2111"/>
                        <a:pt x="3435" y="1733"/>
                        <a:pt x="3435" y="1386"/>
                      </a:cubicBezTo>
                      <a:cubicBezTo>
                        <a:pt x="3435" y="630"/>
                        <a:pt x="2805" y="0"/>
                        <a:pt x="204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442" name="Google Shape;9190;p73">
                  <a:extLst>
                    <a:ext uri="{FF2B5EF4-FFF2-40B4-BE49-F238E27FC236}">
                      <a16:creationId xmlns:a16="http://schemas.microsoft.com/office/drawing/2014/main" id="{06BA1702-924B-C955-7D5D-0A5D1F20D532}"/>
                    </a:ext>
                  </a:extLst>
                </p:cNvPr>
                <p:cNvSpPr/>
                <p:nvPr/>
              </p:nvSpPr>
              <p:spPr>
                <a:xfrm>
                  <a:off x="4685050" y="1945825"/>
                  <a:ext cx="294575" cy="29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3" h="11783" extrusionOk="0">
                      <a:moveTo>
                        <a:pt x="6900" y="693"/>
                      </a:moveTo>
                      <a:lnTo>
                        <a:pt x="6900" y="1418"/>
                      </a:lnTo>
                      <a:lnTo>
                        <a:pt x="4820" y="1418"/>
                      </a:lnTo>
                      <a:lnTo>
                        <a:pt x="4820" y="693"/>
                      </a:lnTo>
                      <a:close/>
                      <a:moveTo>
                        <a:pt x="7215" y="2111"/>
                      </a:moveTo>
                      <a:cubicBezTo>
                        <a:pt x="7404" y="2111"/>
                        <a:pt x="7561" y="2269"/>
                        <a:pt x="7561" y="2458"/>
                      </a:cubicBezTo>
                      <a:cubicBezTo>
                        <a:pt x="7561" y="2678"/>
                        <a:pt x="7404" y="2836"/>
                        <a:pt x="7215" y="2836"/>
                      </a:cubicBezTo>
                      <a:lnTo>
                        <a:pt x="4474" y="2836"/>
                      </a:lnTo>
                      <a:cubicBezTo>
                        <a:pt x="4253" y="2836"/>
                        <a:pt x="4096" y="2678"/>
                        <a:pt x="4096" y="2458"/>
                      </a:cubicBezTo>
                      <a:cubicBezTo>
                        <a:pt x="4096" y="2269"/>
                        <a:pt x="4316" y="2111"/>
                        <a:pt x="4474" y="2111"/>
                      </a:cubicBezTo>
                      <a:close/>
                      <a:moveTo>
                        <a:pt x="6900" y="3497"/>
                      </a:moveTo>
                      <a:lnTo>
                        <a:pt x="6900" y="4568"/>
                      </a:lnTo>
                      <a:cubicBezTo>
                        <a:pt x="6900" y="4757"/>
                        <a:pt x="6742" y="4915"/>
                        <a:pt x="6553" y="4915"/>
                      </a:cubicBezTo>
                      <a:lnTo>
                        <a:pt x="5167" y="4915"/>
                      </a:lnTo>
                      <a:cubicBezTo>
                        <a:pt x="4978" y="4915"/>
                        <a:pt x="4820" y="4757"/>
                        <a:pt x="4820" y="4568"/>
                      </a:cubicBezTo>
                      <a:lnTo>
                        <a:pt x="4820" y="3497"/>
                      </a:lnTo>
                      <a:close/>
                      <a:moveTo>
                        <a:pt x="10775" y="4883"/>
                      </a:moveTo>
                      <a:cubicBezTo>
                        <a:pt x="10964" y="4883"/>
                        <a:pt x="11121" y="5041"/>
                        <a:pt x="11121" y="5230"/>
                      </a:cubicBezTo>
                      <a:lnTo>
                        <a:pt x="11121" y="10775"/>
                      </a:lnTo>
                      <a:cubicBezTo>
                        <a:pt x="11121" y="10964"/>
                        <a:pt x="10964" y="11121"/>
                        <a:pt x="10775" y="11121"/>
                      </a:cubicBezTo>
                      <a:lnTo>
                        <a:pt x="1008" y="11121"/>
                      </a:lnTo>
                      <a:cubicBezTo>
                        <a:pt x="788" y="11121"/>
                        <a:pt x="630" y="10964"/>
                        <a:pt x="630" y="10775"/>
                      </a:cubicBezTo>
                      <a:lnTo>
                        <a:pt x="630" y="5230"/>
                      </a:lnTo>
                      <a:cubicBezTo>
                        <a:pt x="630" y="5041"/>
                        <a:pt x="788" y="4883"/>
                        <a:pt x="1008" y="4883"/>
                      </a:cubicBezTo>
                      <a:lnTo>
                        <a:pt x="4190" y="4883"/>
                      </a:lnTo>
                      <a:cubicBezTo>
                        <a:pt x="4348" y="5261"/>
                        <a:pt x="4694" y="5577"/>
                        <a:pt x="5167" y="5577"/>
                      </a:cubicBezTo>
                      <a:lnTo>
                        <a:pt x="6553" y="5577"/>
                      </a:lnTo>
                      <a:cubicBezTo>
                        <a:pt x="6994" y="5577"/>
                        <a:pt x="7372" y="5293"/>
                        <a:pt x="7530" y="4883"/>
                      </a:cubicBezTo>
                      <a:close/>
                      <a:moveTo>
                        <a:pt x="4505" y="0"/>
                      </a:moveTo>
                      <a:cubicBezTo>
                        <a:pt x="4316" y="0"/>
                        <a:pt x="4159" y="158"/>
                        <a:pt x="4159" y="347"/>
                      </a:cubicBezTo>
                      <a:lnTo>
                        <a:pt x="4159" y="1449"/>
                      </a:lnTo>
                      <a:cubicBezTo>
                        <a:pt x="3749" y="1607"/>
                        <a:pt x="3434" y="1953"/>
                        <a:pt x="3434" y="2426"/>
                      </a:cubicBezTo>
                      <a:cubicBezTo>
                        <a:pt x="3434" y="2867"/>
                        <a:pt x="3718" y="3245"/>
                        <a:pt x="4159" y="3403"/>
                      </a:cubicBezTo>
                      <a:lnTo>
                        <a:pt x="4159" y="4190"/>
                      </a:lnTo>
                      <a:lnTo>
                        <a:pt x="1040" y="4190"/>
                      </a:lnTo>
                      <a:cubicBezTo>
                        <a:pt x="441" y="4190"/>
                        <a:pt x="0" y="4663"/>
                        <a:pt x="0" y="5230"/>
                      </a:cubicBezTo>
                      <a:lnTo>
                        <a:pt x="0" y="10775"/>
                      </a:lnTo>
                      <a:cubicBezTo>
                        <a:pt x="0" y="11373"/>
                        <a:pt x="473" y="11783"/>
                        <a:pt x="1040" y="11783"/>
                      </a:cubicBezTo>
                      <a:lnTo>
                        <a:pt x="10775" y="11783"/>
                      </a:lnTo>
                      <a:cubicBezTo>
                        <a:pt x="11342" y="11783"/>
                        <a:pt x="11783" y="11310"/>
                        <a:pt x="11783" y="10775"/>
                      </a:cubicBezTo>
                      <a:lnTo>
                        <a:pt x="11783" y="5230"/>
                      </a:lnTo>
                      <a:cubicBezTo>
                        <a:pt x="11783" y="4663"/>
                        <a:pt x="11342" y="4190"/>
                        <a:pt x="10775" y="4190"/>
                      </a:cubicBezTo>
                      <a:lnTo>
                        <a:pt x="7624" y="4190"/>
                      </a:lnTo>
                      <a:lnTo>
                        <a:pt x="7624" y="3403"/>
                      </a:lnTo>
                      <a:cubicBezTo>
                        <a:pt x="8002" y="3245"/>
                        <a:pt x="8317" y="2899"/>
                        <a:pt x="8317" y="2426"/>
                      </a:cubicBezTo>
                      <a:cubicBezTo>
                        <a:pt x="8317" y="1985"/>
                        <a:pt x="8034" y="1607"/>
                        <a:pt x="7624" y="1449"/>
                      </a:cubicBezTo>
                      <a:lnTo>
                        <a:pt x="7624" y="347"/>
                      </a:lnTo>
                      <a:cubicBezTo>
                        <a:pt x="7624" y="158"/>
                        <a:pt x="7467" y="0"/>
                        <a:pt x="724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443" name="Google Shape;9191;p73">
                  <a:extLst>
                    <a:ext uri="{FF2B5EF4-FFF2-40B4-BE49-F238E27FC236}">
                      <a16:creationId xmlns:a16="http://schemas.microsoft.com/office/drawing/2014/main" id="{21039E50-196E-F27B-5871-412745D25462}"/>
                    </a:ext>
                  </a:extLst>
                </p:cNvPr>
                <p:cNvSpPr/>
                <p:nvPr/>
              </p:nvSpPr>
              <p:spPr>
                <a:xfrm>
                  <a:off x="4840200" y="2103350"/>
                  <a:ext cx="1047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844" y="693"/>
                      </a:lnTo>
                      <a:cubicBezTo>
                        <a:pt x="4033" y="693"/>
                        <a:pt x="4191" y="536"/>
                        <a:pt x="4191" y="347"/>
                      </a:cubicBezTo>
                      <a:cubicBezTo>
                        <a:pt x="4191" y="158"/>
                        <a:pt x="4033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444" name="Google Shape;9192;p73">
                  <a:extLst>
                    <a:ext uri="{FF2B5EF4-FFF2-40B4-BE49-F238E27FC236}">
                      <a16:creationId xmlns:a16="http://schemas.microsoft.com/office/drawing/2014/main" id="{49738138-21AB-DBA3-465E-DC534887802F}"/>
                    </a:ext>
                  </a:extLst>
                </p:cNvPr>
                <p:cNvSpPr/>
                <p:nvPr/>
              </p:nvSpPr>
              <p:spPr>
                <a:xfrm>
                  <a:off x="4840200" y="2137200"/>
                  <a:ext cx="1047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3844" y="725"/>
                      </a:lnTo>
                      <a:cubicBezTo>
                        <a:pt x="4033" y="725"/>
                        <a:pt x="4191" y="568"/>
                        <a:pt x="4191" y="379"/>
                      </a:cubicBezTo>
                      <a:cubicBezTo>
                        <a:pt x="4191" y="158"/>
                        <a:pt x="4033" y="1"/>
                        <a:pt x="384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445" name="Google Shape;9193;p73">
                  <a:extLst>
                    <a:ext uri="{FF2B5EF4-FFF2-40B4-BE49-F238E27FC236}">
                      <a16:creationId xmlns:a16="http://schemas.microsoft.com/office/drawing/2014/main" id="{7BA59135-593A-E96C-F29C-979F897ABB52}"/>
                    </a:ext>
                  </a:extLst>
                </p:cNvPr>
                <p:cNvSpPr/>
                <p:nvPr/>
              </p:nvSpPr>
              <p:spPr>
                <a:xfrm>
                  <a:off x="4840200" y="2171875"/>
                  <a:ext cx="1047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3844" y="725"/>
                      </a:lnTo>
                      <a:cubicBezTo>
                        <a:pt x="4033" y="725"/>
                        <a:pt x="4191" y="567"/>
                        <a:pt x="4191" y="347"/>
                      </a:cubicBezTo>
                      <a:cubicBezTo>
                        <a:pt x="4191" y="158"/>
                        <a:pt x="4033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sp>
            <p:nvSpPr>
              <p:cNvPr id="323" name="Google Shape;9194;p73">
                <a:extLst>
                  <a:ext uri="{FF2B5EF4-FFF2-40B4-BE49-F238E27FC236}">
                    <a16:creationId xmlns:a16="http://schemas.microsoft.com/office/drawing/2014/main" id="{B818CA98-F18D-7DD6-2217-9E5C2365CC4B}"/>
                  </a:ext>
                </a:extLst>
              </p:cNvPr>
              <p:cNvSpPr/>
              <p:nvPr/>
            </p:nvSpPr>
            <p:spPr>
              <a:xfrm>
                <a:off x="7743630" y="2282294"/>
                <a:ext cx="499261" cy="497951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11784" extrusionOk="0">
                    <a:moveTo>
                      <a:pt x="5923" y="2080"/>
                    </a:moveTo>
                    <a:cubicBezTo>
                      <a:pt x="6459" y="2080"/>
                      <a:pt x="6932" y="2552"/>
                      <a:pt x="6932" y="3119"/>
                    </a:cubicBezTo>
                    <a:lnTo>
                      <a:pt x="6932" y="3466"/>
                    </a:lnTo>
                    <a:lnTo>
                      <a:pt x="4884" y="3466"/>
                    </a:lnTo>
                    <a:lnTo>
                      <a:pt x="4884" y="3119"/>
                    </a:lnTo>
                    <a:cubicBezTo>
                      <a:pt x="4884" y="2521"/>
                      <a:pt x="5356" y="2080"/>
                      <a:pt x="5923" y="2080"/>
                    </a:cubicBezTo>
                    <a:close/>
                    <a:moveTo>
                      <a:pt x="5923" y="662"/>
                    </a:moveTo>
                    <a:cubicBezTo>
                      <a:pt x="7247" y="662"/>
                      <a:pt x="8349" y="1765"/>
                      <a:pt x="8349" y="3119"/>
                    </a:cubicBezTo>
                    <a:lnTo>
                      <a:pt x="8349" y="3466"/>
                    </a:lnTo>
                    <a:lnTo>
                      <a:pt x="7656" y="3466"/>
                    </a:lnTo>
                    <a:lnTo>
                      <a:pt x="7656" y="3119"/>
                    </a:lnTo>
                    <a:cubicBezTo>
                      <a:pt x="7656" y="2174"/>
                      <a:pt x="6869" y="1387"/>
                      <a:pt x="5923" y="1387"/>
                    </a:cubicBezTo>
                    <a:cubicBezTo>
                      <a:pt x="4978" y="1387"/>
                      <a:pt x="4191" y="2174"/>
                      <a:pt x="4191" y="3119"/>
                    </a:cubicBezTo>
                    <a:lnTo>
                      <a:pt x="4191" y="3466"/>
                    </a:lnTo>
                    <a:lnTo>
                      <a:pt x="3466" y="3466"/>
                    </a:lnTo>
                    <a:lnTo>
                      <a:pt x="3466" y="3119"/>
                    </a:lnTo>
                    <a:cubicBezTo>
                      <a:pt x="3466" y="1765"/>
                      <a:pt x="4569" y="662"/>
                      <a:pt x="5923" y="662"/>
                    </a:cubicBezTo>
                    <a:close/>
                    <a:moveTo>
                      <a:pt x="1387" y="4191"/>
                    </a:moveTo>
                    <a:lnTo>
                      <a:pt x="1387" y="6742"/>
                    </a:lnTo>
                    <a:cubicBezTo>
                      <a:pt x="946" y="6490"/>
                      <a:pt x="662" y="6018"/>
                      <a:pt x="662" y="5545"/>
                    </a:cubicBezTo>
                    <a:lnTo>
                      <a:pt x="662" y="4537"/>
                    </a:lnTo>
                    <a:cubicBezTo>
                      <a:pt x="662" y="4348"/>
                      <a:pt x="820" y="4191"/>
                      <a:pt x="1040" y="4191"/>
                    </a:cubicBezTo>
                    <a:close/>
                    <a:moveTo>
                      <a:pt x="10775" y="4128"/>
                    </a:moveTo>
                    <a:cubicBezTo>
                      <a:pt x="10996" y="4128"/>
                      <a:pt x="11153" y="4285"/>
                      <a:pt x="11153" y="4506"/>
                    </a:cubicBezTo>
                    <a:lnTo>
                      <a:pt x="11153" y="5545"/>
                    </a:lnTo>
                    <a:cubicBezTo>
                      <a:pt x="11153" y="6081"/>
                      <a:pt x="10870" y="6490"/>
                      <a:pt x="10429" y="6742"/>
                    </a:cubicBezTo>
                    <a:lnTo>
                      <a:pt x="10429" y="4128"/>
                    </a:lnTo>
                    <a:close/>
                    <a:moveTo>
                      <a:pt x="8349" y="4191"/>
                    </a:moveTo>
                    <a:lnTo>
                      <a:pt x="8349" y="6931"/>
                    </a:lnTo>
                    <a:lnTo>
                      <a:pt x="3498" y="6931"/>
                    </a:lnTo>
                    <a:lnTo>
                      <a:pt x="3498" y="4191"/>
                    </a:lnTo>
                    <a:close/>
                    <a:moveTo>
                      <a:pt x="6270" y="7593"/>
                    </a:moveTo>
                    <a:lnTo>
                      <a:pt x="6270" y="7971"/>
                    </a:lnTo>
                    <a:cubicBezTo>
                      <a:pt x="6270" y="8160"/>
                      <a:pt x="6112" y="8318"/>
                      <a:pt x="5923" y="8318"/>
                    </a:cubicBezTo>
                    <a:cubicBezTo>
                      <a:pt x="5703" y="8318"/>
                      <a:pt x="5545" y="8160"/>
                      <a:pt x="5545" y="7971"/>
                    </a:cubicBezTo>
                    <a:lnTo>
                      <a:pt x="5545" y="7593"/>
                    </a:lnTo>
                    <a:close/>
                    <a:moveTo>
                      <a:pt x="662" y="7089"/>
                    </a:moveTo>
                    <a:cubicBezTo>
                      <a:pt x="883" y="7278"/>
                      <a:pt x="1103" y="7404"/>
                      <a:pt x="1387" y="7467"/>
                    </a:cubicBezTo>
                    <a:lnTo>
                      <a:pt x="1387" y="11153"/>
                    </a:lnTo>
                    <a:lnTo>
                      <a:pt x="1040" y="11153"/>
                    </a:lnTo>
                    <a:cubicBezTo>
                      <a:pt x="820" y="11153"/>
                      <a:pt x="662" y="10996"/>
                      <a:pt x="662" y="10807"/>
                    </a:cubicBezTo>
                    <a:lnTo>
                      <a:pt x="662" y="7089"/>
                    </a:lnTo>
                    <a:close/>
                    <a:moveTo>
                      <a:pt x="2804" y="4191"/>
                    </a:moveTo>
                    <a:lnTo>
                      <a:pt x="2804" y="11153"/>
                    </a:lnTo>
                    <a:lnTo>
                      <a:pt x="2080" y="11153"/>
                    </a:lnTo>
                    <a:lnTo>
                      <a:pt x="2080" y="4191"/>
                    </a:lnTo>
                    <a:close/>
                    <a:moveTo>
                      <a:pt x="8318" y="7656"/>
                    </a:moveTo>
                    <a:lnTo>
                      <a:pt x="8318" y="11153"/>
                    </a:lnTo>
                    <a:lnTo>
                      <a:pt x="3498" y="11153"/>
                    </a:lnTo>
                    <a:lnTo>
                      <a:pt x="3498" y="7656"/>
                    </a:lnTo>
                    <a:lnTo>
                      <a:pt x="4884" y="7656"/>
                    </a:lnTo>
                    <a:lnTo>
                      <a:pt x="4884" y="8003"/>
                    </a:lnTo>
                    <a:cubicBezTo>
                      <a:pt x="4884" y="8601"/>
                      <a:pt x="5356" y="9011"/>
                      <a:pt x="5923" y="9011"/>
                    </a:cubicBezTo>
                    <a:cubicBezTo>
                      <a:pt x="6459" y="9011"/>
                      <a:pt x="6932" y="8538"/>
                      <a:pt x="6932" y="8003"/>
                    </a:cubicBezTo>
                    <a:lnTo>
                      <a:pt x="6932" y="7656"/>
                    </a:lnTo>
                    <a:close/>
                    <a:moveTo>
                      <a:pt x="9767" y="4191"/>
                    </a:moveTo>
                    <a:lnTo>
                      <a:pt x="9767" y="11153"/>
                    </a:lnTo>
                    <a:lnTo>
                      <a:pt x="9074" y="11153"/>
                    </a:lnTo>
                    <a:lnTo>
                      <a:pt x="9074" y="4191"/>
                    </a:lnTo>
                    <a:close/>
                    <a:moveTo>
                      <a:pt x="11153" y="7120"/>
                    </a:moveTo>
                    <a:lnTo>
                      <a:pt x="11153" y="10807"/>
                    </a:lnTo>
                    <a:cubicBezTo>
                      <a:pt x="11153" y="10996"/>
                      <a:pt x="10996" y="11153"/>
                      <a:pt x="10807" y="11153"/>
                    </a:cubicBezTo>
                    <a:lnTo>
                      <a:pt x="10429" y="11153"/>
                    </a:lnTo>
                    <a:lnTo>
                      <a:pt x="10429" y="7530"/>
                    </a:lnTo>
                    <a:cubicBezTo>
                      <a:pt x="10712" y="7436"/>
                      <a:pt x="10964" y="7278"/>
                      <a:pt x="11153" y="7120"/>
                    </a:cubicBezTo>
                    <a:close/>
                    <a:moveTo>
                      <a:pt x="5923" y="0"/>
                    </a:moveTo>
                    <a:cubicBezTo>
                      <a:pt x="4191" y="0"/>
                      <a:pt x="2804" y="1418"/>
                      <a:pt x="2804" y="3119"/>
                    </a:cubicBezTo>
                    <a:lnTo>
                      <a:pt x="2804" y="3466"/>
                    </a:lnTo>
                    <a:lnTo>
                      <a:pt x="1040" y="3466"/>
                    </a:lnTo>
                    <a:cubicBezTo>
                      <a:pt x="442" y="3466"/>
                      <a:pt x="1" y="3939"/>
                      <a:pt x="1" y="4474"/>
                    </a:cubicBezTo>
                    <a:lnTo>
                      <a:pt x="1" y="5514"/>
                    </a:lnTo>
                    <a:lnTo>
                      <a:pt x="1" y="10744"/>
                    </a:lnTo>
                    <a:cubicBezTo>
                      <a:pt x="1" y="11342"/>
                      <a:pt x="473" y="11783"/>
                      <a:pt x="1040" y="11783"/>
                    </a:cubicBezTo>
                    <a:lnTo>
                      <a:pt x="10807" y="11783"/>
                    </a:lnTo>
                    <a:cubicBezTo>
                      <a:pt x="11374" y="11783"/>
                      <a:pt x="11815" y="11311"/>
                      <a:pt x="11815" y="10744"/>
                    </a:cubicBezTo>
                    <a:lnTo>
                      <a:pt x="11815" y="5514"/>
                    </a:lnTo>
                    <a:lnTo>
                      <a:pt x="11815" y="4474"/>
                    </a:lnTo>
                    <a:cubicBezTo>
                      <a:pt x="11815" y="3939"/>
                      <a:pt x="11374" y="3466"/>
                      <a:pt x="10807" y="3466"/>
                    </a:cubicBezTo>
                    <a:lnTo>
                      <a:pt x="9011" y="3466"/>
                    </a:lnTo>
                    <a:lnTo>
                      <a:pt x="9011" y="3119"/>
                    </a:lnTo>
                    <a:cubicBezTo>
                      <a:pt x="9011" y="1387"/>
                      <a:pt x="7593" y="0"/>
                      <a:pt x="59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/>
                </a:endParaRPr>
              </a:p>
            </p:txBody>
          </p:sp>
          <p:sp>
            <p:nvSpPr>
              <p:cNvPr id="324" name="Google Shape;9195;p73">
                <a:extLst>
                  <a:ext uri="{FF2B5EF4-FFF2-40B4-BE49-F238E27FC236}">
                    <a16:creationId xmlns:a16="http://schemas.microsoft.com/office/drawing/2014/main" id="{FCC4F4D6-587F-F580-8D92-F74FB5DAE8F5}"/>
                  </a:ext>
                </a:extLst>
              </p:cNvPr>
              <p:cNvSpPr/>
              <p:nvPr/>
            </p:nvSpPr>
            <p:spPr>
              <a:xfrm>
                <a:off x="7773590" y="2923979"/>
                <a:ext cx="439341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10397" h="11878" extrusionOk="0">
                    <a:moveTo>
                      <a:pt x="5135" y="725"/>
                    </a:moveTo>
                    <a:cubicBezTo>
                      <a:pt x="6868" y="725"/>
                      <a:pt x="8254" y="2142"/>
                      <a:pt x="8254" y="3844"/>
                    </a:cubicBezTo>
                    <a:lnTo>
                      <a:pt x="8254" y="5923"/>
                    </a:lnTo>
                    <a:cubicBezTo>
                      <a:pt x="8254" y="6112"/>
                      <a:pt x="8097" y="6270"/>
                      <a:pt x="7908" y="6270"/>
                    </a:cubicBezTo>
                    <a:lnTo>
                      <a:pt x="7498" y="6270"/>
                    </a:lnTo>
                    <a:cubicBezTo>
                      <a:pt x="7561" y="6144"/>
                      <a:pt x="7561" y="6049"/>
                      <a:pt x="7561" y="5923"/>
                    </a:cubicBezTo>
                    <a:lnTo>
                      <a:pt x="7561" y="3844"/>
                    </a:lnTo>
                    <a:cubicBezTo>
                      <a:pt x="7561" y="3623"/>
                      <a:pt x="7404" y="3466"/>
                      <a:pt x="7183" y="3466"/>
                    </a:cubicBezTo>
                    <a:lnTo>
                      <a:pt x="6490" y="3466"/>
                    </a:lnTo>
                    <a:cubicBezTo>
                      <a:pt x="5892" y="3466"/>
                      <a:pt x="5450" y="2993"/>
                      <a:pt x="5450" y="2458"/>
                    </a:cubicBezTo>
                    <a:lnTo>
                      <a:pt x="5450" y="1733"/>
                    </a:lnTo>
                    <a:cubicBezTo>
                      <a:pt x="5450" y="1544"/>
                      <a:pt x="5293" y="1386"/>
                      <a:pt x="5104" y="1386"/>
                    </a:cubicBezTo>
                    <a:cubicBezTo>
                      <a:pt x="4915" y="1386"/>
                      <a:pt x="4757" y="1544"/>
                      <a:pt x="4757" y="1733"/>
                    </a:cubicBezTo>
                    <a:lnTo>
                      <a:pt x="4757" y="2458"/>
                    </a:lnTo>
                    <a:cubicBezTo>
                      <a:pt x="4757" y="3056"/>
                      <a:pt x="4285" y="3466"/>
                      <a:pt x="3718" y="3466"/>
                    </a:cubicBezTo>
                    <a:lnTo>
                      <a:pt x="3088" y="3466"/>
                    </a:lnTo>
                    <a:cubicBezTo>
                      <a:pt x="2899" y="3466"/>
                      <a:pt x="2741" y="3623"/>
                      <a:pt x="2741" y="3844"/>
                    </a:cubicBezTo>
                    <a:lnTo>
                      <a:pt x="2741" y="5923"/>
                    </a:lnTo>
                    <a:cubicBezTo>
                      <a:pt x="2741" y="6049"/>
                      <a:pt x="2741" y="6144"/>
                      <a:pt x="2773" y="6270"/>
                    </a:cubicBezTo>
                    <a:lnTo>
                      <a:pt x="2395" y="6270"/>
                    </a:lnTo>
                    <a:cubicBezTo>
                      <a:pt x="2205" y="6270"/>
                      <a:pt x="2048" y="6112"/>
                      <a:pt x="2048" y="5923"/>
                    </a:cubicBezTo>
                    <a:lnTo>
                      <a:pt x="2048" y="3844"/>
                    </a:lnTo>
                    <a:cubicBezTo>
                      <a:pt x="2048" y="2111"/>
                      <a:pt x="3466" y="725"/>
                      <a:pt x="5135" y="725"/>
                    </a:cubicBezTo>
                    <a:close/>
                    <a:moveTo>
                      <a:pt x="5230" y="3466"/>
                    </a:moveTo>
                    <a:cubicBezTo>
                      <a:pt x="5545" y="3907"/>
                      <a:pt x="6049" y="4190"/>
                      <a:pt x="6585" y="4190"/>
                    </a:cubicBezTo>
                    <a:lnTo>
                      <a:pt x="6963" y="4190"/>
                    </a:lnTo>
                    <a:lnTo>
                      <a:pt x="6963" y="5955"/>
                    </a:lnTo>
                    <a:lnTo>
                      <a:pt x="6931" y="5955"/>
                    </a:lnTo>
                    <a:cubicBezTo>
                      <a:pt x="6931" y="6553"/>
                      <a:pt x="6459" y="6994"/>
                      <a:pt x="5892" y="6994"/>
                    </a:cubicBezTo>
                    <a:lnTo>
                      <a:pt x="4505" y="6994"/>
                    </a:lnTo>
                    <a:cubicBezTo>
                      <a:pt x="3938" y="6994"/>
                      <a:pt x="3497" y="6522"/>
                      <a:pt x="3497" y="5955"/>
                    </a:cubicBezTo>
                    <a:lnTo>
                      <a:pt x="3497" y="4190"/>
                    </a:lnTo>
                    <a:lnTo>
                      <a:pt x="3844" y="4190"/>
                    </a:lnTo>
                    <a:cubicBezTo>
                      <a:pt x="4379" y="4190"/>
                      <a:pt x="4915" y="3907"/>
                      <a:pt x="5230" y="3466"/>
                    </a:cubicBezTo>
                    <a:close/>
                    <a:moveTo>
                      <a:pt x="6301" y="7624"/>
                    </a:moveTo>
                    <a:cubicBezTo>
                      <a:pt x="6396" y="8034"/>
                      <a:pt x="6805" y="8349"/>
                      <a:pt x="7278" y="8349"/>
                    </a:cubicBezTo>
                    <a:lnTo>
                      <a:pt x="7624" y="8349"/>
                    </a:lnTo>
                    <a:lnTo>
                      <a:pt x="7624" y="9200"/>
                    </a:lnTo>
                    <a:cubicBezTo>
                      <a:pt x="6852" y="9546"/>
                      <a:pt x="6025" y="9719"/>
                      <a:pt x="5198" y="9719"/>
                    </a:cubicBezTo>
                    <a:cubicBezTo>
                      <a:pt x="4371" y="9719"/>
                      <a:pt x="3544" y="9546"/>
                      <a:pt x="2773" y="9200"/>
                    </a:cubicBezTo>
                    <a:lnTo>
                      <a:pt x="2773" y="8349"/>
                    </a:lnTo>
                    <a:lnTo>
                      <a:pt x="3119" y="8349"/>
                    </a:lnTo>
                    <a:cubicBezTo>
                      <a:pt x="3560" y="8349"/>
                      <a:pt x="3970" y="8034"/>
                      <a:pt x="4127" y="7624"/>
                    </a:cubicBezTo>
                    <a:cubicBezTo>
                      <a:pt x="4253" y="7656"/>
                      <a:pt x="4411" y="7656"/>
                      <a:pt x="4505" y="7656"/>
                    </a:cubicBezTo>
                    <a:lnTo>
                      <a:pt x="5892" y="7656"/>
                    </a:lnTo>
                    <a:cubicBezTo>
                      <a:pt x="6018" y="7656"/>
                      <a:pt x="6175" y="7656"/>
                      <a:pt x="6301" y="7624"/>
                    </a:cubicBezTo>
                    <a:close/>
                    <a:moveTo>
                      <a:pt x="2079" y="8349"/>
                    </a:moveTo>
                    <a:lnTo>
                      <a:pt x="2079" y="11153"/>
                    </a:lnTo>
                    <a:lnTo>
                      <a:pt x="693" y="11153"/>
                    </a:lnTo>
                    <a:lnTo>
                      <a:pt x="693" y="9389"/>
                    </a:lnTo>
                    <a:cubicBezTo>
                      <a:pt x="693" y="8790"/>
                      <a:pt x="1166" y="8349"/>
                      <a:pt x="1733" y="8349"/>
                    </a:cubicBezTo>
                    <a:close/>
                    <a:moveTo>
                      <a:pt x="7656" y="9924"/>
                    </a:moveTo>
                    <a:lnTo>
                      <a:pt x="7656" y="11153"/>
                    </a:lnTo>
                    <a:lnTo>
                      <a:pt x="2773" y="11153"/>
                    </a:lnTo>
                    <a:lnTo>
                      <a:pt x="2773" y="9924"/>
                    </a:lnTo>
                    <a:cubicBezTo>
                      <a:pt x="3560" y="10239"/>
                      <a:pt x="4411" y="10397"/>
                      <a:pt x="5230" y="10397"/>
                    </a:cubicBezTo>
                    <a:cubicBezTo>
                      <a:pt x="6049" y="10397"/>
                      <a:pt x="6868" y="10239"/>
                      <a:pt x="7656" y="9924"/>
                    </a:cubicBezTo>
                    <a:close/>
                    <a:moveTo>
                      <a:pt x="8664" y="8349"/>
                    </a:moveTo>
                    <a:cubicBezTo>
                      <a:pt x="9231" y="8349"/>
                      <a:pt x="9672" y="8821"/>
                      <a:pt x="9672" y="9389"/>
                    </a:cubicBezTo>
                    <a:lnTo>
                      <a:pt x="9672" y="11153"/>
                    </a:lnTo>
                    <a:lnTo>
                      <a:pt x="8286" y="11153"/>
                    </a:lnTo>
                    <a:lnTo>
                      <a:pt x="8286" y="8349"/>
                    </a:lnTo>
                    <a:close/>
                    <a:moveTo>
                      <a:pt x="5198" y="0"/>
                    </a:moveTo>
                    <a:cubicBezTo>
                      <a:pt x="3088" y="0"/>
                      <a:pt x="1355" y="1701"/>
                      <a:pt x="1355" y="3844"/>
                    </a:cubicBezTo>
                    <a:lnTo>
                      <a:pt x="1355" y="5923"/>
                    </a:lnTo>
                    <a:cubicBezTo>
                      <a:pt x="1355" y="6522"/>
                      <a:pt x="1827" y="6931"/>
                      <a:pt x="2395" y="6931"/>
                    </a:cubicBezTo>
                    <a:lnTo>
                      <a:pt x="3088" y="6931"/>
                    </a:lnTo>
                    <a:cubicBezTo>
                      <a:pt x="3182" y="7057"/>
                      <a:pt x="3308" y="7183"/>
                      <a:pt x="3466" y="7309"/>
                    </a:cubicBezTo>
                    <a:cubicBezTo>
                      <a:pt x="3466" y="7530"/>
                      <a:pt x="3308" y="7687"/>
                      <a:pt x="3088" y="7687"/>
                    </a:cubicBezTo>
                    <a:lnTo>
                      <a:pt x="1733" y="7687"/>
                    </a:lnTo>
                    <a:cubicBezTo>
                      <a:pt x="788" y="7687"/>
                      <a:pt x="0" y="8475"/>
                      <a:pt x="0" y="9420"/>
                    </a:cubicBezTo>
                    <a:lnTo>
                      <a:pt x="0" y="11499"/>
                    </a:lnTo>
                    <a:cubicBezTo>
                      <a:pt x="0" y="11720"/>
                      <a:pt x="158" y="11877"/>
                      <a:pt x="347" y="11877"/>
                    </a:cubicBezTo>
                    <a:lnTo>
                      <a:pt x="10019" y="11877"/>
                    </a:lnTo>
                    <a:cubicBezTo>
                      <a:pt x="10239" y="11877"/>
                      <a:pt x="10397" y="11720"/>
                      <a:pt x="10397" y="11499"/>
                    </a:cubicBezTo>
                    <a:lnTo>
                      <a:pt x="10397" y="9420"/>
                    </a:lnTo>
                    <a:cubicBezTo>
                      <a:pt x="10397" y="8475"/>
                      <a:pt x="9609" y="7687"/>
                      <a:pt x="8664" y="7687"/>
                    </a:cubicBezTo>
                    <a:lnTo>
                      <a:pt x="7278" y="7687"/>
                    </a:lnTo>
                    <a:cubicBezTo>
                      <a:pt x="7089" y="7687"/>
                      <a:pt x="6931" y="7530"/>
                      <a:pt x="6931" y="7341"/>
                    </a:cubicBezTo>
                    <a:cubicBezTo>
                      <a:pt x="7026" y="7246"/>
                      <a:pt x="7152" y="7152"/>
                      <a:pt x="7278" y="6994"/>
                    </a:cubicBezTo>
                    <a:lnTo>
                      <a:pt x="7971" y="6994"/>
                    </a:lnTo>
                    <a:cubicBezTo>
                      <a:pt x="8569" y="6994"/>
                      <a:pt x="9011" y="6522"/>
                      <a:pt x="9011" y="5955"/>
                    </a:cubicBezTo>
                    <a:lnTo>
                      <a:pt x="9011" y="3844"/>
                    </a:lnTo>
                    <a:cubicBezTo>
                      <a:pt x="9011" y="1733"/>
                      <a:pt x="7309" y="0"/>
                      <a:pt x="519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/>
                </a:endParaRPr>
              </a:p>
            </p:txBody>
          </p:sp>
          <p:grpSp>
            <p:nvGrpSpPr>
              <p:cNvPr id="325" name="Google Shape;9196;p73">
                <a:extLst>
                  <a:ext uri="{FF2B5EF4-FFF2-40B4-BE49-F238E27FC236}">
                    <a16:creationId xmlns:a16="http://schemas.microsoft.com/office/drawing/2014/main" id="{AFCF974C-05C7-64CB-FA6C-8E97DFB51504}"/>
                  </a:ext>
                </a:extLst>
              </p:cNvPr>
              <p:cNvGrpSpPr/>
              <p:nvPr/>
            </p:nvGrpSpPr>
            <p:grpSpPr>
              <a:xfrm>
                <a:off x="10280367" y="2282300"/>
                <a:ext cx="499261" cy="497951"/>
                <a:chOff x="6131900" y="2301825"/>
                <a:chExt cx="295375" cy="294600"/>
              </a:xfrm>
              <a:grpFill/>
            </p:grpSpPr>
            <p:sp>
              <p:nvSpPr>
                <p:cNvPr id="437" name="Google Shape;9197;p73">
                  <a:extLst>
                    <a:ext uri="{FF2B5EF4-FFF2-40B4-BE49-F238E27FC236}">
                      <a16:creationId xmlns:a16="http://schemas.microsoft.com/office/drawing/2014/main" id="{E47DD08D-2B96-A278-1154-0ED6E4E5481A}"/>
                    </a:ext>
                  </a:extLst>
                </p:cNvPr>
                <p:cNvSpPr/>
                <p:nvPr/>
              </p:nvSpPr>
              <p:spPr>
                <a:xfrm>
                  <a:off x="6131900" y="2301825"/>
                  <a:ext cx="295375" cy="29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11784" extrusionOk="0">
                      <a:moveTo>
                        <a:pt x="3813" y="630"/>
                      </a:moveTo>
                      <a:cubicBezTo>
                        <a:pt x="4002" y="630"/>
                        <a:pt x="4159" y="788"/>
                        <a:pt x="4159" y="977"/>
                      </a:cubicBezTo>
                      <a:lnTo>
                        <a:pt x="4159" y="1355"/>
                      </a:lnTo>
                      <a:lnTo>
                        <a:pt x="1387" y="1355"/>
                      </a:lnTo>
                      <a:lnTo>
                        <a:pt x="1387" y="977"/>
                      </a:lnTo>
                      <a:lnTo>
                        <a:pt x="1355" y="977"/>
                      </a:lnTo>
                      <a:cubicBezTo>
                        <a:pt x="1355" y="788"/>
                        <a:pt x="1513" y="630"/>
                        <a:pt x="1733" y="630"/>
                      </a:cubicBezTo>
                      <a:close/>
                      <a:moveTo>
                        <a:pt x="10114" y="1355"/>
                      </a:moveTo>
                      <a:cubicBezTo>
                        <a:pt x="10303" y="1355"/>
                        <a:pt x="10460" y="1513"/>
                        <a:pt x="10460" y="1702"/>
                      </a:cubicBezTo>
                      <a:lnTo>
                        <a:pt x="10460" y="3434"/>
                      </a:lnTo>
                      <a:lnTo>
                        <a:pt x="7688" y="3434"/>
                      </a:lnTo>
                      <a:cubicBezTo>
                        <a:pt x="7656" y="3277"/>
                        <a:pt x="7656" y="1859"/>
                        <a:pt x="7656" y="1702"/>
                      </a:cubicBezTo>
                      <a:cubicBezTo>
                        <a:pt x="7656" y="1513"/>
                        <a:pt x="7814" y="1355"/>
                        <a:pt x="8034" y="1355"/>
                      </a:cubicBezTo>
                      <a:close/>
                      <a:moveTo>
                        <a:pt x="4128" y="2048"/>
                      </a:moveTo>
                      <a:lnTo>
                        <a:pt x="4128" y="4821"/>
                      </a:lnTo>
                      <a:lnTo>
                        <a:pt x="1355" y="4821"/>
                      </a:lnTo>
                      <a:lnTo>
                        <a:pt x="1355" y="2048"/>
                      </a:lnTo>
                      <a:close/>
                      <a:moveTo>
                        <a:pt x="6617" y="2048"/>
                      </a:moveTo>
                      <a:cubicBezTo>
                        <a:pt x="6806" y="2048"/>
                        <a:pt x="6963" y="2206"/>
                        <a:pt x="6963" y="2395"/>
                      </a:cubicBezTo>
                      <a:lnTo>
                        <a:pt x="6963" y="4852"/>
                      </a:lnTo>
                      <a:lnTo>
                        <a:pt x="4821" y="4852"/>
                      </a:lnTo>
                      <a:lnTo>
                        <a:pt x="4821" y="2395"/>
                      </a:lnTo>
                      <a:cubicBezTo>
                        <a:pt x="4821" y="2206"/>
                        <a:pt x="4978" y="2048"/>
                        <a:pt x="5167" y="2048"/>
                      </a:cubicBezTo>
                      <a:close/>
                      <a:moveTo>
                        <a:pt x="10429" y="4127"/>
                      </a:moveTo>
                      <a:lnTo>
                        <a:pt x="10429" y="4852"/>
                      </a:lnTo>
                      <a:lnTo>
                        <a:pt x="7656" y="4852"/>
                      </a:lnTo>
                      <a:lnTo>
                        <a:pt x="7656" y="4127"/>
                      </a:lnTo>
                      <a:close/>
                      <a:moveTo>
                        <a:pt x="10775" y="5514"/>
                      </a:moveTo>
                      <a:cubicBezTo>
                        <a:pt x="10964" y="5514"/>
                        <a:pt x="11122" y="5671"/>
                        <a:pt x="11122" y="5860"/>
                      </a:cubicBezTo>
                      <a:lnTo>
                        <a:pt x="11122" y="10744"/>
                      </a:lnTo>
                      <a:cubicBezTo>
                        <a:pt x="11122" y="10964"/>
                        <a:pt x="10964" y="11122"/>
                        <a:pt x="10775" y="11122"/>
                      </a:cubicBezTo>
                      <a:lnTo>
                        <a:pt x="1009" y="11122"/>
                      </a:lnTo>
                      <a:cubicBezTo>
                        <a:pt x="820" y="11122"/>
                        <a:pt x="662" y="10964"/>
                        <a:pt x="662" y="10744"/>
                      </a:cubicBezTo>
                      <a:lnTo>
                        <a:pt x="662" y="5860"/>
                      </a:lnTo>
                      <a:cubicBezTo>
                        <a:pt x="662" y="5671"/>
                        <a:pt x="820" y="5514"/>
                        <a:pt x="1009" y="5514"/>
                      </a:cubicBezTo>
                      <a:close/>
                      <a:moveTo>
                        <a:pt x="1733" y="0"/>
                      </a:moveTo>
                      <a:cubicBezTo>
                        <a:pt x="1135" y="0"/>
                        <a:pt x="694" y="473"/>
                        <a:pt x="694" y="1040"/>
                      </a:cubicBezTo>
                      <a:lnTo>
                        <a:pt x="694" y="4884"/>
                      </a:lnTo>
                      <a:cubicBezTo>
                        <a:pt x="316" y="5041"/>
                        <a:pt x="1" y="5388"/>
                        <a:pt x="1" y="5860"/>
                      </a:cubicBezTo>
                      <a:lnTo>
                        <a:pt x="1" y="10744"/>
                      </a:lnTo>
                      <a:cubicBezTo>
                        <a:pt x="1" y="11342"/>
                        <a:pt x="473" y="11783"/>
                        <a:pt x="1009" y="11783"/>
                      </a:cubicBezTo>
                      <a:lnTo>
                        <a:pt x="10775" y="11783"/>
                      </a:lnTo>
                      <a:cubicBezTo>
                        <a:pt x="11374" y="11783"/>
                        <a:pt x="11815" y="11311"/>
                        <a:pt x="11815" y="10744"/>
                      </a:cubicBezTo>
                      <a:lnTo>
                        <a:pt x="11815" y="5860"/>
                      </a:lnTo>
                      <a:cubicBezTo>
                        <a:pt x="11815" y="5388"/>
                        <a:pt x="11531" y="5010"/>
                        <a:pt x="11122" y="4884"/>
                      </a:cubicBezTo>
                      <a:lnTo>
                        <a:pt x="11122" y="1702"/>
                      </a:lnTo>
                      <a:cubicBezTo>
                        <a:pt x="11122" y="1103"/>
                        <a:pt x="10649" y="662"/>
                        <a:pt x="10114" y="662"/>
                      </a:cubicBezTo>
                      <a:lnTo>
                        <a:pt x="8034" y="662"/>
                      </a:lnTo>
                      <a:cubicBezTo>
                        <a:pt x="7530" y="662"/>
                        <a:pt x="7152" y="977"/>
                        <a:pt x="7026" y="1418"/>
                      </a:cubicBezTo>
                      <a:cubicBezTo>
                        <a:pt x="6932" y="1387"/>
                        <a:pt x="6806" y="1355"/>
                        <a:pt x="6648" y="1355"/>
                      </a:cubicBezTo>
                      <a:lnTo>
                        <a:pt x="5230" y="1355"/>
                      </a:lnTo>
                      <a:cubicBezTo>
                        <a:pt x="5104" y="1355"/>
                        <a:pt x="4978" y="1387"/>
                        <a:pt x="4884" y="1418"/>
                      </a:cubicBezTo>
                      <a:lnTo>
                        <a:pt x="4884" y="1040"/>
                      </a:lnTo>
                      <a:cubicBezTo>
                        <a:pt x="4884" y="441"/>
                        <a:pt x="4380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438" name="Google Shape;9198;p73">
                  <a:extLst>
                    <a:ext uri="{FF2B5EF4-FFF2-40B4-BE49-F238E27FC236}">
                      <a16:creationId xmlns:a16="http://schemas.microsoft.com/office/drawing/2014/main" id="{411AA18F-2FFB-7BBB-5DC3-4E4B1A303CAE}"/>
                    </a:ext>
                  </a:extLst>
                </p:cNvPr>
                <p:cNvSpPr/>
                <p:nvPr/>
              </p:nvSpPr>
              <p:spPr>
                <a:xfrm>
                  <a:off x="6218550" y="2456200"/>
                  <a:ext cx="1221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049" extrusionOk="0">
                      <a:moveTo>
                        <a:pt x="3844" y="725"/>
                      </a:moveTo>
                      <a:cubicBezTo>
                        <a:pt x="4033" y="725"/>
                        <a:pt x="4190" y="882"/>
                        <a:pt x="4190" y="1071"/>
                      </a:cubicBezTo>
                      <a:cubicBezTo>
                        <a:pt x="4190" y="1260"/>
                        <a:pt x="4033" y="1418"/>
                        <a:pt x="3844" y="1418"/>
                      </a:cubicBezTo>
                      <a:lnTo>
                        <a:pt x="1008" y="1418"/>
                      </a:lnTo>
                      <a:cubicBezTo>
                        <a:pt x="819" y="1418"/>
                        <a:pt x="662" y="1260"/>
                        <a:pt x="662" y="1071"/>
                      </a:cubicBezTo>
                      <a:cubicBezTo>
                        <a:pt x="662" y="882"/>
                        <a:pt x="819" y="725"/>
                        <a:pt x="1008" y="725"/>
                      </a:cubicBezTo>
                      <a:close/>
                      <a:moveTo>
                        <a:pt x="1008" y="0"/>
                      </a:moveTo>
                      <a:cubicBezTo>
                        <a:pt x="410" y="0"/>
                        <a:pt x="0" y="473"/>
                        <a:pt x="0" y="1040"/>
                      </a:cubicBezTo>
                      <a:cubicBezTo>
                        <a:pt x="0" y="1639"/>
                        <a:pt x="473" y="2048"/>
                        <a:pt x="1008" y="2048"/>
                      </a:cubicBezTo>
                      <a:lnTo>
                        <a:pt x="3844" y="2048"/>
                      </a:lnTo>
                      <a:cubicBezTo>
                        <a:pt x="4442" y="2048"/>
                        <a:pt x="4883" y="1576"/>
                        <a:pt x="4883" y="1040"/>
                      </a:cubicBezTo>
                      <a:cubicBezTo>
                        <a:pt x="4852" y="473"/>
                        <a:pt x="4411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439" name="Google Shape;9199;p73">
                  <a:extLst>
                    <a:ext uri="{FF2B5EF4-FFF2-40B4-BE49-F238E27FC236}">
                      <a16:creationId xmlns:a16="http://schemas.microsoft.com/office/drawing/2014/main" id="{74855AC9-896E-C010-DCCE-26D0F8DE2ED1}"/>
                    </a:ext>
                  </a:extLst>
                </p:cNvPr>
                <p:cNvSpPr/>
                <p:nvPr/>
              </p:nvSpPr>
              <p:spPr>
                <a:xfrm>
                  <a:off x="6340625" y="2353025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40" y="725"/>
                      </a:lnTo>
                      <a:cubicBezTo>
                        <a:pt x="1261" y="725"/>
                        <a:pt x="1418" y="567"/>
                        <a:pt x="1418" y="347"/>
                      </a:cubicBezTo>
                      <a:cubicBezTo>
                        <a:pt x="1355" y="158"/>
                        <a:pt x="1198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440" name="Google Shape;9200;p73">
                  <a:extLst>
                    <a:ext uri="{FF2B5EF4-FFF2-40B4-BE49-F238E27FC236}">
                      <a16:creationId xmlns:a16="http://schemas.microsoft.com/office/drawing/2014/main" id="{D4FCA13B-212E-BD73-3240-AA1FC9F23FB8}"/>
                    </a:ext>
                  </a:extLst>
                </p:cNvPr>
                <p:cNvSpPr/>
                <p:nvPr/>
              </p:nvSpPr>
              <p:spPr>
                <a:xfrm>
                  <a:off x="6183100" y="2369550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40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326" name="Google Shape;9201;p73">
                <a:extLst>
                  <a:ext uri="{FF2B5EF4-FFF2-40B4-BE49-F238E27FC236}">
                    <a16:creationId xmlns:a16="http://schemas.microsoft.com/office/drawing/2014/main" id="{D8F73BDA-BB70-4C38-812A-F5D19A0D7DFA}"/>
                  </a:ext>
                </a:extLst>
              </p:cNvPr>
              <p:cNvGrpSpPr/>
              <p:nvPr/>
            </p:nvGrpSpPr>
            <p:grpSpPr>
              <a:xfrm>
                <a:off x="2036574" y="1687877"/>
                <a:ext cx="503276" cy="500612"/>
                <a:chOff x="1412450" y="1954475"/>
                <a:chExt cx="297750" cy="296175"/>
              </a:xfrm>
              <a:grpFill/>
            </p:grpSpPr>
            <p:sp>
              <p:nvSpPr>
                <p:cNvPr id="435" name="Google Shape;9202;p73">
                  <a:extLst>
                    <a:ext uri="{FF2B5EF4-FFF2-40B4-BE49-F238E27FC236}">
                      <a16:creationId xmlns:a16="http://schemas.microsoft.com/office/drawing/2014/main" id="{509A033B-F17D-E52B-5719-0AA8E6B2D837}"/>
                    </a:ext>
                  </a:extLst>
                </p:cNvPr>
                <p:cNvSpPr/>
                <p:nvPr/>
              </p:nvSpPr>
              <p:spPr>
                <a:xfrm>
                  <a:off x="1483350" y="2023800"/>
                  <a:ext cx="155975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6239" extrusionOk="0">
                      <a:moveTo>
                        <a:pt x="3119" y="2079"/>
                      </a:moveTo>
                      <a:cubicBezTo>
                        <a:pt x="3529" y="2079"/>
                        <a:pt x="3844" y="2395"/>
                        <a:pt x="3844" y="2773"/>
                      </a:cubicBezTo>
                      <a:cubicBezTo>
                        <a:pt x="3844" y="3182"/>
                        <a:pt x="3529" y="3497"/>
                        <a:pt x="3119" y="3497"/>
                      </a:cubicBezTo>
                      <a:cubicBezTo>
                        <a:pt x="2741" y="3497"/>
                        <a:pt x="2426" y="3182"/>
                        <a:pt x="2426" y="2773"/>
                      </a:cubicBezTo>
                      <a:cubicBezTo>
                        <a:pt x="2426" y="2395"/>
                        <a:pt x="2741" y="2079"/>
                        <a:pt x="3119" y="2079"/>
                      </a:cubicBezTo>
                      <a:close/>
                      <a:moveTo>
                        <a:pt x="3119" y="725"/>
                      </a:moveTo>
                      <a:cubicBezTo>
                        <a:pt x="4474" y="725"/>
                        <a:pt x="5577" y="1827"/>
                        <a:pt x="5577" y="3182"/>
                      </a:cubicBezTo>
                      <a:cubicBezTo>
                        <a:pt x="5577" y="3686"/>
                        <a:pt x="5388" y="4159"/>
                        <a:pt x="5136" y="4537"/>
                      </a:cubicBezTo>
                      <a:cubicBezTo>
                        <a:pt x="4884" y="4190"/>
                        <a:pt x="4537" y="3907"/>
                        <a:pt x="4191" y="3718"/>
                      </a:cubicBezTo>
                      <a:cubicBezTo>
                        <a:pt x="4411" y="3497"/>
                        <a:pt x="4537" y="3182"/>
                        <a:pt x="4537" y="2804"/>
                      </a:cubicBezTo>
                      <a:cubicBezTo>
                        <a:pt x="4537" y="2079"/>
                        <a:pt x="3907" y="1449"/>
                        <a:pt x="3151" y="1449"/>
                      </a:cubicBezTo>
                      <a:cubicBezTo>
                        <a:pt x="2426" y="1449"/>
                        <a:pt x="1796" y="2079"/>
                        <a:pt x="1796" y="2804"/>
                      </a:cubicBezTo>
                      <a:cubicBezTo>
                        <a:pt x="1796" y="3182"/>
                        <a:pt x="1891" y="3497"/>
                        <a:pt x="2143" y="3718"/>
                      </a:cubicBezTo>
                      <a:cubicBezTo>
                        <a:pt x="1733" y="3907"/>
                        <a:pt x="1418" y="4190"/>
                        <a:pt x="1198" y="4537"/>
                      </a:cubicBezTo>
                      <a:cubicBezTo>
                        <a:pt x="914" y="4159"/>
                        <a:pt x="756" y="3686"/>
                        <a:pt x="756" y="3182"/>
                      </a:cubicBezTo>
                      <a:cubicBezTo>
                        <a:pt x="662" y="1796"/>
                        <a:pt x="1796" y="725"/>
                        <a:pt x="3119" y="725"/>
                      </a:cubicBezTo>
                      <a:close/>
                      <a:moveTo>
                        <a:pt x="3119" y="4190"/>
                      </a:moveTo>
                      <a:cubicBezTo>
                        <a:pt x="3749" y="4190"/>
                        <a:pt x="4317" y="4505"/>
                        <a:pt x="4632" y="5041"/>
                      </a:cubicBezTo>
                      <a:cubicBezTo>
                        <a:pt x="4222" y="5387"/>
                        <a:pt x="3686" y="5577"/>
                        <a:pt x="3119" y="5577"/>
                      </a:cubicBezTo>
                      <a:cubicBezTo>
                        <a:pt x="2584" y="5577"/>
                        <a:pt x="2017" y="5387"/>
                        <a:pt x="1639" y="5041"/>
                      </a:cubicBezTo>
                      <a:cubicBezTo>
                        <a:pt x="1954" y="4505"/>
                        <a:pt x="2489" y="4190"/>
                        <a:pt x="3119" y="4190"/>
                      </a:cubicBezTo>
                      <a:close/>
                      <a:moveTo>
                        <a:pt x="3119" y="0"/>
                      </a:moveTo>
                      <a:cubicBezTo>
                        <a:pt x="1387" y="0"/>
                        <a:pt x="0" y="1418"/>
                        <a:pt x="0" y="3119"/>
                      </a:cubicBezTo>
                      <a:cubicBezTo>
                        <a:pt x="0" y="4852"/>
                        <a:pt x="1387" y="6238"/>
                        <a:pt x="3119" y="6238"/>
                      </a:cubicBezTo>
                      <a:cubicBezTo>
                        <a:pt x="4852" y="6238"/>
                        <a:pt x="6238" y="4820"/>
                        <a:pt x="6238" y="3119"/>
                      </a:cubicBezTo>
                      <a:cubicBezTo>
                        <a:pt x="6238" y="1386"/>
                        <a:pt x="4821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436" name="Google Shape;9203;p73">
                  <a:extLst>
                    <a:ext uri="{FF2B5EF4-FFF2-40B4-BE49-F238E27FC236}">
                      <a16:creationId xmlns:a16="http://schemas.microsoft.com/office/drawing/2014/main" id="{444728D6-6344-787A-87A5-B871EA01237A}"/>
                    </a:ext>
                  </a:extLst>
                </p:cNvPr>
                <p:cNvSpPr/>
                <p:nvPr/>
              </p:nvSpPr>
              <p:spPr>
                <a:xfrm>
                  <a:off x="1412450" y="1954475"/>
                  <a:ext cx="297750" cy="29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847" extrusionOk="0">
                      <a:moveTo>
                        <a:pt x="6365" y="662"/>
                      </a:moveTo>
                      <a:lnTo>
                        <a:pt x="6522" y="1513"/>
                      </a:lnTo>
                      <a:cubicBezTo>
                        <a:pt x="6554" y="1702"/>
                        <a:pt x="6617" y="1765"/>
                        <a:pt x="6774" y="1797"/>
                      </a:cubicBezTo>
                      <a:cubicBezTo>
                        <a:pt x="7342" y="1923"/>
                        <a:pt x="7814" y="2112"/>
                        <a:pt x="8287" y="2427"/>
                      </a:cubicBezTo>
                      <a:cubicBezTo>
                        <a:pt x="8350" y="2474"/>
                        <a:pt x="8421" y="2498"/>
                        <a:pt x="8488" y="2498"/>
                      </a:cubicBezTo>
                      <a:cubicBezTo>
                        <a:pt x="8554" y="2498"/>
                        <a:pt x="8618" y="2474"/>
                        <a:pt x="8665" y="2427"/>
                      </a:cubicBezTo>
                      <a:lnTo>
                        <a:pt x="9389" y="1923"/>
                      </a:lnTo>
                      <a:lnTo>
                        <a:pt x="9925" y="2490"/>
                      </a:lnTo>
                      <a:lnTo>
                        <a:pt x="9421" y="3183"/>
                      </a:lnTo>
                      <a:cubicBezTo>
                        <a:pt x="9358" y="3309"/>
                        <a:pt x="9358" y="3466"/>
                        <a:pt x="9421" y="3592"/>
                      </a:cubicBezTo>
                      <a:cubicBezTo>
                        <a:pt x="9736" y="4065"/>
                        <a:pt x="9925" y="4537"/>
                        <a:pt x="10051" y="5073"/>
                      </a:cubicBezTo>
                      <a:cubicBezTo>
                        <a:pt x="10082" y="5231"/>
                        <a:pt x="10209" y="5294"/>
                        <a:pt x="10335" y="5357"/>
                      </a:cubicBezTo>
                      <a:lnTo>
                        <a:pt x="11185" y="5514"/>
                      </a:lnTo>
                      <a:lnTo>
                        <a:pt x="11185" y="6302"/>
                      </a:lnTo>
                      <a:lnTo>
                        <a:pt x="10335" y="6459"/>
                      </a:lnTo>
                      <a:cubicBezTo>
                        <a:pt x="10177" y="6491"/>
                        <a:pt x="10082" y="6585"/>
                        <a:pt x="10051" y="6743"/>
                      </a:cubicBezTo>
                      <a:cubicBezTo>
                        <a:pt x="9925" y="7278"/>
                        <a:pt x="9736" y="7751"/>
                        <a:pt x="9421" y="8224"/>
                      </a:cubicBezTo>
                      <a:cubicBezTo>
                        <a:pt x="9358" y="8350"/>
                        <a:pt x="9358" y="8507"/>
                        <a:pt x="9421" y="8633"/>
                      </a:cubicBezTo>
                      <a:lnTo>
                        <a:pt x="9925" y="9326"/>
                      </a:lnTo>
                      <a:lnTo>
                        <a:pt x="9389" y="9893"/>
                      </a:lnTo>
                      <a:lnTo>
                        <a:pt x="8665" y="9358"/>
                      </a:lnTo>
                      <a:cubicBezTo>
                        <a:pt x="8618" y="9326"/>
                        <a:pt x="8554" y="9310"/>
                        <a:pt x="8488" y="9310"/>
                      </a:cubicBezTo>
                      <a:cubicBezTo>
                        <a:pt x="8421" y="9310"/>
                        <a:pt x="8350" y="9326"/>
                        <a:pt x="8287" y="9358"/>
                      </a:cubicBezTo>
                      <a:cubicBezTo>
                        <a:pt x="7814" y="9673"/>
                        <a:pt x="7342" y="9893"/>
                        <a:pt x="6774" y="9988"/>
                      </a:cubicBezTo>
                      <a:cubicBezTo>
                        <a:pt x="6617" y="10051"/>
                        <a:pt x="6554" y="10145"/>
                        <a:pt x="6522" y="10271"/>
                      </a:cubicBezTo>
                      <a:lnTo>
                        <a:pt x="6365" y="11153"/>
                      </a:lnTo>
                      <a:lnTo>
                        <a:pt x="5577" y="11153"/>
                      </a:lnTo>
                      <a:lnTo>
                        <a:pt x="5420" y="10271"/>
                      </a:lnTo>
                      <a:cubicBezTo>
                        <a:pt x="5357" y="10114"/>
                        <a:pt x="5294" y="10051"/>
                        <a:pt x="5136" y="9988"/>
                      </a:cubicBezTo>
                      <a:cubicBezTo>
                        <a:pt x="4569" y="9893"/>
                        <a:pt x="4097" y="9673"/>
                        <a:pt x="3624" y="9358"/>
                      </a:cubicBezTo>
                      <a:cubicBezTo>
                        <a:pt x="3561" y="9326"/>
                        <a:pt x="3498" y="9310"/>
                        <a:pt x="3435" y="9310"/>
                      </a:cubicBezTo>
                      <a:cubicBezTo>
                        <a:pt x="3372" y="9310"/>
                        <a:pt x="3309" y="9326"/>
                        <a:pt x="3246" y="9358"/>
                      </a:cubicBezTo>
                      <a:lnTo>
                        <a:pt x="2521" y="9893"/>
                      </a:lnTo>
                      <a:lnTo>
                        <a:pt x="1986" y="9326"/>
                      </a:lnTo>
                      <a:lnTo>
                        <a:pt x="2490" y="8633"/>
                      </a:lnTo>
                      <a:cubicBezTo>
                        <a:pt x="2584" y="8507"/>
                        <a:pt x="2584" y="8350"/>
                        <a:pt x="2490" y="8224"/>
                      </a:cubicBezTo>
                      <a:cubicBezTo>
                        <a:pt x="2175" y="7751"/>
                        <a:pt x="1986" y="7278"/>
                        <a:pt x="1860" y="6743"/>
                      </a:cubicBezTo>
                      <a:cubicBezTo>
                        <a:pt x="1828" y="6585"/>
                        <a:pt x="1702" y="6491"/>
                        <a:pt x="1576" y="6459"/>
                      </a:cubicBezTo>
                      <a:lnTo>
                        <a:pt x="726" y="6302"/>
                      </a:lnTo>
                      <a:lnTo>
                        <a:pt x="726" y="5514"/>
                      </a:lnTo>
                      <a:lnTo>
                        <a:pt x="1576" y="5357"/>
                      </a:lnTo>
                      <a:cubicBezTo>
                        <a:pt x="1734" y="5325"/>
                        <a:pt x="1828" y="5231"/>
                        <a:pt x="1860" y="5073"/>
                      </a:cubicBezTo>
                      <a:cubicBezTo>
                        <a:pt x="1986" y="4506"/>
                        <a:pt x="2175" y="4065"/>
                        <a:pt x="2490" y="3592"/>
                      </a:cubicBezTo>
                      <a:cubicBezTo>
                        <a:pt x="2584" y="3466"/>
                        <a:pt x="2584" y="3309"/>
                        <a:pt x="2490" y="3183"/>
                      </a:cubicBezTo>
                      <a:lnTo>
                        <a:pt x="1986" y="2490"/>
                      </a:lnTo>
                      <a:lnTo>
                        <a:pt x="2521" y="1923"/>
                      </a:lnTo>
                      <a:lnTo>
                        <a:pt x="3246" y="2427"/>
                      </a:lnTo>
                      <a:cubicBezTo>
                        <a:pt x="3309" y="2474"/>
                        <a:pt x="3372" y="2498"/>
                        <a:pt x="3435" y="2498"/>
                      </a:cubicBezTo>
                      <a:cubicBezTo>
                        <a:pt x="3498" y="2498"/>
                        <a:pt x="3561" y="2474"/>
                        <a:pt x="3624" y="2427"/>
                      </a:cubicBezTo>
                      <a:cubicBezTo>
                        <a:pt x="4097" y="2112"/>
                        <a:pt x="4569" y="1923"/>
                        <a:pt x="5136" y="1797"/>
                      </a:cubicBezTo>
                      <a:cubicBezTo>
                        <a:pt x="5294" y="1765"/>
                        <a:pt x="5357" y="1639"/>
                        <a:pt x="5420" y="1513"/>
                      </a:cubicBezTo>
                      <a:lnTo>
                        <a:pt x="5577" y="662"/>
                      </a:lnTo>
                      <a:close/>
                      <a:moveTo>
                        <a:pt x="5262" y="1"/>
                      </a:moveTo>
                      <a:cubicBezTo>
                        <a:pt x="5073" y="1"/>
                        <a:pt x="4916" y="127"/>
                        <a:pt x="4884" y="284"/>
                      </a:cubicBezTo>
                      <a:lnTo>
                        <a:pt x="4727" y="1166"/>
                      </a:lnTo>
                      <a:cubicBezTo>
                        <a:pt x="4254" y="1292"/>
                        <a:pt x="3813" y="1481"/>
                        <a:pt x="3435" y="1734"/>
                      </a:cubicBezTo>
                      <a:lnTo>
                        <a:pt x="2679" y="1229"/>
                      </a:lnTo>
                      <a:cubicBezTo>
                        <a:pt x="2610" y="1174"/>
                        <a:pt x="2541" y="1149"/>
                        <a:pt x="2474" y="1149"/>
                      </a:cubicBezTo>
                      <a:cubicBezTo>
                        <a:pt x="2389" y="1149"/>
                        <a:pt x="2309" y="1190"/>
                        <a:pt x="2238" y="1261"/>
                      </a:cubicBezTo>
                      <a:lnTo>
                        <a:pt x="1261" y="2238"/>
                      </a:lnTo>
                      <a:cubicBezTo>
                        <a:pt x="1135" y="2364"/>
                        <a:pt x="1135" y="2553"/>
                        <a:pt x="1230" y="2679"/>
                      </a:cubicBezTo>
                      <a:lnTo>
                        <a:pt x="1734" y="3435"/>
                      </a:lnTo>
                      <a:cubicBezTo>
                        <a:pt x="1513" y="3813"/>
                        <a:pt x="1324" y="4254"/>
                        <a:pt x="1198" y="4726"/>
                      </a:cubicBezTo>
                      <a:lnTo>
                        <a:pt x="284" y="4884"/>
                      </a:lnTo>
                      <a:cubicBezTo>
                        <a:pt x="127" y="4915"/>
                        <a:pt x="1" y="5042"/>
                        <a:pt x="1" y="5231"/>
                      </a:cubicBezTo>
                      <a:lnTo>
                        <a:pt x="1" y="6617"/>
                      </a:lnTo>
                      <a:cubicBezTo>
                        <a:pt x="64" y="6774"/>
                        <a:pt x="158" y="6932"/>
                        <a:pt x="316" y="6963"/>
                      </a:cubicBezTo>
                      <a:lnTo>
                        <a:pt x="1230" y="7121"/>
                      </a:lnTo>
                      <a:cubicBezTo>
                        <a:pt x="1356" y="7593"/>
                        <a:pt x="1545" y="8034"/>
                        <a:pt x="1797" y="8413"/>
                      </a:cubicBezTo>
                      <a:lnTo>
                        <a:pt x="1261" y="9169"/>
                      </a:lnTo>
                      <a:cubicBezTo>
                        <a:pt x="1167" y="9295"/>
                        <a:pt x="1198" y="9484"/>
                        <a:pt x="1324" y="9610"/>
                      </a:cubicBezTo>
                      <a:lnTo>
                        <a:pt x="2301" y="10586"/>
                      </a:lnTo>
                      <a:cubicBezTo>
                        <a:pt x="2368" y="10654"/>
                        <a:pt x="2454" y="10685"/>
                        <a:pt x="2533" y="10685"/>
                      </a:cubicBezTo>
                      <a:cubicBezTo>
                        <a:pt x="2602" y="10685"/>
                        <a:pt x="2666" y="10662"/>
                        <a:pt x="2710" y="10618"/>
                      </a:cubicBezTo>
                      <a:lnTo>
                        <a:pt x="3466" y="10114"/>
                      </a:lnTo>
                      <a:cubicBezTo>
                        <a:pt x="3876" y="10366"/>
                        <a:pt x="4286" y="10555"/>
                        <a:pt x="4790" y="10681"/>
                      </a:cubicBezTo>
                      <a:lnTo>
                        <a:pt x="4947" y="11563"/>
                      </a:lnTo>
                      <a:cubicBezTo>
                        <a:pt x="4979" y="11721"/>
                        <a:pt x="5105" y="11847"/>
                        <a:pt x="5294" y="11847"/>
                      </a:cubicBezTo>
                      <a:lnTo>
                        <a:pt x="6680" y="11847"/>
                      </a:lnTo>
                      <a:cubicBezTo>
                        <a:pt x="6837" y="11847"/>
                        <a:pt x="6995" y="11721"/>
                        <a:pt x="7027" y="11563"/>
                      </a:cubicBezTo>
                      <a:lnTo>
                        <a:pt x="7184" y="10681"/>
                      </a:lnTo>
                      <a:cubicBezTo>
                        <a:pt x="7657" y="10555"/>
                        <a:pt x="8098" y="10366"/>
                        <a:pt x="8476" y="10114"/>
                      </a:cubicBezTo>
                      <a:lnTo>
                        <a:pt x="9232" y="10618"/>
                      </a:lnTo>
                      <a:cubicBezTo>
                        <a:pt x="9301" y="10673"/>
                        <a:pt x="9370" y="10698"/>
                        <a:pt x="9436" y="10698"/>
                      </a:cubicBezTo>
                      <a:cubicBezTo>
                        <a:pt x="9521" y="10698"/>
                        <a:pt x="9602" y="10657"/>
                        <a:pt x="9673" y="10586"/>
                      </a:cubicBezTo>
                      <a:lnTo>
                        <a:pt x="10650" y="9610"/>
                      </a:lnTo>
                      <a:cubicBezTo>
                        <a:pt x="10776" y="9484"/>
                        <a:pt x="10776" y="9295"/>
                        <a:pt x="10681" y="9169"/>
                      </a:cubicBezTo>
                      <a:lnTo>
                        <a:pt x="10177" y="8413"/>
                      </a:lnTo>
                      <a:cubicBezTo>
                        <a:pt x="10398" y="8034"/>
                        <a:pt x="10618" y="7593"/>
                        <a:pt x="10713" y="7121"/>
                      </a:cubicBezTo>
                      <a:lnTo>
                        <a:pt x="11626" y="6963"/>
                      </a:lnTo>
                      <a:cubicBezTo>
                        <a:pt x="11784" y="6932"/>
                        <a:pt x="11910" y="6806"/>
                        <a:pt x="11910" y="6617"/>
                      </a:cubicBezTo>
                      <a:lnTo>
                        <a:pt x="11910" y="5231"/>
                      </a:lnTo>
                      <a:cubicBezTo>
                        <a:pt x="11910" y="5073"/>
                        <a:pt x="11784" y="4915"/>
                        <a:pt x="11626" y="4884"/>
                      </a:cubicBezTo>
                      <a:lnTo>
                        <a:pt x="10713" y="4726"/>
                      </a:lnTo>
                      <a:cubicBezTo>
                        <a:pt x="10618" y="4254"/>
                        <a:pt x="10398" y="3813"/>
                        <a:pt x="10177" y="3403"/>
                      </a:cubicBezTo>
                      <a:lnTo>
                        <a:pt x="10681" y="2679"/>
                      </a:lnTo>
                      <a:cubicBezTo>
                        <a:pt x="10807" y="2553"/>
                        <a:pt x="10776" y="2364"/>
                        <a:pt x="10650" y="2238"/>
                      </a:cubicBezTo>
                      <a:lnTo>
                        <a:pt x="9673" y="1261"/>
                      </a:lnTo>
                      <a:cubicBezTo>
                        <a:pt x="9605" y="1193"/>
                        <a:pt x="9520" y="1162"/>
                        <a:pt x="9435" y="1162"/>
                      </a:cubicBezTo>
                      <a:cubicBezTo>
                        <a:pt x="9362" y="1162"/>
                        <a:pt x="9290" y="1186"/>
                        <a:pt x="9232" y="1229"/>
                      </a:cubicBezTo>
                      <a:lnTo>
                        <a:pt x="8476" y="1734"/>
                      </a:lnTo>
                      <a:cubicBezTo>
                        <a:pt x="8098" y="1481"/>
                        <a:pt x="7657" y="1292"/>
                        <a:pt x="7184" y="1166"/>
                      </a:cubicBezTo>
                      <a:lnTo>
                        <a:pt x="6995" y="284"/>
                      </a:lnTo>
                      <a:cubicBezTo>
                        <a:pt x="6932" y="127"/>
                        <a:pt x="6837" y="1"/>
                        <a:pt x="66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sp>
            <p:nvSpPr>
              <p:cNvPr id="327" name="Google Shape;9204;p73">
                <a:extLst>
                  <a:ext uri="{FF2B5EF4-FFF2-40B4-BE49-F238E27FC236}">
                    <a16:creationId xmlns:a16="http://schemas.microsoft.com/office/drawing/2014/main" id="{7B48E542-B73C-76D4-31F7-26AF99A1BD2F}"/>
                  </a:ext>
                </a:extLst>
              </p:cNvPr>
              <p:cNvSpPr/>
              <p:nvPr/>
            </p:nvSpPr>
            <p:spPr>
              <a:xfrm>
                <a:off x="2038541" y="2283625"/>
                <a:ext cx="499303" cy="495289"/>
              </a:xfrm>
              <a:custGeom>
                <a:avLst/>
                <a:gdLst/>
                <a:ahLst/>
                <a:cxnLst/>
                <a:rect l="l" t="t" r="r" b="b"/>
                <a:pathLst>
                  <a:path w="11816" h="11721" extrusionOk="0">
                    <a:moveTo>
                      <a:pt x="2395" y="631"/>
                    </a:moveTo>
                    <a:cubicBezTo>
                      <a:pt x="2584" y="631"/>
                      <a:pt x="2742" y="789"/>
                      <a:pt x="2742" y="978"/>
                    </a:cubicBezTo>
                    <a:cubicBezTo>
                      <a:pt x="2742" y="1167"/>
                      <a:pt x="2584" y="1324"/>
                      <a:pt x="2395" y="1324"/>
                    </a:cubicBezTo>
                    <a:lnTo>
                      <a:pt x="1009" y="1324"/>
                    </a:lnTo>
                    <a:cubicBezTo>
                      <a:pt x="820" y="1324"/>
                      <a:pt x="663" y="1167"/>
                      <a:pt x="663" y="978"/>
                    </a:cubicBezTo>
                    <a:cubicBezTo>
                      <a:pt x="663" y="789"/>
                      <a:pt x="820" y="631"/>
                      <a:pt x="1009" y="631"/>
                    </a:cubicBezTo>
                    <a:close/>
                    <a:moveTo>
                      <a:pt x="6554" y="631"/>
                    </a:moveTo>
                    <a:cubicBezTo>
                      <a:pt x="6774" y="631"/>
                      <a:pt x="6932" y="789"/>
                      <a:pt x="6932" y="978"/>
                    </a:cubicBezTo>
                    <a:cubicBezTo>
                      <a:pt x="6932" y="1167"/>
                      <a:pt x="6774" y="1324"/>
                      <a:pt x="6554" y="1324"/>
                    </a:cubicBezTo>
                    <a:lnTo>
                      <a:pt x="5199" y="1324"/>
                    </a:lnTo>
                    <a:cubicBezTo>
                      <a:pt x="4979" y="1324"/>
                      <a:pt x="4821" y="1167"/>
                      <a:pt x="4821" y="978"/>
                    </a:cubicBezTo>
                    <a:cubicBezTo>
                      <a:pt x="4821" y="789"/>
                      <a:pt x="4979" y="631"/>
                      <a:pt x="5199" y="631"/>
                    </a:cubicBezTo>
                    <a:close/>
                    <a:moveTo>
                      <a:pt x="10776" y="631"/>
                    </a:moveTo>
                    <a:cubicBezTo>
                      <a:pt x="10965" y="631"/>
                      <a:pt x="11122" y="789"/>
                      <a:pt x="11122" y="978"/>
                    </a:cubicBezTo>
                    <a:cubicBezTo>
                      <a:pt x="11122" y="1167"/>
                      <a:pt x="10965" y="1324"/>
                      <a:pt x="10776" y="1324"/>
                    </a:cubicBezTo>
                    <a:lnTo>
                      <a:pt x="9389" y="1324"/>
                    </a:lnTo>
                    <a:cubicBezTo>
                      <a:pt x="9200" y="1324"/>
                      <a:pt x="9043" y="1167"/>
                      <a:pt x="9043" y="978"/>
                    </a:cubicBezTo>
                    <a:cubicBezTo>
                      <a:pt x="9043" y="789"/>
                      <a:pt x="9200" y="631"/>
                      <a:pt x="9389" y="631"/>
                    </a:cubicBezTo>
                    <a:close/>
                    <a:moveTo>
                      <a:pt x="7279" y="4790"/>
                    </a:moveTo>
                    <a:cubicBezTo>
                      <a:pt x="7468" y="4790"/>
                      <a:pt x="7625" y="4947"/>
                      <a:pt x="7625" y="5136"/>
                    </a:cubicBezTo>
                    <a:lnTo>
                      <a:pt x="7625" y="6554"/>
                    </a:lnTo>
                    <a:cubicBezTo>
                      <a:pt x="7625" y="6775"/>
                      <a:pt x="7468" y="6932"/>
                      <a:pt x="7279" y="6932"/>
                    </a:cubicBezTo>
                    <a:lnTo>
                      <a:pt x="4506" y="6932"/>
                    </a:lnTo>
                    <a:cubicBezTo>
                      <a:pt x="4317" y="6932"/>
                      <a:pt x="4160" y="6775"/>
                      <a:pt x="4160" y="6554"/>
                    </a:cubicBezTo>
                    <a:lnTo>
                      <a:pt x="4160" y="5136"/>
                    </a:lnTo>
                    <a:cubicBezTo>
                      <a:pt x="4160" y="4947"/>
                      <a:pt x="4317" y="4790"/>
                      <a:pt x="4506" y="4790"/>
                    </a:cubicBezTo>
                    <a:close/>
                    <a:moveTo>
                      <a:pt x="2395" y="10398"/>
                    </a:moveTo>
                    <a:cubicBezTo>
                      <a:pt x="2584" y="10398"/>
                      <a:pt x="2742" y="10555"/>
                      <a:pt x="2742" y="10744"/>
                    </a:cubicBezTo>
                    <a:cubicBezTo>
                      <a:pt x="2742" y="10933"/>
                      <a:pt x="2584" y="11091"/>
                      <a:pt x="2395" y="11091"/>
                    </a:cubicBezTo>
                    <a:lnTo>
                      <a:pt x="1009" y="11091"/>
                    </a:lnTo>
                    <a:cubicBezTo>
                      <a:pt x="820" y="11091"/>
                      <a:pt x="663" y="10933"/>
                      <a:pt x="663" y="10744"/>
                    </a:cubicBezTo>
                    <a:cubicBezTo>
                      <a:pt x="663" y="10555"/>
                      <a:pt x="820" y="10398"/>
                      <a:pt x="1009" y="10398"/>
                    </a:cubicBezTo>
                    <a:close/>
                    <a:moveTo>
                      <a:pt x="6585" y="10398"/>
                    </a:moveTo>
                    <a:cubicBezTo>
                      <a:pt x="6806" y="10398"/>
                      <a:pt x="6964" y="10555"/>
                      <a:pt x="6964" y="10744"/>
                    </a:cubicBezTo>
                    <a:cubicBezTo>
                      <a:pt x="6964" y="10933"/>
                      <a:pt x="6806" y="11091"/>
                      <a:pt x="6585" y="11091"/>
                    </a:cubicBezTo>
                    <a:lnTo>
                      <a:pt x="5231" y="11091"/>
                    </a:lnTo>
                    <a:cubicBezTo>
                      <a:pt x="5010" y="11091"/>
                      <a:pt x="4853" y="10933"/>
                      <a:pt x="4853" y="10744"/>
                    </a:cubicBezTo>
                    <a:cubicBezTo>
                      <a:pt x="4853" y="10555"/>
                      <a:pt x="5010" y="10398"/>
                      <a:pt x="5231" y="10398"/>
                    </a:cubicBezTo>
                    <a:close/>
                    <a:moveTo>
                      <a:pt x="10776" y="10398"/>
                    </a:moveTo>
                    <a:cubicBezTo>
                      <a:pt x="10965" y="10398"/>
                      <a:pt x="11122" y="10555"/>
                      <a:pt x="11122" y="10744"/>
                    </a:cubicBezTo>
                    <a:cubicBezTo>
                      <a:pt x="11122" y="10933"/>
                      <a:pt x="10965" y="11091"/>
                      <a:pt x="10776" y="11091"/>
                    </a:cubicBezTo>
                    <a:lnTo>
                      <a:pt x="9389" y="11091"/>
                    </a:lnTo>
                    <a:cubicBezTo>
                      <a:pt x="9200" y="11091"/>
                      <a:pt x="9043" y="10933"/>
                      <a:pt x="9043" y="10744"/>
                    </a:cubicBezTo>
                    <a:cubicBezTo>
                      <a:pt x="9043" y="10555"/>
                      <a:pt x="9200" y="10398"/>
                      <a:pt x="9389" y="10398"/>
                    </a:cubicBezTo>
                    <a:close/>
                    <a:moveTo>
                      <a:pt x="1009" y="1"/>
                    </a:moveTo>
                    <a:cubicBezTo>
                      <a:pt x="410" y="1"/>
                      <a:pt x="1" y="474"/>
                      <a:pt x="1" y="1009"/>
                    </a:cubicBezTo>
                    <a:cubicBezTo>
                      <a:pt x="1" y="1608"/>
                      <a:pt x="473" y="2049"/>
                      <a:pt x="1009" y="2049"/>
                    </a:cubicBezTo>
                    <a:lnTo>
                      <a:pt x="1356" y="2049"/>
                    </a:lnTo>
                    <a:lnTo>
                      <a:pt x="1356" y="2395"/>
                    </a:lnTo>
                    <a:cubicBezTo>
                      <a:pt x="1356" y="2994"/>
                      <a:pt x="1828" y="3403"/>
                      <a:pt x="2395" y="3403"/>
                    </a:cubicBezTo>
                    <a:lnTo>
                      <a:pt x="5546" y="3403"/>
                    </a:lnTo>
                    <a:lnTo>
                      <a:pt x="5546" y="4128"/>
                    </a:lnTo>
                    <a:lnTo>
                      <a:pt x="4506" y="4128"/>
                    </a:lnTo>
                    <a:cubicBezTo>
                      <a:pt x="3939" y="4128"/>
                      <a:pt x="3466" y="4601"/>
                      <a:pt x="3466" y="5136"/>
                    </a:cubicBezTo>
                    <a:lnTo>
                      <a:pt x="3466" y="6554"/>
                    </a:lnTo>
                    <a:cubicBezTo>
                      <a:pt x="3466" y="7153"/>
                      <a:pt x="3939" y="7594"/>
                      <a:pt x="4506" y="7594"/>
                    </a:cubicBezTo>
                    <a:lnTo>
                      <a:pt x="5546" y="7594"/>
                    </a:lnTo>
                    <a:lnTo>
                      <a:pt x="5546" y="8287"/>
                    </a:lnTo>
                    <a:lnTo>
                      <a:pt x="2395" y="8287"/>
                    </a:lnTo>
                    <a:cubicBezTo>
                      <a:pt x="1797" y="8287"/>
                      <a:pt x="1356" y="8759"/>
                      <a:pt x="1356" y="9326"/>
                    </a:cubicBezTo>
                    <a:lnTo>
                      <a:pt x="1356" y="9673"/>
                    </a:lnTo>
                    <a:lnTo>
                      <a:pt x="1009" y="9673"/>
                    </a:lnTo>
                    <a:cubicBezTo>
                      <a:pt x="410" y="9673"/>
                      <a:pt x="1" y="10146"/>
                      <a:pt x="1" y="10713"/>
                    </a:cubicBezTo>
                    <a:cubicBezTo>
                      <a:pt x="1" y="11280"/>
                      <a:pt x="473" y="11721"/>
                      <a:pt x="1009" y="11721"/>
                    </a:cubicBezTo>
                    <a:lnTo>
                      <a:pt x="2395" y="11721"/>
                    </a:lnTo>
                    <a:cubicBezTo>
                      <a:pt x="2994" y="11721"/>
                      <a:pt x="3403" y="11248"/>
                      <a:pt x="3403" y="10713"/>
                    </a:cubicBezTo>
                    <a:cubicBezTo>
                      <a:pt x="3403" y="10114"/>
                      <a:pt x="2931" y="9673"/>
                      <a:pt x="2395" y="9673"/>
                    </a:cubicBezTo>
                    <a:lnTo>
                      <a:pt x="2049" y="9673"/>
                    </a:lnTo>
                    <a:lnTo>
                      <a:pt x="2049" y="9326"/>
                    </a:lnTo>
                    <a:cubicBezTo>
                      <a:pt x="2049" y="9137"/>
                      <a:pt x="2206" y="8980"/>
                      <a:pt x="2395" y="8980"/>
                    </a:cubicBezTo>
                    <a:lnTo>
                      <a:pt x="5546" y="8980"/>
                    </a:lnTo>
                    <a:lnTo>
                      <a:pt x="5546" y="9673"/>
                    </a:lnTo>
                    <a:lnTo>
                      <a:pt x="5199" y="9673"/>
                    </a:lnTo>
                    <a:cubicBezTo>
                      <a:pt x="4601" y="9673"/>
                      <a:pt x="4160" y="10146"/>
                      <a:pt x="4160" y="10713"/>
                    </a:cubicBezTo>
                    <a:cubicBezTo>
                      <a:pt x="4160" y="11280"/>
                      <a:pt x="4632" y="11721"/>
                      <a:pt x="5199" y="11721"/>
                    </a:cubicBezTo>
                    <a:lnTo>
                      <a:pt x="6554" y="11721"/>
                    </a:lnTo>
                    <a:cubicBezTo>
                      <a:pt x="7153" y="11721"/>
                      <a:pt x="7594" y="11248"/>
                      <a:pt x="7594" y="10713"/>
                    </a:cubicBezTo>
                    <a:cubicBezTo>
                      <a:pt x="7594" y="10114"/>
                      <a:pt x="7121" y="9673"/>
                      <a:pt x="6554" y="9673"/>
                    </a:cubicBezTo>
                    <a:lnTo>
                      <a:pt x="6207" y="9673"/>
                    </a:lnTo>
                    <a:lnTo>
                      <a:pt x="6207" y="8980"/>
                    </a:lnTo>
                    <a:lnTo>
                      <a:pt x="9358" y="8980"/>
                    </a:lnTo>
                    <a:cubicBezTo>
                      <a:pt x="9547" y="8980"/>
                      <a:pt x="9704" y="9137"/>
                      <a:pt x="9704" y="9326"/>
                    </a:cubicBezTo>
                    <a:lnTo>
                      <a:pt x="9704" y="9673"/>
                    </a:lnTo>
                    <a:lnTo>
                      <a:pt x="9358" y="9673"/>
                    </a:lnTo>
                    <a:cubicBezTo>
                      <a:pt x="8759" y="9673"/>
                      <a:pt x="8350" y="10146"/>
                      <a:pt x="8350" y="10713"/>
                    </a:cubicBezTo>
                    <a:cubicBezTo>
                      <a:pt x="8350" y="11280"/>
                      <a:pt x="8791" y="11721"/>
                      <a:pt x="9358" y="11721"/>
                    </a:cubicBezTo>
                    <a:lnTo>
                      <a:pt x="10744" y="11721"/>
                    </a:lnTo>
                    <a:cubicBezTo>
                      <a:pt x="11311" y="11721"/>
                      <a:pt x="11752" y="11248"/>
                      <a:pt x="11752" y="10713"/>
                    </a:cubicBezTo>
                    <a:cubicBezTo>
                      <a:pt x="11752" y="10114"/>
                      <a:pt x="11280" y="9673"/>
                      <a:pt x="10744" y="9673"/>
                    </a:cubicBezTo>
                    <a:lnTo>
                      <a:pt x="10366" y="9673"/>
                    </a:lnTo>
                    <a:lnTo>
                      <a:pt x="10366" y="9326"/>
                    </a:lnTo>
                    <a:cubicBezTo>
                      <a:pt x="10366" y="8728"/>
                      <a:pt x="9925" y="8287"/>
                      <a:pt x="9358" y="8287"/>
                    </a:cubicBezTo>
                    <a:lnTo>
                      <a:pt x="6207" y="8287"/>
                    </a:lnTo>
                    <a:lnTo>
                      <a:pt x="6207" y="7594"/>
                    </a:lnTo>
                    <a:lnTo>
                      <a:pt x="7216" y="7594"/>
                    </a:lnTo>
                    <a:cubicBezTo>
                      <a:pt x="7814" y="7594"/>
                      <a:pt x="8287" y="7121"/>
                      <a:pt x="8287" y="6554"/>
                    </a:cubicBezTo>
                    <a:lnTo>
                      <a:pt x="8287" y="5136"/>
                    </a:lnTo>
                    <a:cubicBezTo>
                      <a:pt x="8287" y="4569"/>
                      <a:pt x="7814" y="4128"/>
                      <a:pt x="7216" y="4128"/>
                    </a:cubicBezTo>
                    <a:lnTo>
                      <a:pt x="6207" y="4128"/>
                    </a:lnTo>
                    <a:lnTo>
                      <a:pt x="6207" y="3403"/>
                    </a:lnTo>
                    <a:lnTo>
                      <a:pt x="9389" y="3403"/>
                    </a:lnTo>
                    <a:cubicBezTo>
                      <a:pt x="9988" y="3403"/>
                      <a:pt x="10429" y="2931"/>
                      <a:pt x="10429" y="2395"/>
                    </a:cubicBezTo>
                    <a:lnTo>
                      <a:pt x="10429" y="2049"/>
                    </a:lnTo>
                    <a:lnTo>
                      <a:pt x="10776" y="2049"/>
                    </a:lnTo>
                    <a:cubicBezTo>
                      <a:pt x="11374" y="2049"/>
                      <a:pt x="11815" y="1576"/>
                      <a:pt x="11815" y="1009"/>
                    </a:cubicBezTo>
                    <a:cubicBezTo>
                      <a:pt x="11815" y="411"/>
                      <a:pt x="11343" y="1"/>
                      <a:pt x="10776" y="1"/>
                    </a:cubicBezTo>
                    <a:lnTo>
                      <a:pt x="9389" y="1"/>
                    </a:lnTo>
                    <a:cubicBezTo>
                      <a:pt x="8822" y="1"/>
                      <a:pt x="8381" y="474"/>
                      <a:pt x="8381" y="1009"/>
                    </a:cubicBezTo>
                    <a:cubicBezTo>
                      <a:pt x="8381" y="1608"/>
                      <a:pt x="8854" y="2049"/>
                      <a:pt x="9389" y="2049"/>
                    </a:cubicBezTo>
                    <a:lnTo>
                      <a:pt x="9767" y="2049"/>
                    </a:lnTo>
                    <a:lnTo>
                      <a:pt x="9767" y="2395"/>
                    </a:lnTo>
                    <a:cubicBezTo>
                      <a:pt x="9767" y="2584"/>
                      <a:pt x="9610" y="2742"/>
                      <a:pt x="9389" y="2742"/>
                    </a:cubicBezTo>
                    <a:lnTo>
                      <a:pt x="6239" y="2742"/>
                    </a:lnTo>
                    <a:lnTo>
                      <a:pt x="6239" y="2049"/>
                    </a:lnTo>
                    <a:lnTo>
                      <a:pt x="6617" y="2049"/>
                    </a:lnTo>
                    <a:cubicBezTo>
                      <a:pt x="7184" y="2049"/>
                      <a:pt x="7625" y="1576"/>
                      <a:pt x="7625" y="1009"/>
                    </a:cubicBezTo>
                    <a:cubicBezTo>
                      <a:pt x="7625" y="411"/>
                      <a:pt x="7153" y="1"/>
                      <a:pt x="6617" y="1"/>
                    </a:cubicBezTo>
                    <a:lnTo>
                      <a:pt x="5231" y="1"/>
                    </a:lnTo>
                    <a:cubicBezTo>
                      <a:pt x="4632" y="1"/>
                      <a:pt x="4191" y="474"/>
                      <a:pt x="4191" y="1009"/>
                    </a:cubicBezTo>
                    <a:cubicBezTo>
                      <a:pt x="4191" y="1608"/>
                      <a:pt x="4664" y="2049"/>
                      <a:pt x="5231" y="2049"/>
                    </a:cubicBezTo>
                    <a:lnTo>
                      <a:pt x="5577" y="2049"/>
                    </a:lnTo>
                    <a:lnTo>
                      <a:pt x="5577" y="2742"/>
                    </a:lnTo>
                    <a:lnTo>
                      <a:pt x="2427" y="2742"/>
                    </a:lnTo>
                    <a:cubicBezTo>
                      <a:pt x="2238" y="2742"/>
                      <a:pt x="2080" y="2584"/>
                      <a:pt x="2080" y="2395"/>
                    </a:cubicBezTo>
                    <a:lnTo>
                      <a:pt x="2080" y="2049"/>
                    </a:lnTo>
                    <a:lnTo>
                      <a:pt x="2427" y="2049"/>
                    </a:lnTo>
                    <a:cubicBezTo>
                      <a:pt x="3025" y="2049"/>
                      <a:pt x="3466" y="1576"/>
                      <a:pt x="3466" y="1009"/>
                    </a:cubicBezTo>
                    <a:cubicBezTo>
                      <a:pt x="3466" y="411"/>
                      <a:pt x="2994" y="1"/>
                      <a:pt x="242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/>
                </a:endParaRPr>
              </a:p>
            </p:txBody>
          </p:sp>
          <p:grpSp>
            <p:nvGrpSpPr>
              <p:cNvPr id="328" name="Google Shape;9205;p73">
                <a:extLst>
                  <a:ext uri="{FF2B5EF4-FFF2-40B4-BE49-F238E27FC236}">
                    <a16:creationId xmlns:a16="http://schemas.microsoft.com/office/drawing/2014/main" id="{FC4ABEA0-837B-2A5E-5A34-82A64CEBD2C5}"/>
                  </a:ext>
                </a:extLst>
              </p:cNvPr>
              <p:cNvGrpSpPr/>
              <p:nvPr/>
            </p:nvGrpSpPr>
            <p:grpSpPr>
              <a:xfrm>
                <a:off x="2036574" y="2923500"/>
                <a:ext cx="503276" cy="502894"/>
                <a:chOff x="1413250" y="2680675"/>
                <a:chExt cx="297750" cy="297525"/>
              </a:xfrm>
              <a:grpFill/>
            </p:grpSpPr>
            <p:sp>
              <p:nvSpPr>
                <p:cNvPr id="431" name="Google Shape;9206;p73">
                  <a:extLst>
                    <a:ext uri="{FF2B5EF4-FFF2-40B4-BE49-F238E27FC236}">
                      <a16:creationId xmlns:a16="http://schemas.microsoft.com/office/drawing/2014/main" id="{2844A069-BA9F-BF6F-484B-276135FB366F}"/>
                    </a:ext>
                  </a:extLst>
                </p:cNvPr>
                <p:cNvSpPr/>
                <p:nvPr/>
              </p:nvSpPr>
              <p:spPr>
                <a:xfrm>
                  <a:off x="1413250" y="2680675"/>
                  <a:ext cx="297750" cy="29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901" extrusionOk="0">
                      <a:moveTo>
                        <a:pt x="10460" y="1418"/>
                      </a:moveTo>
                      <a:lnTo>
                        <a:pt x="10460" y="7719"/>
                      </a:lnTo>
                      <a:lnTo>
                        <a:pt x="1387" y="7719"/>
                      </a:lnTo>
                      <a:lnTo>
                        <a:pt x="1387" y="1418"/>
                      </a:lnTo>
                      <a:close/>
                      <a:moveTo>
                        <a:pt x="5577" y="8380"/>
                      </a:moveTo>
                      <a:lnTo>
                        <a:pt x="5577" y="9105"/>
                      </a:lnTo>
                      <a:lnTo>
                        <a:pt x="5167" y="9105"/>
                      </a:lnTo>
                      <a:lnTo>
                        <a:pt x="5451" y="8380"/>
                      </a:lnTo>
                      <a:close/>
                      <a:moveTo>
                        <a:pt x="6396" y="8380"/>
                      </a:moveTo>
                      <a:lnTo>
                        <a:pt x="6679" y="9105"/>
                      </a:lnTo>
                      <a:lnTo>
                        <a:pt x="6270" y="9105"/>
                      </a:lnTo>
                      <a:lnTo>
                        <a:pt x="6270" y="8380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8" y="158"/>
                        <a:pt x="5608" y="347"/>
                      </a:cubicBezTo>
                      <a:lnTo>
                        <a:pt x="5608" y="725"/>
                      </a:lnTo>
                      <a:lnTo>
                        <a:pt x="378" y="725"/>
                      </a:lnTo>
                      <a:cubicBezTo>
                        <a:pt x="158" y="725"/>
                        <a:pt x="0" y="882"/>
                        <a:pt x="0" y="1071"/>
                      </a:cubicBezTo>
                      <a:cubicBezTo>
                        <a:pt x="0" y="1260"/>
                        <a:pt x="158" y="1418"/>
                        <a:pt x="378" y="1418"/>
                      </a:cubicBezTo>
                      <a:lnTo>
                        <a:pt x="725" y="1418"/>
                      </a:lnTo>
                      <a:lnTo>
                        <a:pt x="725" y="7719"/>
                      </a:lnTo>
                      <a:lnTo>
                        <a:pt x="378" y="7719"/>
                      </a:lnTo>
                      <a:cubicBezTo>
                        <a:pt x="189" y="7719"/>
                        <a:pt x="32" y="7876"/>
                        <a:pt x="32" y="8097"/>
                      </a:cubicBezTo>
                      <a:cubicBezTo>
                        <a:pt x="32" y="8286"/>
                        <a:pt x="189" y="8443"/>
                        <a:pt x="378" y="8443"/>
                      </a:cubicBezTo>
                      <a:lnTo>
                        <a:pt x="4758" y="8443"/>
                      </a:lnTo>
                      <a:lnTo>
                        <a:pt x="3560" y="11436"/>
                      </a:lnTo>
                      <a:cubicBezTo>
                        <a:pt x="3497" y="11625"/>
                        <a:pt x="3560" y="11814"/>
                        <a:pt x="3749" y="11877"/>
                      </a:cubicBezTo>
                      <a:cubicBezTo>
                        <a:pt x="3803" y="11893"/>
                        <a:pt x="3855" y="11901"/>
                        <a:pt x="3903" y="11901"/>
                      </a:cubicBezTo>
                      <a:cubicBezTo>
                        <a:pt x="4052" y="11901"/>
                        <a:pt x="4167" y="11824"/>
                        <a:pt x="4191" y="11657"/>
                      </a:cubicBezTo>
                      <a:lnTo>
                        <a:pt x="4947" y="9830"/>
                      </a:lnTo>
                      <a:lnTo>
                        <a:pt x="5608" y="9830"/>
                      </a:lnTo>
                      <a:lnTo>
                        <a:pt x="5608" y="10838"/>
                      </a:lnTo>
                      <a:cubicBezTo>
                        <a:pt x="5608" y="11027"/>
                        <a:pt x="5766" y="11184"/>
                        <a:pt x="5955" y="11184"/>
                      </a:cubicBezTo>
                      <a:cubicBezTo>
                        <a:pt x="6175" y="11184"/>
                        <a:pt x="6333" y="11027"/>
                        <a:pt x="6333" y="10838"/>
                      </a:cubicBezTo>
                      <a:lnTo>
                        <a:pt x="6333" y="9830"/>
                      </a:lnTo>
                      <a:lnTo>
                        <a:pt x="6995" y="9830"/>
                      </a:lnTo>
                      <a:lnTo>
                        <a:pt x="7751" y="11657"/>
                      </a:lnTo>
                      <a:cubicBezTo>
                        <a:pt x="7798" y="11824"/>
                        <a:pt x="7918" y="11901"/>
                        <a:pt x="8042" y="11901"/>
                      </a:cubicBezTo>
                      <a:cubicBezTo>
                        <a:pt x="8082" y="11901"/>
                        <a:pt x="8122" y="11893"/>
                        <a:pt x="8160" y="11877"/>
                      </a:cubicBezTo>
                      <a:cubicBezTo>
                        <a:pt x="8381" y="11783"/>
                        <a:pt x="8444" y="11594"/>
                        <a:pt x="8381" y="11436"/>
                      </a:cubicBezTo>
                      <a:lnTo>
                        <a:pt x="7184" y="8443"/>
                      </a:lnTo>
                      <a:lnTo>
                        <a:pt x="11563" y="8443"/>
                      </a:lnTo>
                      <a:cubicBezTo>
                        <a:pt x="11752" y="8443"/>
                        <a:pt x="11909" y="8286"/>
                        <a:pt x="11909" y="8097"/>
                      </a:cubicBezTo>
                      <a:cubicBezTo>
                        <a:pt x="11909" y="7876"/>
                        <a:pt x="11752" y="7719"/>
                        <a:pt x="11563" y="7719"/>
                      </a:cubicBezTo>
                      <a:lnTo>
                        <a:pt x="11185" y="7719"/>
                      </a:lnTo>
                      <a:lnTo>
                        <a:pt x="11185" y="1418"/>
                      </a:lnTo>
                      <a:lnTo>
                        <a:pt x="11563" y="1418"/>
                      </a:lnTo>
                      <a:cubicBezTo>
                        <a:pt x="11752" y="1418"/>
                        <a:pt x="11909" y="1260"/>
                        <a:pt x="11909" y="1071"/>
                      </a:cubicBezTo>
                      <a:cubicBezTo>
                        <a:pt x="11909" y="882"/>
                        <a:pt x="11752" y="725"/>
                        <a:pt x="11563" y="725"/>
                      </a:cubicBezTo>
                      <a:lnTo>
                        <a:pt x="6301" y="725"/>
                      </a:lnTo>
                      <a:lnTo>
                        <a:pt x="6301" y="347"/>
                      </a:lnTo>
                      <a:cubicBezTo>
                        <a:pt x="6301" y="158"/>
                        <a:pt x="614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432" name="Google Shape;9207;p73">
                  <a:extLst>
                    <a:ext uri="{FF2B5EF4-FFF2-40B4-BE49-F238E27FC236}">
                      <a16:creationId xmlns:a16="http://schemas.microsoft.com/office/drawing/2014/main" id="{603447D6-6581-3EAF-CE44-5CFE2FA7AD60}"/>
                    </a:ext>
                  </a:extLst>
                </p:cNvPr>
                <p:cNvSpPr/>
                <p:nvPr/>
              </p:nvSpPr>
              <p:spPr>
                <a:xfrm>
                  <a:off x="1465225" y="2805100"/>
                  <a:ext cx="5280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081" extrusionOk="0">
                      <a:moveTo>
                        <a:pt x="1387" y="663"/>
                      </a:moveTo>
                      <a:lnTo>
                        <a:pt x="1387" y="1387"/>
                      </a:lnTo>
                      <a:lnTo>
                        <a:pt x="694" y="1387"/>
                      </a:lnTo>
                      <a:lnTo>
                        <a:pt x="694" y="663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1734"/>
                      </a:lnTo>
                      <a:cubicBezTo>
                        <a:pt x="1" y="1923"/>
                        <a:pt x="158" y="2080"/>
                        <a:pt x="347" y="2080"/>
                      </a:cubicBezTo>
                      <a:lnTo>
                        <a:pt x="1765" y="2080"/>
                      </a:lnTo>
                      <a:cubicBezTo>
                        <a:pt x="1954" y="2080"/>
                        <a:pt x="2112" y="1923"/>
                        <a:pt x="2112" y="1734"/>
                      </a:cubicBezTo>
                      <a:lnTo>
                        <a:pt x="2112" y="347"/>
                      </a:lnTo>
                      <a:cubicBezTo>
                        <a:pt x="2112" y="158"/>
                        <a:pt x="1954" y="1"/>
                        <a:pt x="176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433" name="Google Shape;9208;p73">
                  <a:extLst>
                    <a:ext uri="{FF2B5EF4-FFF2-40B4-BE49-F238E27FC236}">
                      <a16:creationId xmlns:a16="http://schemas.microsoft.com/office/drawing/2014/main" id="{BB79C3E6-89A1-82D6-8340-A03C2549CAED}"/>
                    </a:ext>
                  </a:extLst>
                </p:cNvPr>
                <p:cNvSpPr/>
                <p:nvPr/>
              </p:nvSpPr>
              <p:spPr>
                <a:xfrm>
                  <a:off x="1535325" y="2769675"/>
                  <a:ext cx="52800" cy="8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3498" extrusionOk="0">
                      <a:moveTo>
                        <a:pt x="1387" y="662"/>
                      </a:moveTo>
                      <a:lnTo>
                        <a:pt x="1387" y="2741"/>
                      </a:lnTo>
                      <a:lnTo>
                        <a:pt x="694" y="2741"/>
                      </a:lnTo>
                      <a:lnTo>
                        <a:pt x="694" y="662"/>
                      </a:lnTo>
                      <a:close/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3151"/>
                      </a:lnTo>
                      <a:cubicBezTo>
                        <a:pt x="1" y="3340"/>
                        <a:pt x="158" y="3497"/>
                        <a:pt x="379" y="3497"/>
                      </a:cubicBezTo>
                      <a:lnTo>
                        <a:pt x="1733" y="3497"/>
                      </a:lnTo>
                      <a:lnTo>
                        <a:pt x="1733" y="3466"/>
                      </a:lnTo>
                      <a:cubicBezTo>
                        <a:pt x="1954" y="3466"/>
                        <a:pt x="2112" y="3308"/>
                        <a:pt x="2112" y="3119"/>
                      </a:cubicBezTo>
                      <a:lnTo>
                        <a:pt x="2112" y="347"/>
                      </a:lnTo>
                      <a:cubicBezTo>
                        <a:pt x="2112" y="158"/>
                        <a:pt x="1954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434" name="Google Shape;9209;p73">
                  <a:extLst>
                    <a:ext uri="{FF2B5EF4-FFF2-40B4-BE49-F238E27FC236}">
                      <a16:creationId xmlns:a16="http://schemas.microsoft.com/office/drawing/2014/main" id="{75B05B44-86C9-C665-6432-D810957BC031}"/>
                    </a:ext>
                  </a:extLst>
                </p:cNvPr>
                <p:cNvSpPr/>
                <p:nvPr/>
              </p:nvSpPr>
              <p:spPr>
                <a:xfrm>
                  <a:off x="1604650" y="2733425"/>
                  <a:ext cx="52775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4916" extrusionOk="0">
                      <a:moveTo>
                        <a:pt x="1418" y="726"/>
                      </a:moveTo>
                      <a:lnTo>
                        <a:pt x="1418" y="4254"/>
                      </a:lnTo>
                      <a:lnTo>
                        <a:pt x="725" y="4254"/>
                      </a:lnTo>
                      <a:lnTo>
                        <a:pt x="725" y="726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0" y="159"/>
                        <a:pt x="0" y="348"/>
                      </a:cubicBezTo>
                      <a:lnTo>
                        <a:pt x="0" y="4569"/>
                      </a:lnTo>
                      <a:cubicBezTo>
                        <a:pt x="0" y="4758"/>
                        <a:pt x="158" y="4916"/>
                        <a:pt x="347" y="4916"/>
                      </a:cubicBezTo>
                      <a:lnTo>
                        <a:pt x="1764" y="4916"/>
                      </a:lnTo>
                      <a:cubicBezTo>
                        <a:pt x="1953" y="4916"/>
                        <a:pt x="2111" y="4758"/>
                        <a:pt x="2111" y="4569"/>
                      </a:cubicBezTo>
                      <a:lnTo>
                        <a:pt x="2111" y="348"/>
                      </a:lnTo>
                      <a:cubicBezTo>
                        <a:pt x="2111" y="159"/>
                        <a:pt x="1953" y="1"/>
                        <a:pt x="176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sp>
            <p:nvSpPr>
              <p:cNvPr id="329" name="Google Shape;9210;p73">
                <a:extLst>
                  <a:ext uri="{FF2B5EF4-FFF2-40B4-BE49-F238E27FC236}">
                    <a16:creationId xmlns:a16="http://schemas.microsoft.com/office/drawing/2014/main" id="{A2C834AC-657F-11F0-31CB-03A0AF320F5D}"/>
                  </a:ext>
                </a:extLst>
              </p:cNvPr>
              <p:cNvSpPr/>
              <p:nvPr/>
            </p:nvSpPr>
            <p:spPr>
              <a:xfrm>
                <a:off x="5271859" y="1687892"/>
                <a:ext cx="387450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9169" h="11846" extrusionOk="0">
                    <a:moveTo>
                      <a:pt x="4695" y="2079"/>
                    </a:moveTo>
                    <a:cubicBezTo>
                      <a:pt x="5073" y="2079"/>
                      <a:pt x="5388" y="2394"/>
                      <a:pt x="5388" y="2772"/>
                    </a:cubicBezTo>
                    <a:cubicBezTo>
                      <a:pt x="5388" y="3181"/>
                      <a:pt x="5073" y="3496"/>
                      <a:pt x="4695" y="3496"/>
                    </a:cubicBezTo>
                    <a:cubicBezTo>
                      <a:pt x="4285" y="3496"/>
                      <a:pt x="3970" y="3181"/>
                      <a:pt x="3970" y="2772"/>
                    </a:cubicBezTo>
                    <a:cubicBezTo>
                      <a:pt x="3970" y="2394"/>
                      <a:pt x="4285" y="2079"/>
                      <a:pt x="4695" y="2079"/>
                    </a:cubicBezTo>
                    <a:close/>
                    <a:moveTo>
                      <a:pt x="4695" y="4189"/>
                    </a:moveTo>
                    <a:cubicBezTo>
                      <a:pt x="5640" y="4189"/>
                      <a:pt x="6428" y="4977"/>
                      <a:pt x="6428" y="5922"/>
                    </a:cubicBezTo>
                    <a:lnTo>
                      <a:pt x="6428" y="6300"/>
                    </a:lnTo>
                    <a:lnTo>
                      <a:pt x="2962" y="6300"/>
                    </a:lnTo>
                    <a:lnTo>
                      <a:pt x="2962" y="5922"/>
                    </a:lnTo>
                    <a:cubicBezTo>
                      <a:pt x="2962" y="4945"/>
                      <a:pt x="3750" y="4189"/>
                      <a:pt x="4695" y="4189"/>
                    </a:cubicBezTo>
                    <a:close/>
                    <a:moveTo>
                      <a:pt x="4730" y="664"/>
                    </a:moveTo>
                    <a:cubicBezTo>
                      <a:pt x="6870" y="664"/>
                      <a:pt x="8538" y="2418"/>
                      <a:pt x="8538" y="4473"/>
                    </a:cubicBezTo>
                    <a:cubicBezTo>
                      <a:pt x="8538" y="5544"/>
                      <a:pt x="8097" y="6552"/>
                      <a:pt x="7310" y="7277"/>
                    </a:cubicBezTo>
                    <a:cubicBezTo>
                      <a:pt x="7215" y="7403"/>
                      <a:pt x="7121" y="7466"/>
                      <a:pt x="6995" y="7497"/>
                    </a:cubicBezTo>
                    <a:cubicBezTo>
                      <a:pt x="6774" y="7718"/>
                      <a:pt x="6522" y="7907"/>
                      <a:pt x="6459" y="8285"/>
                    </a:cubicBezTo>
                    <a:lnTo>
                      <a:pt x="5041" y="8285"/>
                    </a:lnTo>
                    <a:lnTo>
                      <a:pt x="5041" y="6993"/>
                    </a:lnTo>
                    <a:lnTo>
                      <a:pt x="6774" y="6993"/>
                    </a:lnTo>
                    <a:cubicBezTo>
                      <a:pt x="6963" y="6993"/>
                      <a:pt x="7121" y="6836"/>
                      <a:pt x="7121" y="6647"/>
                    </a:cubicBezTo>
                    <a:lnTo>
                      <a:pt x="7121" y="5922"/>
                    </a:lnTo>
                    <a:cubicBezTo>
                      <a:pt x="7121" y="4945"/>
                      <a:pt x="6585" y="4126"/>
                      <a:pt x="5734" y="3717"/>
                    </a:cubicBezTo>
                    <a:cubicBezTo>
                      <a:pt x="5987" y="3496"/>
                      <a:pt x="6113" y="3181"/>
                      <a:pt x="6113" y="2835"/>
                    </a:cubicBezTo>
                    <a:cubicBezTo>
                      <a:pt x="6113" y="2079"/>
                      <a:pt x="5482" y="1448"/>
                      <a:pt x="4726" y="1448"/>
                    </a:cubicBezTo>
                    <a:cubicBezTo>
                      <a:pt x="3970" y="1448"/>
                      <a:pt x="3340" y="2079"/>
                      <a:pt x="3340" y="2835"/>
                    </a:cubicBezTo>
                    <a:cubicBezTo>
                      <a:pt x="3340" y="3181"/>
                      <a:pt x="3466" y="3496"/>
                      <a:pt x="3687" y="3717"/>
                    </a:cubicBezTo>
                    <a:cubicBezTo>
                      <a:pt x="2868" y="4126"/>
                      <a:pt x="2332" y="4945"/>
                      <a:pt x="2332" y="5922"/>
                    </a:cubicBezTo>
                    <a:lnTo>
                      <a:pt x="2332" y="6647"/>
                    </a:lnTo>
                    <a:cubicBezTo>
                      <a:pt x="2332" y="6836"/>
                      <a:pt x="2489" y="6993"/>
                      <a:pt x="2679" y="6993"/>
                    </a:cubicBezTo>
                    <a:lnTo>
                      <a:pt x="4411" y="6993"/>
                    </a:lnTo>
                    <a:lnTo>
                      <a:pt x="4411" y="8411"/>
                    </a:lnTo>
                    <a:lnTo>
                      <a:pt x="2931" y="8411"/>
                    </a:lnTo>
                    <a:lnTo>
                      <a:pt x="2931" y="8380"/>
                    </a:lnTo>
                    <a:cubicBezTo>
                      <a:pt x="2836" y="7938"/>
                      <a:pt x="2615" y="7749"/>
                      <a:pt x="2363" y="7560"/>
                    </a:cubicBezTo>
                    <a:cubicBezTo>
                      <a:pt x="2300" y="7466"/>
                      <a:pt x="2174" y="7403"/>
                      <a:pt x="2048" y="7277"/>
                    </a:cubicBezTo>
                    <a:cubicBezTo>
                      <a:pt x="1135" y="6395"/>
                      <a:pt x="757" y="5135"/>
                      <a:pt x="946" y="3874"/>
                    </a:cubicBezTo>
                    <a:cubicBezTo>
                      <a:pt x="1198" y="2236"/>
                      <a:pt x="2615" y="881"/>
                      <a:pt x="4254" y="692"/>
                    </a:cubicBezTo>
                    <a:cubicBezTo>
                      <a:pt x="4415" y="673"/>
                      <a:pt x="4574" y="664"/>
                      <a:pt x="4730" y="664"/>
                    </a:cubicBezTo>
                    <a:close/>
                    <a:moveTo>
                      <a:pt x="6428" y="9073"/>
                    </a:moveTo>
                    <a:lnTo>
                      <a:pt x="6428" y="9419"/>
                    </a:lnTo>
                    <a:cubicBezTo>
                      <a:pt x="6428" y="9640"/>
                      <a:pt x="6270" y="9797"/>
                      <a:pt x="6081" y="9797"/>
                    </a:cubicBezTo>
                    <a:lnTo>
                      <a:pt x="3309" y="9797"/>
                    </a:lnTo>
                    <a:cubicBezTo>
                      <a:pt x="3120" y="9797"/>
                      <a:pt x="2962" y="9640"/>
                      <a:pt x="2962" y="9419"/>
                    </a:cubicBezTo>
                    <a:lnTo>
                      <a:pt x="2962" y="9073"/>
                    </a:lnTo>
                    <a:close/>
                    <a:moveTo>
                      <a:pt x="5703" y="10459"/>
                    </a:moveTo>
                    <a:lnTo>
                      <a:pt x="5703" y="10805"/>
                    </a:lnTo>
                    <a:cubicBezTo>
                      <a:pt x="5703" y="10994"/>
                      <a:pt x="5545" y="11183"/>
                      <a:pt x="5356" y="11183"/>
                    </a:cubicBezTo>
                    <a:lnTo>
                      <a:pt x="3970" y="11183"/>
                    </a:lnTo>
                    <a:cubicBezTo>
                      <a:pt x="3781" y="11183"/>
                      <a:pt x="3624" y="10994"/>
                      <a:pt x="3624" y="10805"/>
                    </a:cubicBezTo>
                    <a:lnTo>
                      <a:pt x="3624" y="10459"/>
                    </a:lnTo>
                    <a:close/>
                    <a:moveTo>
                      <a:pt x="4662" y="0"/>
                    </a:moveTo>
                    <a:cubicBezTo>
                      <a:pt x="4486" y="0"/>
                      <a:pt x="4308" y="10"/>
                      <a:pt x="4128" y="31"/>
                    </a:cubicBezTo>
                    <a:cubicBezTo>
                      <a:pt x="2174" y="251"/>
                      <a:pt x="568" y="1827"/>
                      <a:pt x="253" y="3780"/>
                    </a:cubicBezTo>
                    <a:cubicBezTo>
                      <a:pt x="1" y="5229"/>
                      <a:pt x="505" y="6710"/>
                      <a:pt x="1576" y="7749"/>
                    </a:cubicBezTo>
                    <a:cubicBezTo>
                      <a:pt x="1733" y="7875"/>
                      <a:pt x="1859" y="7970"/>
                      <a:pt x="1922" y="8064"/>
                    </a:cubicBezTo>
                    <a:cubicBezTo>
                      <a:pt x="2206" y="8285"/>
                      <a:pt x="2237" y="8348"/>
                      <a:pt x="2237" y="8695"/>
                    </a:cubicBezTo>
                    <a:lnTo>
                      <a:pt x="2237" y="9388"/>
                    </a:lnTo>
                    <a:cubicBezTo>
                      <a:pt x="2237" y="9829"/>
                      <a:pt x="2521" y="10238"/>
                      <a:pt x="2962" y="10396"/>
                    </a:cubicBezTo>
                    <a:lnTo>
                      <a:pt x="2962" y="10774"/>
                    </a:lnTo>
                    <a:cubicBezTo>
                      <a:pt x="2962" y="11404"/>
                      <a:pt x="3435" y="11845"/>
                      <a:pt x="3970" y="11845"/>
                    </a:cubicBezTo>
                    <a:lnTo>
                      <a:pt x="5356" y="11845"/>
                    </a:lnTo>
                    <a:cubicBezTo>
                      <a:pt x="5955" y="11845"/>
                      <a:pt x="6396" y="11372"/>
                      <a:pt x="6396" y="10805"/>
                    </a:cubicBezTo>
                    <a:lnTo>
                      <a:pt x="6396" y="10427"/>
                    </a:lnTo>
                    <a:cubicBezTo>
                      <a:pt x="6774" y="10270"/>
                      <a:pt x="7089" y="9923"/>
                      <a:pt x="7089" y="9451"/>
                    </a:cubicBezTo>
                    <a:lnTo>
                      <a:pt x="7089" y="8726"/>
                    </a:lnTo>
                    <a:cubicBezTo>
                      <a:pt x="7089" y="8380"/>
                      <a:pt x="7121" y="8348"/>
                      <a:pt x="7404" y="8096"/>
                    </a:cubicBezTo>
                    <a:cubicBezTo>
                      <a:pt x="7499" y="8033"/>
                      <a:pt x="7593" y="7938"/>
                      <a:pt x="7751" y="7812"/>
                    </a:cubicBezTo>
                    <a:cubicBezTo>
                      <a:pt x="8664" y="6962"/>
                      <a:pt x="9169" y="5765"/>
                      <a:pt x="9169" y="4504"/>
                    </a:cubicBezTo>
                    <a:cubicBezTo>
                      <a:pt x="9169" y="2060"/>
                      <a:pt x="7186" y="0"/>
                      <a:pt x="466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/>
                </a:endParaRPr>
              </a:p>
            </p:txBody>
          </p:sp>
          <p:sp>
            <p:nvSpPr>
              <p:cNvPr id="330" name="Google Shape;9211;p73">
                <a:extLst>
                  <a:ext uri="{FF2B5EF4-FFF2-40B4-BE49-F238E27FC236}">
                    <a16:creationId xmlns:a16="http://schemas.microsoft.com/office/drawing/2014/main" id="{9B75730F-E599-8372-1B37-DFF5C9BD2D30}"/>
                  </a:ext>
                </a:extLst>
              </p:cNvPr>
              <p:cNvSpPr/>
              <p:nvPr/>
            </p:nvSpPr>
            <p:spPr>
              <a:xfrm>
                <a:off x="5203298" y="2281976"/>
                <a:ext cx="524573" cy="498585"/>
              </a:xfrm>
              <a:custGeom>
                <a:avLst/>
                <a:gdLst/>
                <a:ahLst/>
                <a:cxnLst/>
                <a:rect l="l" t="t" r="r" b="b"/>
                <a:pathLst>
                  <a:path w="12414" h="11799" extrusionOk="0">
                    <a:moveTo>
                      <a:pt x="8979" y="2127"/>
                    </a:moveTo>
                    <a:cubicBezTo>
                      <a:pt x="9247" y="2127"/>
                      <a:pt x="9515" y="2229"/>
                      <a:pt x="9704" y="2434"/>
                    </a:cubicBezTo>
                    <a:cubicBezTo>
                      <a:pt x="10113" y="2812"/>
                      <a:pt x="10113" y="3473"/>
                      <a:pt x="9704" y="3883"/>
                    </a:cubicBezTo>
                    <a:lnTo>
                      <a:pt x="8885" y="4702"/>
                    </a:lnTo>
                    <a:cubicBezTo>
                      <a:pt x="8790" y="4765"/>
                      <a:pt x="8696" y="4860"/>
                      <a:pt x="8601" y="4891"/>
                    </a:cubicBezTo>
                    <a:cubicBezTo>
                      <a:pt x="8790" y="4513"/>
                      <a:pt x="8727" y="4041"/>
                      <a:pt x="8412" y="3726"/>
                    </a:cubicBezTo>
                    <a:cubicBezTo>
                      <a:pt x="8206" y="3520"/>
                      <a:pt x="7933" y="3408"/>
                      <a:pt x="7654" y="3408"/>
                    </a:cubicBezTo>
                    <a:cubicBezTo>
                      <a:pt x="7507" y="3408"/>
                      <a:pt x="7357" y="3439"/>
                      <a:pt x="7215" y="3505"/>
                    </a:cubicBezTo>
                    <a:cubicBezTo>
                      <a:pt x="7278" y="3410"/>
                      <a:pt x="7341" y="3316"/>
                      <a:pt x="7436" y="3253"/>
                    </a:cubicBezTo>
                    <a:lnTo>
                      <a:pt x="8255" y="2434"/>
                    </a:lnTo>
                    <a:cubicBezTo>
                      <a:pt x="8444" y="2229"/>
                      <a:pt x="8711" y="2127"/>
                      <a:pt x="8979" y="2127"/>
                    </a:cubicBezTo>
                    <a:close/>
                    <a:moveTo>
                      <a:pt x="9027" y="685"/>
                    </a:moveTo>
                    <a:cubicBezTo>
                      <a:pt x="9649" y="685"/>
                      <a:pt x="10271" y="922"/>
                      <a:pt x="10744" y="1394"/>
                    </a:cubicBezTo>
                    <a:cubicBezTo>
                      <a:pt x="11689" y="2339"/>
                      <a:pt x="11689" y="3883"/>
                      <a:pt x="10744" y="4828"/>
                    </a:cubicBezTo>
                    <a:lnTo>
                      <a:pt x="9893" y="5647"/>
                    </a:lnTo>
                    <a:cubicBezTo>
                      <a:pt x="9431" y="6109"/>
                      <a:pt x="8816" y="6356"/>
                      <a:pt x="8187" y="6356"/>
                    </a:cubicBezTo>
                    <a:cubicBezTo>
                      <a:pt x="7914" y="6356"/>
                      <a:pt x="7639" y="6310"/>
                      <a:pt x="7373" y="6214"/>
                    </a:cubicBezTo>
                    <a:lnTo>
                      <a:pt x="7940" y="5647"/>
                    </a:lnTo>
                    <a:cubicBezTo>
                      <a:pt x="8008" y="5655"/>
                      <a:pt x="8077" y="5659"/>
                      <a:pt x="8146" y="5659"/>
                    </a:cubicBezTo>
                    <a:cubicBezTo>
                      <a:pt x="8617" y="5659"/>
                      <a:pt x="9087" y="5477"/>
                      <a:pt x="9389" y="5175"/>
                    </a:cubicBezTo>
                    <a:lnTo>
                      <a:pt x="10208" y="4356"/>
                    </a:lnTo>
                    <a:cubicBezTo>
                      <a:pt x="10901" y="3694"/>
                      <a:pt x="10901" y="2591"/>
                      <a:pt x="10208" y="1898"/>
                    </a:cubicBezTo>
                    <a:cubicBezTo>
                      <a:pt x="9877" y="1567"/>
                      <a:pt x="9436" y="1402"/>
                      <a:pt x="8995" y="1402"/>
                    </a:cubicBezTo>
                    <a:cubicBezTo>
                      <a:pt x="8554" y="1402"/>
                      <a:pt x="8113" y="1567"/>
                      <a:pt x="7782" y="1898"/>
                    </a:cubicBezTo>
                    <a:lnTo>
                      <a:pt x="6931" y="2749"/>
                    </a:lnTo>
                    <a:cubicBezTo>
                      <a:pt x="6553" y="3127"/>
                      <a:pt x="6396" y="3694"/>
                      <a:pt x="6490" y="4198"/>
                    </a:cubicBezTo>
                    <a:lnTo>
                      <a:pt x="5923" y="4734"/>
                    </a:lnTo>
                    <a:cubicBezTo>
                      <a:pt x="5608" y="3883"/>
                      <a:pt x="5797" y="2906"/>
                      <a:pt x="6490" y="2213"/>
                    </a:cubicBezTo>
                    <a:lnTo>
                      <a:pt x="7309" y="1394"/>
                    </a:lnTo>
                    <a:cubicBezTo>
                      <a:pt x="7782" y="922"/>
                      <a:pt x="8404" y="685"/>
                      <a:pt x="9027" y="685"/>
                    </a:cubicBezTo>
                    <a:close/>
                    <a:moveTo>
                      <a:pt x="7703" y="4104"/>
                    </a:moveTo>
                    <a:cubicBezTo>
                      <a:pt x="7790" y="4104"/>
                      <a:pt x="7877" y="4135"/>
                      <a:pt x="7940" y="4198"/>
                    </a:cubicBezTo>
                    <a:cubicBezTo>
                      <a:pt x="8066" y="4324"/>
                      <a:pt x="8066" y="4545"/>
                      <a:pt x="7940" y="4671"/>
                    </a:cubicBezTo>
                    <a:lnTo>
                      <a:pt x="4978" y="7632"/>
                    </a:lnTo>
                    <a:cubicBezTo>
                      <a:pt x="4915" y="7679"/>
                      <a:pt x="4828" y="7703"/>
                      <a:pt x="4742" y="7703"/>
                    </a:cubicBezTo>
                    <a:cubicBezTo>
                      <a:pt x="4655" y="7703"/>
                      <a:pt x="4569" y="7679"/>
                      <a:pt x="4506" y="7632"/>
                    </a:cubicBezTo>
                    <a:cubicBezTo>
                      <a:pt x="4380" y="7506"/>
                      <a:pt x="4380" y="7254"/>
                      <a:pt x="4506" y="7160"/>
                    </a:cubicBezTo>
                    <a:lnTo>
                      <a:pt x="7467" y="4198"/>
                    </a:lnTo>
                    <a:cubicBezTo>
                      <a:pt x="7530" y="4135"/>
                      <a:pt x="7617" y="4104"/>
                      <a:pt x="7703" y="4104"/>
                    </a:cubicBezTo>
                    <a:close/>
                    <a:moveTo>
                      <a:pt x="3781" y="6939"/>
                    </a:moveTo>
                    <a:lnTo>
                      <a:pt x="3781" y="6939"/>
                    </a:lnTo>
                    <a:cubicBezTo>
                      <a:pt x="3592" y="7349"/>
                      <a:pt x="3686" y="7821"/>
                      <a:pt x="4001" y="8136"/>
                    </a:cubicBezTo>
                    <a:cubicBezTo>
                      <a:pt x="4198" y="8333"/>
                      <a:pt x="4457" y="8432"/>
                      <a:pt x="4715" y="8432"/>
                    </a:cubicBezTo>
                    <a:cubicBezTo>
                      <a:pt x="4870" y="8432"/>
                      <a:pt x="5025" y="8396"/>
                      <a:pt x="5167" y="8325"/>
                    </a:cubicBezTo>
                    <a:lnTo>
                      <a:pt x="5167" y="8325"/>
                    </a:lnTo>
                    <a:cubicBezTo>
                      <a:pt x="5136" y="8451"/>
                      <a:pt x="5041" y="8514"/>
                      <a:pt x="4978" y="8609"/>
                    </a:cubicBezTo>
                    <a:lnTo>
                      <a:pt x="4159" y="9428"/>
                    </a:lnTo>
                    <a:cubicBezTo>
                      <a:pt x="3954" y="9633"/>
                      <a:pt x="3686" y="9735"/>
                      <a:pt x="3419" y="9735"/>
                    </a:cubicBezTo>
                    <a:cubicBezTo>
                      <a:pt x="3151" y="9735"/>
                      <a:pt x="2883" y="9633"/>
                      <a:pt x="2678" y="9428"/>
                    </a:cubicBezTo>
                    <a:cubicBezTo>
                      <a:pt x="2300" y="9050"/>
                      <a:pt x="2300" y="8357"/>
                      <a:pt x="2678" y="7979"/>
                    </a:cubicBezTo>
                    <a:lnTo>
                      <a:pt x="3529" y="7160"/>
                    </a:lnTo>
                    <a:cubicBezTo>
                      <a:pt x="3592" y="7065"/>
                      <a:pt x="3718" y="7002"/>
                      <a:pt x="3781" y="6939"/>
                    </a:cubicBezTo>
                    <a:close/>
                    <a:moveTo>
                      <a:pt x="4212" y="5467"/>
                    </a:moveTo>
                    <a:cubicBezTo>
                      <a:pt x="4492" y="5467"/>
                      <a:pt x="4773" y="5516"/>
                      <a:pt x="5041" y="5616"/>
                    </a:cubicBezTo>
                    <a:lnTo>
                      <a:pt x="4506" y="6151"/>
                    </a:lnTo>
                    <a:cubicBezTo>
                      <a:pt x="4437" y="6143"/>
                      <a:pt x="4368" y="6139"/>
                      <a:pt x="4299" y="6139"/>
                    </a:cubicBezTo>
                    <a:cubicBezTo>
                      <a:pt x="3828" y="6139"/>
                      <a:pt x="3358" y="6322"/>
                      <a:pt x="3056" y="6624"/>
                    </a:cubicBezTo>
                    <a:lnTo>
                      <a:pt x="2206" y="7475"/>
                    </a:lnTo>
                    <a:cubicBezTo>
                      <a:pt x="1544" y="8136"/>
                      <a:pt x="1544" y="9239"/>
                      <a:pt x="2206" y="9900"/>
                    </a:cubicBezTo>
                    <a:cubicBezTo>
                      <a:pt x="2552" y="10231"/>
                      <a:pt x="3001" y="10397"/>
                      <a:pt x="3446" y="10397"/>
                    </a:cubicBezTo>
                    <a:cubicBezTo>
                      <a:pt x="3891" y="10397"/>
                      <a:pt x="4332" y="10231"/>
                      <a:pt x="4663" y="9900"/>
                    </a:cubicBezTo>
                    <a:lnTo>
                      <a:pt x="5482" y="9081"/>
                    </a:lnTo>
                    <a:cubicBezTo>
                      <a:pt x="5892" y="8672"/>
                      <a:pt x="6049" y="8136"/>
                      <a:pt x="5955" y="7632"/>
                    </a:cubicBezTo>
                    <a:lnTo>
                      <a:pt x="6522" y="7065"/>
                    </a:lnTo>
                    <a:lnTo>
                      <a:pt x="6522" y="7065"/>
                    </a:lnTo>
                    <a:cubicBezTo>
                      <a:pt x="6837" y="7947"/>
                      <a:pt x="6648" y="8924"/>
                      <a:pt x="5955" y="9585"/>
                    </a:cubicBezTo>
                    <a:lnTo>
                      <a:pt x="5136" y="10405"/>
                    </a:lnTo>
                    <a:cubicBezTo>
                      <a:pt x="4663" y="10877"/>
                      <a:pt x="4041" y="11113"/>
                      <a:pt x="3419" y="11113"/>
                    </a:cubicBezTo>
                    <a:cubicBezTo>
                      <a:pt x="2796" y="11113"/>
                      <a:pt x="2174" y="10877"/>
                      <a:pt x="1702" y="10405"/>
                    </a:cubicBezTo>
                    <a:cubicBezTo>
                      <a:pt x="756" y="9459"/>
                      <a:pt x="756" y="7916"/>
                      <a:pt x="1702" y="7002"/>
                    </a:cubicBezTo>
                    <a:lnTo>
                      <a:pt x="2552" y="6151"/>
                    </a:lnTo>
                    <a:cubicBezTo>
                      <a:pt x="3005" y="5699"/>
                      <a:pt x="3605" y="5467"/>
                      <a:pt x="4212" y="5467"/>
                    </a:cubicBezTo>
                    <a:close/>
                    <a:moveTo>
                      <a:pt x="8999" y="0"/>
                    </a:moveTo>
                    <a:cubicBezTo>
                      <a:pt x="8200" y="0"/>
                      <a:pt x="7404" y="307"/>
                      <a:pt x="6805" y="922"/>
                    </a:cubicBezTo>
                    <a:lnTo>
                      <a:pt x="5955" y="1741"/>
                    </a:lnTo>
                    <a:cubicBezTo>
                      <a:pt x="5136" y="2560"/>
                      <a:pt x="4852" y="3789"/>
                      <a:pt x="5230" y="4891"/>
                    </a:cubicBezTo>
                    <a:cubicBezTo>
                      <a:pt x="4920" y="4794"/>
                      <a:pt x="4601" y="4746"/>
                      <a:pt x="4283" y="4746"/>
                    </a:cubicBezTo>
                    <a:cubicBezTo>
                      <a:pt x="3469" y="4746"/>
                      <a:pt x="2669" y="5058"/>
                      <a:pt x="2080" y="5647"/>
                    </a:cubicBezTo>
                    <a:lnTo>
                      <a:pt x="1229" y="6466"/>
                    </a:lnTo>
                    <a:cubicBezTo>
                      <a:pt x="0" y="7695"/>
                      <a:pt x="0" y="9680"/>
                      <a:pt x="1229" y="10877"/>
                    </a:cubicBezTo>
                    <a:cubicBezTo>
                      <a:pt x="1843" y="11491"/>
                      <a:pt x="2647" y="11799"/>
                      <a:pt x="3446" y="11799"/>
                    </a:cubicBezTo>
                    <a:cubicBezTo>
                      <a:pt x="4246" y="11799"/>
                      <a:pt x="5041" y="11491"/>
                      <a:pt x="5640" y="10877"/>
                    </a:cubicBezTo>
                    <a:lnTo>
                      <a:pt x="6490" y="10058"/>
                    </a:lnTo>
                    <a:cubicBezTo>
                      <a:pt x="7309" y="9239"/>
                      <a:pt x="7593" y="8010"/>
                      <a:pt x="7215" y="6908"/>
                    </a:cubicBezTo>
                    <a:lnTo>
                      <a:pt x="7215" y="6908"/>
                    </a:lnTo>
                    <a:cubicBezTo>
                      <a:pt x="7525" y="7005"/>
                      <a:pt x="7844" y="7053"/>
                      <a:pt x="8162" y="7053"/>
                    </a:cubicBezTo>
                    <a:cubicBezTo>
                      <a:pt x="8976" y="7053"/>
                      <a:pt x="9776" y="6740"/>
                      <a:pt x="10365" y="6151"/>
                    </a:cubicBezTo>
                    <a:lnTo>
                      <a:pt x="11216" y="5332"/>
                    </a:lnTo>
                    <a:cubicBezTo>
                      <a:pt x="12413" y="4104"/>
                      <a:pt x="12413" y="2150"/>
                      <a:pt x="11216" y="922"/>
                    </a:cubicBezTo>
                    <a:cubicBezTo>
                      <a:pt x="10602" y="307"/>
                      <a:pt x="9798" y="0"/>
                      <a:pt x="89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/>
                </a:endParaRPr>
              </a:p>
            </p:txBody>
          </p:sp>
          <p:sp>
            <p:nvSpPr>
              <p:cNvPr id="331" name="Google Shape;9212;p73">
                <a:extLst>
                  <a:ext uri="{FF2B5EF4-FFF2-40B4-BE49-F238E27FC236}">
                    <a16:creationId xmlns:a16="http://schemas.microsoft.com/office/drawing/2014/main" id="{BC68B63E-30CD-BF67-0278-F25AAC55EDA1}"/>
                  </a:ext>
                </a:extLst>
              </p:cNvPr>
              <p:cNvSpPr/>
              <p:nvPr/>
            </p:nvSpPr>
            <p:spPr>
              <a:xfrm>
                <a:off x="5213946" y="2924655"/>
                <a:ext cx="503276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11910" h="11846" extrusionOk="0">
                    <a:moveTo>
                      <a:pt x="5924" y="2080"/>
                    </a:moveTo>
                    <a:cubicBezTo>
                      <a:pt x="6302" y="2080"/>
                      <a:pt x="6617" y="2395"/>
                      <a:pt x="6617" y="2773"/>
                    </a:cubicBezTo>
                    <a:cubicBezTo>
                      <a:pt x="6617" y="3182"/>
                      <a:pt x="6302" y="3497"/>
                      <a:pt x="5924" y="3497"/>
                    </a:cubicBezTo>
                    <a:cubicBezTo>
                      <a:pt x="5514" y="3497"/>
                      <a:pt x="5199" y="3182"/>
                      <a:pt x="5199" y="2773"/>
                    </a:cubicBezTo>
                    <a:cubicBezTo>
                      <a:pt x="5199" y="2395"/>
                      <a:pt x="5514" y="2080"/>
                      <a:pt x="5924" y="2080"/>
                    </a:cubicBezTo>
                    <a:close/>
                    <a:moveTo>
                      <a:pt x="5924" y="662"/>
                    </a:moveTo>
                    <a:cubicBezTo>
                      <a:pt x="7247" y="662"/>
                      <a:pt x="8318" y="1764"/>
                      <a:pt x="8318" y="3088"/>
                    </a:cubicBezTo>
                    <a:cubicBezTo>
                      <a:pt x="8318" y="3655"/>
                      <a:pt x="8129" y="4190"/>
                      <a:pt x="7783" y="4631"/>
                    </a:cubicBezTo>
                    <a:cubicBezTo>
                      <a:pt x="7562" y="4222"/>
                      <a:pt x="7310" y="3907"/>
                      <a:pt x="6900" y="3686"/>
                    </a:cubicBezTo>
                    <a:cubicBezTo>
                      <a:pt x="7153" y="3434"/>
                      <a:pt x="7310" y="3088"/>
                      <a:pt x="7310" y="2741"/>
                    </a:cubicBezTo>
                    <a:cubicBezTo>
                      <a:pt x="7310" y="1985"/>
                      <a:pt x="6680" y="1355"/>
                      <a:pt x="5924" y="1355"/>
                    </a:cubicBezTo>
                    <a:cubicBezTo>
                      <a:pt x="5168" y="1355"/>
                      <a:pt x="4538" y="1985"/>
                      <a:pt x="4538" y="2741"/>
                    </a:cubicBezTo>
                    <a:cubicBezTo>
                      <a:pt x="4538" y="3088"/>
                      <a:pt x="4695" y="3434"/>
                      <a:pt x="4947" y="3686"/>
                    </a:cubicBezTo>
                    <a:cubicBezTo>
                      <a:pt x="4538" y="3938"/>
                      <a:pt x="4223" y="4285"/>
                      <a:pt x="4034" y="4631"/>
                    </a:cubicBezTo>
                    <a:cubicBezTo>
                      <a:pt x="3592" y="4096"/>
                      <a:pt x="3403" y="3403"/>
                      <a:pt x="3498" y="2741"/>
                    </a:cubicBezTo>
                    <a:cubicBezTo>
                      <a:pt x="3655" y="1638"/>
                      <a:pt x="4664" y="662"/>
                      <a:pt x="5924" y="662"/>
                    </a:cubicBezTo>
                    <a:close/>
                    <a:moveTo>
                      <a:pt x="5924" y="4159"/>
                    </a:moveTo>
                    <a:cubicBezTo>
                      <a:pt x="6554" y="4159"/>
                      <a:pt x="7058" y="4600"/>
                      <a:pt x="7247" y="5135"/>
                    </a:cubicBezTo>
                    <a:cubicBezTo>
                      <a:pt x="6869" y="5388"/>
                      <a:pt x="6428" y="5545"/>
                      <a:pt x="5924" y="5545"/>
                    </a:cubicBezTo>
                    <a:cubicBezTo>
                      <a:pt x="5451" y="5545"/>
                      <a:pt x="4979" y="5388"/>
                      <a:pt x="4569" y="5135"/>
                    </a:cubicBezTo>
                    <a:cubicBezTo>
                      <a:pt x="4727" y="4568"/>
                      <a:pt x="5294" y="4159"/>
                      <a:pt x="5924" y="4159"/>
                    </a:cubicBezTo>
                    <a:close/>
                    <a:moveTo>
                      <a:pt x="1734" y="9042"/>
                    </a:moveTo>
                    <a:cubicBezTo>
                      <a:pt x="2301" y="9042"/>
                      <a:pt x="2773" y="9483"/>
                      <a:pt x="2773" y="10082"/>
                    </a:cubicBezTo>
                    <a:cubicBezTo>
                      <a:pt x="2773" y="10649"/>
                      <a:pt x="2301" y="11121"/>
                      <a:pt x="1734" y="11121"/>
                    </a:cubicBezTo>
                    <a:cubicBezTo>
                      <a:pt x="1198" y="11121"/>
                      <a:pt x="726" y="10649"/>
                      <a:pt x="726" y="10082"/>
                    </a:cubicBezTo>
                    <a:cubicBezTo>
                      <a:pt x="726" y="9483"/>
                      <a:pt x="1198" y="9042"/>
                      <a:pt x="1734" y="9042"/>
                    </a:cubicBezTo>
                    <a:close/>
                    <a:moveTo>
                      <a:pt x="5924" y="9042"/>
                    </a:moveTo>
                    <a:cubicBezTo>
                      <a:pt x="6522" y="9042"/>
                      <a:pt x="6932" y="9515"/>
                      <a:pt x="6932" y="10082"/>
                    </a:cubicBezTo>
                    <a:cubicBezTo>
                      <a:pt x="6932" y="10649"/>
                      <a:pt x="6459" y="11121"/>
                      <a:pt x="5924" y="11121"/>
                    </a:cubicBezTo>
                    <a:cubicBezTo>
                      <a:pt x="5357" y="11121"/>
                      <a:pt x="4884" y="10649"/>
                      <a:pt x="4884" y="10082"/>
                    </a:cubicBezTo>
                    <a:cubicBezTo>
                      <a:pt x="4884" y="9483"/>
                      <a:pt x="5325" y="9042"/>
                      <a:pt x="5924" y="9042"/>
                    </a:cubicBezTo>
                    <a:close/>
                    <a:moveTo>
                      <a:pt x="10145" y="9042"/>
                    </a:moveTo>
                    <a:cubicBezTo>
                      <a:pt x="10681" y="9042"/>
                      <a:pt x="11154" y="9483"/>
                      <a:pt x="11154" y="10082"/>
                    </a:cubicBezTo>
                    <a:cubicBezTo>
                      <a:pt x="11154" y="10649"/>
                      <a:pt x="10681" y="11121"/>
                      <a:pt x="10145" y="11121"/>
                    </a:cubicBezTo>
                    <a:cubicBezTo>
                      <a:pt x="9578" y="11121"/>
                      <a:pt x="9106" y="10649"/>
                      <a:pt x="9106" y="10082"/>
                    </a:cubicBezTo>
                    <a:cubicBezTo>
                      <a:pt x="9106" y="9483"/>
                      <a:pt x="9578" y="9042"/>
                      <a:pt x="10145" y="9042"/>
                    </a:cubicBezTo>
                    <a:close/>
                    <a:moveTo>
                      <a:pt x="5955" y="0"/>
                    </a:moveTo>
                    <a:cubicBezTo>
                      <a:pt x="4349" y="0"/>
                      <a:pt x="3088" y="1197"/>
                      <a:pt x="2868" y="2678"/>
                    </a:cubicBezTo>
                    <a:cubicBezTo>
                      <a:pt x="2647" y="4442"/>
                      <a:pt x="3908" y="6018"/>
                      <a:pt x="5640" y="6207"/>
                    </a:cubicBezTo>
                    <a:lnTo>
                      <a:pt x="5640" y="6963"/>
                    </a:lnTo>
                    <a:lnTo>
                      <a:pt x="2427" y="6963"/>
                    </a:lnTo>
                    <a:cubicBezTo>
                      <a:pt x="1828" y="6963"/>
                      <a:pt x="1387" y="7435"/>
                      <a:pt x="1387" y="7971"/>
                    </a:cubicBezTo>
                    <a:lnTo>
                      <a:pt x="1387" y="8380"/>
                    </a:lnTo>
                    <a:cubicBezTo>
                      <a:pt x="599" y="8538"/>
                      <a:pt x="1" y="9231"/>
                      <a:pt x="1" y="10082"/>
                    </a:cubicBezTo>
                    <a:cubicBezTo>
                      <a:pt x="1" y="11027"/>
                      <a:pt x="789" y="11846"/>
                      <a:pt x="1734" y="11846"/>
                    </a:cubicBezTo>
                    <a:cubicBezTo>
                      <a:pt x="2679" y="11846"/>
                      <a:pt x="3466" y="11058"/>
                      <a:pt x="3466" y="10082"/>
                    </a:cubicBezTo>
                    <a:cubicBezTo>
                      <a:pt x="3466" y="9231"/>
                      <a:pt x="2868" y="8538"/>
                      <a:pt x="2080" y="8380"/>
                    </a:cubicBezTo>
                    <a:lnTo>
                      <a:pt x="2080" y="7971"/>
                    </a:lnTo>
                    <a:cubicBezTo>
                      <a:pt x="2080" y="7782"/>
                      <a:pt x="2238" y="7624"/>
                      <a:pt x="2458" y="7624"/>
                    </a:cubicBezTo>
                    <a:lnTo>
                      <a:pt x="5609" y="7624"/>
                    </a:lnTo>
                    <a:lnTo>
                      <a:pt x="5609" y="8349"/>
                    </a:lnTo>
                    <a:cubicBezTo>
                      <a:pt x="4821" y="8506"/>
                      <a:pt x="4223" y="9200"/>
                      <a:pt x="4223" y="10019"/>
                    </a:cubicBezTo>
                    <a:cubicBezTo>
                      <a:pt x="4223" y="10964"/>
                      <a:pt x="5010" y="11814"/>
                      <a:pt x="5955" y="11814"/>
                    </a:cubicBezTo>
                    <a:cubicBezTo>
                      <a:pt x="6900" y="11814"/>
                      <a:pt x="7688" y="11027"/>
                      <a:pt x="7688" y="10019"/>
                    </a:cubicBezTo>
                    <a:cubicBezTo>
                      <a:pt x="7688" y="9200"/>
                      <a:pt x="7090" y="8506"/>
                      <a:pt x="6302" y="8349"/>
                    </a:cubicBezTo>
                    <a:lnTo>
                      <a:pt x="6302" y="7624"/>
                    </a:lnTo>
                    <a:lnTo>
                      <a:pt x="9452" y="7624"/>
                    </a:lnTo>
                    <a:cubicBezTo>
                      <a:pt x="9641" y="7624"/>
                      <a:pt x="9799" y="7782"/>
                      <a:pt x="9799" y="7971"/>
                    </a:cubicBezTo>
                    <a:lnTo>
                      <a:pt x="9799" y="8380"/>
                    </a:lnTo>
                    <a:cubicBezTo>
                      <a:pt x="9011" y="8538"/>
                      <a:pt x="8444" y="9231"/>
                      <a:pt x="8444" y="10082"/>
                    </a:cubicBezTo>
                    <a:cubicBezTo>
                      <a:pt x="8444" y="11027"/>
                      <a:pt x="9232" y="11846"/>
                      <a:pt x="10177" y="11846"/>
                    </a:cubicBezTo>
                    <a:cubicBezTo>
                      <a:pt x="11122" y="11846"/>
                      <a:pt x="11910" y="11058"/>
                      <a:pt x="11910" y="10082"/>
                    </a:cubicBezTo>
                    <a:cubicBezTo>
                      <a:pt x="11910" y="9231"/>
                      <a:pt x="11311" y="8538"/>
                      <a:pt x="10524" y="8380"/>
                    </a:cubicBezTo>
                    <a:lnTo>
                      <a:pt x="10524" y="7971"/>
                    </a:lnTo>
                    <a:cubicBezTo>
                      <a:pt x="10524" y="7404"/>
                      <a:pt x="10051" y="6963"/>
                      <a:pt x="9484" y="6963"/>
                    </a:cubicBezTo>
                    <a:lnTo>
                      <a:pt x="6333" y="6963"/>
                    </a:lnTo>
                    <a:lnTo>
                      <a:pt x="6333" y="6207"/>
                    </a:lnTo>
                    <a:cubicBezTo>
                      <a:pt x="7909" y="6049"/>
                      <a:pt x="9106" y="4726"/>
                      <a:pt x="9106" y="3088"/>
                    </a:cubicBezTo>
                    <a:cubicBezTo>
                      <a:pt x="9106" y="1355"/>
                      <a:pt x="7688" y="0"/>
                      <a:pt x="595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/>
                </a:endParaRPr>
              </a:p>
            </p:txBody>
          </p:sp>
          <p:grpSp>
            <p:nvGrpSpPr>
              <p:cNvPr id="332" name="Google Shape;9213;p73">
                <a:extLst>
                  <a:ext uri="{FF2B5EF4-FFF2-40B4-BE49-F238E27FC236}">
                    <a16:creationId xmlns:a16="http://schemas.microsoft.com/office/drawing/2014/main" id="{29EBEC9D-0511-3000-E96D-1EB61CC36C1A}"/>
                  </a:ext>
                </a:extLst>
              </p:cNvPr>
              <p:cNvGrpSpPr/>
              <p:nvPr/>
            </p:nvGrpSpPr>
            <p:grpSpPr>
              <a:xfrm>
                <a:off x="8378520" y="1688743"/>
                <a:ext cx="501923" cy="498881"/>
                <a:chOff x="5045775" y="1946400"/>
                <a:chExt cx="296950" cy="295150"/>
              </a:xfrm>
              <a:grpFill/>
            </p:grpSpPr>
            <p:sp>
              <p:nvSpPr>
                <p:cNvPr id="429" name="Google Shape;9214;p73">
                  <a:extLst>
                    <a:ext uri="{FF2B5EF4-FFF2-40B4-BE49-F238E27FC236}">
                      <a16:creationId xmlns:a16="http://schemas.microsoft.com/office/drawing/2014/main" id="{CC28F838-EA65-2B37-A6FD-43F172C751FE}"/>
                    </a:ext>
                  </a:extLst>
                </p:cNvPr>
                <p:cNvSpPr/>
                <p:nvPr/>
              </p:nvSpPr>
              <p:spPr>
                <a:xfrm>
                  <a:off x="5113500" y="1998600"/>
                  <a:ext cx="160700" cy="15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8" h="6238" extrusionOk="0">
                      <a:moveTo>
                        <a:pt x="3309" y="2079"/>
                      </a:moveTo>
                      <a:cubicBezTo>
                        <a:pt x="3718" y="2079"/>
                        <a:pt x="4033" y="2394"/>
                        <a:pt x="4033" y="2804"/>
                      </a:cubicBezTo>
                      <a:cubicBezTo>
                        <a:pt x="4033" y="3182"/>
                        <a:pt x="3718" y="3497"/>
                        <a:pt x="3309" y="3497"/>
                      </a:cubicBezTo>
                      <a:cubicBezTo>
                        <a:pt x="2931" y="3497"/>
                        <a:pt x="2616" y="3150"/>
                        <a:pt x="2616" y="2804"/>
                      </a:cubicBezTo>
                      <a:cubicBezTo>
                        <a:pt x="2616" y="2394"/>
                        <a:pt x="2931" y="2079"/>
                        <a:pt x="3309" y="2079"/>
                      </a:cubicBezTo>
                      <a:close/>
                      <a:moveTo>
                        <a:pt x="3403" y="662"/>
                      </a:moveTo>
                      <a:cubicBezTo>
                        <a:pt x="4726" y="662"/>
                        <a:pt x="5798" y="1764"/>
                        <a:pt x="5798" y="3119"/>
                      </a:cubicBezTo>
                      <a:cubicBezTo>
                        <a:pt x="5703" y="3655"/>
                        <a:pt x="5546" y="4222"/>
                        <a:pt x="5199" y="4663"/>
                      </a:cubicBezTo>
                      <a:cubicBezTo>
                        <a:pt x="5010" y="4253"/>
                        <a:pt x="4726" y="3938"/>
                        <a:pt x="4348" y="3686"/>
                      </a:cubicBezTo>
                      <a:cubicBezTo>
                        <a:pt x="4569" y="3466"/>
                        <a:pt x="4726" y="3119"/>
                        <a:pt x="4726" y="2741"/>
                      </a:cubicBezTo>
                      <a:cubicBezTo>
                        <a:pt x="4726" y="2016"/>
                        <a:pt x="4096" y="1386"/>
                        <a:pt x="3340" y="1386"/>
                      </a:cubicBezTo>
                      <a:cubicBezTo>
                        <a:pt x="2616" y="1386"/>
                        <a:pt x="1986" y="2016"/>
                        <a:pt x="1986" y="2741"/>
                      </a:cubicBezTo>
                      <a:cubicBezTo>
                        <a:pt x="1986" y="3119"/>
                        <a:pt x="2143" y="3466"/>
                        <a:pt x="2364" y="3686"/>
                      </a:cubicBezTo>
                      <a:cubicBezTo>
                        <a:pt x="1986" y="3907"/>
                        <a:pt x="1702" y="4253"/>
                        <a:pt x="1513" y="4663"/>
                      </a:cubicBezTo>
                      <a:cubicBezTo>
                        <a:pt x="1072" y="4096"/>
                        <a:pt x="883" y="3434"/>
                        <a:pt x="977" y="2772"/>
                      </a:cubicBezTo>
                      <a:cubicBezTo>
                        <a:pt x="1135" y="1670"/>
                        <a:pt x="2143" y="662"/>
                        <a:pt x="3403" y="662"/>
                      </a:cubicBezTo>
                      <a:close/>
                      <a:moveTo>
                        <a:pt x="3309" y="4190"/>
                      </a:moveTo>
                      <a:cubicBezTo>
                        <a:pt x="3939" y="4190"/>
                        <a:pt x="4443" y="4600"/>
                        <a:pt x="4663" y="5167"/>
                      </a:cubicBezTo>
                      <a:cubicBezTo>
                        <a:pt x="4254" y="5450"/>
                        <a:pt x="3781" y="5545"/>
                        <a:pt x="3309" y="5545"/>
                      </a:cubicBezTo>
                      <a:cubicBezTo>
                        <a:pt x="2836" y="5545"/>
                        <a:pt x="2364" y="5387"/>
                        <a:pt x="1986" y="5167"/>
                      </a:cubicBezTo>
                      <a:cubicBezTo>
                        <a:pt x="2143" y="4568"/>
                        <a:pt x="2679" y="4190"/>
                        <a:pt x="3309" y="4190"/>
                      </a:cubicBezTo>
                      <a:close/>
                      <a:moveTo>
                        <a:pt x="3309" y="0"/>
                      </a:moveTo>
                      <a:cubicBezTo>
                        <a:pt x="1733" y="0"/>
                        <a:pt x="410" y="1229"/>
                        <a:pt x="253" y="2678"/>
                      </a:cubicBezTo>
                      <a:cubicBezTo>
                        <a:pt x="1" y="4600"/>
                        <a:pt x="1450" y="6238"/>
                        <a:pt x="3309" y="6238"/>
                      </a:cubicBezTo>
                      <a:cubicBezTo>
                        <a:pt x="5042" y="6238"/>
                        <a:pt x="6428" y="4820"/>
                        <a:pt x="6428" y="3119"/>
                      </a:cubicBezTo>
                      <a:cubicBezTo>
                        <a:pt x="6428" y="1418"/>
                        <a:pt x="5042" y="0"/>
                        <a:pt x="33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430" name="Google Shape;9215;p73">
                  <a:extLst>
                    <a:ext uri="{FF2B5EF4-FFF2-40B4-BE49-F238E27FC236}">
                      <a16:creationId xmlns:a16="http://schemas.microsoft.com/office/drawing/2014/main" id="{829FABD7-A47D-BB75-C2B2-8247E6695492}"/>
                    </a:ext>
                  </a:extLst>
                </p:cNvPr>
                <p:cNvSpPr/>
                <p:nvPr/>
              </p:nvSpPr>
              <p:spPr>
                <a:xfrm>
                  <a:off x="5045775" y="1946400"/>
                  <a:ext cx="296950" cy="29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8" h="11806" extrusionOk="0">
                      <a:moveTo>
                        <a:pt x="6018" y="765"/>
                      </a:moveTo>
                      <a:lnTo>
                        <a:pt x="6868" y="1426"/>
                      </a:lnTo>
                      <a:cubicBezTo>
                        <a:pt x="6963" y="1458"/>
                        <a:pt x="7026" y="1489"/>
                        <a:pt x="7152" y="1489"/>
                      </a:cubicBezTo>
                      <a:lnTo>
                        <a:pt x="8223" y="1332"/>
                      </a:lnTo>
                      <a:lnTo>
                        <a:pt x="8664" y="2372"/>
                      </a:lnTo>
                      <a:cubicBezTo>
                        <a:pt x="8696" y="2435"/>
                        <a:pt x="8790" y="2529"/>
                        <a:pt x="8853" y="2561"/>
                      </a:cubicBezTo>
                      <a:lnTo>
                        <a:pt x="9893" y="2970"/>
                      </a:lnTo>
                      <a:lnTo>
                        <a:pt x="9735" y="4073"/>
                      </a:lnTo>
                      <a:cubicBezTo>
                        <a:pt x="9735" y="4136"/>
                        <a:pt x="9735" y="4262"/>
                        <a:pt x="9798" y="4325"/>
                      </a:cubicBezTo>
                      <a:lnTo>
                        <a:pt x="10460" y="5207"/>
                      </a:lnTo>
                      <a:lnTo>
                        <a:pt x="9798" y="6058"/>
                      </a:lnTo>
                      <a:cubicBezTo>
                        <a:pt x="9767" y="6152"/>
                        <a:pt x="9735" y="6215"/>
                        <a:pt x="9735" y="6341"/>
                      </a:cubicBezTo>
                      <a:lnTo>
                        <a:pt x="9893" y="7444"/>
                      </a:lnTo>
                      <a:lnTo>
                        <a:pt x="8853" y="7853"/>
                      </a:lnTo>
                      <a:cubicBezTo>
                        <a:pt x="8790" y="7885"/>
                        <a:pt x="8696" y="7948"/>
                        <a:pt x="8664" y="8042"/>
                      </a:cubicBezTo>
                      <a:lnTo>
                        <a:pt x="8255" y="9051"/>
                      </a:lnTo>
                      <a:lnTo>
                        <a:pt x="7120" y="8893"/>
                      </a:lnTo>
                      <a:cubicBezTo>
                        <a:pt x="7057" y="8893"/>
                        <a:pt x="6931" y="8893"/>
                        <a:pt x="6837" y="8988"/>
                      </a:cubicBezTo>
                      <a:lnTo>
                        <a:pt x="5986" y="9649"/>
                      </a:lnTo>
                      <a:lnTo>
                        <a:pt x="5104" y="8988"/>
                      </a:lnTo>
                      <a:cubicBezTo>
                        <a:pt x="5041" y="8925"/>
                        <a:pt x="5010" y="8893"/>
                        <a:pt x="4915" y="8893"/>
                      </a:cubicBezTo>
                      <a:lnTo>
                        <a:pt x="4884" y="8893"/>
                      </a:lnTo>
                      <a:lnTo>
                        <a:pt x="3781" y="9051"/>
                      </a:lnTo>
                      <a:lnTo>
                        <a:pt x="3371" y="8042"/>
                      </a:lnTo>
                      <a:cubicBezTo>
                        <a:pt x="3340" y="7948"/>
                        <a:pt x="3277" y="7885"/>
                        <a:pt x="3182" y="7853"/>
                      </a:cubicBezTo>
                      <a:lnTo>
                        <a:pt x="2143" y="7444"/>
                      </a:lnTo>
                      <a:lnTo>
                        <a:pt x="2300" y="6341"/>
                      </a:lnTo>
                      <a:cubicBezTo>
                        <a:pt x="2300" y="6278"/>
                        <a:pt x="2300" y="6152"/>
                        <a:pt x="2237" y="6058"/>
                      </a:cubicBezTo>
                      <a:lnTo>
                        <a:pt x="1576" y="5207"/>
                      </a:lnTo>
                      <a:lnTo>
                        <a:pt x="2237" y="4325"/>
                      </a:lnTo>
                      <a:cubicBezTo>
                        <a:pt x="2269" y="4262"/>
                        <a:pt x="2300" y="4167"/>
                        <a:pt x="2300" y="4073"/>
                      </a:cubicBezTo>
                      <a:lnTo>
                        <a:pt x="2143" y="2970"/>
                      </a:lnTo>
                      <a:lnTo>
                        <a:pt x="3182" y="2561"/>
                      </a:lnTo>
                      <a:cubicBezTo>
                        <a:pt x="3277" y="2529"/>
                        <a:pt x="3340" y="2435"/>
                        <a:pt x="3371" y="2372"/>
                      </a:cubicBezTo>
                      <a:lnTo>
                        <a:pt x="3812" y="1332"/>
                      </a:lnTo>
                      <a:lnTo>
                        <a:pt x="4884" y="1489"/>
                      </a:lnTo>
                      <a:cubicBezTo>
                        <a:pt x="4947" y="1489"/>
                        <a:pt x="5073" y="1489"/>
                        <a:pt x="5167" y="1426"/>
                      </a:cubicBezTo>
                      <a:lnTo>
                        <a:pt x="6018" y="765"/>
                      </a:lnTo>
                      <a:close/>
                      <a:moveTo>
                        <a:pt x="2174" y="8168"/>
                      </a:moveTo>
                      <a:lnTo>
                        <a:pt x="2804" y="8420"/>
                      </a:lnTo>
                      <a:lnTo>
                        <a:pt x="3277" y="9586"/>
                      </a:lnTo>
                      <a:cubicBezTo>
                        <a:pt x="3308" y="9681"/>
                        <a:pt x="3434" y="9775"/>
                        <a:pt x="3529" y="9775"/>
                      </a:cubicBezTo>
                      <a:lnTo>
                        <a:pt x="2647" y="10720"/>
                      </a:lnTo>
                      <a:lnTo>
                        <a:pt x="2426" y="9649"/>
                      </a:lnTo>
                      <a:cubicBezTo>
                        <a:pt x="2395" y="9523"/>
                        <a:pt x="2332" y="9429"/>
                        <a:pt x="2174" y="9366"/>
                      </a:cubicBezTo>
                      <a:lnTo>
                        <a:pt x="1134" y="9177"/>
                      </a:lnTo>
                      <a:lnTo>
                        <a:pt x="2174" y="8168"/>
                      </a:lnTo>
                      <a:close/>
                      <a:moveTo>
                        <a:pt x="9861" y="8105"/>
                      </a:moveTo>
                      <a:lnTo>
                        <a:pt x="10901" y="9145"/>
                      </a:lnTo>
                      <a:lnTo>
                        <a:pt x="9893" y="9366"/>
                      </a:lnTo>
                      <a:cubicBezTo>
                        <a:pt x="9767" y="9429"/>
                        <a:pt x="9641" y="9492"/>
                        <a:pt x="9609" y="9649"/>
                      </a:cubicBezTo>
                      <a:lnTo>
                        <a:pt x="9389" y="10720"/>
                      </a:lnTo>
                      <a:lnTo>
                        <a:pt x="8507" y="9712"/>
                      </a:lnTo>
                      <a:cubicBezTo>
                        <a:pt x="8601" y="9712"/>
                        <a:pt x="8727" y="9649"/>
                        <a:pt x="8759" y="9523"/>
                      </a:cubicBezTo>
                      <a:lnTo>
                        <a:pt x="9231" y="8389"/>
                      </a:lnTo>
                      <a:lnTo>
                        <a:pt x="9861" y="8105"/>
                      </a:lnTo>
                      <a:close/>
                      <a:moveTo>
                        <a:pt x="6002" y="1"/>
                      </a:moveTo>
                      <a:cubicBezTo>
                        <a:pt x="5923" y="1"/>
                        <a:pt x="5844" y="24"/>
                        <a:pt x="5797" y="72"/>
                      </a:cubicBezTo>
                      <a:lnTo>
                        <a:pt x="4852" y="828"/>
                      </a:lnTo>
                      <a:lnTo>
                        <a:pt x="3623" y="670"/>
                      </a:lnTo>
                      <a:cubicBezTo>
                        <a:pt x="3607" y="667"/>
                        <a:pt x="3590" y="665"/>
                        <a:pt x="3573" y="665"/>
                      </a:cubicBezTo>
                      <a:cubicBezTo>
                        <a:pt x="3434" y="665"/>
                        <a:pt x="3305" y="775"/>
                        <a:pt x="3277" y="859"/>
                      </a:cubicBezTo>
                      <a:lnTo>
                        <a:pt x="2804" y="2025"/>
                      </a:lnTo>
                      <a:lnTo>
                        <a:pt x="1639" y="2498"/>
                      </a:lnTo>
                      <a:cubicBezTo>
                        <a:pt x="1481" y="2561"/>
                        <a:pt x="1418" y="2687"/>
                        <a:pt x="1450" y="2844"/>
                      </a:cubicBezTo>
                      <a:lnTo>
                        <a:pt x="1607" y="4073"/>
                      </a:lnTo>
                      <a:lnTo>
                        <a:pt x="851" y="5018"/>
                      </a:lnTo>
                      <a:cubicBezTo>
                        <a:pt x="788" y="5112"/>
                        <a:pt x="788" y="5333"/>
                        <a:pt x="851" y="5428"/>
                      </a:cubicBezTo>
                      <a:lnTo>
                        <a:pt x="1607" y="6373"/>
                      </a:lnTo>
                      <a:lnTo>
                        <a:pt x="1450" y="7601"/>
                      </a:lnTo>
                      <a:cubicBezTo>
                        <a:pt x="1450" y="7696"/>
                        <a:pt x="1450" y="7759"/>
                        <a:pt x="1481" y="7853"/>
                      </a:cubicBezTo>
                      <a:lnTo>
                        <a:pt x="189" y="9145"/>
                      </a:lnTo>
                      <a:cubicBezTo>
                        <a:pt x="0" y="9334"/>
                        <a:pt x="126" y="9649"/>
                        <a:pt x="347" y="9744"/>
                      </a:cubicBezTo>
                      <a:lnTo>
                        <a:pt x="1765" y="10059"/>
                      </a:lnTo>
                      <a:lnTo>
                        <a:pt x="2080" y="11539"/>
                      </a:lnTo>
                      <a:cubicBezTo>
                        <a:pt x="2099" y="11714"/>
                        <a:pt x="2250" y="11805"/>
                        <a:pt x="2407" y="11805"/>
                      </a:cubicBezTo>
                      <a:cubicBezTo>
                        <a:pt x="2505" y="11805"/>
                        <a:pt x="2606" y="11770"/>
                        <a:pt x="2678" y="11697"/>
                      </a:cubicBezTo>
                      <a:cubicBezTo>
                        <a:pt x="4410" y="9858"/>
                        <a:pt x="4587" y="9665"/>
                        <a:pt x="4601" y="9649"/>
                      </a:cubicBezTo>
                      <a:lnTo>
                        <a:pt x="4601" y="9649"/>
                      </a:lnTo>
                      <a:lnTo>
                        <a:pt x="4789" y="9618"/>
                      </a:lnTo>
                      <a:lnTo>
                        <a:pt x="5734" y="10374"/>
                      </a:lnTo>
                      <a:cubicBezTo>
                        <a:pt x="5829" y="10405"/>
                        <a:pt x="5860" y="10437"/>
                        <a:pt x="5955" y="10437"/>
                      </a:cubicBezTo>
                      <a:cubicBezTo>
                        <a:pt x="6018" y="10437"/>
                        <a:pt x="6112" y="10405"/>
                        <a:pt x="6144" y="10374"/>
                      </a:cubicBezTo>
                      <a:lnTo>
                        <a:pt x="7089" y="9618"/>
                      </a:lnTo>
                      <a:lnTo>
                        <a:pt x="7278" y="9649"/>
                      </a:lnTo>
                      <a:lnTo>
                        <a:pt x="9200" y="11697"/>
                      </a:lnTo>
                      <a:cubicBezTo>
                        <a:pt x="9284" y="11770"/>
                        <a:pt x="9388" y="11805"/>
                        <a:pt x="9485" y="11805"/>
                      </a:cubicBezTo>
                      <a:cubicBezTo>
                        <a:pt x="9640" y="11805"/>
                        <a:pt x="9779" y="11714"/>
                        <a:pt x="9798" y="11539"/>
                      </a:cubicBezTo>
                      <a:lnTo>
                        <a:pt x="10113" y="10059"/>
                      </a:lnTo>
                      <a:lnTo>
                        <a:pt x="11531" y="9744"/>
                      </a:lnTo>
                      <a:cubicBezTo>
                        <a:pt x="11815" y="9681"/>
                        <a:pt x="11878" y="9334"/>
                        <a:pt x="11689" y="9145"/>
                      </a:cubicBezTo>
                      <a:lnTo>
                        <a:pt x="10523" y="7853"/>
                      </a:lnTo>
                      <a:cubicBezTo>
                        <a:pt x="10554" y="7759"/>
                        <a:pt x="10586" y="7696"/>
                        <a:pt x="10554" y="7601"/>
                      </a:cubicBezTo>
                      <a:lnTo>
                        <a:pt x="10397" y="6373"/>
                      </a:lnTo>
                      <a:lnTo>
                        <a:pt x="11153" y="5428"/>
                      </a:lnTo>
                      <a:cubicBezTo>
                        <a:pt x="11216" y="5333"/>
                        <a:pt x="11216" y="5112"/>
                        <a:pt x="11153" y="5018"/>
                      </a:cubicBezTo>
                      <a:lnTo>
                        <a:pt x="10397" y="4073"/>
                      </a:lnTo>
                      <a:lnTo>
                        <a:pt x="10554" y="2844"/>
                      </a:lnTo>
                      <a:cubicBezTo>
                        <a:pt x="10586" y="2687"/>
                        <a:pt x="10460" y="2529"/>
                        <a:pt x="10365" y="2498"/>
                      </a:cubicBezTo>
                      <a:lnTo>
                        <a:pt x="9200" y="2025"/>
                      </a:lnTo>
                      <a:lnTo>
                        <a:pt x="8727" y="859"/>
                      </a:lnTo>
                      <a:cubicBezTo>
                        <a:pt x="8675" y="728"/>
                        <a:pt x="8578" y="662"/>
                        <a:pt x="8457" y="662"/>
                      </a:cubicBezTo>
                      <a:cubicBezTo>
                        <a:pt x="8432" y="662"/>
                        <a:pt x="8407" y="665"/>
                        <a:pt x="8381" y="670"/>
                      </a:cubicBezTo>
                      <a:lnTo>
                        <a:pt x="7152" y="828"/>
                      </a:lnTo>
                      <a:lnTo>
                        <a:pt x="6207" y="72"/>
                      </a:lnTo>
                      <a:cubicBezTo>
                        <a:pt x="6160" y="24"/>
                        <a:pt x="6081" y="1"/>
                        <a:pt x="600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333" name="Google Shape;9216;p73">
                <a:extLst>
                  <a:ext uri="{FF2B5EF4-FFF2-40B4-BE49-F238E27FC236}">
                    <a16:creationId xmlns:a16="http://schemas.microsoft.com/office/drawing/2014/main" id="{C10AAD4E-7C23-8A6A-3BAB-839A2486908F}"/>
                  </a:ext>
                </a:extLst>
              </p:cNvPr>
              <p:cNvGrpSpPr/>
              <p:nvPr/>
            </p:nvGrpSpPr>
            <p:grpSpPr>
              <a:xfrm>
                <a:off x="8376514" y="2310252"/>
                <a:ext cx="505937" cy="442045"/>
                <a:chOff x="5046550" y="2327025"/>
                <a:chExt cx="299325" cy="261525"/>
              </a:xfrm>
              <a:grpFill/>
            </p:grpSpPr>
            <p:sp>
              <p:nvSpPr>
                <p:cNvPr id="426" name="Google Shape;9217;p73">
                  <a:extLst>
                    <a:ext uri="{FF2B5EF4-FFF2-40B4-BE49-F238E27FC236}">
                      <a16:creationId xmlns:a16="http://schemas.microsoft.com/office/drawing/2014/main" id="{5938B1B9-897C-1036-4384-EB27191BD305}"/>
                    </a:ext>
                  </a:extLst>
                </p:cNvPr>
                <p:cNvSpPr/>
                <p:nvPr/>
              </p:nvSpPr>
              <p:spPr>
                <a:xfrm>
                  <a:off x="5046550" y="2448325"/>
                  <a:ext cx="297750" cy="14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5609" extrusionOk="0">
                      <a:moveTo>
                        <a:pt x="4569" y="1386"/>
                      </a:moveTo>
                      <a:cubicBezTo>
                        <a:pt x="4538" y="1575"/>
                        <a:pt x="4506" y="1828"/>
                        <a:pt x="4443" y="2111"/>
                      </a:cubicBezTo>
                      <a:lnTo>
                        <a:pt x="757" y="2111"/>
                      </a:lnTo>
                      <a:lnTo>
                        <a:pt x="757" y="1386"/>
                      </a:lnTo>
                      <a:close/>
                      <a:moveTo>
                        <a:pt x="11185" y="1386"/>
                      </a:moveTo>
                      <a:lnTo>
                        <a:pt x="11185" y="2111"/>
                      </a:lnTo>
                      <a:lnTo>
                        <a:pt x="7530" y="2111"/>
                      </a:lnTo>
                      <a:cubicBezTo>
                        <a:pt x="7467" y="1828"/>
                        <a:pt x="7436" y="1575"/>
                        <a:pt x="7373" y="1386"/>
                      </a:cubicBezTo>
                      <a:close/>
                      <a:moveTo>
                        <a:pt x="5955" y="725"/>
                      </a:moveTo>
                      <a:cubicBezTo>
                        <a:pt x="6270" y="725"/>
                        <a:pt x="6396" y="788"/>
                        <a:pt x="6491" y="1071"/>
                      </a:cubicBezTo>
                      <a:cubicBezTo>
                        <a:pt x="6743" y="1639"/>
                        <a:pt x="6900" y="2804"/>
                        <a:pt x="7247" y="4852"/>
                      </a:cubicBezTo>
                      <a:lnTo>
                        <a:pt x="4664" y="4852"/>
                      </a:lnTo>
                      <a:cubicBezTo>
                        <a:pt x="5010" y="2804"/>
                        <a:pt x="5168" y="1639"/>
                        <a:pt x="5388" y="1071"/>
                      </a:cubicBezTo>
                      <a:cubicBezTo>
                        <a:pt x="5514" y="788"/>
                        <a:pt x="5640" y="725"/>
                        <a:pt x="5955" y="725"/>
                      </a:cubicBezTo>
                      <a:close/>
                      <a:moveTo>
                        <a:pt x="5955" y="0"/>
                      </a:moveTo>
                      <a:cubicBezTo>
                        <a:pt x="5357" y="0"/>
                        <a:pt x="5010" y="221"/>
                        <a:pt x="4758" y="725"/>
                      </a:cubicBezTo>
                      <a:lnTo>
                        <a:pt x="347" y="725"/>
                      </a:lnTo>
                      <a:cubicBezTo>
                        <a:pt x="158" y="725"/>
                        <a:pt x="1" y="882"/>
                        <a:pt x="1" y="1071"/>
                      </a:cubicBezTo>
                      <a:lnTo>
                        <a:pt x="1" y="2458"/>
                      </a:lnTo>
                      <a:cubicBezTo>
                        <a:pt x="1" y="2647"/>
                        <a:pt x="158" y="2804"/>
                        <a:pt x="347" y="2804"/>
                      </a:cubicBezTo>
                      <a:lnTo>
                        <a:pt x="4254" y="2804"/>
                      </a:lnTo>
                      <a:cubicBezTo>
                        <a:pt x="4191" y="3371"/>
                        <a:pt x="4065" y="4064"/>
                        <a:pt x="3907" y="4884"/>
                      </a:cubicBezTo>
                      <a:lnTo>
                        <a:pt x="3498" y="4884"/>
                      </a:lnTo>
                      <a:cubicBezTo>
                        <a:pt x="3309" y="4884"/>
                        <a:pt x="3151" y="5041"/>
                        <a:pt x="3151" y="5262"/>
                      </a:cubicBezTo>
                      <a:cubicBezTo>
                        <a:pt x="3151" y="5451"/>
                        <a:pt x="3309" y="5608"/>
                        <a:pt x="3498" y="5608"/>
                      </a:cubicBezTo>
                      <a:lnTo>
                        <a:pt x="8350" y="5608"/>
                      </a:lnTo>
                      <a:cubicBezTo>
                        <a:pt x="8539" y="5608"/>
                        <a:pt x="8696" y="5451"/>
                        <a:pt x="8696" y="5262"/>
                      </a:cubicBezTo>
                      <a:cubicBezTo>
                        <a:pt x="8696" y="5041"/>
                        <a:pt x="8539" y="4884"/>
                        <a:pt x="8350" y="4884"/>
                      </a:cubicBezTo>
                      <a:lnTo>
                        <a:pt x="7972" y="4884"/>
                      </a:lnTo>
                      <a:cubicBezTo>
                        <a:pt x="7814" y="4064"/>
                        <a:pt x="7688" y="3403"/>
                        <a:pt x="7593" y="2804"/>
                      </a:cubicBezTo>
                      <a:lnTo>
                        <a:pt x="11500" y="2804"/>
                      </a:lnTo>
                      <a:cubicBezTo>
                        <a:pt x="11689" y="2804"/>
                        <a:pt x="11847" y="2647"/>
                        <a:pt x="11847" y="2458"/>
                      </a:cubicBezTo>
                      <a:lnTo>
                        <a:pt x="11847" y="1071"/>
                      </a:lnTo>
                      <a:cubicBezTo>
                        <a:pt x="11910" y="882"/>
                        <a:pt x="11752" y="725"/>
                        <a:pt x="11532" y="725"/>
                      </a:cubicBezTo>
                      <a:lnTo>
                        <a:pt x="7121" y="725"/>
                      </a:lnTo>
                      <a:cubicBezTo>
                        <a:pt x="6900" y="252"/>
                        <a:pt x="655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427" name="Google Shape;9218;p73">
                  <a:extLst>
                    <a:ext uri="{FF2B5EF4-FFF2-40B4-BE49-F238E27FC236}">
                      <a16:creationId xmlns:a16="http://schemas.microsoft.com/office/drawing/2014/main" id="{DE1EB156-4B6F-30A8-EF8D-4BFA59726000}"/>
                    </a:ext>
                  </a:extLst>
                </p:cNvPr>
                <p:cNvSpPr/>
                <p:nvPr/>
              </p:nvSpPr>
              <p:spPr>
                <a:xfrm>
                  <a:off x="5241900" y="2327025"/>
                  <a:ext cx="103975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853" extrusionOk="0">
                      <a:moveTo>
                        <a:pt x="1985" y="725"/>
                      </a:moveTo>
                      <a:cubicBezTo>
                        <a:pt x="2394" y="725"/>
                        <a:pt x="2709" y="1040"/>
                        <a:pt x="2709" y="1450"/>
                      </a:cubicBezTo>
                      <a:cubicBezTo>
                        <a:pt x="2709" y="1828"/>
                        <a:pt x="2394" y="2143"/>
                        <a:pt x="1985" y="2143"/>
                      </a:cubicBezTo>
                      <a:cubicBezTo>
                        <a:pt x="1607" y="2143"/>
                        <a:pt x="1292" y="1828"/>
                        <a:pt x="1292" y="1450"/>
                      </a:cubicBezTo>
                      <a:cubicBezTo>
                        <a:pt x="1292" y="1040"/>
                        <a:pt x="1638" y="725"/>
                        <a:pt x="1985" y="725"/>
                      </a:cubicBezTo>
                      <a:close/>
                      <a:moveTo>
                        <a:pt x="1985" y="2804"/>
                      </a:moveTo>
                      <a:cubicBezTo>
                        <a:pt x="2741" y="2804"/>
                        <a:pt x="3371" y="3435"/>
                        <a:pt x="3371" y="4191"/>
                      </a:cubicBezTo>
                      <a:lnTo>
                        <a:pt x="630" y="4191"/>
                      </a:lnTo>
                      <a:cubicBezTo>
                        <a:pt x="630" y="3435"/>
                        <a:pt x="1260" y="2804"/>
                        <a:pt x="1985" y="2804"/>
                      </a:cubicBezTo>
                      <a:close/>
                      <a:moveTo>
                        <a:pt x="2048" y="1"/>
                      </a:moveTo>
                      <a:cubicBezTo>
                        <a:pt x="1292" y="1"/>
                        <a:pt x="662" y="631"/>
                        <a:pt x="662" y="1387"/>
                      </a:cubicBezTo>
                      <a:cubicBezTo>
                        <a:pt x="662" y="1765"/>
                        <a:pt x="819" y="2111"/>
                        <a:pt x="1040" y="2332"/>
                      </a:cubicBezTo>
                      <a:cubicBezTo>
                        <a:pt x="410" y="2710"/>
                        <a:pt x="0" y="3372"/>
                        <a:pt x="0" y="4159"/>
                      </a:cubicBezTo>
                      <a:lnTo>
                        <a:pt x="0" y="4506"/>
                      </a:lnTo>
                      <a:cubicBezTo>
                        <a:pt x="0" y="4695"/>
                        <a:pt x="158" y="4852"/>
                        <a:pt x="347" y="4852"/>
                      </a:cubicBezTo>
                      <a:lnTo>
                        <a:pt x="3812" y="4852"/>
                      </a:lnTo>
                      <a:cubicBezTo>
                        <a:pt x="4001" y="4852"/>
                        <a:pt x="4159" y="4695"/>
                        <a:pt x="4159" y="4506"/>
                      </a:cubicBezTo>
                      <a:lnTo>
                        <a:pt x="4159" y="4159"/>
                      </a:lnTo>
                      <a:cubicBezTo>
                        <a:pt x="4096" y="3403"/>
                        <a:pt x="3655" y="2710"/>
                        <a:pt x="3025" y="2332"/>
                      </a:cubicBezTo>
                      <a:cubicBezTo>
                        <a:pt x="3245" y="2111"/>
                        <a:pt x="3403" y="1765"/>
                        <a:pt x="3403" y="1387"/>
                      </a:cubicBezTo>
                      <a:cubicBezTo>
                        <a:pt x="3403" y="631"/>
                        <a:pt x="2772" y="1"/>
                        <a:pt x="20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428" name="Google Shape;9219;p73">
                  <a:extLst>
                    <a:ext uri="{FF2B5EF4-FFF2-40B4-BE49-F238E27FC236}">
                      <a16:creationId xmlns:a16="http://schemas.microsoft.com/office/drawing/2014/main" id="{9FC9A307-092A-4C12-505C-B7DB654D1935}"/>
                    </a:ext>
                  </a:extLst>
                </p:cNvPr>
                <p:cNvSpPr/>
                <p:nvPr/>
              </p:nvSpPr>
              <p:spPr>
                <a:xfrm>
                  <a:off x="5048925" y="2328600"/>
                  <a:ext cx="103975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853" extrusionOk="0">
                      <a:moveTo>
                        <a:pt x="2048" y="662"/>
                      </a:moveTo>
                      <a:cubicBezTo>
                        <a:pt x="2426" y="662"/>
                        <a:pt x="2741" y="977"/>
                        <a:pt x="2741" y="1387"/>
                      </a:cubicBezTo>
                      <a:cubicBezTo>
                        <a:pt x="2741" y="1765"/>
                        <a:pt x="2426" y="2080"/>
                        <a:pt x="2048" y="2080"/>
                      </a:cubicBezTo>
                      <a:cubicBezTo>
                        <a:pt x="1639" y="2080"/>
                        <a:pt x="1324" y="1765"/>
                        <a:pt x="1324" y="1387"/>
                      </a:cubicBezTo>
                      <a:cubicBezTo>
                        <a:pt x="1324" y="977"/>
                        <a:pt x="1670" y="662"/>
                        <a:pt x="2048" y="662"/>
                      </a:cubicBezTo>
                      <a:close/>
                      <a:moveTo>
                        <a:pt x="2048" y="2710"/>
                      </a:moveTo>
                      <a:cubicBezTo>
                        <a:pt x="2773" y="2710"/>
                        <a:pt x="3403" y="3340"/>
                        <a:pt x="3403" y="4096"/>
                      </a:cubicBezTo>
                      <a:lnTo>
                        <a:pt x="662" y="4096"/>
                      </a:lnTo>
                      <a:cubicBezTo>
                        <a:pt x="662" y="3340"/>
                        <a:pt x="1292" y="2710"/>
                        <a:pt x="2048" y="2710"/>
                      </a:cubicBezTo>
                      <a:close/>
                      <a:moveTo>
                        <a:pt x="2111" y="1"/>
                      </a:moveTo>
                      <a:cubicBezTo>
                        <a:pt x="1355" y="1"/>
                        <a:pt x="725" y="631"/>
                        <a:pt x="725" y="1387"/>
                      </a:cubicBezTo>
                      <a:cubicBezTo>
                        <a:pt x="725" y="1733"/>
                        <a:pt x="882" y="2080"/>
                        <a:pt x="1134" y="2332"/>
                      </a:cubicBezTo>
                      <a:cubicBezTo>
                        <a:pt x="410" y="2647"/>
                        <a:pt x="0" y="3340"/>
                        <a:pt x="0" y="4128"/>
                      </a:cubicBezTo>
                      <a:lnTo>
                        <a:pt x="0" y="4474"/>
                      </a:lnTo>
                      <a:cubicBezTo>
                        <a:pt x="0" y="4695"/>
                        <a:pt x="158" y="4852"/>
                        <a:pt x="347" y="4852"/>
                      </a:cubicBezTo>
                      <a:lnTo>
                        <a:pt x="3812" y="4852"/>
                      </a:lnTo>
                      <a:cubicBezTo>
                        <a:pt x="4001" y="4852"/>
                        <a:pt x="4159" y="4695"/>
                        <a:pt x="4159" y="4474"/>
                      </a:cubicBezTo>
                      <a:lnTo>
                        <a:pt x="4159" y="4128"/>
                      </a:lnTo>
                      <a:cubicBezTo>
                        <a:pt x="4159" y="3340"/>
                        <a:pt x="3718" y="2678"/>
                        <a:pt x="3088" y="2332"/>
                      </a:cubicBezTo>
                      <a:cubicBezTo>
                        <a:pt x="3340" y="2080"/>
                        <a:pt x="3497" y="1733"/>
                        <a:pt x="3497" y="1387"/>
                      </a:cubicBezTo>
                      <a:cubicBezTo>
                        <a:pt x="3497" y="631"/>
                        <a:pt x="2867" y="1"/>
                        <a:pt x="211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sp>
            <p:nvSpPr>
              <p:cNvPr id="334" name="Google Shape;9220;p73">
                <a:extLst>
                  <a:ext uri="{FF2B5EF4-FFF2-40B4-BE49-F238E27FC236}">
                    <a16:creationId xmlns:a16="http://schemas.microsoft.com/office/drawing/2014/main" id="{BA3D2230-CCAB-CE5F-7E01-AE51DDCFA8F9}"/>
                  </a:ext>
                </a:extLst>
              </p:cNvPr>
              <p:cNvSpPr/>
              <p:nvPr/>
            </p:nvSpPr>
            <p:spPr>
              <a:xfrm>
                <a:off x="8489608" y="2923979"/>
                <a:ext cx="279612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6617" h="11878" extrusionOk="0">
                    <a:moveTo>
                      <a:pt x="2962" y="725"/>
                    </a:moveTo>
                    <a:lnTo>
                      <a:pt x="2489" y="2111"/>
                    </a:lnTo>
                    <a:lnTo>
                      <a:pt x="1575" y="2111"/>
                    </a:lnTo>
                    <a:lnTo>
                      <a:pt x="1103" y="725"/>
                    </a:lnTo>
                    <a:close/>
                    <a:moveTo>
                      <a:pt x="3277" y="3529"/>
                    </a:moveTo>
                    <a:lnTo>
                      <a:pt x="5892" y="6144"/>
                    </a:lnTo>
                    <a:lnTo>
                      <a:pt x="5892" y="6616"/>
                    </a:lnTo>
                    <a:lnTo>
                      <a:pt x="5419" y="6616"/>
                    </a:lnTo>
                    <a:lnTo>
                      <a:pt x="3434" y="4663"/>
                    </a:lnTo>
                    <a:lnTo>
                      <a:pt x="3277" y="3529"/>
                    </a:lnTo>
                    <a:close/>
                    <a:moveTo>
                      <a:pt x="2458" y="2804"/>
                    </a:moveTo>
                    <a:lnTo>
                      <a:pt x="3434" y="9357"/>
                    </a:lnTo>
                    <a:lnTo>
                      <a:pt x="2048" y="10964"/>
                    </a:lnTo>
                    <a:lnTo>
                      <a:pt x="693" y="9357"/>
                    </a:lnTo>
                    <a:lnTo>
                      <a:pt x="1670" y="2804"/>
                    </a:lnTo>
                    <a:close/>
                    <a:moveTo>
                      <a:pt x="693" y="0"/>
                    </a:moveTo>
                    <a:cubicBezTo>
                      <a:pt x="567" y="0"/>
                      <a:pt x="473" y="32"/>
                      <a:pt x="410" y="158"/>
                    </a:cubicBezTo>
                    <a:cubicBezTo>
                      <a:pt x="315" y="252"/>
                      <a:pt x="315" y="378"/>
                      <a:pt x="378" y="473"/>
                    </a:cubicBezTo>
                    <a:lnTo>
                      <a:pt x="1040" y="2489"/>
                    </a:lnTo>
                    <a:lnTo>
                      <a:pt x="0" y="9389"/>
                    </a:lnTo>
                    <a:cubicBezTo>
                      <a:pt x="0" y="9452"/>
                      <a:pt x="0" y="9578"/>
                      <a:pt x="95" y="9672"/>
                    </a:cubicBezTo>
                    <a:lnTo>
                      <a:pt x="1828" y="11751"/>
                    </a:lnTo>
                    <a:cubicBezTo>
                      <a:pt x="1891" y="11814"/>
                      <a:pt x="1985" y="11877"/>
                      <a:pt x="2080" y="11877"/>
                    </a:cubicBezTo>
                    <a:cubicBezTo>
                      <a:pt x="2206" y="11877"/>
                      <a:pt x="2300" y="11814"/>
                      <a:pt x="2363" y="11751"/>
                    </a:cubicBezTo>
                    <a:lnTo>
                      <a:pt x="4096" y="9672"/>
                    </a:lnTo>
                    <a:cubicBezTo>
                      <a:pt x="4190" y="9578"/>
                      <a:pt x="4190" y="9483"/>
                      <a:pt x="4190" y="9389"/>
                    </a:cubicBezTo>
                    <a:lnTo>
                      <a:pt x="3623" y="5797"/>
                    </a:lnTo>
                    <a:lnTo>
                      <a:pt x="5041" y="7183"/>
                    </a:lnTo>
                    <a:cubicBezTo>
                      <a:pt x="5136" y="7246"/>
                      <a:pt x="5199" y="7309"/>
                      <a:pt x="5293" y="7309"/>
                    </a:cubicBezTo>
                    <a:lnTo>
                      <a:pt x="6270" y="7309"/>
                    </a:lnTo>
                    <a:cubicBezTo>
                      <a:pt x="6459" y="7309"/>
                      <a:pt x="6616" y="7152"/>
                      <a:pt x="6616" y="6931"/>
                    </a:cubicBezTo>
                    <a:lnTo>
                      <a:pt x="6616" y="5955"/>
                    </a:lnTo>
                    <a:cubicBezTo>
                      <a:pt x="6616" y="5892"/>
                      <a:pt x="6585" y="5766"/>
                      <a:pt x="6490" y="5734"/>
                    </a:cubicBezTo>
                    <a:lnTo>
                      <a:pt x="3119" y="2426"/>
                    </a:lnTo>
                    <a:lnTo>
                      <a:pt x="3749" y="473"/>
                    </a:lnTo>
                    <a:cubicBezTo>
                      <a:pt x="3781" y="378"/>
                      <a:pt x="3749" y="252"/>
                      <a:pt x="3718" y="158"/>
                    </a:cubicBezTo>
                    <a:cubicBezTo>
                      <a:pt x="3623" y="95"/>
                      <a:pt x="3560" y="0"/>
                      <a:pt x="34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/>
                </a:endParaRPr>
              </a:p>
            </p:txBody>
          </p:sp>
          <p:grpSp>
            <p:nvGrpSpPr>
              <p:cNvPr id="335" name="Google Shape;9221;p73">
                <a:extLst>
                  <a:ext uri="{FF2B5EF4-FFF2-40B4-BE49-F238E27FC236}">
                    <a16:creationId xmlns:a16="http://schemas.microsoft.com/office/drawing/2014/main" id="{15D8781D-A41C-B3D5-8409-11AD137419CE}"/>
                  </a:ext>
                </a:extLst>
              </p:cNvPr>
              <p:cNvGrpSpPr/>
              <p:nvPr/>
            </p:nvGrpSpPr>
            <p:grpSpPr>
              <a:xfrm>
                <a:off x="10278360" y="2925316"/>
                <a:ext cx="503276" cy="499261"/>
                <a:chOff x="6167350" y="2672800"/>
                <a:chExt cx="297750" cy="295375"/>
              </a:xfrm>
              <a:grpFill/>
            </p:grpSpPr>
            <p:sp>
              <p:nvSpPr>
                <p:cNvPr id="421" name="Google Shape;9222;p73">
                  <a:extLst>
                    <a:ext uri="{FF2B5EF4-FFF2-40B4-BE49-F238E27FC236}">
                      <a16:creationId xmlns:a16="http://schemas.microsoft.com/office/drawing/2014/main" id="{CABDB48E-5158-6533-7725-F2951124DE67}"/>
                    </a:ext>
                  </a:extLst>
                </p:cNvPr>
                <p:cNvSpPr/>
                <p:nvPr/>
              </p:nvSpPr>
              <p:spPr>
                <a:xfrm>
                  <a:off x="6167350" y="2672800"/>
                  <a:ext cx="226850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4" h="11815" extrusionOk="0">
                      <a:moveTo>
                        <a:pt x="4537" y="725"/>
                      </a:moveTo>
                      <a:cubicBezTo>
                        <a:pt x="4758" y="725"/>
                        <a:pt x="4915" y="882"/>
                        <a:pt x="4915" y="1071"/>
                      </a:cubicBezTo>
                      <a:cubicBezTo>
                        <a:pt x="4915" y="1260"/>
                        <a:pt x="5073" y="1418"/>
                        <a:pt x="5262" y="1418"/>
                      </a:cubicBezTo>
                      <a:lnTo>
                        <a:pt x="5955" y="1418"/>
                      </a:lnTo>
                      <a:cubicBezTo>
                        <a:pt x="6175" y="1418"/>
                        <a:pt x="6333" y="1575"/>
                        <a:pt x="6333" y="1796"/>
                      </a:cubicBezTo>
                      <a:cubicBezTo>
                        <a:pt x="6333" y="1985"/>
                        <a:pt x="6175" y="2142"/>
                        <a:pt x="5955" y="2142"/>
                      </a:cubicBezTo>
                      <a:lnTo>
                        <a:pt x="3119" y="2142"/>
                      </a:lnTo>
                      <a:cubicBezTo>
                        <a:pt x="2930" y="2142"/>
                        <a:pt x="2773" y="1985"/>
                        <a:pt x="2773" y="1796"/>
                      </a:cubicBezTo>
                      <a:cubicBezTo>
                        <a:pt x="2773" y="1575"/>
                        <a:pt x="2930" y="1418"/>
                        <a:pt x="3151" y="1418"/>
                      </a:cubicBezTo>
                      <a:lnTo>
                        <a:pt x="3844" y="1418"/>
                      </a:lnTo>
                      <a:cubicBezTo>
                        <a:pt x="4033" y="1418"/>
                        <a:pt x="4191" y="1260"/>
                        <a:pt x="4191" y="1071"/>
                      </a:cubicBezTo>
                      <a:cubicBezTo>
                        <a:pt x="4191" y="882"/>
                        <a:pt x="4348" y="725"/>
                        <a:pt x="4537" y="725"/>
                      </a:cubicBezTo>
                      <a:close/>
                      <a:moveTo>
                        <a:pt x="8066" y="2111"/>
                      </a:moveTo>
                      <a:cubicBezTo>
                        <a:pt x="8255" y="2111"/>
                        <a:pt x="8412" y="2268"/>
                        <a:pt x="8412" y="2458"/>
                      </a:cubicBezTo>
                      <a:lnTo>
                        <a:pt x="8412" y="10806"/>
                      </a:lnTo>
                      <a:lnTo>
                        <a:pt x="8381" y="10806"/>
                      </a:lnTo>
                      <a:cubicBezTo>
                        <a:pt x="8381" y="10995"/>
                        <a:pt x="8223" y="11153"/>
                        <a:pt x="8034" y="11153"/>
                      </a:cubicBezTo>
                      <a:lnTo>
                        <a:pt x="1040" y="11153"/>
                      </a:lnTo>
                      <a:cubicBezTo>
                        <a:pt x="851" y="11153"/>
                        <a:pt x="693" y="10995"/>
                        <a:pt x="693" y="10806"/>
                      </a:cubicBezTo>
                      <a:lnTo>
                        <a:pt x="693" y="2458"/>
                      </a:lnTo>
                      <a:cubicBezTo>
                        <a:pt x="693" y="2268"/>
                        <a:pt x="851" y="2111"/>
                        <a:pt x="1040" y="2111"/>
                      </a:cubicBezTo>
                      <a:lnTo>
                        <a:pt x="2143" y="2111"/>
                      </a:lnTo>
                      <a:cubicBezTo>
                        <a:pt x="2300" y="2489"/>
                        <a:pt x="2647" y="2804"/>
                        <a:pt x="3119" y="2804"/>
                      </a:cubicBezTo>
                      <a:lnTo>
                        <a:pt x="5986" y="2804"/>
                      </a:lnTo>
                      <a:cubicBezTo>
                        <a:pt x="6396" y="2804"/>
                        <a:pt x="6805" y="2521"/>
                        <a:pt x="6963" y="2111"/>
                      </a:cubicBezTo>
                      <a:close/>
                      <a:moveTo>
                        <a:pt x="4506" y="0"/>
                      </a:moveTo>
                      <a:cubicBezTo>
                        <a:pt x="4096" y="0"/>
                        <a:pt x="3686" y="284"/>
                        <a:pt x="3529" y="725"/>
                      </a:cubicBezTo>
                      <a:lnTo>
                        <a:pt x="3088" y="725"/>
                      </a:lnTo>
                      <a:cubicBezTo>
                        <a:pt x="2678" y="725"/>
                        <a:pt x="2269" y="1008"/>
                        <a:pt x="2111" y="1418"/>
                      </a:cubicBezTo>
                      <a:lnTo>
                        <a:pt x="1009" y="1418"/>
                      </a:lnTo>
                      <a:cubicBezTo>
                        <a:pt x="410" y="1418"/>
                        <a:pt x="0" y="1890"/>
                        <a:pt x="0" y="2458"/>
                      </a:cubicBezTo>
                      <a:lnTo>
                        <a:pt x="0" y="10806"/>
                      </a:lnTo>
                      <a:cubicBezTo>
                        <a:pt x="0" y="11405"/>
                        <a:pt x="473" y="11814"/>
                        <a:pt x="1009" y="11814"/>
                      </a:cubicBezTo>
                      <a:lnTo>
                        <a:pt x="7971" y="11814"/>
                      </a:lnTo>
                      <a:cubicBezTo>
                        <a:pt x="8570" y="11814"/>
                        <a:pt x="9011" y="11342"/>
                        <a:pt x="9011" y="10806"/>
                      </a:cubicBezTo>
                      <a:lnTo>
                        <a:pt x="9011" y="2458"/>
                      </a:lnTo>
                      <a:cubicBezTo>
                        <a:pt x="9074" y="1859"/>
                        <a:pt x="8601" y="1418"/>
                        <a:pt x="8034" y="1418"/>
                      </a:cubicBezTo>
                      <a:lnTo>
                        <a:pt x="6931" y="1418"/>
                      </a:lnTo>
                      <a:cubicBezTo>
                        <a:pt x="6774" y="1040"/>
                        <a:pt x="6396" y="725"/>
                        <a:pt x="5923" y="725"/>
                      </a:cubicBezTo>
                      <a:lnTo>
                        <a:pt x="5545" y="725"/>
                      </a:lnTo>
                      <a:cubicBezTo>
                        <a:pt x="5514" y="567"/>
                        <a:pt x="5388" y="441"/>
                        <a:pt x="5262" y="315"/>
                      </a:cubicBezTo>
                      <a:cubicBezTo>
                        <a:pt x="5073" y="126"/>
                        <a:pt x="4789" y="0"/>
                        <a:pt x="45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422" name="Google Shape;9223;p73">
                  <a:extLst>
                    <a:ext uri="{FF2B5EF4-FFF2-40B4-BE49-F238E27FC236}">
                      <a16:creationId xmlns:a16="http://schemas.microsoft.com/office/drawing/2014/main" id="{20E8FA9D-4C7D-D5EF-F96E-F5006F3B26AD}"/>
                    </a:ext>
                  </a:extLst>
                </p:cNvPr>
                <p:cNvSpPr/>
                <p:nvPr/>
              </p:nvSpPr>
              <p:spPr>
                <a:xfrm>
                  <a:off x="6201225" y="2762575"/>
                  <a:ext cx="5277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1986" extrusionOk="0">
                      <a:moveTo>
                        <a:pt x="406" y="1"/>
                      </a:moveTo>
                      <a:cubicBezTo>
                        <a:pt x="315" y="1"/>
                        <a:pt x="221" y="32"/>
                        <a:pt x="158" y="95"/>
                      </a:cubicBezTo>
                      <a:cubicBezTo>
                        <a:pt x="63" y="190"/>
                        <a:pt x="63" y="442"/>
                        <a:pt x="158" y="568"/>
                      </a:cubicBezTo>
                      <a:lnTo>
                        <a:pt x="599" y="977"/>
                      </a:lnTo>
                      <a:lnTo>
                        <a:pt x="158" y="1418"/>
                      </a:lnTo>
                      <a:cubicBezTo>
                        <a:pt x="0" y="1544"/>
                        <a:pt x="0" y="1733"/>
                        <a:pt x="158" y="1891"/>
                      </a:cubicBezTo>
                      <a:cubicBezTo>
                        <a:pt x="221" y="1954"/>
                        <a:pt x="315" y="1985"/>
                        <a:pt x="406" y="1985"/>
                      </a:cubicBezTo>
                      <a:cubicBezTo>
                        <a:pt x="496" y="1985"/>
                        <a:pt x="583" y="1954"/>
                        <a:pt x="630" y="1891"/>
                      </a:cubicBezTo>
                      <a:lnTo>
                        <a:pt x="1071" y="1450"/>
                      </a:lnTo>
                      <a:lnTo>
                        <a:pt x="1512" y="1891"/>
                      </a:lnTo>
                      <a:cubicBezTo>
                        <a:pt x="1575" y="1954"/>
                        <a:pt x="1662" y="1985"/>
                        <a:pt x="1749" y="1985"/>
                      </a:cubicBezTo>
                      <a:cubicBezTo>
                        <a:pt x="1835" y="1985"/>
                        <a:pt x="1922" y="1954"/>
                        <a:pt x="1985" y="1891"/>
                      </a:cubicBezTo>
                      <a:cubicBezTo>
                        <a:pt x="2111" y="1765"/>
                        <a:pt x="2111" y="1544"/>
                        <a:pt x="1985" y="1418"/>
                      </a:cubicBezTo>
                      <a:lnTo>
                        <a:pt x="1544" y="977"/>
                      </a:lnTo>
                      <a:lnTo>
                        <a:pt x="1985" y="568"/>
                      </a:lnTo>
                      <a:cubicBezTo>
                        <a:pt x="2111" y="442"/>
                        <a:pt x="2111" y="190"/>
                        <a:pt x="1985" y="95"/>
                      </a:cubicBezTo>
                      <a:cubicBezTo>
                        <a:pt x="1922" y="32"/>
                        <a:pt x="1835" y="1"/>
                        <a:pt x="1749" y="1"/>
                      </a:cubicBezTo>
                      <a:cubicBezTo>
                        <a:pt x="1662" y="1"/>
                        <a:pt x="1575" y="32"/>
                        <a:pt x="1512" y="95"/>
                      </a:cubicBezTo>
                      <a:lnTo>
                        <a:pt x="1071" y="505"/>
                      </a:lnTo>
                      <a:lnTo>
                        <a:pt x="630" y="95"/>
                      </a:lnTo>
                      <a:cubicBezTo>
                        <a:pt x="583" y="32"/>
                        <a:pt x="496" y="1"/>
                        <a:pt x="40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423" name="Google Shape;9224;p73">
                  <a:extLst>
                    <a:ext uri="{FF2B5EF4-FFF2-40B4-BE49-F238E27FC236}">
                      <a16:creationId xmlns:a16="http://schemas.microsoft.com/office/drawing/2014/main" id="{5B32E4A1-6EF0-CBF1-DCD8-A87FF6D8378E}"/>
                    </a:ext>
                  </a:extLst>
                </p:cNvPr>
                <p:cNvSpPr/>
                <p:nvPr/>
              </p:nvSpPr>
              <p:spPr>
                <a:xfrm>
                  <a:off x="6308325" y="2882300"/>
                  <a:ext cx="512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986" extrusionOk="0">
                      <a:moveTo>
                        <a:pt x="363" y="0"/>
                      </a:moveTo>
                      <a:cubicBezTo>
                        <a:pt x="276" y="0"/>
                        <a:pt x="190" y="32"/>
                        <a:pt x="127" y="95"/>
                      </a:cubicBezTo>
                      <a:cubicBezTo>
                        <a:pt x="1" y="221"/>
                        <a:pt x="1" y="441"/>
                        <a:pt x="127" y="567"/>
                      </a:cubicBezTo>
                      <a:lnTo>
                        <a:pt x="568" y="1009"/>
                      </a:lnTo>
                      <a:lnTo>
                        <a:pt x="127" y="1450"/>
                      </a:lnTo>
                      <a:cubicBezTo>
                        <a:pt x="1" y="1544"/>
                        <a:pt x="1" y="1796"/>
                        <a:pt x="127" y="1891"/>
                      </a:cubicBezTo>
                      <a:cubicBezTo>
                        <a:pt x="190" y="1954"/>
                        <a:pt x="276" y="1985"/>
                        <a:pt x="363" y="1985"/>
                      </a:cubicBezTo>
                      <a:cubicBezTo>
                        <a:pt x="450" y="1985"/>
                        <a:pt x="536" y="1954"/>
                        <a:pt x="599" y="1891"/>
                      </a:cubicBezTo>
                      <a:lnTo>
                        <a:pt x="1040" y="1481"/>
                      </a:lnTo>
                      <a:lnTo>
                        <a:pt x="1481" y="1891"/>
                      </a:lnTo>
                      <a:cubicBezTo>
                        <a:pt x="1529" y="1954"/>
                        <a:pt x="1615" y="1985"/>
                        <a:pt x="1706" y="1985"/>
                      </a:cubicBezTo>
                      <a:cubicBezTo>
                        <a:pt x="1797" y="1985"/>
                        <a:pt x="1891" y="1954"/>
                        <a:pt x="1954" y="1891"/>
                      </a:cubicBezTo>
                      <a:cubicBezTo>
                        <a:pt x="2049" y="1796"/>
                        <a:pt x="2049" y="1544"/>
                        <a:pt x="1954" y="1450"/>
                      </a:cubicBezTo>
                      <a:lnTo>
                        <a:pt x="1513" y="1009"/>
                      </a:lnTo>
                      <a:lnTo>
                        <a:pt x="1954" y="567"/>
                      </a:lnTo>
                      <a:cubicBezTo>
                        <a:pt x="2049" y="441"/>
                        <a:pt x="2049" y="252"/>
                        <a:pt x="1954" y="95"/>
                      </a:cubicBezTo>
                      <a:cubicBezTo>
                        <a:pt x="1891" y="32"/>
                        <a:pt x="1804" y="0"/>
                        <a:pt x="1718" y="0"/>
                      </a:cubicBezTo>
                      <a:cubicBezTo>
                        <a:pt x="1631" y="0"/>
                        <a:pt x="1544" y="32"/>
                        <a:pt x="1481" y="95"/>
                      </a:cubicBezTo>
                      <a:lnTo>
                        <a:pt x="1040" y="536"/>
                      </a:lnTo>
                      <a:lnTo>
                        <a:pt x="599" y="95"/>
                      </a:lnTo>
                      <a:cubicBezTo>
                        <a:pt x="536" y="32"/>
                        <a:pt x="450" y="0"/>
                        <a:pt x="36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424" name="Google Shape;9225;p73">
                  <a:extLst>
                    <a:ext uri="{FF2B5EF4-FFF2-40B4-BE49-F238E27FC236}">
                      <a16:creationId xmlns:a16="http://schemas.microsoft.com/office/drawing/2014/main" id="{DC557CDB-DE1D-2CF5-3DBD-D180D3AE4443}"/>
                    </a:ext>
                  </a:extLst>
                </p:cNvPr>
                <p:cNvSpPr/>
                <p:nvPr/>
              </p:nvSpPr>
              <p:spPr>
                <a:xfrm>
                  <a:off x="6200425" y="2759425"/>
                  <a:ext cx="156775" cy="17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1" h="6994" extrusionOk="0">
                      <a:moveTo>
                        <a:pt x="1103" y="5609"/>
                      </a:moveTo>
                      <a:cubicBezTo>
                        <a:pt x="1292" y="5609"/>
                        <a:pt x="1450" y="5766"/>
                        <a:pt x="1450" y="5955"/>
                      </a:cubicBezTo>
                      <a:cubicBezTo>
                        <a:pt x="1450" y="6144"/>
                        <a:pt x="1292" y="6302"/>
                        <a:pt x="1103" y="6302"/>
                      </a:cubicBezTo>
                      <a:cubicBezTo>
                        <a:pt x="914" y="6302"/>
                        <a:pt x="757" y="6144"/>
                        <a:pt x="757" y="5955"/>
                      </a:cubicBezTo>
                      <a:cubicBezTo>
                        <a:pt x="757" y="5766"/>
                        <a:pt x="914" y="5609"/>
                        <a:pt x="1103" y="5609"/>
                      </a:cubicBezTo>
                      <a:close/>
                      <a:moveTo>
                        <a:pt x="5325" y="1"/>
                      </a:moveTo>
                      <a:cubicBezTo>
                        <a:pt x="5230" y="1"/>
                        <a:pt x="5136" y="64"/>
                        <a:pt x="5073" y="127"/>
                      </a:cubicBezTo>
                      <a:lnTo>
                        <a:pt x="4380" y="851"/>
                      </a:lnTo>
                      <a:cubicBezTo>
                        <a:pt x="4254" y="946"/>
                        <a:pt x="4254" y="1198"/>
                        <a:pt x="4380" y="1324"/>
                      </a:cubicBezTo>
                      <a:cubicBezTo>
                        <a:pt x="4443" y="1371"/>
                        <a:pt x="4529" y="1395"/>
                        <a:pt x="4616" y="1395"/>
                      </a:cubicBezTo>
                      <a:cubicBezTo>
                        <a:pt x="4703" y="1395"/>
                        <a:pt x="4789" y="1371"/>
                        <a:pt x="4852" y="1324"/>
                      </a:cubicBezTo>
                      <a:lnTo>
                        <a:pt x="4978" y="1198"/>
                      </a:lnTo>
                      <a:lnTo>
                        <a:pt x="4978" y="2458"/>
                      </a:lnTo>
                      <a:cubicBezTo>
                        <a:pt x="4978" y="2647"/>
                        <a:pt x="4821" y="2805"/>
                        <a:pt x="4600" y="2805"/>
                      </a:cubicBezTo>
                      <a:lnTo>
                        <a:pt x="1765" y="2805"/>
                      </a:lnTo>
                      <a:cubicBezTo>
                        <a:pt x="1513" y="2805"/>
                        <a:pt x="1229" y="2931"/>
                        <a:pt x="1040" y="3120"/>
                      </a:cubicBezTo>
                      <a:cubicBezTo>
                        <a:pt x="820" y="3309"/>
                        <a:pt x="725" y="3592"/>
                        <a:pt x="725" y="3876"/>
                      </a:cubicBezTo>
                      <a:lnTo>
                        <a:pt x="725" y="4978"/>
                      </a:lnTo>
                      <a:cubicBezTo>
                        <a:pt x="316" y="5136"/>
                        <a:pt x="1" y="5482"/>
                        <a:pt x="1" y="5955"/>
                      </a:cubicBezTo>
                      <a:cubicBezTo>
                        <a:pt x="1" y="6554"/>
                        <a:pt x="473" y="6995"/>
                        <a:pt x="1040" y="6995"/>
                      </a:cubicBezTo>
                      <a:cubicBezTo>
                        <a:pt x="1607" y="6995"/>
                        <a:pt x="2048" y="6522"/>
                        <a:pt x="2048" y="5955"/>
                      </a:cubicBezTo>
                      <a:cubicBezTo>
                        <a:pt x="2048" y="5514"/>
                        <a:pt x="1765" y="5136"/>
                        <a:pt x="1355" y="4978"/>
                      </a:cubicBezTo>
                      <a:lnTo>
                        <a:pt x="1355" y="3876"/>
                      </a:lnTo>
                      <a:cubicBezTo>
                        <a:pt x="1355" y="3687"/>
                        <a:pt x="1513" y="3529"/>
                        <a:pt x="1702" y="3529"/>
                      </a:cubicBezTo>
                      <a:lnTo>
                        <a:pt x="4537" y="3529"/>
                      </a:lnTo>
                      <a:cubicBezTo>
                        <a:pt x="5136" y="3529"/>
                        <a:pt x="5545" y="3057"/>
                        <a:pt x="5545" y="2490"/>
                      </a:cubicBezTo>
                      <a:lnTo>
                        <a:pt x="5545" y="1229"/>
                      </a:lnTo>
                      <a:lnTo>
                        <a:pt x="5671" y="1355"/>
                      </a:lnTo>
                      <a:cubicBezTo>
                        <a:pt x="5734" y="1418"/>
                        <a:pt x="5821" y="1450"/>
                        <a:pt x="5908" y="1450"/>
                      </a:cubicBezTo>
                      <a:cubicBezTo>
                        <a:pt x="5994" y="1450"/>
                        <a:pt x="6081" y="1418"/>
                        <a:pt x="6144" y="1355"/>
                      </a:cubicBezTo>
                      <a:cubicBezTo>
                        <a:pt x="6270" y="1229"/>
                        <a:pt x="6270" y="1009"/>
                        <a:pt x="6144" y="883"/>
                      </a:cubicBezTo>
                      <a:lnTo>
                        <a:pt x="5545" y="127"/>
                      </a:lnTo>
                      <a:cubicBezTo>
                        <a:pt x="5482" y="64"/>
                        <a:pt x="5388" y="1"/>
                        <a:pt x="53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425" name="Google Shape;9226;p73">
                  <a:extLst>
                    <a:ext uri="{FF2B5EF4-FFF2-40B4-BE49-F238E27FC236}">
                      <a16:creationId xmlns:a16="http://schemas.microsoft.com/office/drawing/2014/main" id="{CC78B6C4-7C61-30AD-F641-EA84FB5ECFD9}"/>
                    </a:ext>
                  </a:extLst>
                </p:cNvPr>
                <p:cNvSpPr/>
                <p:nvPr/>
              </p:nvSpPr>
              <p:spPr>
                <a:xfrm>
                  <a:off x="6412300" y="2742900"/>
                  <a:ext cx="52800" cy="20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8349" extrusionOk="0">
                      <a:moveTo>
                        <a:pt x="1009" y="662"/>
                      </a:moveTo>
                      <a:cubicBezTo>
                        <a:pt x="1229" y="662"/>
                        <a:pt x="1387" y="819"/>
                        <a:pt x="1387" y="1040"/>
                      </a:cubicBezTo>
                      <a:lnTo>
                        <a:pt x="1387" y="1386"/>
                      </a:lnTo>
                      <a:lnTo>
                        <a:pt x="662" y="1386"/>
                      </a:lnTo>
                      <a:lnTo>
                        <a:pt x="662" y="1040"/>
                      </a:lnTo>
                      <a:cubicBezTo>
                        <a:pt x="662" y="819"/>
                        <a:pt x="820" y="662"/>
                        <a:pt x="1009" y="662"/>
                      </a:cubicBezTo>
                      <a:close/>
                      <a:moveTo>
                        <a:pt x="1387" y="2048"/>
                      </a:moveTo>
                      <a:lnTo>
                        <a:pt x="1387" y="6017"/>
                      </a:lnTo>
                      <a:cubicBezTo>
                        <a:pt x="1261" y="5986"/>
                        <a:pt x="1142" y="5970"/>
                        <a:pt x="1024" y="5970"/>
                      </a:cubicBezTo>
                      <a:cubicBezTo>
                        <a:pt x="906" y="5970"/>
                        <a:pt x="788" y="5986"/>
                        <a:pt x="662" y="6017"/>
                      </a:cubicBezTo>
                      <a:lnTo>
                        <a:pt x="662" y="2048"/>
                      </a:lnTo>
                      <a:close/>
                      <a:moveTo>
                        <a:pt x="1009" y="6711"/>
                      </a:moveTo>
                      <a:cubicBezTo>
                        <a:pt x="1103" y="6711"/>
                        <a:pt x="1166" y="6711"/>
                        <a:pt x="1261" y="6742"/>
                      </a:cubicBezTo>
                      <a:lnTo>
                        <a:pt x="1009" y="7246"/>
                      </a:lnTo>
                      <a:lnTo>
                        <a:pt x="788" y="6742"/>
                      </a:lnTo>
                      <a:cubicBezTo>
                        <a:pt x="851" y="6711"/>
                        <a:pt x="946" y="6711"/>
                        <a:pt x="1009" y="6711"/>
                      </a:cubicBezTo>
                      <a:close/>
                      <a:moveTo>
                        <a:pt x="1009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6616"/>
                      </a:lnTo>
                      <a:cubicBezTo>
                        <a:pt x="0" y="6648"/>
                        <a:pt x="0" y="6742"/>
                        <a:pt x="32" y="6774"/>
                      </a:cubicBezTo>
                      <a:lnTo>
                        <a:pt x="757" y="8160"/>
                      </a:lnTo>
                      <a:cubicBezTo>
                        <a:pt x="788" y="8286"/>
                        <a:pt x="946" y="8349"/>
                        <a:pt x="1040" y="8349"/>
                      </a:cubicBezTo>
                      <a:cubicBezTo>
                        <a:pt x="1166" y="8349"/>
                        <a:pt x="1292" y="8286"/>
                        <a:pt x="1355" y="8160"/>
                      </a:cubicBezTo>
                      <a:lnTo>
                        <a:pt x="2080" y="6774"/>
                      </a:lnTo>
                      <a:cubicBezTo>
                        <a:pt x="2111" y="6742"/>
                        <a:pt x="2111" y="6648"/>
                        <a:pt x="2111" y="6616"/>
                      </a:cubicBezTo>
                      <a:lnTo>
                        <a:pt x="2111" y="1040"/>
                      </a:lnTo>
                      <a:cubicBezTo>
                        <a:pt x="2048" y="473"/>
                        <a:pt x="1576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336" name="Google Shape;9227;p73">
                <a:extLst>
                  <a:ext uri="{FF2B5EF4-FFF2-40B4-BE49-F238E27FC236}">
                    <a16:creationId xmlns:a16="http://schemas.microsoft.com/office/drawing/2014/main" id="{D75E292A-3B58-8F71-4117-C3C4A9D68884}"/>
                  </a:ext>
                </a:extLst>
              </p:cNvPr>
              <p:cNvGrpSpPr/>
              <p:nvPr/>
            </p:nvGrpSpPr>
            <p:grpSpPr>
              <a:xfrm>
                <a:off x="2672056" y="1687222"/>
                <a:ext cx="497951" cy="501923"/>
                <a:chOff x="1777925" y="1953700"/>
                <a:chExt cx="294600" cy="296950"/>
              </a:xfrm>
              <a:grpFill/>
            </p:grpSpPr>
            <p:sp>
              <p:nvSpPr>
                <p:cNvPr id="417" name="Google Shape;9228;p73">
                  <a:extLst>
                    <a:ext uri="{FF2B5EF4-FFF2-40B4-BE49-F238E27FC236}">
                      <a16:creationId xmlns:a16="http://schemas.microsoft.com/office/drawing/2014/main" id="{4EC4D8BA-9108-CE4E-F7D9-764FC6D5AE38}"/>
                    </a:ext>
                  </a:extLst>
                </p:cNvPr>
                <p:cNvSpPr/>
                <p:nvPr/>
              </p:nvSpPr>
              <p:spPr>
                <a:xfrm>
                  <a:off x="1794450" y="2052125"/>
                  <a:ext cx="278075" cy="19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23" h="7941" extrusionOk="0">
                      <a:moveTo>
                        <a:pt x="10545" y="1"/>
                      </a:moveTo>
                      <a:cubicBezTo>
                        <a:pt x="10499" y="1"/>
                        <a:pt x="10449" y="11"/>
                        <a:pt x="10397" y="33"/>
                      </a:cubicBezTo>
                      <a:cubicBezTo>
                        <a:pt x="10208" y="64"/>
                        <a:pt x="10145" y="253"/>
                        <a:pt x="10177" y="474"/>
                      </a:cubicBezTo>
                      <a:cubicBezTo>
                        <a:pt x="10334" y="1009"/>
                        <a:pt x="10460" y="1514"/>
                        <a:pt x="10460" y="1986"/>
                      </a:cubicBezTo>
                      <a:cubicBezTo>
                        <a:pt x="10460" y="4885"/>
                        <a:pt x="8129" y="7247"/>
                        <a:pt x="5199" y="7247"/>
                      </a:cubicBezTo>
                      <a:cubicBezTo>
                        <a:pt x="3561" y="7247"/>
                        <a:pt x="2017" y="6460"/>
                        <a:pt x="1040" y="5137"/>
                      </a:cubicBezTo>
                      <a:lnTo>
                        <a:pt x="1734" y="5137"/>
                      </a:lnTo>
                      <a:cubicBezTo>
                        <a:pt x="1954" y="5137"/>
                        <a:pt x="2112" y="4979"/>
                        <a:pt x="2112" y="4790"/>
                      </a:cubicBezTo>
                      <a:cubicBezTo>
                        <a:pt x="2112" y="4601"/>
                        <a:pt x="1954" y="4444"/>
                        <a:pt x="1734" y="4444"/>
                      </a:cubicBezTo>
                      <a:lnTo>
                        <a:pt x="379" y="4444"/>
                      </a:lnTo>
                      <a:cubicBezTo>
                        <a:pt x="158" y="4444"/>
                        <a:pt x="1" y="4601"/>
                        <a:pt x="1" y="4790"/>
                      </a:cubicBezTo>
                      <a:lnTo>
                        <a:pt x="1" y="6176"/>
                      </a:lnTo>
                      <a:cubicBezTo>
                        <a:pt x="1" y="6365"/>
                        <a:pt x="158" y="6523"/>
                        <a:pt x="379" y="6523"/>
                      </a:cubicBezTo>
                      <a:cubicBezTo>
                        <a:pt x="568" y="6523"/>
                        <a:pt x="725" y="6365"/>
                        <a:pt x="725" y="6176"/>
                      </a:cubicBezTo>
                      <a:lnTo>
                        <a:pt x="725" y="5830"/>
                      </a:lnTo>
                      <a:cubicBezTo>
                        <a:pt x="1860" y="7184"/>
                        <a:pt x="3529" y="7941"/>
                        <a:pt x="5199" y="7941"/>
                      </a:cubicBezTo>
                      <a:cubicBezTo>
                        <a:pt x="8476" y="7941"/>
                        <a:pt x="11122" y="5294"/>
                        <a:pt x="11122" y="2049"/>
                      </a:cubicBezTo>
                      <a:cubicBezTo>
                        <a:pt x="11122" y="1482"/>
                        <a:pt x="11028" y="883"/>
                        <a:pt x="10839" y="253"/>
                      </a:cubicBezTo>
                      <a:cubicBezTo>
                        <a:pt x="10814" y="109"/>
                        <a:pt x="10698" y="1"/>
                        <a:pt x="1054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418" name="Google Shape;9229;p73">
                  <a:extLst>
                    <a:ext uri="{FF2B5EF4-FFF2-40B4-BE49-F238E27FC236}">
                      <a16:creationId xmlns:a16="http://schemas.microsoft.com/office/drawing/2014/main" id="{763539D6-E0E4-0780-1E42-9089DAA91797}"/>
                    </a:ext>
                  </a:extLst>
                </p:cNvPr>
                <p:cNvSpPr/>
                <p:nvPr/>
              </p:nvSpPr>
              <p:spPr>
                <a:xfrm>
                  <a:off x="1777925" y="1953700"/>
                  <a:ext cx="278050" cy="19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22" h="7945" extrusionOk="0">
                      <a:moveTo>
                        <a:pt x="5892" y="0"/>
                      </a:moveTo>
                      <a:cubicBezTo>
                        <a:pt x="2647" y="0"/>
                        <a:pt x="0" y="2615"/>
                        <a:pt x="0" y="5892"/>
                      </a:cubicBezTo>
                      <a:cubicBezTo>
                        <a:pt x="0" y="6459"/>
                        <a:pt x="63" y="7026"/>
                        <a:pt x="284" y="7656"/>
                      </a:cubicBezTo>
                      <a:cubicBezTo>
                        <a:pt x="310" y="7869"/>
                        <a:pt x="450" y="7947"/>
                        <a:pt x="606" y="7947"/>
                      </a:cubicBezTo>
                      <a:cubicBezTo>
                        <a:pt x="635" y="7947"/>
                        <a:pt x="664" y="7944"/>
                        <a:pt x="693" y="7939"/>
                      </a:cubicBezTo>
                      <a:cubicBezTo>
                        <a:pt x="914" y="7908"/>
                        <a:pt x="977" y="7719"/>
                        <a:pt x="945" y="7498"/>
                      </a:cubicBezTo>
                      <a:cubicBezTo>
                        <a:pt x="788" y="6963"/>
                        <a:pt x="662" y="6459"/>
                        <a:pt x="662" y="5923"/>
                      </a:cubicBezTo>
                      <a:cubicBezTo>
                        <a:pt x="662" y="3056"/>
                        <a:pt x="2993" y="693"/>
                        <a:pt x="5923" y="693"/>
                      </a:cubicBezTo>
                      <a:cubicBezTo>
                        <a:pt x="7561" y="693"/>
                        <a:pt x="9105" y="1481"/>
                        <a:pt x="10082" y="2773"/>
                      </a:cubicBezTo>
                      <a:lnTo>
                        <a:pt x="9389" y="2773"/>
                      </a:lnTo>
                      <a:cubicBezTo>
                        <a:pt x="9168" y="2773"/>
                        <a:pt x="9011" y="2930"/>
                        <a:pt x="9011" y="3151"/>
                      </a:cubicBezTo>
                      <a:cubicBezTo>
                        <a:pt x="9011" y="3340"/>
                        <a:pt x="9168" y="3497"/>
                        <a:pt x="9389" y="3497"/>
                      </a:cubicBezTo>
                      <a:lnTo>
                        <a:pt x="10743" y="3497"/>
                      </a:lnTo>
                      <a:cubicBezTo>
                        <a:pt x="10964" y="3497"/>
                        <a:pt x="11121" y="3340"/>
                        <a:pt x="11121" y="3151"/>
                      </a:cubicBezTo>
                      <a:lnTo>
                        <a:pt x="11121" y="1765"/>
                      </a:lnTo>
                      <a:cubicBezTo>
                        <a:pt x="11121" y="1575"/>
                        <a:pt x="10964" y="1418"/>
                        <a:pt x="10743" y="1418"/>
                      </a:cubicBezTo>
                      <a:cubicBezTo>
                        <a:pt x="10554" y="1418"/>
                        <a:pt x="10397" y="1575"/>
                        <a:pt x="10397" y="1765"/>
                      </a:cubicBezTo>
                      <a:lnTo>
                        <a:pt x="10397" y="2111"/>
                      </a:lnTo>
                      <a:cubicBezTo>
                        <a:pt x="9263" y="725"/>
                        <a:pt x="7593" y="0"/>
                        <a:pt x="58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419" name="Google Shape;9230;p73">
                  <a:extLst>
                    <a:ext uri="{FF2B5EF4-FFF2-40B4-BE49-F238E27FC236}">
                      <a16:creationId xmlns:a16="http://schemas.microsoft.com/office/drawing/2014/main" id="{144B6A54-87DE-6739-554A-3C29B57EDEFF}"/>
                    </a:ext>
                  </a:extLst>
                </p:cNvPr>
                <p:cNvSpPr/>
                <p:nvPr/>
              </p:nvSpPr>
              <p:spPr>
                <a:xfrm>
                  <a:off x="1829125" y="2006475"/>
                  <a:ext cx="191400" cy="19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6" h="7656" extrusionOk="0">
                      <a:moveTo>
                        <a:pt x="4190" y="693"/>
                      </a:moveTo>
                      <a:cubicBezTo>
                        <a:pt x="4757" y="788"/>
                        <a:pt x="5324" y="1008"/>
                        <a:pt x="5797" y="1386"/>
                      </a:cubicBezTo>
                      <a:lnTo>
                        <a:pt x="5545" y="1607"/>
                      </a:lnTo>
                      <a:cubicBezTo>
                        <a:pt x="5450" y="1733"/>
                        <a:pt x="5450" y="1953"/>
                        <a:pt x="5545" y="2079"/>
                      </a:cubicBezTo>
                      <a:cubicBezTo>
                        <a:pt x="5608" y="2142"/>
                        <a:pt x="5702" y="2174"/>
                        <a:pt x="5793" y="2174"/>
                      </a:cubicBezTo>
                      <a:cubicBezTo>
                        <a:pt x="5884" y="2174"/>
                        <a:pt x="5970" y="2142"/>
                        <a:pt x="6017" y="2079"/>
                      </a:cubicBezTo>
                      <a:lnTo>
                        <a:pt x="6270" y="1859"/>
                      </a:lnTo>
                      <a:cubicBezTo>
                        <a:pt x="6616" y="2268"/>
                        <a:pt x="6868" y="2835"/>
                        <a:pt x="6931" y="3466"/>
                      </a:cubicBezTo>
                      <a:lnTo>
                        <a:pt x="6616" y="3466"/>
                      </a:lnTo>
                      <a:cubicBezTo>
                        <a:pt x="6427" y="3466"/>
                        <a:pt x="6270" y="3623"/>
                        <a:pt x="6270" y="3812"/>
                      </a:cubicBezTo>
                      <a:cubicBezTo>
                        <a:pt x="6270" y="4001"/>
                        <a:pt x="6427" y="4159"/>
                        <a:pt x="6616" y="4159"/>
                      </a:cubicBezTo>
                      <a:lnTo>
                        <a:pt x="6931" y="4159"/>
                      </a:lnTo>
                      <a:cubicBezTo>
                        <a:pt x="6868" y="4757"/>
                        <a:pt x="6616" y="5324"/>
                        <a:pt x="6270" y="5797"/>
                      </a:cubicBezTo>
                      <a:lnTo>
                        <a:pt x="6017" y="5545"/>
                      </a:lnTo>
                      <a:cubicBezTo>
                        <a:pt x="5970" y="5482"/>
                        <a:pt x="5884" y="5450"/>
                        <a:pt x="5793" y="5450"/>
                      </a:cubicBezTo>
                      <a:cubicBezTo>
                        <a:pt x="5702" y="5450"/>
                        <a:pt x="5608" y="5482"/>
                        <a:pt x="5545" y="5545"/>
                      </a:cubicBezTo>
                      <a:cubicBezTo>
                        <a:pt x="5450" y="5671"/>
                        <a:pt x="5450" y="5923"/>
                        <a:pt x="5545" y="6017"/>
                      </a:cubicBezTo>
                      <a:lnTo>
                        <a:pt x="5797" y="6270"/>
                      </a:lnTo>
                      <a:cubicBezTo>
                        <a:pt x="5356" y="6616"/>
                        <a:pt x="4820" y="6837"/>
                        <a:pt x="4190" y="6931"/>
                      </a:cubicBezTo>
                      <a:lnTo>
                        <a:pt x="4190" y="6616"/>
                      </a:lnTo>
                      <a:cubicBezTo>
                        <a:pt x="4190" y="6427"/>
                        <a:pt x="4033" y="6270"/>
                        <a:pt x="3812" y="6270"/>
                      </a:cubicBezTo>
                      <a:cubicBezTo>
                        <a:pt x="3623" y="6270"/>
                        <a:pt x="3466" y="6427"/>
                        <a:pt x="3466" y="6616"/>
                      </a:cubicBezTo>
                      <a:lnTo>
                        <a:pt x="3466" y="6931"/>
                      </a:lnTo>
                      <a:cubicBezTo>
                        <a:pt x="2867" y="6837"/>
                        <a:pt x="2331" y="6616"/>
                        <a:pt x="1859" y="6270"/>
                      </a:cubicBezTo>
                      <a:lnTo>
                        <a:pt x="2079" y="6017"/>
                      </a:lnTo>
                      <a:cubicBezTo>
                        <a:pt x="2205" y="5891"/>
                        <a:pt x="2205" y="5671"/>
                        <a:pt x="2079" y="5545"/>
                      </a:cubicBezTo>
                      <a:cubicBezTo>
                        <a:pt x="2032" y="5482"/>
                        <a:pt x="1945" y="5450"/>
                        <a:pt x="1855" y="5450"/>
                      </a:cubicBezTo>
                      <a:cubicBezTo>
                        <a:pt x="1764" y="5450"/>
                        <a:pt x="1670" y="5482"/>
                        <a:pt x="1607" y="5545"/>
                      </a:cubicBezTo>
                      <a:lnTo>
                        <a:pt x="1386" y="5797"/>
                      </a:lnTo>
                      <a:cubicBezTo>
                        <a:pt x="1040" y="5356"/>
                        <a:pt x="788" y="4789"/>
                        <a:pt x="725" y="4159"/>
                      </a:cubicBezTo>
                      <a:lnTo>
                        <a:pt x="1040" y="4159"/>
                      </a:lnTo>
                      <a:cubicBezTo>
                        <a:pt x="1229" y="4159"/>
                        <a:pt x="1386" y="4001"/>
                        <a:pt x="1386" y="3812"/>
                      </a:cubicBezTo>
                      <a:cubicBezTo>
                        <a:pt x="1386" y="3623"/>
                        <a:pt x="1229" y="3466"/>
                        <a:pt x="1040" y="3466"/>
                      </a:cubicBezTo>
                      <a:lnTo>
                        <a:pt x="725" y="3466"/>
                      </a:lnTo>
                      <a:cubicBezTo>
                        <a:pt x="788" y="2867"/>
                        <a:pt x="1040" y="2331"/>
                        <a:pt x="1386" y="1859"/>
                      </a:cubicBezTo>
                      <a:lnTo>
                        <a:pt x="1607" y="2079"/>
                      </a:lnTo>
                      <a:cubicBezTo>
                        <a:pt x="1701" y="2174"/>
                        <a:pt x="1764" y="2205"/>
                        <a:pt x="1859" y="2205"/>
                      </a:cubicBezTo>
                      <a:cubicBezTo>
                        <a:pt x="1922" y="2205"/>
                        <a:pt x="2048" y="2174"/>
                        <a:pt x="2079" y="2079"/>
                      </a:cubicBezTo>
                      <a:cubicBezTo>
                        <a:pt x="2205" y="1953"/>
                        <a:pt x="2205" y="1733"/>
                        <a:pt x="2079" y="1607"/>
                      </a:cubicBezTo>
                      <a:lnTo>
                        <a:pt x="1859" y="1386"/>
                      </a:lnTo>
                      <a:cubicBezTo>
                        <a:pt x="2300" y="1008"/>
                        <a:pt x="2835" y="788"/>
                        <a:pt x="3466" y="693"/>
                      </a:cubicBezTo>
                      <a:lnTo>
                        <a:pt x="3466" y="1008"/>
                      </a:lnTo>
                      <a:cubicBezTo>
                        <a:pt x="3466" y="1229"/>
                        <a:pt x="3623" y="1386"/>
                        <a:pt x="3812" y="1386"/>
                      </a:cubicBezTo>
                      <a:cubicBezTo>
                        <a:pt x="4033" y="1386"/>
                        <a:pt x="4190" y="1229"/>
                        <a:pt x="4190" y="1008"/>
                      </a:cubicBezTo>
                      <a:lnTo>
                        <a:pt x="4190" y="693"/>
                      </a:lnTo>
                      <a:close/>
                      <a:moveTo>
                        <a:pt x="3812" y="0"/>
                      </a:moveTo>
                      <a:cubicBezTo>
                        <a:pt x="1733" y="0"/>
                        <a:pt x="0" y="1701"/>
                        <a:pt x="0" y="3812"/>
                      </a:cubicBezTo>
                      <a:cubicBezTo>
                        <a:pt x="0" y="5923"/>
                        <a:pt x="1701" y="7656"/>
                        <a:pt x="3812" y="7656"/>
                      </a:cubicBezTo>
                      <a:cubicBezTo>
                        <a:pt x="5923" y="7656"/>
                        <a:pt x="7656" y="5954"/>
                        <a:pt x="7656" y="3812"/>
                      </a:cubicBezTo>
                      <a:cubicBezTo>
                        <a:pt x="7656" y="1733"/>
                        <a:pt x="5954" y="0"/>
                        <a:pt x="38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420" name="Google Shape;9231;p73">
                  <a:extLst>
                    <a:ext uri="{FF2B5EF4-FFF2-40B4-BE49-F238E27FC236}">
                      <a16:creationId xmlns:a16="http://schemas.microsoft.com/office/drawing/2014/main" id="{4BE1A24F-D52C-6F83-79C1-4BFCE5C5D671}"/>
                    </a:ext>
                  </a:extLst>
                </p:cNvPr>
                <p:cNvSpPr/>
                <p:nvPr/>
              </p:nvSpPr>
              <p:spPr>
                <a:xfrm>
                  <a:off x="1915750" y="2058450"/>
                  <a:ext cx="35475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2112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lnTo>
                        <a:pt x="1" y="1733"/>
                      </a:lnTo>
                      <a:cubicBezTo>
                        <a:pt x="1" y="1954"/>
                        <a:pt x="158" y="2111"/>
                        <a:pt x="347" y="2111"/>
                      </a:cubicBezTo>
                      <a:lnTo>
                        <a:pt x="1072" y="2111"/>
                      </a:lnTo>
                      <a:cubicBezTo>
                        <a:pt x="1261" y="2111"/>
                        <a:pt x="1418" y="1954"/>
                        <a:pt x="1418" y="1733"/>
                      </a:cubicBezTo>
                      <a:cubicBezTo>
                        <a:pt x="1418" y="1544"/>
                        <a:pt x="1261" y="1387"/>
                        <a:pt x="1072" y="1387"/>
                      </a:cubicBezTo>
                      <a:lnTo>
                        <a:pt x="725" y="1387"/>
                      </a:lnTo>
                      <a:lnTo>
                        <a:pt x="725" y="378"/>
                      </a:lnTo>
                      <a:cubicBezTo>
                        <a:pt x="725" y="158"/>
                        <a:pt x="568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337" name="Google Shape;9232;p73">
                <a:extLst>
                  <a:ext uri="{FF2B5EF4-FFF2-40B4-BE49-F238E27FC236}">
                    <a16:creationId xmlns:a16="http://schemas.microsoft.com/office/drawing/2014/main" id="{455072A6-408D-BE30-A53B-D17E8D57E764}"/>
                  </a:ext>
                </a:extLst>
              </p:cNvPr>
              <p:cNvGrpSpPr/>
              <p:nvPr/>
            </p:nvGrpSpPr>
            <p:grpSpPr>
              <a:xfrm>
                <a:off x="2694705" y="2282300"/>
                <a:ext cx="452652" cy="497951"/>
                <a:chOff x="1790525" y="2319150"/>
                <a:chExt cx="267800" cy="294600"/>
              </a:xfrm>
              <a:grpFill/>
            </p:grpSpPr>
            <p:sp>
              <p:nvSpPr>
                <p:cNvPr id="415" name="Google Shape;9233;p73">
                  <a:extLst>
                    <a:ext uri="{FF2B5EF4-FFF2-40B4-BE49-F238E27FC236}">
                      <a16:creationId xmlns:a16="http://schemas.microsoft.com/office/drawing/2014/main" id="{77D6A4E7-479E-DEB5-0A32-605A807998E2}"/>
                    </a:ext>
                  </a:extLst>
                </p:cNvPr>
                <p:cNvSpPr/>
                <p:nvPr/>
              </p:nvSpPr>
              <p:spPr>
                <a:xfrm>
                  <a:off x="1881100" y="2423125"/>
                  <a:ext cx="882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" h="6207" extrusionOk="0">
                      <a:moveTo>
                        <a:pt x="1418" y="1323"/>
                      </a:moveTo>
                      <a:lnTo>
                        <a:pt x="1418" y="2741"/>
                      </a:lnTo>
                      <a:lnTo>
                        <a:pt x="1072" y="2741"/>
                      </a:lnTo>
                      <a:cubicBezTo>
                        <a:pt x="882" y="2741"/>
                        <a:pt x="725" y="2583"/>
                        <a:pt x="725" y="2394"/>
                      </a:cubicBezTo>
                      <a:lnTo>
                        <a:pt x="725" y="1701"/>
                      </a:lnTo>
                      <a:cubicBezTo>
                        <a:pt x="725" y="1481"/>
                        <a:pt x="882" y="1323"/>
                        <a:pt x="1072" y="1323"/>
                      </a:cubicBezTo>
                      <a:close/>
                      <a:moveTo>
                        <a:pt x="2458" y="3466"/>
                      </a:moveTo>
                      <a:cubicBezTo>
                        <a:pt x="2647" y="3466"/>
                        <a:pt x="2804" y="3623"/>
                        <a:pt x="2804" y="3812"/>
                      </a:cubicBezTo>
                      <a:lnTo>
                        <a:pt x="2804" y="4537"/>
                      </a:lnTo>
                      <a:cubicBezTo>
                        <a:pt x="2804" y="4726"/>
                        <a:pt x="2647" y="4883"/>
                        <a:pt x="2458" y="4883"/>
                      </a:cubicBezTo>
                      <a:lnTo>
                        <a:pt x="2111" y="4883"/>
                      </a:lnTo>
                      <a:lnTo>
                        <a:pt x="2111" y="3466"/>
                      </a:lnTo>
                      <a:close/>
                      <a:moveTo>
                        <a:pt x="1796" y="0"/>
                      </a:moveTo>
                      <a:cubicBezTo>
                        <a:pt x="1576" y="0"/>
                        <a:pt x="1418" y="158"/>
                        <a:pt x="1418" y="347"/>
                      </a:cubicBezTo>
                      <a:lnTo>
                        <a:pt x="1418" y="693"/>
                      </a:lnTo>
                      <a:lnTo>
                        <a:pt x="1072" y="693"/>
                      </a:lnTo>
                      <a:cubicBezTo>
                        <a:pt x="473" y="693"/>
                        <a:pt x="63" y="1166"/>
                        <a:pt x="63" y="1733"/>
                      </a:cubicBezTo>
                      <a:lnTo>
                        <a:pt x="63" y="2426"/>
                      </a:lnTo>
                      <a:cubicBezTo>
                        <a:pt x="63" y="3025"/>
                        <a:pt x="536" y="3466"/>
                        <a:pt x="1072" y="3466"/>
                      </a:cubicBezTo>
                      <a:lnTo>
                        <a:pt x="1418" y="3466"/>
                      </a:lnTo>
                      <a:lnTo>
                        <a:pt x="1418" y="4852"/>
                      </a:lnTo>
                      <a:lnTo>
                        <a:pt x="1072" y="4852"/>
                      </a:lnTo>
                      <a:cubicBezTo>
                        <a:pt x="882" y="4852"/>
                        <a:pt x="725" y="4694"/>
                        <a:pt x="725" y="4474"/>
                      </a:cubicBezTo>
                      <a:cubicBezTo>
                        <a:pt x="725" y="4285"/>
                        <a:pt x="567" y="4127"/>
                        <a:pt x="378" y="4127"/>
                      </a:cubicBezTo>
                      <a:cubicBezTo>
                        <a:pt x="158" y="4127"/>
                        <a:pt x="0" y="4285"/>
                        <a:pt x="0" y="4474"/>
                      </a:cubicBezTo>
                      <a:cubicBezTo>
                        <a:pt x="0" y="5072"/>
                        <a:pt x="473" y="5513"/>
                        <a:pt x="1040" y="5513"/>
                      </a:cubicBezTo>
                      <a:lnTo>
                        <a:pt x="1387" y="5513"/>
                      </a:lnTo>
                      <a:lnTo>
                        <a:pt x="1387" y="5860"/>
                      </a:lnTo>
                      <a:cubicBezTo>
                        <a:pt x="1387" y="6049"/>
                        <a:pt x="1544" y="6207"/>
                        <a:pt x="1733" y="6207"/>
                      </a:cubicBezTo>
                      <a:cubicBezTo>
                        <a:pt x="1954" y="6207"/>
                        <a:pt x="2111" y="6049"/>
                        <a:pt x="2111" y="5860"/>
                      </a:cubicBezTo>
                      <a:lnTo>
                        <a:pt x="2111" y="5545"/>
                      </a:lnTo>
                      <a:lnTo>
                        <a:pt x="2458" y="5545"/>
                      </a:lnTo>
                      <a:cubicBezTo>
                        <a:pt x="3056" y="5545"/>
                        <a:pt x="3466" y="5072"/>
                        <a:pt x="3466" y="4537"/>
                      </a:cubicBezTo>
                      <a:lnTo>
                        <a:pt x="3466" y="3812"/>
                      </a:lnTo>
                      <a:cubicBezTo>
                        <a:pt x="3466" y="3214"/>
                        <a:pt x="2993" y="2804"/>
                        <a:pt x="2458" y="2804"/>
                      </a:cubicBezTo>
                      <a:lnTo>
                        <a:pt x="2111" y="2804"/>
                      </a:lnTo>
                      <a:lnTo>
                        <a:pt x="2111" y="1386"/>
                      </a:lnTo>
                      <a:lnTo>
                        <a:pt x="2458" y="1386"/>
                      </a:lnTo>
                      <a:cubicBezTo>
                        <a:pt x="2647" y="1386"/>
                        <a:pt x="2804" y="1544"/>
                        <a:pt x="2804" y="1733"/>
                      </a:cubicBezTo>
                      <a:cubicBezTo>
                        <a:pt x="2804" y="1922"/>
                        <a:pt x="2962" y="2079"/>
                        <a:pt x="3151" y="2079"/>
                      </a:cubicBezTo>
                      <a:cubicBezTo>
                        <a:pt x="3371" y="2079"/>
                        <a:pt x="3529" y="1922"/>
                        <a:pt x="3529" y="1733"/>
                      </a:cubicBezTo>
                      <a:cubicBezTo>
                        <a:pt x="3529" y="1134"/>
                        <a:pt x="3056" y="693"/>
                        <a:pt x="2489" y="693"/>
                      </a:cubicBezTo>
                      <a:lnTo>
                        <a:pt x="2143" y="693"/>
                      </a:lnTo>
                      <a:lnTo>
                        <a:pt x="2143" y="347"/>
                      </a:lnTo>
                      <a:cubicBezTo>
                        <a:pt x="2143" y="158"/>
                        <a:pt x="1985" y="0"/>
                        <a:pt x="17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416" name="Google Shape;9234;p73">
                  <a:extLst>
                    <a:ext uri="{FF2B5EF4-FFF2-40B4-BE49-F238E27FC236}">
                      <a16:creationId xmlns:a16="http://schemas.microsoft.com/office/drawing/2014/main" id="{4A983F91-3049-CA5F-F121-7469D95D91F7}"/>
                    </a:ext>
                  </a:extLst>
                </p:cNvPr>
                <p:cNvSpPr/>
                <p:nvPr/>
              </p:nvSpPr>
              <p:spPr>
                <a:xfrm>
                  <a:off x="1790525" y="2319150"/>
                  <a:ext cx="267800" cy="29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2" h="11784" extrusionOk="0">
                      <a:moveTo>
                        <a:pt x="6427" y="662"/>
                      </a:moveTo>
                      <a:cubicBezTo>
                        <a:pt x="6837" y="662"/>
                        <a:pt x="7152" y="977"/>
                        <a:pt x="7152" y="1355"/>
                      </a:cubicBezTo>
                      <a:cubicBezTo>
                        <a:pt x="7152" y="1765"/>
                        <a:pt x="6837" y="2080"/>
                        <a:pt x="6427" y="2080"/>
                      </a:cubicBezTo>
                      <a:lnTo>
                        <a:pt x="6427" y="1702"/>
                      </a:lnTo>
                      <a:cubicBezTo>
                        <a:pt x="6427" y="1513"/>
                        <a:pt x="6270" y="1355"/>
                        <a:pt x="6081" y="1355"/>
                      </a:cubicBezTo>
                      <a:lnTo>
                        <a:pt x="4695" y="1355"/>
                      </a:lnTo>
                      <a:cubicBezTo>
                        <a:pt x="4505" y="1355"/>
                        <a:pt x="4348" y="1513"/>
                        <a:pt x="4348" y="1702"/>
                      </a:cubicBezTo>
                      <a:lnTo>
                        <a:pt x="4348" y="2080"/>
                      </a:lnTo>
                      <a:cubicBezTo>
                        <a:pt x="3938" y="2017"/>
                        <a:pt x="3623" y="1765"/>
                        <a:pt x="3623" y="1355"/>
                      </a:cubicBezTo>
                      <a:cubicBezTo>
                        <a:pt x="3623" y="977"/>
                        <a:pt x="3938" y="662"/>
                        <a:pt x="4348" y="662"/>
                      </a:cubicBezTo>
                      <a:close/>
                      <a:moveTo>
                        <a:pt x="5734" y="2017"/>
                      </a:moveTo>
                      <a:lnTo>
                        <a:pt x="5734" y="2741"/>
                      </a:lnTo>
                      <a:lnTo>
                        <a:pt x="5010" y="2741"/>
                      </a:lnTo>
                      <a:lnTo>
                        <a:pt x="5010" y="2017"/>
                      </a:lnTo>
                      <a:close/>
                      <a:moveTo>
                        <a:pt x="1418" y="1985"/>
                      </a:moveTo>
                      <a:lnTo>
                        <a:pt x="1859" y="2489"/>
                      </a:lnTo>
                      <a:lnTo>
                        <a:pt x="1355" y="2930"/>
                      </a:lnTo>
                      <a:lnTo>
                        <a:pt x="914" y="2426"/>
                      </a:lnTo>
                      <a:lnTo>
                        <a:pt x="1418" y="1985"/>
                      </a:lnTo>
                      <a:close/>
                      <a:moveTo>
                        <a:pt x="9357" y="1985"/>
                      </a:moveTo>
                      <a:lnTo>
                        <a:pt x="9861" y="2426"/>
                      </a:lnTo>
                      <a:lnTo>
                        <a:pt x="9420" y="2930"/>
                      </a:lnTo>
                      <a:lnTo>
                        <a:pt x="8916" y="2489"/>
                      </a:lnTo>
                      <a:lnTo>
                        <a:pt x="9357" y="1985"/>
                      </a:lnTo>
                      <a:close/>
                      <a:moveTo>
                        <a:pt x="5356" y="3434"/>
                      </a:moveTo>
                      <a:cubicBezTo>
                        <a:pt x="7467" y="3434"/>
                        <a:pt x="9200" y="5167"/>
                        <a:pt x="9200" y="7278"/>
                      </a:cubicBezTo>
                      <a:cubicBezTo>
                        <a:pt x="9200" y="9389"/>
                        <a:pt x="7498" y="11090"/>
                        <a:pt x="5356" y="11090"/>
                      </a:cubicBezTo>
                      <a:cubicBezTo>
                        <a:pt x="3277" y="11090"/>
                        <a:pt x="1544" y="9357"/>
                        <a:pt x="1544" y="7278"/>
                      </a:cubicBezTo>
                      <a:cubicBezTo>
                        <a:pt x="1576" y="5136"/>
                        <a:pt x="3277" y="3434"/>
                        <a:pt x="5356" y="3434"/>
                      </a:cubicBezTo>
                      <a:close/>
                      <a:moveTo>
                        <a:pt x="4316" y="0"/>
                      </a:moveTo>
                      <a:cubicBezTo>
                        <a:pt x="3560" y="0"/>
                        <a:pt x="2930" y="631"/>
                        <a:pt x="2930" y="1387"/>
                      </a:cubicBezTo>
                      <a:cubicBezTo>
                        <a:pt x="2930" y="2143"/>
                        <a:pt x="3560" y="2773"/>
                        <a:pt x="4316" y="2773"/>
                      </a:cubicBezTo>
                      <a:lnTo>
                        <a:pt x="4316" y="2899"/>
                      </a:lnTo>
                      <a:cubicBezTo>
                        <a:pt x="3749" y="3025"/>
                        <a:pt x="3214" y="3277"/>
                        <a:pt x="2741" y="3592"/>
                      </a:cubicBezTo>
                      <a:lnTo>
                        <a:pt x="2269" y="3056"/>
                      </a:lnTo>
                      <a:lnTo>
                        <a:pt x="2521" y="2804"/>
                      </a:lnTo>
                      <a:cubicBezTo>
                        <a:pt x="2741" y="2678"/>
                        <a:pt x="2741" y="2458"/>
                        <a:pt x="2615" y="2332"/>
                      </a:cubicBezTo>
                      <a:lnTo>
                        <a:pt x="1702" y="1292"/>
                      </a:lnTo>
                      <a:cubicBezTo>
                        <a:pt x="1631" y="1203"/>
                        <a:pt x="1530" y="1165"/>
                        <a:pt x="1432" y="1165"/>
                      </a:cubicBezTo>
                      <a:cubicBezTo>
                        <a:pt x="1357" y="1165"/>
                        <a:pt x="1284" y="1188"/>
                        <a:pt x="1229" y="1229"/>
                      </a:cubicBezTo>
                      <a:lnTo>
                        <a:pt x="158" y="2143"/>
                      </a:lnTo>
                      <a:cubicBezTo>
                        <a:pt x="0" y="2269"/>
                        <a:pt x="0" y="2489"/>
                        <a:pt x="126" y="2615"/>
                      </a:cubicBezTo>
                      <a:lnTo>
                        <a:pt x="1040" y="3687"/>
                      </a:lnTo>
                      <a:cubicBezTo>
                        <a:pt x="1106" y="3770"/>
                        <a:pt x="1199" y="3809"/>
                        <a:pt x="1291" y="3809"/>
                      </a:cubicBezTo>
                      <a:cubicBezTo>
                        <a:pt x="1372" y="3809"/>
                        <a:pt x="1453" y="3778"/>
                        <a:pt x="1513" y="3718"/>
                      </a:cubicBezTo>
                      <a:lnTo>
                        <a:pt x="1796" y="3498"/>
                      </a:lnTo>
                      <a:lnTo>
                        <a:pt x="2269" y="4033"/>
                      </a:lnTo>
                      <a:cubicBezTo>
                        <a:pt x="1387" y="4852"/>
                        <a:pt x="882" y="6018"/>
                        <a:pt x="882" y="7278"/>
                      </a:cubicBezTo>
                      <a:cubicBezTo>
                        <a:pt x="882" y="9735"/>
                        <a:pt x="2899" y="11783"/>
                        <a:pt x="5356" y="11783"/>
                      </a:cubicBezTo>
                      <a:cubicBezTo>
                        <a:pt x="7845" y="11783"/>
                        <a:pt x="9861" y="9735"/>
                        <a:pt x="9861" y="7278"/>
                      </a:cubicBezTo>
                      <a:cubicBezTo>
                        <a:pt x="9861" y="6081"/>
                        <a:pt x="9389" y="4915"/>
                        <a:pt x="8475" y="4033"/>
                      </a:cubicBezTo>
                      <a:lnTo>
                        <a:pt x="8948" y="3498"/>
                      </a:lnTo>
                      <a:lnTo>
                        <a:pt x="9231" y="3718"/>
                      </a:lnTo>
                      <a:cubicBezTo>
                        <a:pt x="9306" y="3778"/>
                        <a:pt x="9387" y="3809"/>
                        <a:pt x="9465" y="3809"/>
                      </a:cubicBezTo>
                      <a:cubicBezTo>
                        <a:pt x="9553" y="3809"/>
                        <a:pt x="9637" y="3770"/>
                        <a:pt x="9704" y="3687"/>
                      </a:cubicBezTo>
                      <a:lnTo>
                        <a:pt x="10617" y="2615"/>
                      </a:lnTo>
                      <a:cubicBezTo>
                        <a:pt x="10712" y="2458"/>
                        <a:pt x="10712" y="2269"/>
                        <a:pt x="10554" y="2143"/>
                      </a:cubicBezTo>
                      <a:lnTo>
                        <a:pt x="9515" y="1229"/>
                      </a:lnTo>
                      <a:cubicBezTo>
                        <a:pt x="9446" y="1188"/>
                        <a:pt x="9365" y="1165"/>
                        <a:pt x="9288" y="1165"/>
                      </a:cubicBezTo>
                      <a:cubicBezTo>
                        <a:pt x="9189" y="1165"/>
                        <a:pt x="9095" y="1203"/>
                        <a:pt x="9042" y="1292"/>
                      </a:cubicBezTo>
                      <a:lnTo>
                        <a:pt x="8129" y="2332"/>
                      </a:lnTo>
                      <a:cubicBezTo>
                        <a:pt x="8003" y="2489"/>
                        <a:pt x="8003" y="2710"/>
                        <a:pt x="8160" y="2804"/>
                      </a:cubicBezTo>
                      <a:lnTo>
                        <a:pt x="8444" y="3056"/>
                      </a:lnTo>
                      <a:lnTo>
                        <a:pt x="7971" y="3592"/>
                      </a:lnTo>
                      <a:cubicBezTo>
                        <a:pt x="7498" y="3245"/>
                        <a:pt x="6931" y="3025"/>
                        <a:pt x="6396" y="2899"/>
                      </a:cubicBezTo>
                      <a:lnTo>
                        <a:pt x="6396" y="2773"/>
                      </a:lnTo>
                      <a:cubicBezTo>
                        <a:pt x="7152" y="2773"/>
                        <a:pt x="7782" y="2143"/>
                        <a:pt x="7782" y="1387"/>
                      </a:cubicBezTo>
                      <a:cubicBezTo>
                        <a:pt x="7782" y="631"/>
                        <a:pt x="7152" y="0"/>
                        <a:pt x="63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sp>
            <p:nvSpPr>
              <p:cNvPr id="338" name="Google Shape;9235;p73">
                <a:extLst>
                  <a:ext uri="{FF2B5EF4-FFF2-40B4-BE49-F238E27FC236}">
                    <a16:creationId xmlns:a16="http://schemas.microsoft.com/office/drawing/2014/main" id="{EF306A87-E109-5EB9-1920-6737CF1E5FCB}"/>
                  </a:ext>
                </a:extLst>
              </p:cNvPr>
              <p:cNvSpPr/>
              <p:nvPr/>
            </p:nvSpPr>
            <p:spPr>
              <a:xfrm>
                <a:off x="2670025" y="2923979"/>
                <a:ext cx="501965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11879" h="11878" extrusionOk="0">
                    <a:moveTo>
                      <a:pt x="5892" y="693"/>
                    </a:moveTo>
                    <a:cubicBezTo>
                      <a:pt x="6302" y="693"/>
                      <a:pt x="6617" y="1008"/>
                      <a:pt x="6617" y="1418"/>
                    </a:cubicBezTo>
                    <a:cubicBezTo>
                      <a:pt x="6617" y="1796"/>
                      <a:pt x="6302" y="2111"/>
                      <a:pt x="5892" y="2111"/>
                    </a:cubicBezTo>
                    <a:cubicBezTo>
                      <a:pt x="5514" y="2111"/>
                      <a:pt x="5199" y="1796"/>
                      <a:pt x="5199" y="1418"/>
                    </a:cubicBezTo>
                    <a:cubicBezTo>
                      <a:pt x="5231" y="1008"/>
                      <a:pt x="5546" y="693"/>
                      <a:pt x="5892" y="693"/>
                    </a:cubicBezTo>
                    <a:close/>
                    <a:moveTo>
                      <a:pt x="5892" y="2741"/>
                    </a:moveTo>
                    <a:cubicBezTo>
                      <a:pt x="6837" y="2741"/>
                      <a:pt x="7625" y="3529"/>
                      <a:pt x="7625" y="4505"/>
                    </a:cubicBezTo>
                    <a:lnTo>
                      <a:pt x="7625" y="5545"/>
                    </a:lnTo>
                    <a:lnTo>
                      <a:pt x="4159" y="5545"/>
                    </a:lnTo>
                    <a:lnTo>
                      <a:pt x="4159" y="4505"/>
                    </a:lnTo>
                    <a:cubicBezTo>
                      <a:pt x="4159" y="3529"/>
                      <a:pt x="4947" y="2741"/>
                      <a:pt x="5892" y="2741"/>
                    </a:cubicBezTo>
                    <a:close/>
                    <a:moveTo>
                      <a:pt x="8381" y="5104"/>
                    </a:moveTo>
                    <a:cubicBezTo>
                      <a:pt x="9326" y="5356"/>
                      <a:pt x="9767" y="5703"/>
                      <a:pt x="9767" y="5892"/>
                    </a:cubicBezTo>
                    <a:cubicBezTo>
                      <a:pt x="9767" y="6238"/>
                      <a:pt x="8381" y="6931"/>
                      <a:pt x="5955" y="6931"/>
                    </a:cubicBezTo>
                    <a:cubicBezTo>
                      <a:pt x="5898" y="6932"/>
                      <a:pt x="5842" y="6932"/>
                      <a:pt x="5787" y="6932"/>
                    </a:cubicBezTo>
                    <a:cubicBezTo>
                      <a:pt x="3434" y="6932"/>
                      <a:pt x="2112" y="6292"/>
                      <a:pt x="2112" y="5892"/>
                    </a:cubicBezTo>
                    <a:cubicBezTo>
                      <a:pt x="2112" y="5703"/>
                      <a:pt x="2553" y="5388"/>
                      <a:pt x="3498" y="5104"/>
                    </a:cubicBezTo>
                    <a:lnTo>
                      <a:pt x="3498" y="5892"/>
                    </a:lnTo>
                    <a:cubicBezTo>
                      <a:pt x="3498" y="6081"/>
                      <a:pt x="3655" y="6238"/>
                      <a:pt x="3844" y="6238"/>
                    </a:cubicBezTo>
                    <a:lnTo>
                      <a:pt x="8034" y="6238"/>
                    </a:lnTo>
                    <a:cubicBezTo>
                      <a:pt x="8223" y="6238"/>
                      <a:pt x="8381" y="6081"/>
                      <a:pt x="8381" y="5892"/>
                    </a:cubicBezTo>
                    <a:lnTo>
                      <a:pt x="8381" y="5104"/>
                    </a:lnTo>
                    <a:close/>
                    <a:moveTo>
                      <a:pt x="1765" y="10428"/>
                    </a:moveTo>
                    <a:cubicBezTo>
                      <a:pt x="2427" y="10428"/>
                      <a:pt x="2805" y="10680"/>
                      <a:pt x="2805" y="10775"/>
                    </a:cubicBezTo>
                    <a:cubicBezTo>
                      <a:pt x="2805" y="10869"/>
                      <a:pt x="2427" y="11121"/>
                      <a:pt x="1765" y="11121"/>
                    </a:cubicBezTo>
                    <a:cubicBezTo>
                      <a:pt x="1072" y="11121"/>
                      <a:pt x="694" y="10869"/>
                      <a:pt x="694" y="10775"/>
                    </a:cubicBezTo>
                    <a:cubicBezTo>
                      <a:pt x="694" y="10712"/>
                      <a:pt x="1072" y="10428"/>
                      <a:pt x="1765" y="10428"/>
                    </a:cubicBezTo>
                    <a:close/>
                    <a:moveTo>
                      <a:pt x="5955" y="10428"/>
                    </a:moveTo>
                    <a:cubicBezTo>
                      <a:pt x="6617" y="10428"/>
                      <a:pt x="6963" y="10712"/>
                      <a:pt x="6963" y="10775"/>
                    </a:cubicBezTo>
                    <a:cubicBezTo>
                      <a:pt x="6963" y="10869"/>
                      <a:pt x="6617" y="11121"/>
                      <a:pt x="5955" y="11121"/>
                    </a:cubicBezTo>
                    <a:cubicBezTo>
                      <a:pt x="5262" y="11121"/>
                      <a:pt x="4915" y="10869"/>
                      <a:pt x="4915" y="10775"/>
                    </a:cubicBezTo>
                    <a:cubicBezTo>
                      <a:pt x="4915" y="10712"/>
                      <a:pt x="5262" y="10428"/>
                      <a:pt x="5955" y="10428"/>
                    </a:cubicBezTo>
                    <a:close/>
                    <a:moveTo>
                      <a:pt x="10082" y="10428"/>
                    </a:moveTo>
                    <a:cubicBezTo>
                      <a:pt x="10775" y="10428"/>
                      <a:pt x="11153" y="10680"/>
                      <a:pt x="11153" y="10775"/>
                    </a:cubicBezTo>
                    <a:cubicBezTo>
                      <a:pt x="11153" y="10869"/>
                      <a:pt x="10775" y="11121"/>
                      <a:pt x="10082" y="11121"/>
                    </a:cubicBezTo>
                    <a:cubicBezTo>
                      <a:pt x="9421" y="11121"/>
                      <a:pt x="9043" y="10869"/>
                      <a:pt x="9043" y="10775"/>
                    </a:cubicBezTo>
                    <a:cubicBezTo>
                      <a:pt x="9043" y="10712"/>
                      <a:pt x="9421" y="10428"/>
                      <a:pt x="10082" y="10428"/>
                    </a:cubicBezTo>
                    <a:close/>
                    <a:moveTo>
                      <a:pt x="5987" y="0"/>
                    </a:moveTo>
                    <a:cubicBezTo>
                      <a:pt x="5231" y="0"/>
                      <a:pt x="4600" y="630"/>
                      <a:pt x="4600" y="1355"/>
                    </a:cubicBezTo>
                    <a:cubicBezTo>
                      <a:pt x="4600" y="1733"/>
                      <a:pt x="4726" y="2016"/>
                      <a:pt x="4947" y="2300"/>
                    </a:cubicBezTo>
                    <a:cubicBezTo>
                      <a:pt x="4159" y="2710"/>
                      <a:pt x="3624" y="3497"/>
                      <a:pt x="3561" y="4442"/>
                    </a:cubicBezTo>
                    <a:cubicBezTo>
                      <a:pt x="2742" y="4631"/>
                      <a:pt x="1481" y="5072"/>
                      <a:pt x="1481" y="5923"/>
                    </a:cubicBezTo>
                    <a:cubicBezTo>
                      <a:pt x="1481" y="6679"/>
                      <a:pt x="2427" y="7120"/>
                      <a:pt x="3151" y="7309"/>
                    </a:cubicBezTo>
                    <a:lnTo>
                      <a:pt x="1954" y="9798"/>
                    </a:lnTo>
                    <a:lnTo>
                      <a:pt x="1828" y="9798"/>
                    </a:lnTo>
                    <a:cubicBezTo>
                      <a:pt x="851" y="9798"/>
                      <a:pt x="64" y="10239"/>
                      <a:pt x="64" y="10806"/>
                    </a:cubicBezTo>
                    <a:cubicBezTo>
                      <a:pt x="1" y="11373"/>
                      <a:pt x="725" y="11846"/>
                      <a:pt x="1765" y="11846"/>
                    </a:cubicBezTo>
                    <a:cubicBezTo>
                      <a:pt x="2679" y="11846"/>
                      <a:pt x="3498" y="11436"/>
                      <a:pt x="3498" y="10806"/>
                    </a:cubicBezTo>
                    <a:cubicBezTo>
                      <a:pt x="3498" y="10334"/>
                      <a:pt x="3057" y="10019"/>
                      <a:pt x="2584" y="9924"/>
                    </a:cubicBezTo>
                    <a:lnTo>
                      <a:pt x="3781" y="7498"/>
                    </a:lnTo>
                    <a:cubicBezTo>
                      <a:pt x="4317" y="7624"/>
                      <a:pt x="4947" y="7656"/>
                      <a:pt x="5577" y="7719"/>
                    </a:cubicBezTo>
                    <a:lnTo>
                      <a:pt x="5577" y="9830"/>
                    </a:lnTo>
                    <a:cubicBezTo>
                      <a:pt x="4947" y="9924"/>
                      <a:pt x="4222" y="10239"/>
                      <a:pt x="4222" y="10869"/>
                    </a:cubicBezTo>
                    <a:cubicBezTo>
                      <a:pt x="4222" y="11499"/>
                      <a:pt x="5041" y="11877"/>
                      <a:pt x="5955" y="11877"/>
                    </a:cubicBezTo>
                    <a:cubicBezTo>
                      <a:pt x="6837" y="11877"/>
                      <a:pt x="7688" y="11499"/>
                      <a:pt x="7688" y="10869"/>
                    </a:cubicBezTo>
                    <a:cubicBezTo>
                      <a:pt x="7688" y="10239"/>
                      <a:pt x="6932" y="9924"/>
                      <a:pt x="6302" y="9830"/>
                    </a:cubicBezTo>
                    <a:lnTo>
                      <a:pt x="6302" y="7719"/>
                    </a:lnTo>
                    <a:cubicBezTo>
                      <a:pt x="6932" y="7719"/>
                      <a:pt x="7562" y="7624"/>
                      <a:pt x="8097" y="7498"/>
                    </a:cubicBezTo>
                    <a:lnTo>
                      <a:pt x="9295" y="9924"/>
                    </a:lnTo>
                    <a:cubicBezTo>
                      <a:pt x="8822" y="10082"/>
                      <a:pt x="8381" y="10334"/>
                      <a:pt x="8381" y="10806"/>
                    </a:cubicBezTo>
                    <a:cubicBezTo>
                      <a:pt x="8381" y="11436"/>
                      <a:pt x="9200" y="11846"/>
                      <a:pt x="10114" y="11846"/>
                    </a:cubicBezTo>
                    <a:cubicBezTo>
                      <a:pt x="11090" y="11846"/>
                      <a:pt x="11878" y="11405"/>
                      <a:pt x="11878" y="10806"/>
                    </a:cubicBezTo>
                    <a:cubicBezTo>
                      <a:pt x="11878" y="10239"/>
                      <a:pt x="11153" y="9798"/>
                      <a:pt x="10114" y="9798"/>
                    </a:cubicBezTo>
                    <a:lnTo>
                      <a:pt x="9988" y="9798"/>
                    </a:lnTo>
                    <a:lnTo>
                      <a:pt x="8822" y="7309"/>
                    </a:lnTo>
                    <a:cubicBezTo>
                      <a:pt x="9515" y="7120"/>
                      <a:pt x="10460" y="6679"/>
                      <a:pt x="10460" y="5923"/>
                    </a:cubicBezTo>
                    <a:cubicBezTo>
                      <a:pt x="10460" y="5072"/>
                      <a:pt x="9200" y="4631"/>
                      <a:pt x="8381" y="4442"/>
                    </a:cubicBezTo>
                    <a:cubicBezTo>
                      <a:pt x="8350" y="3497"/>
                      <a:pt x="7782" y="2710"/>
                      <a:pt x="6995" y="2300"/>
                    </a:cubicBezTo>
                    <a:cubicBezTo>
                      <a:pt x="7247" y="2080"/>
                      <a:pt x="7341" y="1764"/>
                      <a:pt x="7341" y="1355"/>
                    </a:cubicBezTo>
                    <a:cubicBezTo>
                      <a:pt x="7341" y="630"/>
                      <a:pt x="6711" y="0"/>
                      <a:pt x="59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/>
                </a:endParaRPr>
              </a:p>
            </p:txBody>
          </p:sp>
          <p:grpSp>
            <p:nvGrpSpPr>
              <p:cNvPr id="339" name="Google Shape;9236;p73">
                <a:extLst>
                  <a:ext uri="{FF2B5EF4-FFF2-40B4-BE49-F238E27FC236}">
                    <a16:creationId xmlns:a16="http://schemas.microsoft.com/office/drawing/2014/main" id="{374E8B9E-01FC-4644-13CC-B61ADD6F8285}"/>
                  </a:ext>
                </a:extLst>
              </p:cNvPr>
              <p:cNvGrpSpPr/>
              <p:nvPr/>
            </p:nvGrpSpPr>
            <p:grpSpPr>
              <a:xfrm>
                <a:off x="5851480" y="1688532"/>
                <a:ext cx="500612" cy="499303"/>
                <a:chOff x="3599700" y="1954475"/>
                <a:chExt cx="296175" cy="295400"/>
              </a:xfrm>
              <a:grpFill/>
            </p:grpSpPr>
            <p:sp>
              <p:nvSpPr>
                <p:cNvPr id="412" name="Google Shape;9237;p73">
                  <a:extLst>
                    <a:ext uri="{FF2B5EF4-FFF2-40B4-BE49-F238E27FC236}">
                      <a16:creationId xmlns:a16="http://schemas.microsoft.com/office/drawing/2014/main" id="{A154EAEE-DA47-949C-DA0A-ACC116AE37E4}"/>
                    </a:ext>
                  </a:extLst>
                </p:cNvPr>
                <p:cNvSpPr/>
                <p:nvPr/>
              </p:nvSpPr>
              <p:spPr>
                <a:xfrm>
                  <a:off x="3599700" y="1954475"/>
                  <a:ext cx="296175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7" h="11816" extrusionOk="0">
                      <a:moveTo>
                        <a:pt x="3151" y="694"/>
                      </a:moveTo>
                      <a:cubicBezTo>
                        <a:pt x="3718" y="694"/>
                        <a:pt x="4159" y="1166"/>
                        <a:pt x="4159" y="1734"/>
                      </a:cubicBezTo>
                      <a:cubicBezTo>
                        <a:pt x="4159" y="2301"/>
                        <a:pt x="3686" y="2742"/>
                        <a:pt x="3151" y="2742"/>
                      </a:cubicBezTo>
                      <a:cubicBezTo>
                        <a:pt x="2584" y="2742"/>
                        <a:pt x="2111" y="2269"/>
                        <a:pt x="2111" y="1734"/>
                      </a:cubicBezTo>
                      <a:cubicBezTo>
                        <a:pt x="2080" y="1166"/>
                        <a:pt x="2552" y="694"/>
                        <a:pt x="3151" y="694"/>
                      </a:cubicBezTo>
                      <a:close/>
                      <a:moveTo>
                        <a:pt x="8727" y="694"/>
                      </a:moveTo>
                      <a:cubicBezTo>
                        <a:pt x="9326" y="694"/>
                        <a:pt x="9767" y="1166"/>
                        <a:pt x="9767" y="1734"/>
                      </a:cubicBezTo>
                      <a:cubicBezTo>
                        <a:pt x="9767" y="2301"/>
                        <a:pt x="9294" y="2742"/>
                        <a:pt x="8727" y="2742"/>
                      </a:cubicBezTo>
                      <a:cubicBezTo>
                        <a:pt x="8128" y="2742"/>
                        <a:pt x="7719" y="2269"/>
                        <a:pt x="7719" y="1734"/>
                      </a:cubicBezTo>
                      <a:cubicBezTo>
                        <a:pt x="7656" y="1166"/>
                        <a:pt x="8128" y="694"/>
                        <a:pt x="8727" y="694"/>
                      </a:cubicBezTo>
                      <a:close/>
                      <a:moveTo>
                        <a:pt x="5923" y="4852"/>
                      </a:moveTo>
                      <a:cubicBezTo>
                        <a:pt x="6522" y="4852"/>
                        <a:pt x="6994" y="5325"/>
                        <a:pt x="6994" y="5861"/>
                      </a:cubicBezTo>
                      <a:cubicBezTo>
                        <a:pt x="6994" y="6396"/>
                        <a:pt x="6522" y="6869"/>
                        <a:pt x="5923" y="6869"/>
                      </a:cubicBezTo>
                      <a:cubicBezTo>
                        <a:pt x="5356" y="6869"/>
                        <a:pt x="4883" y="6428"/>
                        <a:pt x="4883" y="5861"/>
                      </a:cubicBezTo>
                      <a:cubicBezTo>
                        <a:pt x="4883" y="5294"/>
                        <a:pt x="5356" y="4852"/>
                        <a:pt x="5923" y="4852"/>
                      </a:cubicBezTo>
                      <a:close/>
                      <a:moveTo>
                        <a:pt x="3151" y="3466"/>
                      </a:moveTo>
                      <a:cubicBezTo>
                        <a:pt x="3875" y="3466"/>
                        <a:pt x="4600" y="3813"/>
                        <a:pt x="5072" y="4380"/>
                      </a:cubicBezTo>
                      <a:cubicBezTo>
                        <a:pt x="4537" y="4695"/>
                        <a:pt x="4159" y="5231"/>
                        <a:pt x="4159" y="5861"/>
                      </a:cubicBezTo>
                      <a:cubicBezTo>
                        <a:pt x="4159" y="6239"/>
                        <a:pt x="4285" y="6617"/>
                        <a:pt x="4505" y="6900"/>
                      </a:cubicBezTo>
                      <a:lnTo>
                        <a:pt x="693" y="6900"/>
                      </a:lnTo>
                      <a:lnTo>
                        <a:pt x="693" y="5892"/>
                      </a:lnTo>
                      <a:cubicBezTo>
                        <a:pt x="693" y="4569"/>
                        <a:pt x="1796" y="3466"/>
                        <a:pt x="3151" y="3466"/>
                      </a:cubicBezTo>
                      <a:close/>
                      <a:moveTo>
                        <a:pt x="8696" y="3498"/>
                      </a:moveTo>
                      <a:cubicBezTo>
                        <a:pt x="10019" y="3498"/>
                        <a:pt x="11121" y="4600"/>
                        <a:pt x="11121" y="5955"/>
                      </a:cubicBezTo>
                      <a:lnTo>
                        <a:pt x="11121" y="6932"/>
                      </a:lnTo>
                      <a:lnTo>
                        <a:pt x="7309" y="6932"/>
                      </a:lnTo>
                      <a:cubicBezTo>
                        <a:pt x="7561" y="6617"/>
                        <a:pt x="7656" y="6270"/>
                        <a:pt x="7656" y="5892"/>
                      </a:cubicBezTo>
                      <a:cubicBezTo>
                        <a:pt x="7656" y="5262"/>
                        <a:pt x="7309" y="4726"/>
                        <a:pt x="6774" y="4411"/>
                      </a:cubicBezTo>
                      <a:cubicBezTo>
                        <a:pt x="7215" y="3813"/>
                        <a:pt x="7939" y="3498"/>
                        <a:pt x="8696" y="3498"/>
                      </a:cubicBezTo>
                      <a:close/>
                      <a:moveTo>
                        <a:pt x="5923" y="7625"/>
                      </a:moveTo>
                      <a:cubicBezTo>
                        <a:pt x="6207" y="7625"/>
                        <a:pt x="6490" y="7656"/>
                        <a:pt x="6711" y="7751"/>
                      </a:cubicBezTo>
                      <a:lnTo>
                        <a:pt x="5923" y="8791"/>
                      </a:lnTo>
                      <a:lnTo>
                        <a:pt x="5135" y="7751"/>
                      </a:lnTo>
                      <a:cubicBezTo>
                        <a:pt x="5388" y="7688"/>
                        <a:pt x="5671" y="7625"/>
                        <a:pt x="5923" y="7625"/>
                      </a:cubicBezTo>
                      <a:close/>
                      <a:moveTo>
                        <a:pt x="4505" y="8066"/>
                      </a:moveTo>
                      <a:lnTo>
                        <a:pt x="5577" y="9484"/>
                      </a:lnTo>
                      <a:lnTo>
                        <a:pt x="5577" y="11153"/>
                      </a:lnTo>
                      <a:lnTo>
                        <a:pt x="3497" y="11153"/>
                      </a:lnTo>
                      <a:lnTo>
                        <a:pt x="3497" y="10019"/>
                      </a:lnTo>
                      <a:cubicBezTo>
                        <a:pt x="3497" y="9200"/>
                        <a:pt x="3875" y="8507"/>
                        <a:pt x="4505" y="8066"/>
                      </a:cubicBezTo>
                      <a:close/>
                      <a:moveTo>
                        <a:pt x="7341" y="8066"/>
                      </a:moveTo>
                      <a:cubicBezTo>
                        <a:pt x="7939" y="8507"/>
                        <a:pt x="8381" y="9263"/>
                        <a:pt x="8381" y="10051"/>
                      </a:cubicBezTo>
                      <a:lnTo>
                        <a:pt x="8381" y="11153"/>
                      </a:lnTo>
                      <a:lnTo>
                        <a:pt x="6301" y="11153"/>
                      </a:lnTo>
                      <a:lnTo>
                        <a:pt x="6301" y="9484"/>
                      </a:lnTo>
                      <a:lnTo>
                        <a:pt x="7341" y="8066"/>
                      </a:lnTo>
                      <a:close/>
                      <a:moveTo>
                        <a:pt x="3088" y="1"/>
                      </a:moveTo>
                      <a:cubicBezTo>
                        <a:pt x="2143" y="1"/>
                        <a:pt x="1355" y="788"/>
                        <a:pt x="1355" y="1734"/>
                      </a:cubicBezTo>
                      <a:cubicBezTo>
                        <a:pt x="1355" y="2238"/>
                        <a:pt x="1575" y="2679"/>
                        <a:pt x="1922" y="2994"/>
                      </a:cubicBezTo>
                      <a:cubicBezTo>
                        <a:pt x="788" y="3466"/>
                        <a:pt x="0" y="4569"/>
                        <a:pt x="0" y="5861"/>
                      </a:cubicBezTo>
                      <a:lnTo>
                        <a:pt x="0" y="7247"/>
                      </a:lnTo>
                      <a:cubicBezTo>
                        <a:pt x="0" y="7436"/>
                        <a:pt x="158" y="7593"/>
                        <a:pt x="347" y="7593"/>
                      </a:cubicBezTo>
                      <a:lnTo>
                        <a:pt x="3938" y="7593"/>
                      </a:lnTo>
                      <a:cubicBezTo>
                        <a:pt x="3214" y="8192"/>
                        <a:pt x="2741" y="9043"/>
                        <a:pt x="2741" y="10019"/>
                      </a:cubicBezTo>
                      <a:lnTo>
                        <a:pt x="2741" y="11437"/>
                      </a:lnTo>
                      <a:cubicBezTo>
                        <a:pt x="2741" y="11658"/>
                        <a:pt x="2899" y="11815"/>
                        <a:pt x="3088" y="11815"/>
                      </a:cubicBezTo>
                      <a:lnTo>
                        <a:pt x="8696" y="11815"/>
                      </a:lnTo>
                      <a:cubicBezTo>
                        <a:pt x="8885" y="11815"/>
                        <a:pt x="9042" y="11658"/>
                        <a:pt x="9042" y="11437"/>
                      </a:cubicBezTo>
                      <a:lnTo>
                        <a:pt x="9042" y="10019"/>
                      </a:lnTo>
                      <a:cubicBezTo>
                        <a:pt x="9042" y="9043"/>
                        <a:pt x="8570" y="8192"/>
                        <a:pt x="7876" y="7593"/>
                      </a:cubicBezTo>
                      <a:lnTo>
                        <a:pt x="11436" y="7593"/>
                      </a:lnTo>
                      <a:cubicBezTo>
                        <a:pt x="11657" y="7593"/>
                        <a:pt x="11815" y="7436"/>
                        <a:pt x="11815" y="7247"/>
                      </a:cubicBezTo>
                      <a:lnTo>
                        <a:pt x="11815" y="5861"/>
                      </a:lnTo>
                      <a:cubicBezTo>
                        <a:pt x="11846" y="4600"/>
                        <a:pt x="11027" y="3466"/>
                        <a:pt x="9861" y="2994"/>
                      </a:cubicBezTo>
                      <a:cubicBezTo>
                        <a:pt x="10239" y="2679"/>
                        <a:pt x="10428" y="2206"/>
                        <a:pt x="10428" y="1734"/>
                      </a:cubicBezTo>
                      <a:cubicBezTo>
                        <a:pt x="10428" y="788"/>
                        <a:pt x="9641" y="1"/>
                        <a:pt x="8696" y="1"/>
                      </a:cubicBezTo>
                      <a:cubicBezTo>
                        <a:pt x="7750" y="1"/>
                        <a:pt x="6963" y="788"/>
                        <a:pt x="6963" y="1734"/>
                      </a:cubicBezTo>
                      <a:cubicBezTo>
                        <a:pt x="6963" y="2238"/>
                        <a:pt x="7152" y="2679"/>
                        <a:pt x="7498" y="2994"/>
                      </a:cubicBezTo>
                      <a:cubicBezTo>
                        <a:pt x="6931" y="3214"/>
                        <a:pt x="6396" y="3624"/>
                        <a:pt x="6049" y="4159"/>
                      </a:cubicBezTo>
                      <a:lnTo>
                        <a:pt x="5734" y="4159"/>
                      </a:lnTo>
                      <a:cubicBezTo>
                        <a:pt x="5388" y="3655"/>
                        <a:pt x="4883" y="3214"/>
                        <a:pt x="4285" y="2994"/>
                      </a:cubicBezTo>
                      <a:cubicBezTo>
                        <a:pt x="4631" y="2679"/>
                        <a:pt x="4820" y="2238"/>
                        <a:pt x="4820" y="1734"/>
                      </a:cubicBezTo>
                      <a:cubicBezTo>
                        <a:pt x="4820" y="788"/>
                        <a:pt x="4033" y="1"/>
                        <a:pt x="3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413" name="Google Shape;9238;p73">
                  <a:extLst>
                    <a:ext uri="{FF2B5EF4-FFF2-40B4-BE49-F238E27FC236}">
                      <a16:creationId xmlns:a16="http://schemas.microsoft.com/office/drawing/2014/main" id="{F5B8ED50-B8C1-EBCC-317B-A569CB6A3ECA}"/>
                    </a:ext>
                  </a:extLst>
                </p:cNvPr>
                <p:cNvSpPr/>
                <p:nvPr/>
              </p:nvSpPr>
              <p:spPr>
                <a:xfrm>
                  <a:off x="3825750" y="2075775"/>
                  <a:ext cx="35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lnTo>
                        <a:pt x="1071" y="694"/>
                      </a:lnTo>
                      <a:cubicBezTo>
                        <a:pt x="1260" y="694"/>
                        <a:pt x="1418" y="536"/>
                        <a:pt x="1418" y="347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414" name="Google Shape;9239;p73">
                  <a:extLst>
                    <a:ext uri="{FF2B5EF4-FFF2-40B4-BE49-F238E27FC236}">
                      <a16:creationId xmlns:a16="http://schemas.microsoft.com/office/drawing/2014/main" id="{A504CC3F-E211-979A-476B-B450232B8040}"/>
                    </a:ext>
                  </a:extLst>
                </p:cNvPr>
                <p:cNvSpPr/>
                <p:nvPr/>
              </p:nvSpPr>
              <p:spPr>
                <a:xfrm>
                  <a:off x="3633550" y="2075775"/>
                  <a:ext cx="354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694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79" y="694"/>
                      </a:cubicBezTo>
                      <a:lnTo>
                        <a:pt x="1072" y="694"/>
                      </a:lnTo>
                      <a:cubicBezTo>
                        <a:pt x="1261" y="694"/>
                        <a:pt x="1419" y="536"/>
                        <a:pt x="1419" y="347"/>
                      </a:cubicBezTo>
                      <a:cubicBezTo>
                        <a:pt x="1419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340" name="Google Shape;9240;p73">
                <a:extLst>
                  <a:ext uri="{FF2B5EF4-FFF2-40B4-BE49-F238E27FC236}">
                    <a16:creationId xmlns:a16="http://schemas.microsoft.com/office/drawing/2014/main" id="{47A8B071-6256-F775-815E-BEE203B8769B}"/>
                  </a:ext>
                </a:extLst>
              </p:cNvPr>
              <p:cNvGrpSpPr/>
              <p:nvPr/>
            </p:nvGrpSpPr>
            <p:grpSpPr>
              <a:xfrm>
                <a:off x="5852810" y="2282300"/>
                <a:ext cx="497951" cy="497951"/>
                <a:chOff x="3601275" y="2319150"/>
                <a:chExt cx="294600" cy="294600"/>
              </a:xfrm>
              <a:grpFill/>
            </p:grpSpPr>
            <p:sp>
              <p:nvSpPr>
                <p:cNvPr id="410" name="Google Shape;9241;p73">
                  <a:extLst>
                    <a:ext uri="{FF2B5EF4-FFF2-40B4-BE49-F238E27FC236}">
                      <a16:creationId xmlns:a16="http://schemas.microsoft.com/office/drawing/2014/main" id="{9B4976BE-9EDC-5A2D-5289-89ACF54C0A83}"/>
                    </a:ext>
                  </a:extLst>
                </p:cNvPr>
                <p:cNvSpPr/>
                <p:nvPr/>
              </p:nvSpPr>
              <p:spPr>
                <a:xfrm>
                  <a:off x="3601275" y="2319150"/>
                  <a:ext cx="294600" cy="29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784" extrusionOk="0">
                      <a:moveTo>
                        <a:pt x="8223" y="694"/>
                      </a:moveTo>
                      <a:cubicBezTo>
                        <a:pt x="8696" y="725"/>
                        <a:pt x="9168" y="914"/>
                        <a:pt x="9546" y="1198"/>
                      </a:cubicBezTo>
                      <a:lnTo>
                        <a:pt x="7057" y="3687"/>
                      </a:lnTo>
                      <a:cubicBezTo>
                        <a:pt x="6774" y="3498"/>
                        <a:pt x="6459" y="3340"/>
                        <a:pt x="6144" y="3245"/>
                      </a:cubicBezTo>
                      <a:lnTo>
                        <a:pt x="8223" y="694"/>
                      </a:lnTo>
                      <a:close/>
                      <a:moveTo>
                        <a:pt x="10523" y="1198"/>
                      </a:moveTo>
                      <a:cubicBezTo>
                        <a:pt x="10838" y="1576"/>
                        <a:pt x="11027" y="2111"/>
                        <a:pt x="11027" y="2615"/>
                      </a:cubicBezTo>
                      <a:lnTo>
                        <a:pt x="8286" y="4852"/>
                      </a:lnTo>
                      <a:lnTo>
                        <a:pt x="7561" y="4159"/>
                      </a:lnTo>
                      <a:lnTo>
                        <a:pt x="10523" y="1198"/>
                      </a:lnTo>
                      <a:close/>
                      <a:moveTo>
                        <a:pt x="5592" y="3923"/>
                      </a:moveTo>
                      <a:cubicBezTo>
                        <a:pt x="6033" y="3923"/>
                        <a:pt x="6474" y="4096"/>
                        <a:pt x="6805" y="4443"/>
                      </a:cubicBezTo>
                      <a:cubicBezTo>
                        <a:pt x="7498" y="5104"/>
                        <a:pt x="7498" y="6207"/>
                        <a:pt x="6805" y="6869"/>
                      </a:cubicBezTo>
                      <a:cubicBezTo>
                        <a:pt x="6474" y="7199"/>
                        <a:pt x="6033" y="7365"/>
                        <a:pt x="5592" y="7365"/>
                      </a:cubicBezTo>
                      <a:cubicBezTo>
                        <a:pt x="5151" y="7365"/>
                        <a:pt x="4710" y="7199"/>
                        <a:pt x="4379" y="6869"/>
                      </a:cubicBezTo>
                      <a:cubicBezTo>
                        <a:pt x="3718" y="6207"/>
                        <a:pt x="3718" y="5104"/>
                        <a:pt x="4379" y="4443"/>
                      </a:cubicBezTo>
                      <a:cubicBezTo>
                        <a:pt x="4710" y="4096"/>
                        <a:pt x="5151" y="3923"/>
                        <a:pt x="5592" y="3923"/>
                      </a:cubicBezTo>
                      <a:close/>
                      <a:moveTo>
                        <a:pt x="8034" y="5577"/>
                      </a:moveTo>
                      <a:lnTo>
                        <a:pt x="8191" y="5734"/>
                      </a:lnTo>
                      <a:cubicBezTo>
                        <a:pt x="8696" y="6270"/>
                        <a:pt x="9326" y="6742"/>
                        <a:pt x="10019" y="7058"/>
                      </a:cubicBezTo>
                      <a:lnTo>
                        <a:pt x="9420" y="7278"/>
                      </a:lnTo>
                      <a:cubicBezTo>
                        <a:pt x="9263" y="7310"/>
                        <a:pt x="9168" y="7467"/>
                        <a:pt x="9168" y="7593"/>
                      </a:cubicBezTo>
                      <a:lnTo>
                        <a:pt x="9168" y="8066"/>
                      </a:lnTo>
                      <a:cubicBezTo>
                        <a:pt x="8601" y="7814"/>
                        <a:pt x="8034" y="7467"/>
                        <a:pt x="7561" y="7058"/>
                      </a:cubicBezTo>
                      <a:cubicBezTo>
                        <a:pt x="7876" y="6648"/>
                        <a:pt x="8034" y="6175"/>
                        <a:pt x="8034" y="5608"/>
                      </a:cubicBezTo>
                      <a:lnTo>
                        <a:pt x="8034" y="5577"/>
                      </a:lnTo>
                      <a:close/>
                      <a:moveTo>
                        <a:pt x="3245" y="6081"/>
                      </a:moveTo>
                      <a:cubicBezTo>
                        <a:pt x="3308" y="6427"/>
                        <a:pt x="3466" y="6806"/>
                        <a:pt x="3655" y="7058"/>
                      </a:cubicBezTo>
                      <a:lnTo>
                        <a:pt x="1197" y="9546"/>
                      </a:lnTo>
                      <a:cubicBezTo>
                        <a:pt x="882" y="9200"/>
                        <a:pt x="662" y="8696"/>
                        <a:pt x="630" y="8160"/>
                      </a:cubicBezTo>
                      <a:lnTo>
                        <a:pt x="3245" y="6081"/>
                      </a:lnTo>
                      <a:close/>
                      <a:moveTo>
                        <a:pt x="7057" y="7593"/>
                      </a:moveTo>
                      <a:cubicBezTo>
                        <a:pt x="7435" y="8066"/>
                        <a:pt x="7813" y="8601"/>
                        <a:pt x="8034" y="9200"/>
                      </a:cubicBezTo>
                      <a:lnTo>
                        <a:pt x="7561" y="9200"/>
                      </a:lnTo>
                      <a:cubicBezTo>
                        <a:pt x="7404" y="9200"/>
                        <a:pt x="7278" y="9263"/>
                        <a:pt x="7246" y="9420"/>
                      </a:cubicBezTo>
                      <a:lnTo>
                        <a:pt x="7057" y="10019"/>
                      </a:lnTo>
                      <a:cubicBezTo>
                        <a:pt x="6742" y="9357"/>
                        <a:pt x="6270" y="8727"/>
                        <a:pt x="5766" y="8223"/>
                      </a:cubicBezTo>
                      <a:lnTo>
                        <a:pt x="5608" y="8066"/>
                      </a:lnTo>
                      <a:lnTo>
                        <a:pt x="5640" y="8066"/>
                      </a:lnTo>
                      <a:cubicBezTo>
                        <a:pt x="6144" y="8066"/>
                        <a:pt x="6648" y="7877"/>
                        <a:pt x="7057" y="7593"/>
                      </a:cubicBezTo>
                      <a:close/>
                      <a:moveTo>
                        <a:pt x="4096" y="7625"/>
                      </a:moveTo>
                      <a:lnTo>
                        <a:pt x="4820" y="8318"/>
                      </a:lnTo>
                      <a:lnTo>
                        <a:pt x="2552" y="11090"/>
                      </a:lnTo>
                      <a:cubicBezTo>
                        <a:pt x="2048" y="11059"/>
                        <a:pt x="1575" y="10901"/>
                        <a:pt x="1134" y="10586"/>
                      </a:cubicBezTo>
                      <a:lnTo>
                        <a:pt x="4096" y="7625"/>
                      </a:lnTo>
                      <a:close/>
                      <a:moveTo>
                        <a:pt x="8160" y="0"/>
                      </a:moveTo>
                      <a:cubicBezTo>
                        <a:pt x="8034" y="0"/>
                        <a:pt x="7971" y="63"/>
                        <a:pt x="7876" y="126"/>
                      </a:cubicBezTo>
                      <a:lnTo>
                        <a:pt x="5356" y="3245"/>
                      </a:lnTo>
                      <a:cubicBezTo>
                        <a:pt x="4852" y="3308"/>
                        <a:pt x="4348" y="3529"/>
                        <a:pt x="3938" y="3970"/>
                      </a:cubicBezTo>
                      <a:cubicBezTo>
                        <a:pt x="3592" y="4317"/>
                        <a:pt x="3340" y="4758"/>
                        <a:pt x="3277" y="5262"/>
                      </a:cubicBezTo>
                      <a:lnTo>
                        <a:pt x="126" y="7782"/>
                      </a:lnTo>
                      <a:cubicBezTo>
                        <a:pt x="32" y="7845"/>
                        <a:pt x="0" y="7940"/>
                        <a:pt x="0" y="8066"/>
                      </a:cubicBezTo>
                      <a:cubicBezTo>
                        <a:pt x="0" y="8790"/>
                        <a:pt x="284" y="9546"/>
                        <a:pt x="756" y="10114"/>
                      </a:cubicBezTo>
                      <a:lnTo>
                        <a:pt x="473" y="10366"/>
                      </a:lnTo>
                      <a:cubicBezTo>
                        <a:pt x="410" y="10460"/>
                        <a:pt x="347" y="10523"/>
                        <a:pt x="347" y="10618"/>
                      </a:cubicBezTo>
                      <a:cubicBezTo>
                        <a:pt x="347" y="10681"/>
                        <a:pt x="410" y="10807"/>
                        <a:pt x="473" y="10838"/>
                      </a:cubicBezTo>
                      <a:cubicBezTo>
                        <a:pt x="1103" y="11468"/>
                        <a:pt x="1922" y="11783"/>
                        <a:pt x="2804" y="11783"/>
                      </a:cubicBezTo>
                      <a:cubicBezTo>
                        <a:pt x="2930" y="11783"/>
                        <a:pt x="2993" y="11752"/>
                        <a:pt x="3088" y="11657"/>
                      </a:cubicBezTo>
                      <a:lnTo>
                        <a:pt x="5388" y="8790"/>
                      </a:lnTo>
                      <a:cubicBezTo>
                        <a:pt x="6018" y="9452"/>
                        <a:pt x="6553" y="10303"/>
                        <a:pt x="6805" y="11153"/>
                      </a:cubicBezTo>
                      <a:cubicBezTo>
                        <a:pt x="6868" y="11311"/>
                        <a:pt x="7026" y="11405"/>
                        <a:pt x="7120" y="11405"/>
                      </a:cubicBezTo>
                      <a:cubicBezTo>
                        <a:pt x="7278" y="11405"/>
                        <a:pt x="7404" y="11311"/>
                        <a:pt x="7435" y="11153"/>
                      </a:cubicBezTo>
                      <a:lnTo>
                        <a:pt x="7845" y="9924"/>
                      </a:lnTo>
                      <a:lnTo>
                        <a:pt x="8601" y="9924"/>
                      </a:lnTo>
                      <a:cubicBezTo>
                        <a:pt x="8696" y="9924"/>
                        <a:pt x="8790" y="9893"/>
                        <a:pt x="8853" y="9767"/>
                      </a:cubicBezTo>
                      <a:cubicBezTo>
                        <a:pt x="8948" y="9704"/>
                        <a:pt x="8948" y="9578"/>
                        <a:pt x="8916" y="9452"/>
                      </a:cubicBezTo>
                      <a:cubicBezTo>
                        <a:pt x="8790" y="9137"/>
                        <a:pt x="8664" y="8822"/>
                        <a:pt x="8507" y="8507"/>
                      </a:cubicBezTo>
                      <a:lnTo>
                        <a:pt x="8507" y="8507"/>
                      </a:lnTo>
                      <a:cubicBezTo>
                        <a:pt x="8822" y="8664"/>
                        <a:pt x="9137" y="8790"/>
                        <a:pt x="9452" y="8916"/>
                      </a:cubicBezTo>
                      <a:cubicBezTo>
                        <a:pt x="9489" y="8926"/>
                        <a:pt x="9526" y="8929"/>
                        <a:pt x="9561" y="8929"/>
                      </a:cubicBezTo>
                      <a:cubicBezTo>
                        <a:pt x="9646" y="8929"/>
                        <a:pt x="9722" y="8907"/>
                        <a:pt x="9767" y="8885"/>
                      </a:cubicBezTo>
                      <a:cubicBezTo>
                        <a:pt x="9861" y="8790"/>
                        <a:pt x="9924" y="8727"/>
                        <a:pt x="9924" y="8601"/>
                      </a:cubicBezTo>
                      <a:lnTo>
                        <a:pt x="9924" y="7845"/>
                      </a:lnTo>
                      <a:lnTo>
                        <a:pt x="11153" y="7467"/>
                      </a:lnTo>
                      <a:cubicBezTo>
                        <a:pt x="11310" y="7404"/>
                        <a:pt x="11373" y="7247"/>
                        <a:pt x="11373" y="7152"/>
                      </a:cubicBezTo>
                      <a:cubicBezTo>
                        <a:pt x="11373" y="6995"/>
                        <a:pt x="11310" y="6869"/>
                        <a:pt x="11153" y="6837"/>
                      </a:cubicBezTo>
                      <a:cubicBezTo>
                        <a:pt x="10271" y="6553"/>
                        <a:pt x="9452" y="6049"/>
                        <a:pt x="8790" y="5419"/>
                      </a:cubicBezTo>
                      <a:lnTo>
                        <a:pt x="11657" y="3088"/>
                      </a:lnTo>
                      <a:cubicBezTo>
                        <a:pt x="11689" y="2962"/>
                        <a:pt x="11783" y="2867"/>
                        <a:pt x="11783" y="2773"/>
                      </a:cubicBezTo>
                      <a:cubicBezTo>
                        <a:pt x="11783" y="1922"/>
                        <a:pt x="11436" y="1072"/>
                        <a:pt x="10838" y="442"/>
                      </a:cubicBezTo>
                      <a:cubicBezTo>
                        <a:pt x="10775" y="379"/>
                        <a:pt x="10688" y="347"/>
                        <a:pt x="10602" y="347"/>
                      </a:cubicBezTo>
                      <a:cubicBezTo>
                        <a:pt x="10515" y="347"/>
                        <a:pt x="10428" y="379"/>
                        <a:pt x="10365" y="442"/>
                      </a:cubicBezTo>
                      <a:lnTo>
                        <a:pt x="10082" y="725"/>
                      </a:lnTo>
                      <a:cubicBezTo>
                        <a:pt x="9546" y="284"/>
                        <a:pt x="8853" y="0"/>
                        <a:pt x="816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411" name="Google Shape;9242;p73">
                  <a:extLst>
                    <a:ext uri="{FF2B5EF4-FFF2-40B4-BE49-F238E27FC236}">
                      <a16:creationId xmlns:a16="http://schemas.microsoft.com/office/drawing/2014/main" id="{E17863E7-E558-9AF7-6729-61F0D8FDD380}"/>
                    </a:ext>
                  </a:extLst>
                </p:cNvPr>
                <p:cNvSpPr/>
                <p:nvPr/>
              </p:nvSpPr>
              <p:spPr>
                <a:xfrm>
                  <a:off x="3713900" y="2434350"/>
                  <a:ext cx="55950" cy="5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8" h="2088" extrusionOk="0">
                      <a:moveTo>
                        <a:pt x="1087" y="685"/>
                      </a:moveTo>
                      <a:cubicBezTo>
                        <a:pt x="1174" y="685"/>
                        <a:pt x="1261" y="717"/>
                        <a:pt x="1324" y="780"/>
                      </a:cubicBezTo>
                      <a:cubicBezTo>
                        <a:pt x="1450" y="874"/>
                        <a:pt x="1450" y="1126"/>
                        <a:pt x="1324" y="1252"/>
                      </a:cubicBezTo>
                      <a:cubicBezTo>
                        <a:pt x="1261" y="1300"/>
                        <a:pt x="1174" y="1323"/>
                        <a:pt x="1087" y="1323"/>
                      </a:cubicBezTo>
                      <a:cubicBezTo>
                        <a:pt x="1001" y="1323"/>
                        <a:pt x="914" y="1300"/>
                        <a:pt x="851" y="1252"/>
                      </a:cubicBezTo>
                      <a:cubicBezTo>
                        <a:pt x="725" y="1126"/>
                        <a:pt x="725" y="937"/>
                        <a:pt x="851" y="780"/>
                      </a:cubicBezTo>
                      <a:cubicBezTo>
                        <a:pt x="914" y="717"/>
                        <a:pt x="1001" y="685"/>
                        <a:pt x="1087" y="685"/>
                      </a:cubicBezTo>
                      <a:close/>
                      <a:moveTo>
                        <a:pt x="1115" y="0"/>
                      </a:moveTo>
                      <a:cubicBezTo>
                        <a:pt x="851" y="0"/>
                        <a:pt x="583" y="102"/>
                        <a:pt x="378" y="307"/>
                      </a:cubicBezTo>
                      <a:cubicBezTo>
                        <a:pt x="0" y="685"/>
                        <a:pt x="0" y="1347"/>
                        <a:pt x="378" y="1756"/>
                      </a:cubicBezTo>
                      <a:cubicBezTo>
                        <a:pt x="583" y="1977"/>
                        <a:pt x="851" y="2087"/>
                        <a:pt x="1115" y="2087"/>
                      </a:cubicBezTo>
                      <a:cubicBezTo>
                        <a:pt x="1379" y="2087"/>
                        <a:pt x="1639" y="1977"/>
                        <a:pt x="1828" y="1756"/>
                      </a:cubicBezTo>
                      <a:cubicBezTo>
                        <a:pt x="2237" y="1347"/>
                        <a:pt x="2237" y="685"/>
                        <a:pt x="1828" y="307"/>
                      </a:cubicBezTo>
                      <a:cubicBezTo>
                        <a:pt x="1639" y="102"/>
                        <a:pt x="1379" y="0"/>
                        <a:pt x="11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sp>
            <p:nvSpPr>
              <p:cNvPr id="341" name="Google Shape;9243;p73">
                <a:extLst>
                  <a:ext uri="{FF2B5EF4-FFF2-40B4-BE49-F238E27FC236}">
                    <a16:creationId xmlns:a16="http://schemas.microsoft.com/office/drawing/2014/main" id="{F0E88395-65C9-4AB2-5526-BF6891CC4E4E}"/>
                  </a:ext>
                </a:extLst>
              </p:cNvPr>
              <p:cNvSpPr/>
              <p:nvPr/>
            </p:nvSpPr>
            <p:spPr>
              <a:xfrm>
                <a:off x="5852086" y="2925310"/>
                <a:ext cx="499303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1816" h="11815" extrusionOk="0">
                    <a:moveTo>
                      <a:pt x="6207" y="693"/>
                    </a:moveTo>
                    <a:cubicBezTo>
                      <a:pt x="7877" y="819"/>
                      <a:pt x="9326" y="1670"/>
                      <a:pt x="10208" y="2993"/>
                    </a:cubicBezTo>
                    <a:lnTo>
                      <a:pt x="6207" y="5293"/>
                    </a:lnTo>
                    <a:lnTo>
                      <a:pt x="6207" y="693"/>
                    </a:lnTo>
                    <a:close/>
                    <a:moveTo>
                      <a:pt x="10555" y="3623"/>
                    </a:moveTo>
                    <a:cubicBezTo>
                      <a:pt x="10901" y="4316"/>
                      <a:pt x="11090" y="5104"/>
                      <a:pt x="11090" y="5923"/>
                    </a:cubicBezTo>
                    <a:cubicBezTo>
                      <a:pt x="11090" y="7026"/>
                      <a:pt x="10744" y="8097"/>
                      <a:pt x="10114" y="8979"/>
                    </a:cubicBezTo>
                    <a:lnTo>
                      <a:pt x="6491" y="5986"/>
                    </a:lnTo>
                    <a:lnTo>
                      <a:pt x="10555" y="3623"/>
                    </a:lnTo>
                    <a:close/>
                    <a:moveTo>
                      <a:pt x="5546" y="693"/>
                    </a:moveTo>
                    <a:lnTo>
                      <a:pt x="5546" y="5892"/>
                    </a:lnTo>
                    <a:cubicBezTo>
                      <a:pt x="5546" y="6018"/>
                      <a:pt x="5577" y="6081"/>
                      <a:pt x="5672" y="6175"/>
                    </a:cubicBezTo>
                    <a:lnTo>
                      <a:pt x="9673" y="9483"/>
                    </a:lnTo>
                    <a:cubicBezTo>
                      <a:pt x="8728" y="10491"/>
                      <a:pt x="7373" y="11121"/>
                      <a:pt x="5892" y="11121"/>
                    </a:cubicBezTo>
                    <a:cubicBezTo>
                      <a:pt x="3025" y="11121"/>
                      <a:pt x="662" y="8822"/>
                      <a:pt x="662" y="5892"/>
                    </a:cubicBezTo>
                    <a:cubicBezTo>
                      <a:pt x="662" y="3151"/>
                      <a:pt x="2836" y="851"/>
                      <a:pt x="5546" y="693"/>
                    </a:cubicBezTo>
                    <a:close/>
                    <a:moveTo>
                      <a:pt x="5892" y="0"/>
                    </a:moveTo>
                    <a:cubicBezTo>
                      <a:pt x="2647" y="0"/>
                      <a:pt x="1" y="2615"/>
                      <a:pt x="1" y="5892"/>
                    </a:cubicBezTo>
                    <a:cubicBezTo>
                      <a:pt x="1" y="9168"/>
                      <a:pt x="2647" y="11814"/>
                      <a:pt x="5892" y="11814"/>
                    </a:cubicBezTo>
                    <a:cubicBezTo>
                      <a:pt x="9169" y="11814"/>
                      <a:pt x="11815" y="9168"/>
                      <a:pt x="11815" y="5892"/>
                    </a:cubicBezTo>
                    <a:cubicBezTo>
                      <a:pt x="11815" y="2678"/>
                      <a:pt x="9137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/>
                </a:endParaRPr>
              </a:p>
            </p:txBody>
          </p:sp>
          <p:grpSp>
            <p:nvGrpSpPr>
              <p:cNvPr id="342" name="Google Shape;9244;p73">
                <a:extLst>
                  <a:ext uri="{FF2B5EF4-FFF2-40B4-BE49-F238E27FC236}">
                    <a16:creationId xmlns:a16="http://schemas.microsoft.com/office/drawing/2014/main" id="{7B88E568-C0B8-2AA2-AB8B-F3DBB3533F5F}"/>
                  </a:ext>
                </a:extLst>
              </p:cNvPr>
              <p:cNvGrpSpPr/>
              <p:nvPr/>
            </p:nvGrpSpPr>
            <p:grpSpPr>
              <a:xfrm>
                <a:off x="9032639" y="1687898"/>
                <a:ext cx="469977" cy="500571"/>
                <a:chOff x="5421475" y="1945825"/>
                <a:chExt cx="278050" cy="296150"/>
              </a:xfrm>
              <a:grpFill/>
            </p:grpSpPr>
            <p:sp>
              <p:nvSpPr>
                <p:cNvPr id="402" name="Google Shape;9245;p73">
                  <a:extLst>
                    <a:ext uri="{FF2B5EF4-FFF2-40B4-BE49-F238E27FC236}">
                      <a16:creationId xmlns:a16="http://schemas.microsoft.com/office/drawing/2014/main" id="{E4A71313-15B6-94C7-F9AF-D37C4BFB4471}"/>
                    </a:ext>
                  </a:extLst>
                </p:cNvPr>
                <p:cNvSpPr/>
                <p:nvPr/>
              </p:nvSpPr>
              <p:spPr>
                <a:xfrm>
                  <a:off x="5472650" y="1999375"/>
                  <a:ext cx="172525" cy="2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1" h="9704" extrusionOk="0">
                      <a:moveTo>
                        <a:pt x="1765" y="1355"/>
                      </a:moveTo>
                      <a:cubicBezTo>
                        <a:pt x="1986" y="1355"/>
                        <a:pt x="2143" y="1513"/>
                        <a:pt x="2143" y="1702"/>
                      </a:cubicBezTo>
                      <a:lnTo>
                        <a:pt x="2143" y="2048"/>
                      </a:lnTo>
                      <a:lnTo>
                        <a:pt x="1765" y="2048"/>
                      </a:lnTo>
                      <a:cubicBezTo>
                        <a:pt x="1671" y="2048"/>
                        <a:pt x="1545" y="2048"/>
                        <a:pt x="1419" y="2111"/>
                      </a:cubicBezTo>
                      <a:lnTo>
                        <a:pt x="1419" y="1702"/>
                      </a:lnTo>
                      <a:cubicBezTo>
                        <a:pt x="1419" y="1513"/>
                        <a:pt x="1576" y="1355"/>
                        <a:pt x="1765" y="1355"/>
                      </a:cubicBezTo>
                      <a:close/>
                      <a:moveTo>
                        <a:pt x="3151" y="631"/>
                      </a:moveTo>
                      <a:cubicBezTo>
                        <a:pt x="3341" y="631"/>
                        <a:pt x="3498" y="788"/>
                        <a:pt x="3498" y="1009"/>
                      </a:cubicBezTo>
                      <a:lnTo>
                        <a:pt x="3498" y="2111"/>
                      </a:lnTo>
                      <a:cubicBezTo>
                        <a:pt x="3404" y="2048"/>
                        <a:pt x="3277" y="2017"/>
                        <a:pt x="3151" y="2017"/>
                      </a:cubicBezTo>
                      <a:lnTo>
                        <a:pt x="2805" y="2017"/>
                      </a:lnTo>
                      <a:lnTo>
                        <a:pt x="2805" y="1009"/>
                      </a:lnTo>
                      <a:cubicBezTo>
                        <a:pt x="2805" y="788"/>
                        <a:pt x="2962" y="631"/>
                        <a:pt x="3151" y="631"/>
                      </a:cubicBezTo>
                      <a:close/>
                      <a:moveTo>
                        <a:pt x="4538" y="1355"/>
                      </a:moveTo>
                      <a:cubicBezTo>
                        <a:pt x="4727" y="1355"/>
                        <a:pt x="4884" y="1513"/>
                        <a:pt x="4884" y="1702"/>
                      </a:cubicBezTo>
                      <a:lnTo>
                        <a:pt x="4884" y="3088"/>
                      </a:lnTo>
                      <a:cubicBezTo>
                        <a:pt x="4884" y="3277"/>
                        <a:pt x="4727" y="3435"/>
                        <a:pt x="4538" y="3435"/>
                      </a:cubicBezTo>
                      <a:cubicBezTo>
                        <a:pt x="4349" y="3435"/>
                        <a:pt x="4191" y="3277"/>
                        <a:pt x="4191" y="3088"/>
                      </a:cubicBezTo>
                      <a:lnTo>
                        <a:pt x="4191" y="1702"/>
                      </a:lnTo>
                      <a:cubicBezTo>
                        <a:pt x="4191" y="1513"/>
                        <a:pt x="4349" y="1355"/>
                        <a:pt x="4538" y="1355"/>
                      </a:cubicBezTo>
                      <a:close/>
                      <a:moveTo>
                        <a:pt x="5924" y="2017"/>
                      </a:moveTo>
                      <a:cubicBezTo>
                        <a:pt x="6113" y="2017"/>
                        <a:pt x="6270" y="2174"/>
                        <a:pt x="6270" y="2363"/>
                      </a:cubicBezTo>
                      <a:lnTo>
                        <a:pt x="6270" y="3088"/>
                      </a:lnTo>
                      <a:cubicBezTo>
                        <a:pt x="6270" y="3277"/>
                        <a:pt x="6113" y="3435"/>
                        <a:pt x="5924" y="3435"/>
                      </a:cubicBezTo>
                      <a:cubicBezTo>
                        <a:pt x="5703" y="3435"/>
                        <a:pt x="5546" y="3277"/>
                        <a:pt x="5546" y="3088"/>
                      </a:cubicBezTo>
                      <a:lnTo>
                        <a:pt x="5546" y="2363"/>
                      </a:lnTo>
                      <a:cubicBezTo>
                        <a:pt x="5546" y="2174"/>
                        <a:pt x="5703" y="2017"/>
                        <a:pt x="5924" y="2017"/>
                      </a:cubicBezTo>
                      <a:close/>
                      <a:moveTo>
                        <a:pt x="3120" y="2741"/>
                      </a:moveTo>
                      <a:cubicBezTo>
                        <a:pt x="3309" y="2741"/>
                        <a:pt x="3467" y="2899"/>
                        <a:pt x="3467" y="3088"/>
                      </a:cubicBezTo>
                      <a:cubicBezTo>
                        <a:pt x="3467" y="3277"/>
                        <a:pt x="3309" y="3435"/>
                        <a:pt x="3120" y="3435"/>
                      </a:cubicBezTo>
                      <a:lnTo>
                        <a:pt x="1734" y="3435"/>
                      </a:lnTo>
                      <a:cubicBezTo>
                        <a:pt x="1545" y="3435"/>
                        <a:pt x="1387" y="3592"/>
                        <a:pt x="1387" y="3781"/>
                      </a:cubicBezTo>
                      <a:cubicBezTo>
                        <a:pt x="1387" y="4002"/>
                        <a:pt x="1545" y="4159"/>
                        <a:pt x="1734" y="4159"/>
                      </a:cubicBezTo>
                      <a:cubicBezTo>
                        <a:pt x="2679" y="4159"/>
                        <a:pt x="3467" y="4947"/>
                        <a:pt x="3467" y="5892"/>
                      </a:cubicBezTo>
                      <a:cubicBezTo>
                        <a:pt x="3467" y="6081"/>
                        <a:pt x="3624" y="6238"/>
                        <a:pt x="3845" y="6238"/>
                      </a:cubicBezTo>
                      <a:cubicBezTo>
                        <a:pt x="4034" y="6238"/>
                        <a:pt x="4191" y="6081"/>
                        <a:pt x="4191" y="5892"/>
                      </a:cubicBezTo>
                      <a:cubicBezTo>
                        <a:pt x="4191" y="5167"/>
                        <a:pt x="3876" y="4537"/>
                        <a:pt x="3435" y="4096"/>
                      </a:cubicBezTo>
                      <a:cubicBezTo>
                        <a:pt x="3593" y="4065"/>
                        <a:pt x="3750" y="4002"/>
                        <a:pt x="3876" y="3876"/>
                      </a:cubicBezTo>
                      <a:cubicBezTo>
                        <a:pt x="4065" y="4033"/>
                        <a:pt x="4317" y="4159"/>
                        <a:pt x="4569" y="4159"/>
                      </a:cubicBezTo>
                      <a:cubicBezTo>
                        <a:pt x="4853" y="4159"/>
                        <a:pt x="5073" y="4033"/>
                        <a:pt x="5294" y="3876"/>
                      </a:cubicBezTo>
                      <a:cubicBezTo>
                        <a:pt x="5483" y="4033"/>
                        <a:pt x="5703" y="4159"/>
                        <a:pt x="5987" y="4159"/>
                      </a:cubicBezTo>
                      <a:cubicBezTo>
                        <a:pt x="6113" y="4159"/>
                        <a:pt x="6239" y="4096"/>
                        <a:pt x="6333" y="4065"/>
                      </a:cubicBezTo>
                      <a:lnTo>
                        <a:pt x="6333" y="5167"/>
                      </a:lnTo>
                      <a:cubicBezTo>
                        <a:pt x="6333" y="5923"/>
                        <a:pt x="5861" y="6554"/>
                        <a:pt x="5199" y="6774"/>
                      </a:cubicBezTo>
                      <a:cubicBezTo>
                        <a:pt x="5042" y="6837"/>
                        <a:pt x="4979" y="6995"/>
                        <a:pt x="4979" y="7089"/>
                      </a:cubicBezTo>
                      <a:lnTo>
                        <a:pt x="4979" y="7562"/>
                      </a:lnTo>
                      <a:lnTo>
                        <a:pt x="2206" y="7562"/>
                      </a:lnTo>
                      <a:lnTo>
                        <a:pt x="2206" y="7089"/>
                      </a:lnTo>
                      <a:cubicBezTo>
                        <a:pt x="2206" y="6932"/>
                        <a:pt x="2143" y="6837"/>
                        <a:pt x="1986" y="6774"/>
                      </a:cubicBezTo>
                      <a:cubicBezTo>
                        <a:pt x="1261" y="6554"/>
                        <a:pt x="820" y="5892"/>
                        <a:pt x="820" y="5167"/>
                      </a:cubicBezTo>
                      <a:lnTo>
                        <a:pt x="820" y="3750"/>
                      </a:lnTo>
                      <a:lnTo>
                        <a:pt x="726" y="3750"/>
                      </a:lnTo>
                      <a:cubicBezTo>
                        <a:pt x="726" y="3151"/>
                        <a:pt x="1198" y="2741"/>
                        <a:pt x="1734" y="2741"/>
                      </a:cubicBezTo>
                      <a:close/>
                      <a:moveTo>
                        <a:pt x="5199" y="8286"/>
                      </a:moveTo>
                      <a:cubicBezTo>
                        <a:pt x="5388" y="8286"/>
                        <a:pt x="5546" y="8444"/>
                        <a:pt x="5546" y="8633"/>
                      </a:cubicBezTo>
                      <a:lnTo>
                        <a:pt x="5546" y="8979"/>
                      </a:lnTo>
                      <a:lnTo>
                        <a:pt x="1387" y="8979"/>
                      </a:lnTo>
                      <a:lnTo>
                        <a:pt x="1387" y="8633"/>
                      </a:lnTo>
                      <a:cubicBezTo>
                        <a:pt x="1387" y="8444"/>
                        <a:pt x="1545" y="8286"/>
                        <a:pt x="1734" y="8286"/>
                      </a:cubicBezTo>
                      <a:close/>
                      <a:moveTo>
                        <a:pt x="3120" y="1"/>
                      </a:moveTo>
                      <a:cubicBezTo>
                        <a:pt x="2647" y="1"/>
                        <a:pt x="2269" y="316"/>
                        <a:pt x="2143" y="757"/>
                      </a:cubicBezTo>
                      <a:cubicBezTo>
                        <a:pt x="2017" y="725"/>
                        <a:pt x="1891" y="694"/>
                        <a:pt x="1734" y="694"/>
                      </a:cubicBezTo>
                      <a:cubicBezTo>
                        <a:pt x="1167" y="694"/>
                        <a:pt x="726" y="1166"/>
                        <a:pt x="726" y="1702"/>
                      </a:cubicBezTo>
                      <a:lnTo>
                        <a:pt x="726" y="2426"/>
                      </a:lnTo>
                      <a:cubicBezTo>
                        <a:pt x="285" y="2678"/>
                        <a:pt x="1" y="3214"/>
                        <a:pt x="1" y="3750"/>
                      </a:cubicBezTo>
                      <a:lnTo>
                        <a:pt x="1" y="5136"/>
                      </a:lnTo>
                      <a:cubicBezTo>
                        <a:pt x="1" y="6081"/>
                        <a:pt x="568" y="6932"/>
                        <a:pt x="1387" y="7341"/>
                      </a:cubicBezTo>
                      <a:lnTo>
                        <a:pt x="1387" y="7656"/>
                      </a:lnTo>
                      <a:cubicBezTo>
                        <a:pt x="1009" y="7814"/>
                        <a:pt x="694" y="8160"/>
                        <a:pt x="694" y="8633"/>
                      </a:cubicBezTo>
                      <a:lnTo>
                        <a:pt x="694" y="9357"/>
                      </a:lnTo>
                      <a:cubicBezTo>
                        <a:pt x="694" y="9546"/>
                        <a:pt x="852" y="9704"/>
                        <a:pt x="1041" y="9704"/>
                      </a:cubicBezTo>
                      <a:lnTo>
                        <a:pt x="5892" y="9704"/>
                      </a:lnTo>
                      <a:cubicBezTo>
                        <a:pt x="6081" y="9704"/>
                        <a:pt x="6239" y="9546"/>
                        <a:pt x="6239" y="9357"/>
                      </a:cubicBezTo>
                      <a:lnTo>
                        <a:pt x="6239" y="8633"/>
                      </a:lnTo>
                      <a:cubicBezTo>
                        <a:pt x="6239" y="8192"/>
                        <a:pt x="5955" y="7814"/>
                        <a:pt x="5514" y="7656"/>
                      </a:cubicBezTo>
                      <a:lnTo>
                        <a:pt x="5514" y="7341"/>
                      </a:lnTo>
                      <a:cubicBezTo>
                        <a:pt x="6365" y="6932"/>
                        <a:pt x="6901" y="6081"/>
                        <a:pt x="6901" y="5136"/>
                      </a:cubicBezTo>
                      <a:lnTo>
                        <a:pt x="6901" y="2363"/>
                      </a:lnTo>
                      <a:cubicBezTo>
                        <a:pt x="6901" y="1796"/>
                        <a:pt x="6428" y="1355"/>
                        <a:pt x="5892" y="1355"/>
                      </a:cubicBezTo>
                      <a:cubicBezTo>
                        <a:pt x="5766" y="1355"/>
                        <a:pt x="5609" y="1387"/>
                        <a:pt x="5483" y="1418"/>
                      </a:cubicBezTo>
                      <a:cubicBezTo>
                        <a:pt x="5357" y="1009"/>
                        <a:pt x="4979" y="694"/>
                        <a:pt x="4506" y="694"/>
                      </a:cubicBezTo>
                      <a:cubicBezTo>
                        <a:pt x="4380" y="694"/>
                        <a:pt x="4223" y="725"/>
                        <a:pt x="4097" y="757"/>
                      </a:cubicBezTo>
                      <a:cubicBezTo>
                        <a:pt x="4002" y="316"/>
                        <a:pt x="3593" y="1"/>
                        <a:pt x="31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403" name="Google Shape;9246;p73">
                  <a:extLst>
                    <a:ext uri="{FF2B5EF4-FFF2-40B4-BE49-F238E27FC236}">
                      <a16:creationId xmlns:a16="http://schemas.microsoft.com/office/drawing/2014/main" id="{09CAE44D-18C9-26E2-D278-5E01BC798E85}"/>
                    </a:ext>
                  </a:extLst>
                </p:cNvPr>
                <p:cNvSpPr/>
                <p:nvPr/>
              </p:nvSpPr>
              <p:spPr>
                <a:xfrm>
                  <a:off x="5559300" y="1945825"/>
                  <a:ext cx="18150" cy="4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176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1418"/>
                      </a:lnTo>
                      <a:cubicBezTo>
                        <a:pt x="1" y="1607"/>
                        <a:pt x="158" y="1764"/>
                        <a:pt x="379" y="1764"/>
                      </a:cubicBezTo>
                      <a:cubicBezTo>
                        <a:pt x="568" y="1764"/>
                        <a:pt x="725" y="1607"/>
                        <a:pt x="725" y="1418"/>
                      </a:cubicBezTo>
                      <a:lnTo>
                        <a:pt x="725" y="347"/>
                      </a:lnTo>
                      <a:cubicBezTo>
                        <a:pt x="725" y="158"/>
                        <a:pt x="568" y="0"/>
                        <a:pt x="37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404" name="Google Shape;9247;p73">
                  <a:extLst>
                    <a:ext uri="{FF2B5EF4-FFF2-40B4-BE49-F238E27FC236}">
                      <a16:creationId xmlns:a16="http://schemas.microsoft.com/office/drawing/2014/main" id="{DBC09EFC-5383-30B8-652F-8834F5D053D0}"/>
                    </a:ext>
                  </a:extLst>
                </p:cNvPr>
                <p:cNvSpPr/>
                <p:nvPr/>
              </p:nvSpPr>
              <p:spPr>
                <a:xfrm>
                  <a:off x="5611275" y="1963925"/>
                  <a:ext cx="35475" cy="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80" extrusionOk="0">
                      <a:moveTo>
                        <a:pt x="1076" y="1"/>
                      </a:moveTo>
                      <a:cubicBezTo>
                        <a:pt x="985" y="1"/>
                        <a:pt x="899" y="32"/>
                        <a:pt x="851" y="95"/>
                      </a:cubicBezTo>
                      <a:lnTo>
                        <a:pt x="127" y="788"/>
                      </a:lnTo>
                      <a:cubicBezTo>
                        <a:pt x="1" y="914"/>
                        <a:pt x="1" y="1166"/>
                        <a:pt x="127" y="1261"/>
                      </a:cubicBezTo>
                      <a:cubicBezTo>
                        <a:pt x="190" y="1340"/>
                        <a:pt x="284" y="1379"/>
                        <a:pt x="375" y="1379"/>
                      </a:cubicBezTo>
                      <a:cubicBezTo>
                        <a:pt x="466" y="1379"/>
                        <a:pt x="552" y="1340"/>
                        <a:pt x="599" y="1261"/>
                      </a:cubicBezTo>
                      <a:lnTo>
                        <a:pt x="1324" y="568"/>
                      </a:lnTo>
                      <a:cubicBezTo>
                        <a:pt x="1419" y="442"/>
                        <a:pt x="1419" y="221"/>
                        <a:pt x="1324" y="95"/>
                      </a:cubicBezTo>
                      <a:cubicBezTo>
                        <a:pt x="1261" y="32"/>
                        <a:pt x="1167" y="1"/>
                        <a:pt x="107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405" name="Google Shape;9248;p73">
                  <a:extLst>
                    <a:ext uri="{FF2B5EF4-FFF2-40B4-BE49-F238E27FC236}">
                      <a16:creationId xmlns:a16="http://schemas.microsoft.com/office/drawing/2014/main" id="{2DF22385-3DA1-4583-1264-7F4F1C1792CA}"/>
                    </a:ext>
                  </a:extLst>
                </p:cNvPr>
                <p:cNvSpPr/>
                <p:nvPr/>
              </p:nvSpPr>
              <p:spPr>
                <a:xfrm>
                  <a:off x="5664050" y="2067900"/>
                  <a:ext cx="354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7" y="694"/>
                      </a:cubicBezTo>
                      <a:lnTo>
                        <a:pt x="1040" y="694"/>
                      </a:lnTo>
                      <a:cubicBezTo>
                        <a:pt x="1261" y="694"/>
                        <a:pt x="1418" y="536"/>
                        <a:pt x="1418" y="347"/>
                      </a:cubicBezTo>
                      <a:cubicBezTo>
                        <a:pt x="1418" y="158"/>
                        <a:pt x="1261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406" name="Google Shape;9249;p73">
                  <a:extLst>
                    <a:ext uri="{FF2B5EF4-FFF2-40B4-BE49-F238E27FC236}">
                      <a16:creationId xmlns:a16="http://schemas.microsoft.com/office/drawing/2014/main" id="{795213A2-5C28-9944-27A6-344BD4D42506}"/>
                    </a:ext>
                  </a:extLst>
                </p:cNvPr>
                <p:cNvSpPr/>
                <p:nvPr/>
              </p:nvSpPr>
              <p:spPr>
                <a:xfrm>
                  <a:off x="5421475" y="2067900"/>
                  <a:ext cx="35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694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78" y="694"/>
                      </a:cubicBezTo>
                      <a:lnTo>
                        <a:pt x="1071" y="694"/>
                      </a:lnTo>
                      <a:cubicBezTo>
                        <a:pt x="1260" y="694"/>
                        <a:pt x="1418" y="536"/>
                        <a:pt x="1418" y="347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407" name="Google Shape;9250;p73">
                  <a:extLst>
                    <a:ext uri="{FF2B5EF4-FFF2-40B4-BE49-F238E27FC236}">
                      <a16:creationId xmlns:a16="http://schemas.microsoft.com/office/drawing/2014/main" id="{ECF0E145-D768-7AFF-3087-6CB137E5A797}"/>
                    </a:ext>
                  </a:extLst>
                </p:cNvPr>
                <p:cNvSpPr/>
                <p:nvPr/>
              </p:nvSpPr>
              <p:spPr>
                <a:xfrm>
                  <a:off x="5490000" y="1963925"/>
                  <a:ext cx="35450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56" extrusionOk="0">
                      <a:moveTo>
                        <a:pt x="343" y="1"/>
                      </a:moveTo>
                      <a:cubicBezTo>
                        <a:pt x="252" y="1"/>
                        <a:pt x="158" y="32"/>
                        <a:pt x="95" y="95"/>
                      </a:cubicBezTo>
                      <a:cubicBezTo>
                        <a:pt x="0" y="221"/>
                        <a:pt x="0" y="442"/>
                        <a:pt x="95" y="568"/>
                      </a:cubicBezTo>
                      <a:lnTo>
                        <a:pt x="819" y="1261"/>
                      </a:lnTo>
                      <a:cubicBezTo>
                        <a:pt x="866" y="1324"/>
                        <a:pt x="953" y="1356"/>
                        <a:pt x="1044" y="1356"/>
                      </a:cubicBezTo>
                      <a:cubicBezTo>
                        <a:pt x="1134" y="1356"/>
                        <a:pt x="1229" y="1324"/>
                        <a:pt x="1292" y="1261"/>
                      </a:cubicBezTo>
                      <a:cubicBezTo>
                        <a:pt x="1418" y="1166"/>
                        <a:pt x="1418" y="914"/>
                        <a:pt x="1292" y="788"/>
                      </a:cubicBezTo>
                      <a:lnTo>
                        <a:pt x="567" y="95"/>
                      </a:lnTo>
                      <a:cubicBezTo>
                        <a:pt x="520" y="32"/>
                        <a:pt x="433" y="1"/>
                        <a:pt x="3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408" name="Google Shape;9251;p73">
                  <a:extLst>
                    <a:ext uri="{FF2B5EF4-FFF2-40B4-BE49-F238E27FC236}">
                      <a16:creationId xmlns:a16="http://schemas.microsoft.com/office/drawing/2014/main" id="{7FE16577-A57E-CEA0-086F-D6C0D1302024}"/>
                    </a:ext>
                  </a:extLst>
                </p:cNvPr>
                <p:cNvSpPr/>
                <p:nvPr/>
              </p:nvSpPr>
              <p:spPr>
                <a:xfrm>
                  <a:off x="5437225" y="1997650"/>
                  <a:ext cx="37825" cy="2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" h="1053" extrusionOk="0">
                      <a:moveTo>
                        <a:pt x="422" y="0"/>
                      </a:moveTo>
                      <a:cubicBezTo>
                        <a:pt x="285" y="0"/>
                        <a:pt x="140" y="81"/>
                        <a:pt x="95" y="196"/>
                      </a:cubicBezTo>
                      <a:cubicBezTo>
                        <a:pt x="0" y="353"/>
                        <a:pt x="95" y="574"/>
                        <a:pt x="252" y="668"/>
                      </a:cubicBezTo>
                      <a:lnTo>
                        <a:pt x="945" y="1015"/>
                      </a:lnTo>
                      <a:cubicBezTo>
                        <a:pt x="989" y="1041"/>
                        <a:pt x="1039" y="1052"/>
                        <a:pt x="1091" y="1052"/>
                      </a:cubicBezTo>
                      <a:cubicBezTo>
                        <a:pt x="1227" y="1052"/>
                        <a:pt x="1372" y="971"/>
                        <a:pt x="1418" y="857"/>
                      </a:cubicBezTo>
                      <a:cubicBezTo>
                        <a:pt x="1512" y="700"/>
                        <a:pt x="1418" y="479"/>
                        <a:pt x="1260" y="385"/>
                      </a:cubicBezTo>
                      <a:lnTo>
                        <a:pt x="567" y="38"/>
                      </a:lnTo>
                      <a:cubicBezTo>
                        <a:pt x="524" y="12"/>
                        <a:pt x="473" y="0"/>
                        <a:pt x="4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409" name="Google Shape;9252;p73">
                  <a:extLst>
                    <a:ext uri="{FF2B5EF4-FFF2-40B4-BE49-F238E27FC236}">
                      <a16:creationId xmlns:a16="http://schemas.microsoft.com/office/drawing/2014/main" id="{B19216E4-5855-C30E-5839-7E523FBEDAAD}"/>
                    </a:ext>
                  </a:extLst>
                </p:cNvPr>
                <p:cNvSpPr/>
                <p:nvPr/>
              </p:nvSpPr>
              <p:spPr>
                <a:xfrm>
                  <a:off x="5645150" y="1998300"/>
                  <a:ext cx="37825" cy="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" h="1076" extrusionOk="0">
                      <a:moveTo>
                        <a:pt x="1098" y="0"/>
                      </a:moveTo>
                      <a:cubicBezTo>
                        <a:pt x="1046" y="0"/>
                        <a:pt x="994" y="14"/>
                        <a:pt x="946" y="44"/>
                      </a:cubicBezTo>
                      <a:lnTo>
                        <a:pt x="253" y="422"/>
                      </a:lnTo>
                      <a:cubicBezTo>
                        <a:pt x="95" y="485"/>
                        <a:pt x="1" y="674"/>
                        <a:pt x="95" y="894"/>
                      </a:cubicBezTo>
                      <a:cubicBezTo>
                        <a:pt x="142" y="1011"/>
                        <a:pt x="258" y="1076"/>
                        <a:pt x="405" y="1076"/>
                      </a:cubicBezTo>
                      <a:cubicBezTo>
                        <a:pt x="456" y="1076"/>
                        <a:pt x="511" y="1068"/>
                        <a:pt x="568" y="1052"/>
                      </a:cubicBezTo>
                      <a:lnTo>
                        <a:pt x="1261" y="674"/>
                      </a:lnTo>
                      <a:cubicBezTo>
                        <a:pt x="1418" y="611"/>
                        <a:pt x="1513" y="422"/>
                        <a:pt x="1418" y="201"/>
                      </a:cubicBezTo>
                      <a:cubicBezTo>
                        <a:pt x="1331" y="71"/>
                        <a:pt x="1214" y="0"/>
                        <a:pt x="109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sp>
            <p:nvSpPr>
              <p:cNvPr id="343" name="Google Shape;9253;p73">
                <a:extLst>
                  <a:ext uri="{FF2B5EF4-FFF2-40B4-BE49-F238E27FC236}">
                    <a16:creationId xmlns:a16="http://schemas.microsoft.com/office/drawing/2014/main" id="{97A7698C-D053-2F9B-7404-82384FA1A1F1}"/>
                  </a:ext>
                </a:extLst>
              </p:cNvPr>
              <p:cNvSpPr/>
              <p:nvPr/>
            </p:nvSpPr>
            <p:spPr>
              <a:xfrm>
                <a:off x="9014587" y="2279632"/>
                <a:ext cx="505937" cy="503276"/>
              </a:xfrm>
              <a:custGeom>
                <a:avLst/>
                <a:gdLst/>
                <a:ahLst/>
                <a:cxnLst/>
                <a:rect l="l" t="t" r="r" b="b"/>
                <a:pathLst>
                  <a:path w="11973" h="11910" extrusionOk="0">
                    <a:moveTo>
                      <a:pt x="11027" y="662"/>
                    </a:moveTo>
                    <a:lnTo>
                      <a:pt x="11027" y="1387"/>
                    </a:lnTo>
                    <a:lnTo>
                      <a:pt x="8601" y="1387"/>
                    </a:lnTo>
                    <a:cubicBezTo>
                      <a:pt x="8412" y="1387"/>
                      <a:pt x="8255" y="1229"/>
                      <a:pt x="8255" y="1040"/>
                    </a:cubicBezTo>
                    <a:cubicBezTo>
                      <a:pt x="8255" y="820"/>
                      <a:pt x="8412" y="662"/>
                      <a:pt x="8601" y="662"/>
                    </a:cubicBezTo>
                    <a:close/>
                    <a:moveTo>
                      <a:pt x="10366" y="2048"/>
                    </a:moveTo>
                    <a:lnTo>
                      <a:pt x="10366" y="2773"/>
                    </a:lnTo>
                    <a:lnTo>
                      <a:pt x="7940" y="2773"/>
                    </a:lnTo>
                    <a:cubicBezTo>
                      <a:pt x="7926" y="2775"/>
                      <a:pt x="7912" y="2776"/>
                      <a:pt x="7899" y="2776"/>
                    </a:cubicBezTo>
                    <a:cubicBezTo>
                      <a:pt x="7728" y="2776"/>
                      <a:pt x="7593" y="2599"/>
                      <a:pt x="7593" y="2395"/>
                    </a:cubicBezTo>
                    <a:cubicBezTo>
                      <a:pt x="7593" y="2206"/>
                      <a:pt x="7751" y="2048"/>
                      <a:pt x="7940" y="2048"/>
                    </a:cubicBezTo>
                    <a:close/>
                    <a:moveTo>
                      <a:pt x="11027" y="3466"/>
                    </a:moveTo>
                    <a:lnTo>
                      <a:pt x="11027" y="4191"/>
                    </a:lnTo>
                    <a:lnTo>
                      <a:pt x="8601" y="4191"/>
                    </a:lnTo>
                    <a:cubicBezTo>
                      <a:pt x="8412" y="4191"/>
                      <a:pt x="8255" y="4033"/>
                      <a:pt x="8255" y="3812"/>
                    </a:cubicBezTo>
                    <a:cubicBezTo>
                      <a:pt x="8255" y="3623"/>
                      <a:pt x="8412" y="3466"/>
                      <a:pt x="8601" y="3466"/>
                    </a:cubicBezTo>
                    <a:close/>
                    <a:moveTo>
                      <a:pt x="1292" y="4884"/>
                    </a:moveTo>
                    <a:lnTo>
                      <a:pt x="1292" y="5608"/>
                    </a:lnTo>
                    <a:lnTo>
                      <a:pt x="568" y="5608"/>
                    </a:lnTo>
                    <a:lnTo>
                      <a:pt x="568" y="4884"/>
                    </a:lnTo>
                    <a:close/>
                    <a:moveTo>
                      <a:pt x="11027" y="4884"/>
                    </a:moveTo>
                    <a:lnTo>
                      <a:pt x="11027" y="5608"/>
                    </a:lnTo>
                    <a:lnTo>
                      <a:pt x="6207" y="5608"/>
                    </a:lnTo>
                    <a:lnTo>
                      <a:pt x="6207" y="4884"/>
                    </a:lnTo>
                    <a:close/>
                    <a:moveTo>
                      <a:pt x="3718" y="2080"/>
                    </a:moveTo>
                    <a:cubicBezTo>
                      <a:pt x="4663" y="2080"/>
                      <a:pt x="5482" y="2867"/>
                      <a:pt x="5482" y="3844"/>
                    </a:cubicBezTo>
                    <a:lnTo>
                      <a:pt x="5482" y="5955"/>
                    </a:lnTo>
                    <a:cubicBezTo>
                      <a:pt x="5482" y="6144"/>
                      <a:pt x="5325" y="6301"/>
                      <a:pt x="5136" y="6301"/>
                    </a:cubicBezTo>
                    <a:lnTo>
                      <a:pt x="2300" y="6301"/>
                    </a:lnTo>
                    <a:cubicBezTo>
                      <a:pt x="2111" y="6301"/>
                      <a:pt x="1954" y="6144"/>
                      <a:pt x="1954" y="5955"/>
                    </a:cubicBezTo>
                    <a:lnTo>
                      <a:pt x="1954" y="3844"/>
                    </a:lnTo>
                    <a:cubicBezTo>
                      <a:pt x="1954" y="2899"/>
                      <a:pt x="2742" y="2080"/>
                      <a:pt x="3718" y="2080"/>
                    </a:cubicBezTo>
                    <a:close/>
                    <a:moveTo>
                      <a:pt x="11027" y="6301"/>
                    </a:moveTo>
                    <a:lnTo>
                      <a:pt x="11027" y="7688"/>
                    </a:lnTo>
                    <a:lnTo>
                      <a:pt x="7593" y="7688"/>
                    </a:lnTo>
                    <a:lnTo>
                      <a:pt x="7593" y="6301"/>
                    </a:lnTo>
                    <a:lnTo>
                      <a:pt x="8948" y="6301"/>
                    </a:lnTo>
                    <a:lnTo>
                      <a:pt x="8948" y="6648"/>
                    </a:lnTo>
                    <a:cubicBezTo>
                      <a:pt x="8948" y="6868"/>
                      <a:pt x="9106" y="7026"/>
                      <a:pt x="9326" y="7026"/>
                    </a:cubicBezTo>
                    <a:cubicBezTo>
                      <a:pt x="9515" y="7026"/>
                      <a:pt x="9673" y="6868"/>
                      <a:pt x="9673" y="6648"/>
                    </a:cubicBezTo>
                    <a:lnTo>
                      <a:pt x="9673" y="6301"/>
                    </a:lnTo>
                    <a:close/>
                    <a:moveTo>
                      <a:pt x="4443" y="8349"/>
                    </a:moveTo>
                    <a:cubicBezTo>
                      <a:pt x="4852" y="8349"/>
                      <a:pt x="5293" y="8633"/>
                      <a:pt x="5419" y="9074"/>
                    </a:cubicBezTo>
                    <a:lnTo>
                      <a:pt x="2080" y="9074"/>
                    </a:lnTo>
                    <a:cubicBezTo>
                      <a:pt x="2237" y="8664"/>
                      <a:pt x="2616" y="8349"/>
                      <a:pt x="3057" y="8349"/>
                    </a:cubicBezTo>
                    <a:close/>
                    <a:moveTo>
                      <a:pt x="11027" y="8349"/>
                    </a:moveTo>
                    <a:lnTo>
                      <a:pt x="11027" y="9735"/>
                    </a:lnTo>
                    <a:lnTo>
                      <a:pt x="7593" y="9735"/>
                    </a:lnTo>
                    <a:lnTo>
                      <a:pt x="7593" y="8349"/>
                    </a:lnTo>
                    <a:lnTo>
                      <a:pt x="8948" y="8349"/>
                    </a:lnTo>
                    <a:lnTo>
                      <a:pt x="8948" y="8696"/>
                    </a:lnTo>
                    <a:cubicBezTo>
                      <a:pt x="8948" y="8916"/>
                      <a:pt x="9106" y="9074"/>
                      <a:pt x="9326" y="9074"/>
                    </a:cubicBezTo>
                    <a:cubicBezTo>
                      <a:pt x="9515" y="9074"/>
                      <a:pt x="9673" y="8916"/>
                      <a:pt x="9673" y="8696"/>
                    </a:cubicBezTo>
                    <a:lnTo>
                      <a:pt x="9673" y="8349"/>
                    </a:lnTo>
                    <a:close/>
                    <a:moveTo>
                      <a:pt x="8633" y="0"/>
                    </a:moveTo>
                    <a:cubicBezTo>
                      <a:pt x="8066" y="0"/>
                      <a:pt x="7625" y="473"/>
                      <a:pt x="7625" y="1040"/>
                    </a:cubicBezTo>
                    <a:cubicBezTo>
                      <a:pt x="7625" y="1135"/>
                      <a:pt x="7656" y="1292"/>
                      <a:pt x="7688" y="1418"/>
                    </a:cubicBezTo>
                    <a:cubicBezTo>
                      <a:pt x="7278" y="1544"/>
                      <a:pt x="6963" y="1922"/>
                      <a:pt x="6963" y="2395"/>
                    </a:cubicBezTo>
                    <a:cubicBezTo>
                      <a:pt x="6963" y="2678"/>
                      <a:pt x="7058" y="2962"/>
                      <a:pt x="7278" y="3151"/>
                    </a:cubicBezTo>
                    <a:cubicBezTo>
                      <a:pt x="7373" y="3308"/>
                      <a:pt x="7530" y="3403"/>
                      <a:pt x="7751" y="3434"/>
                    </a:cubicBezTo>
                    <a:cubicBezTo>
                      <a:pt x="7688" y="3560"/>
                      <a:pt x="7656" y="3655"/>
                      <a:pt x="7656" y="3812"/>
                    </a:cubicBezTo>
                    <a:cubicBezTo>
                      <a:pt x="7656" y="3939"/>
                      <a:pt x="7688" y="4065"/>
                      <a:pt x="7751" y="4191"/>
                    </a:cubicBezTo>
                    <a:lnTo>
                      <a:pt x="6270" y="4191"/>
                    </a:lnTo>
                    <a:lnTo>
                      <a:pt x="6270" y="3812"/>
                    </a:lnTo>
                    <a:cubicBezTo>
                      <a:pt x="6270" y="2489"/>
                      <a:pt x="5167" y="1387"/>
                      <a:pt x="3844" y="1387"/>
                    </a:cubicBezTo>
                    <a:cubicBezTo>
                      <a:pt x="2490" y="1387"/>
                      <a:pt x="1387" y="2489"/>
                      <a:pt x="1387" y="3812"/>
                    </a:cubicBezTo>
                    <a:lnTo>
                      <a:pt x="1387" y="4191"/>
                    </a:lnTo>
                    <a:lnTo>
                      <a:pt x="379" y="4191"/>
                    </a:lnTo>
                    <a:cubicBezTo>
                      <a:pt x="158" y="4191"/>
                      <a:pt x="1" y="4348"/>
                      <a:pt x="1" y="4537"/>
                    </a:cubicBezTo>
                    <a:lnTo>
                      <a:pt x="1" y="11500"/>
                    </a:lnTo>
                    <a:cubicBezTo>
                      <a:pt x="1" y="11689"/>
                      <a:pt x="158" y="11846"/>
                      <a:pt x="379" y="11846"/>
                    </a:cubicBezTo>
                    <a:cubicBezTo>
                      <a:pt x="568" y="11846"/>
                      <a:pt x="725" y="11689"/>
                      <a:pt x="725" y="11500"/>
                    </a:cubicBezTo>
                    <a:lnTo>
                      <a:pt x="725" y="6301"/>
                    </a:lnTo>
                    <a:lnTo>
                      <a:pt x="1481" y="6301"/>
                    </a:lnTo>
                    <a:cubicBezTo>
                      <a:pt x="1639" y="6711"/>
                      <a:pt x="1985" y="7026"/>
                      <a:pt x="2458" y="7026"/>
                    </a:cubicBezTo>
                    <a:lnTo>
                      <a:pt x="3529" y="7026"/>
                    </a:lnTo>
                    <a:lnTo>
                      <a:pt x="3529" y="7719"/>
                    </a:lnTo>
                    <a:lnTo>
                      <a:pt x="3151" y="7719"/>
                    </a:lnTo>
                    <a:cubicBezTo>
                      <a:pt x="2237" y="7719"/>
                      <a:pt x="1387" y="8507"/>
                      <a:pt x="1387" y="9452"/>
                    </a:cubicBezTo>
                    <a:cubicBezTo>
                      <a:pt x="1387" y="9641"/>
                      <a:pt x="1544" y="9798"/>
                      <a:pt x="1733" y="9798"/>
                    </a:cubicBezTo>
                    <a:lnTo>
                      <a:pt x="3529" y="9798"/>
                    </a:lnTo>
                    <a:lnTo>
                      <a:pt x="3529" y="10523"/>
                    </a:lnTo>
                    <a:lnTo>
                      <a:pt x="2458" y="10523"/>
                    </a:lnTo>
                    <a:cubicBezTo>
                      <a:pt x="1859" y="10523"/>
                      <a:pt x="1418" y="10996"/>
                      <a:pt x="1418" y="11531"/>
                    </a:cubicBezTo>
                    <a:cubicBezTo>
                      <a:pt x="1418" y="11752"/>
                      <a:pt x="1576" y="11909"/>
                      <a:pt x="1796" y="11909"/>
                    </a:cubicBezTo>
                    <a:cubicBezTo>
                      <a:pt x="1985" y="11909"/>
                      <a:pt x="2143" y="11752"/>
                      <a:pt x="2143" y="11531"/>
                    </a:cubicBezTo>
                    <a:cubicBezTo>
                      <a:pt x="2143" y="11342"/>
                      <a:pt x="2300" y="11185"/>
                      <a:pt x="2490" y="11185"/>
                    </a:cubicBezTo>
                    <a:lnTo>
                      <a:pt x="3561" y="11185"/>
                    </a:lnTo>
                    <a:lnTo>
                      <a:pt x="3561" y="11531"/>
                    </a:lnTo>
                    <a:cubicBezTo>
                      <a:pt x="3561" y="11752"/>
                      <a:pt x="3718" y="11909"/>
                      <a:pt x="3907" y="11909"/>
                    </a:cubicBezTo>
                    <a:cubicBezTo>
                      <a:pt x="4096" y="11909"/>
                      <a:pt x="4254" y="11752"/>
                      <a:pt x="4254" y="11531"/>
                    </a:cubicBezTo>
                    <a:lnTo>
                      <a:pt x="4254" y="11185"/>
                    </a:lnTo>
                    <a:lnTo>
                      <a:pt x="5325" y="11185"/>
                    </a:lnTo>
                    <a:cubicBezTo>
                      <a:pt x="5514" y="11185"/>
                      <a:pt x="5672" y="11342"/>
                      <a:pt x="5672" y="11531"/>
                    </a:cubicBezTo>
                    <a:cubicBezTo>
                      <a:pt x="5672" y="11752"/>
                      <a:pt x="5829" y="11909"/>
                      <a:pt x="6050" y="11909"/>
                    </a:cubicBezTo>
                    <a:cubicBezTo>
                      <a:pt x="6239" y="11909"/>
                      <a:pt x="6396" y="11752"/>
                      <a:pt x="6396" y="11531"/>
                    </a:cubicBezTo>
                    <a:cubicBezTo>
                      <a:pt x="6396" y="10964"/>
                      <a:pt x="5924" y="10523"/>
                      <a:pt x="5356" y="10523"/>
                    </a:cubicBezTo>
                    <a:lnTo>
                      <a:pt x="4317" y="10523"/>
                    </a:lnTo>
                    <a:lnTo>
                      <a:pt x="4317" y="9798"/>
                    </a:lnTo>
                    <a:lnTo>
                      <a:pt x="6081" y="9798"/>
                    </a:lnTo>
                    <a:cubicBezTo>
                      <a:pt x="6270" y="9798"/>
                      <a:pt x="6428" y="9641"/>
                      <a:pt x="6428" y="9452"/>
                    </a:cubicBezTo>
                    <a:cubicBezTo>
                      <a:pt x="6428" y="8507"/>
                      <a:pt x="5640" y="7719"/>
                      <a:pt x="4663" y="7719"/>
                    </a:cubicBezTo>
                    <a:lnTo>
                      <a:pt x="4317" y="7719"/>
                    </a:lnTo>
                    <a:lnTo>
                      <a:pt x="4317" y="7026"/>
                    </a:lnTo>
                    <a:lnTo>
                      <a:pt x="5356" y="7026"/>
                    </a:lnTo>
                    <a:cubicBezTo>
                      <a:pt x="5798" y="7026"/>
                      <a:pt x="6207" y="6742"/>
                      <a:pt x="6365" y="6301"/>
                    </a:cubicBezTo>
                    <a:lnTo>
                      <a:pt x="7089" y="6301"/>
                    </a:lnTo>
                    <a:lnTo>
                      <a:pt x="7089" y="11500"/>
                    </a:lnTo>
                    <a:cubicBezTo>
                      <a:pt x="7089" y="11689"/>
                      <a:pt x="7247" y="11846"/>
                      <a:pt x="7467" y="11846"/>
                    </a:cubicBezTo>
                    <a:cubicBezTo>
                      <a:pt x="7656" y="11846"/>
                      <a:pt x="7814" y="11689"/>
                      <a:pt x="7814" y="11500"/>
                    </a:cubicBezTo>
                    <a:lnTo>
                      <a:pt x="7814" y="10492"/>
                    </a:lnTo>
                    <a:lnTo>
                      <a:pt x="11279" y="10492"/>
                    </a:lnTo>
                    <a:lnTo>
                      <a:pt x="11279" y="11500"/>
                    </a:lnTo>
                    <a:cubicBezTo>
                      <a:pt x="11279" y="11689"/>
                      <a:pt x="11437" y="11846"/>
                      <a:pt x="11626" y="11846"/>
                    </a:cubicBezTo>
                    <a:cubicBezTo>
                      <a:pt x="11815" y="11846"/>
                      <a:pt x="11972" y="11689"/>
                      <a:pt x="11972" y="11500"/>
                    </a:cubicBezTo>
                    <a:lnTo>
                      <a:pt x="11972" y="3151"/>
                    </a:lnTo>
                    <a:cubicBezTo>
                      <a:pt x="11972" y="2962"/>
                      <a:pt x="11815" y="2804"/>
                      <a:pt x="11626" y="2804"/>
                    </a:cubicBezTo>
                    <a:lnTo>
                      <a:pt x="11279" y="2804"/>
                    </a:lnTo>
                    <a:lnTo>
                      <a:pt x="11279" y="2080"/>
                    </a:lnTo>
                    <a:lnTo>
                      <a:pt x="11626" y="2080"/>
                    </a:lnTo>
                    <a:cubicBezTo>
                      <a:pt x="11815" y="2080"/>
                      <a:pt x="11972" y="1922"/>
                      <a:pt x="11972" y="1733"/>
                    </a:cubicBezTo>
                    <a:lnTo>
                      <a:pt x="11972" y="347"/>
                    </a:lnTo>
                    <a:cubicBezTo>
                      <a:pt x="11752" y="158"/>
                      <a:pt x="11594" y="0"/>
                      <a:pt x="1140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/>
                </a:endParaRPr>
              </a:p>
            </p:txBody>
          </p:sp>
          <p:grpSp>
            <p:nvGrpSpPr>
              <p:cNvPr id="344" name="Google Shape;9254;p73">
                <a:extLst>
                  <a:ext uri="{FF2B5EF4-FFF2-40B4-BE49-F238E27FC236}">
                    <a16:creationId xmlns:a16="http://schemas.microsoft.com/office/drawing/2014/main" id="{8CA8402F-4FBF-8203-5CCD-DF77F0669DB1}"/>
                  </a:ext>
                </a:extLst>
              </p:cNvPr>
              <p:cNvGrpSpPr/>
              <p:nvPr/>
            </p:nvGrpSpPr>
            <p:grpSpPr>
              <a:xfrm>
                <a:off x="9016666" y="3013844"/>
                <a:ext cx="501923" cy="322206"/>
                <a:chOff x="5411225" y="2726350"/>
                <a:chExt cx="296950" cy="190625"/>
              </a:xfrm>
              <a:grpFill/>
            </p:grpSpPr>
            <p:sp>
              <p:nvSpPr>
                <p:cNvPr id="400" name="Google Shape;9255;p73">
                  <a:extLst>
                    <a:ext uri="{FF2B5EF4-FFF2-40B4-BE49-F238E27FC236}">
                      <a16:creationId xmlns:a16="http://schemas.microsoft.com/office/drawing/2014/main" id="{F23CE406-FB4E-CA8E-F034-7133F4065E6F}"/>
                    </a:ext>
                  </a:extLst>
                </p:cNvPr>
                <p:cNvSpPr/>
                <p:nvPr/>
              </p:nvSpPr>
              <p:spPr>
                <a:xfrm>
                  <a:off x="5534100" y="2794875"/>
                  <a:ext cx="520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2049" extrusionOk="0">
                      <a:moveTo>
                        <a:pt x="1009" y="662"/>
                      </a:moveTo>
                      <a:cubicBezTo>
                        <a:pt x="1229" y="662"/>
                        <a:pt x="1387" y="851"/>
                        <a:pt x="1387" y="1040"/>
                      </a:cubicBezTo>
                      <a:cubicBezTo>
                        <a:pt x="1387" y="1229"/>
                        <a:pt x="1229" y="1387"/>
                        <a:pt x="1009" y="1387"/>
                      </a:cubicBezTo>
                      <a:cubicBezTo>
                        <a:pt x="819" y="1387"/>
                        <a:pt x="662" y="1229"/>
                        <a:pt x="662" y="1040"/>
                      </a:cubicBezTo>
                      <a:cubicBezTo>
                        <a:pt x="662" y="851"/>
                        <a:pt x="819" y="662"/>
                        <a:pt x="1009" y="662"/>
                      </a:cubicBezTo>
                      <a:close/>
                      <a:moveTo>
                        <a:pt x="1009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cubicBezTo>
                        <a:pt x="0" y="1639"/>
                        <a:pt x="473" y="2048"/>
                        <a:pt x="1009" y="2048"/>
                      </a:cubicBezTo>
                      <a:cubicBezTo>
                        <a:pt x="1607" y="2048"/>
                        <a:pt x="2048" y="1576"/>
                        <a:pt x="2048" y="1040"/>
                      </a:cubicBezTo>
                      <a:cubicBezTo>
                        <a:pt x="2080" y="473"/>
                        <a:pt x="1607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401" name="Google Shape;9256;p73">
                  <a:extLst>
                    <a:ext uri="{FF2B5EF4-FFF2-40B4-BE49-F238E27FC236}">
                      <a16:creationId xmlns:a16="http://schemas.microsoft.com/office/drawing/2014/main" id="{2AE7B036-7C07-D387-5229-6ADFBFB1F2E8}"/>
                    </a:ext>
                  </a:extLst>
                </p:cNvPr>
                <p:cNvSpPr/>
                <p:nvPr/>
              </p:nvSpPr>
              <p:spPr>
                <a:xfrm>
                  <a:off x="5411225" y="2726350"/>
                  <a:ext cx="296950" cy="19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8" h="7625" extrusionOk="0">
                      <a:moveTo>
                        <a:pt x="5924" y="662"/>
                      </a:moveTo>
                      <a:cubicBezTo>
                        <a:pt x="7404" y="662"/>
                        <a:pt x="8759" y="1576"/>
                        <a:pt x="9641" y="2332"/>
                      </a:cubicBezTo>
                      <a:cubicBezTo>
                        <a:pt x="9736" y="2395"/>
                        <a:pt x="9830" y="2489"/>
                        <a:pt x="9925" y="2584"/>
                      </a:cubicBezTo>
                      <a:cubicBezTo>
                        <a:pt x="8696" y="2080"/>
                        <a:pt x="7278" y="1733"/>
                        <a:pt x="5924" y="1733"/>
                      </a:cubicBezTo>
                      <a:cubicBezTo>
                        <a:pt x="4569" y="1733"/>
                        <a:pt x="3183" y="2080"/>
                        <a:pt x="1954" y="2584"/>
                      </a:cubicBezTo>
                      <a:cubicBezTo>
                        <a:pt x="2048" y="2521"/>
                        <a:pt x="2111" y="2458"/>
                        <a:pt x="2206" y="2395"/>
                      </a:cubicBezTo>
                      <a:cubicBezTo>
                        <a:pt x="3151" y="1544"/>
                        <a:pt x="4474" y="662"/>
                        <a:pt x="5924" y="662"/>
                      </a:cubicBezTo>
                      <a:close/>
                      <a:moveTo>
                        <a:pt x="5924" y="2426"/>
                      </a:moveTo>
                      <a:cubicBezTo>
                        <a:pt x="6333" y="2426"/>
                        <a:pt x="6711" y="2489"/>
                        <a:pt x="7089" y="2521"/>
                      </a:cubicBezTo>
                      <a:cubicBezTo>
                        <a:pt x="7467" y="2836"/>
                        <a:pt x="7656" y="3308"/>
                        <a:pt x="7656" y="3813"/>
                      </a:cubicBezTo>
                      <a:cubicBezTo>
                        <a:pt x="7656" y="4758"/>
                        <a:pt x="6869" y="5545"/>
                        <a:pt x="5924" y="5545"/>
                      </a:cubicBezTo>
                      <a:cubicBezTo>
                        <a:pt x="4978" y="5545"/>
                        <a:pt x="4191" y="4758"/>
                        <a:pt x="4191" y="3813"/>
                      </a:cubicBezTo>
                      <a:cubicBezTo>
                        <a:pt x="4191" y="3308"/>
                        <a:pt x="4411" y="2836"/>
                        <a:pt x="4789" y="2521"/>
                      </a:cubicBezTo>
                      <a:cubicBezTo>
                        <a:pt x="5136" y="2489"/>
                        <a:pt x="5545" y="2426"/>
                        <a:pt x="5924" y="2426"/>
                      </a:cubicBezTo>
                      <a:close/>
                      <a:moveTo>
                        <a:pt x="3781" y="2710"/>
                      </a:moveTo>
                      <a:lnTo>
                        <a:pt x="3781" y="2710"/>
                      </a:lnTo>
                      <a:cubicBezTo>
                        <a:pt x="3624" y="3056"/>
                        <a:pt x="3498" y="3434"/>
                        <a:pt x="3498" y="3813"/>
                      </a:cubicBezTo>
                      <a:cubicBezTo>
                        <a:pt x="3498" y="5167"/>
                        <a:pt x="4600" y="6270"/>
                        <a:pt x="5924" y="6270"/>
                      </a:cubicBezTo>
                      <a:cubicBezTo>
                        <a:pt x="7278" y="6270"/>
                        <a:pt x="8381" y="5167"/>
                        <a:pt x="8381" y="3813"/>
                      </a:cubicBezTo>
                      <a:cubicBezTo>
                        <a:pt x="8381" y="3434"/>
                        <a:pt x="8286" y="3056"/>
                        <a:pt x="8097" y="2710"/>
                      </a:cubicBezTo>
                      <a:lnTo>
                        <a:pt x="8097" y="2710"/>
                      </a:lnTo>
                      <a:cubicBezTo>
                        <a:pt x="9137" y="2993"/>
                        <a:pt x="10145" y="3434"/>
                        <a:pt x="11027" y="3907"/>
                      </a:cubicBezTo>
                      <a:cubicBezTo>
                        <a:pt x="10744" y="4222"/>
                        <a:pt x="10240" y="4789"/>
                        <a:pt x="9547" y="5356"/>
                      </a:cubicBezTo>
                      <a:cubicBezTo>
                        <a:pt x="8601" y="6144"/>
                        <a:pt x="7310" y="6932"/>
                        <a:pt x="5924" y="6932"/>
                      </a:cubicBezTo>
                      <a:cubicBezTo>
                        <a:pt x="4474" y="6932"/>
                        <a:pt x="3088" y="6018"/>
                        <a:pt x="2237" y="5262"/>
                      </a:cubicBezTo>
                      <a:cubicBezTo>
                        <a:pt x="1607" y="4726"/>
                        <a:pt x="1135" y="4222"/>
                        <a:pt x="851" y="3907"/>
                      </a:cubicBezTo>
                      <a:cubicBezTo>
                        <a:pt x="1733" y="3371"/>
                        <a:pt x="2710" y="2962"/>
                        <a:pt x="3781" y="2710"/>
                      </a:cubicBezTo>
                      <a:close/>
                      <a:moveTo>
                        <a:pt x="5924" y="0"/>
                      </a:moveTo>
                      <a:cubicBezTo>
                        <a:pt x="4411" y="0"/>
                        <a:pt x="2931" y="820"/>
                        <a:pt x="1765" y="1796"/>
                      </a:cubicBezTo>
                      <a:cubicBezTo>
                        <a:pt x="725" y="2678"/>
                        <a:pt x="95" y="3592"/>
                        <a:pt x="64" y="3624"/>
                      </a:cubicBezTo>
                      <a:cubicBezTo>
                        <a:pt x="1" y="3750"/>
                        <a:pt x="1" y="3907"/>
                        <a:pt x="64" y="4002"/>
                      </a:cubicBezTo>
                      <a:cubicBezTo>
                        <a:pt x="95" y="4065"/>
                        <a:pt x="725" y="4915"/>
                        <a:pt x="1765" y="5829"/>
                      </a:cubicBezTo>
                      <a:cubicBezTo>
                        <a:pt x="2931" y="6805"/>
                        <a:pt x="4348" y="7625"/>
                        <a:pt x="5924" y="7625"/>
                      </a:cubicBezTo>
                      <a:cubicBezTo>
                        <a:pt x="7436" y="7625"/>
                        <a:pt x="8759" y="6900"/>
                        <a:pt x="9925" y="5955"/>
                      </a:cubicBezTo>
                      <a:cubicBezTo>
                        <a:pt x="10712" y="5325"/>
                        <a:pt x="11374" y="4600"/>
                        <a:pt x="11815" y="4002"/>
                      </a:cubicBezTo>
                      <a:cubicBezTo>
                        <a:pt x="11878" y="3907"/>
                        <a:pt x="11878" y="3750"/>
                        <a:pt x="11815" y="3624"/>
                      </a:cubicBezTo>
                      <a:cubicBezTo>
                        <a:pt x="11752" y="3592"/>
                        <a:pt x="11122" y="2710"/>
                        <a:pt x="10114" y="1796"/>
                      </a:cubicBezTo>
                      <a:cubicBezTo>
                        <a:pt x="8916" y="820"/>
                        <a:pt x="7499" y="0"/>
                        <a:pt x="59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345" name="Google Shape;9257;p73">
                <a:extLst>
                  <a:ext uri="{FF2B5EF4-FFF2-40B4-BE49-F238E27FC236}">
                    <a16:creationId xmlns:a16="http://schemas.microsoft.com/office/drawing/2014/main" id="{6AFDB586-782E-2EDB-7C07-FD2E2EB1372E}"/>
                  </a:ext>
                </a:extLst>
              </p:cNvPr>
              <p:cNvGrpSpPr/>
              <p:nvPr/>
            </p:nvGrpSpPr>
            <p:grpSpPr>
              <a:xfrm>
                <a:off x="10924848" y="1704399"/>
                <a:ext cx="503233" cy="467568"/>
                <a:chOff x="6524150" y="1938725"/>
                <a:chExt cx="297725" cy="276625"/>
              </a:xfrm>
              <a:grpFill/>
            </p:grpSpPr>
            <p:sp>
              <p:nvSpPr>
                <p:cNvPr id="396" name="Google Shape;9258;p73">
                  <a:extLst>
                    <a:ext uri="{FF2B5EF4-FFF2-40B4-BE49-F238E27FC236}">
                      <a16:creationId xmlns:a16="http://schemas.microsoft.com/office/drawing/2014/main" id="{09B0CB94-E580-2F74-850A-51F121821052}"/>
                    </a:ext>
                  </a:extLst>
                </p:cNvPr>
                <p:cNvSpPr/>
                <p:nvPr/>
              </p:nvSpPr>
              <p:spPr>
                <a:xfrm>
                  <a:off x="6524150" y="2025375"/>
                  <a:ext cx="297725" cy="18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9" h="7599" extrusionOk="0">
                      <a:moveTo>
                        <a:pt x="9767" y="2079"/>
                      </a:moveTo>
                      <a:lnTo>
                        <a:pt x="9767" y="5198"/>
                      </a:lnTo>
                      <a:cubicBezTo>
                        <a:pt x="9735" y="5041"/>
                        <a:pt x="9672" y="4915"/>
                        <a:pt x="9546" y="4789"/>
                      </a:cubicBezTo>
                      <a:lnTo>
                        <a:pt x="7813" y="3056"/>
                      </a:lnTo>
                      <a:cubicBezTo>
                        <a:pt x="7624" y="2867"/>
                        <a:pt x="7341" y="2741"/>
                        <a:pt x="7057" y="2741"/>
                      </a:cubicBezTo>
                      <a:lnTo>
                        <a:pt x="6018" y="2741"/>
                      </a:lnTo>
                      <a:cubicBezTo>
                        <a:pt x="5923" y="2741"/>
                        <a:pt x="5797" y="2836"/>
                        <a:pt x="5734" y="2930"/>
                      </a:cubicBezTo>
                      <a:lnTo>
                        <a:pt x="5482" y="3403"/>
                      </a:lnTo>
                      <a:cubicBezTo>
                        <a:pt x="5293" y="3812"/>
                        <a:pt x="4883" y="4001"/>
                        <a:pt x="4505" y="4001"/>
                      </a:cubicBezTo>
                      <a:lnTo>
                        <a:pt x="5356" y="2269"/>
                      </a:lnTo>
                      <a:cubicBezTo>
                        <a:pt x="5419" y="2143"/>
                        <a:pt x="5576" y="2079"/>
                        <a:pt x="5671" y="2079"/>
                      </a:cubicBezTo>
                      <a:close/>
                      <a:moveTo>
                        <a:pt x="1418" y="2079"/>
                      </a:moveTo>
                      <a:lnTo>
                        <a:pt x="1418" y="5545"/>
                      </a:lnTo>
                      <a:lnTo>
                        <a:pt x="725" y="5545"/>
                      </a:lnTo>
                      <a:lnTo>
                        <a:pt x="725" y="2079"/>
                      </a:lnTo>
                      <a:close/>
                      <a:moveTo>
                        <a:pt x="11153" y="2079"/>
                      </a:moveTo>
                      <a:lnTo>
                        <a:pt x="11153" y="5545"/>
                      </a:lnTo>
                      <a:lnTo>
                        <a:pt x="10460" y="5545"/>
                      </a:lnTo>
                      <a:lnTo>
                        <a:pt x="10460" y="2079"/>
                      </a:lnTo>
                      <a:close/>
                      <a:moveTo>
                        <a:pt x="6931" y="630"/>
                      </a:moveTo>
                      <a:cubicBezTo>
                        <a:pt x="6774" y="1008"/>
                        <a:pt x="6427" y="1323"/>
                        <a:pt x="5955" y="1323"/>
                      </a:cubicBezTo>
                      <a:lnTo>
                        <a:pt x="5671" y="1323"/>
                      </a:lnTo>
                      <a:cubicBezTo>
                        <a:pt x="5293" y="1323"/>
                        <a:pt x="4946" y="1575"/>
                        <a:pt x="4726" y="1922"/>
                      </a:cubicBezTo>
                      <a:lnTo>
                        <a:pt x="3655" y="4064"/>
                      </a:lnTo>
                      <a:cubicBezTo>
                        <a:pt x="3623" y="4127"/>
                        <a:pt x="3623" y="4253"/>
                        <a:pt x="3655" y="4316"/>
                      </a:cubicBezTo>
                      <a:cubicBezTo>
                        <a:pt x="3718" y="4411"/>
                        <a:pt x="3781" y="4474"/>
                        <a:pt x="3875" y="4537"/>
                      </a:cubicBezTo>
                      <a:cubicBezTo>
                        <a:pt x="4088" y="4627"/>
                        <a:pt x="4310" y="4670"/>
                        <a:pt x="4532" y="4670"/>
                      </a:cubicBezTo>
                      <a:cubicBezTo>
                        <a:pt x="5165" y="4670"/>
                        <a:pt x="5785" y="4316"/>
                        <a:pt x="6112" y="3686"/>
                      </a:cubicBezTo>
                      <a:lnTo>
                        <a:pt x="6238" y="3434"/>
                      </a:lnTo>
                      <a:lnTo>
                        <a:pt x="7026" y="3434"/>
                      </a:lnTo>
                      <a:cubicBezTo>
                        <a:pt x="7089" y="3434"/>
                        <a:pt x="7215" y="3466"/>
                        <a:pt x="7246" y="3529"/>
                      </a:cubicBezTo>
                      <a:lnTo>
                        <a:pt x="8979" y="5261"/>
                      </a:lnTo>
                      <a:cubicBezTo>
                        <a:pt x="9137" y="5419"/>
                        <a:pt x="9137" y="5545"/>
                        <a:pt x="9105" y="5640"/>
                      </a:cubicBezTo>
                      <a:cubicBezTo>
                        <a:pt x="9105" y="5671"/>
                        <a:pt x="9042" y="5829"/>
                        <a:pt x="8885" y="5860"/>
                      </a:cubicBezTo>
                      <a:lnTo>
                        <a:pt x="5576" y="6805"/>
                      </a:lnTo>
                      <a:cubicBezTo>
                        <a:pt x="5543" y="6814"/>
                        <a:pt x="5507" y="6818"/>
                        <a:pt x="5470" y="6818"/>
                      </a:cubicBezTo>
                      <a:cubicBezTo>
                        <a:pt x="5371" y="6818"/>
                        <a:pt x="5268" y="6788"/>
                        <a:pt x="5198" y="6742"/>
                      </a:cubicBezTo>
                      <a:lnTo>
                        <a:pt x="4096" y="5640"/>
                      </a:lnTo>
                      <a:cubicBezTo>
                        <a:pt x="4033" y="5545"/>
                        <a:pt x="3938" y="5514"/>
                        <a:pt x="3875" y="5514"/>
                      </a:cubicBezTo>
                      <a:lnTo>
                        <a:pt x="2111" y="5514"/>
                      </a:lnTo>
                      <a:lnTo>
                        <a:pt x="2111" y="2048"/>
                      </a:lnTo>
                      <a:lnTo>
                        <a:pt x="2741" y="2048"/>
                      </a:lnTo>
                      <a:cubicBezTo>
                        <a:pt x="3119" y="2048"/>
                        <a:pt x="3466" y="1796"/>
                        <a:pt x="3686" y="1449"/>
                      </a:cubicBezTo>
                      <a:lnTo>
                        <a:pt x="4001" y="819"/>
                      </a:lnTo>
                      <a:cubicBezTo>
                        <a:pt x="4064" y="693"/>
                        <a:pt x="4190" y="630"/>
                        <a:pt x="4316" y="630"/>
                      </a:cubicBezTo>
                      <a:close/>
                      <a:moveTo>
                        <a:pt x="4316" y="0"/>
                      </a:moveTo>
                      <a:cubicBezTo>
                        <a:pt x="3907" y="0"/>
                        <a:pt x="3560" y="221"/>
                        <a:pt x="3371" y="599"/>
                      </a:cubicBezTo>
                      <a:lnTo>
                        <a:pt x="3056" y="1229"/>
                      </a:lnTo>
                      <a:cubicBezTo>
                        <a:pt x="2962" y="1323"/>
                        <a:pt x="2836" y="1418"/>
                        <a:pt x="2741" y="1418"/>
                      </a:cubicBezTo>
                      <a:lnTo>
                        <a:pt x="378" y="1418"/>
                      </a:lnTo>
                      <a:cubicBezTo>
                        <a:pt x="158" y="1418"/>
                        <a:pt x="0" y="1575"/>
                        <a:pt x="0" y="1764"/>
                      </a:cubicBezTo>
                      <a:lnTo>
                        <a:pt x="0" y="5955"/>
                      </a:lnTo>
                      <a:cubicBezTo>
                        <a:pt x="0" y="6144"/>
                        <a:pt x="158" y="6301"/>
                        <a:pt x="378" y="6301"/>
                      </a:cubicBezTo>
                      <a:lnTo>
                        <a:pt x="3718" y="6301"/>
                      </a:lnTo>
                      <a:lnTo>
                        <a:pt x="4694" y="7278"/>
                      </a:lnTo>
                      <a:cubicBezTo>
                        <a:pt x="4894" y="7477"/>
                        <a:pt x="5139" y="7598"/>
                        <a:pt x="5410" y="7598"/>
                      </a:cubicBezTo>
                      <a:cubicBezTo>
                        <a:pt x="5525" y="7598"/>
                        <a:pt x="5644" y="7577"/>
                        <a:pt x="5766" y="7530"/>
                      </a:cubicBezTo>
                      <a:lnTo>
                        <a:pt x="9074" y="6553"/>
                      </a:lnTo>
                      <a:cubicBezTo>
                        <a:pt x="9263" y="6522"/>
                        <a:pt x="9420" y="6396"/>
                        <a:pt x="9578" y="6238"/>
                      </a:cubicBezTo>
                      <a:lnTo>
                        <a:pt x="11562" y="6238"/>
                      </a:lnTo>
                      <a:cubicBezTo>
                        <a:pt x="11751" y="6238"/>
                        <a:pt x="11909" y="6081"/>
                        <a:pt x="11909" y="5892"/>
                      </a:cubicBezTo>
                      <a:lnTo>
                        <a:pt x="11909" y="1733"/>
                      </a:lnTo>
                      <a:cubicBezTo>
                        <a:pt x="11877" y="1544"/>
                        <a:pt x="11720" y="1386"/>
                        <a:pt x="11499" y="1386"/>
                      </a:cubicBezTo>
                      <a:lnTo>
                        <a:pt x="7341" y="1386"/>
                      </a:lnTo>
                      <a:cubicBezTo>
                        <a:pt x="7561" y="1103"/>
                        <a:pt x="7687" y="693"/>
                        <a:pt x="7687" y="347"/>
                      </a:cubicBezTo>
                      <a:cubicBezTo>
                        <a:pt x="7687" y="158"/>
                        <a:pt x="7530" y="0"/>
                        <a:pt x="73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397" name="Google Shape;9259;p73">
                  <a:extLst>
                    <a:ext uri="{FF2B5EF4-FFF2-40B4-BE49-F238E27FC236}">
                      <a16:creationId xmlns:a16="http://schemas.microsoft.com/office/drawing/2014/main" id="{74E293AA-9290-60B1-3A2C-1B96FCEDF533}"/>
                    </a:ext>
                  </a:extLst>
                </p:cNvPr>
                <p:cNvSpPr/>
                <p:nvPr/>
              </p:nvSpPr>
              <p:spPr>
                <a:xfrm>
                  <a:off x="6664325" y="1938725"/>
                  <a:ext cx="17375" cy="4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1733" extrusionOk="0">
                      <a:moveTo>
                        <a:pt x="348" y="1"/>
                      </a:moveTo>
                      <a:cubicBezTo>
                        <a:pt x="159" y="1"/>
                        <a:pt x="1" y="158"/>
                        <a:pt x="1" y="347"/>
                      </a:cubicBezTo>
                      <a:lnTo>
                        <a:pt x="1" y="1355"/>
                      </a:lnTo>
                      <a:cubicBezTo>
                        <a:pt x="1" y="1576"/>
                        <a:pt x="159" y="1733"/>
                        <a:pt x="348" y="1733"/>
                      </a:cubicBezTo>
                      <a:cubicBezTo>
                        <a:pt x="537" y="1733"/>
                        <a:pt x="694" y="1576"/>
                        <a:pt x="694" y="1355"/>
                      </a:cubicBezTo>
                      <a:lnTo>
                        <a:pt x="694" y="347"/>
                      </a:lnTo>
                      <a:cubicBezTo>
                        <a:pt x="694" y="158"/>
                        <a:pt x="537" y="1"/>
                        <a:pt x="3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398" name="Google Shape;9260;p73">
                  <a:extLst>
                    <a:ext uri="{FF2B5EF4-FFF2-40B4-BE49-F238E27FC236}">
                      <a16:creationId xmlns:a16="http://schemas.microsoft.com/office/drawing/2014/main" id="{A876B01B-8D9D-CE72-E34A-26CB2D899612}"/>
                    </a:ext>
                  </a:extLst>
                </p:cNvPr>
                <p:cNvSpPr/>
                <p:nvPr/>
              </p:nvSpPr>
              <p:spPr>
                <a:xfrm>
                  <a:off x="6594250" y="1972800"/>
                  <a:ext cx="35450" cy="3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411" extrusionOk="0">
                      <a:moveTo>
                        <a:pt x="374" y="0"/>
                      </a:moveTo>
                      <a:cubicBezTo>
                        <a:pt x="291" y="0"/>
                        <a:pt x="205" y="40"/>
                        <a:pt x="126" y="118"/>
                      </a:cubicBezTo>
                      <a:cubicBezTo>
                        <a:pt x="0" y="244"/>
                        <a:pt x="0" y="496"/>
                        <a:pt x="126" y="591"/>
                      </a:cubicBezTo>
                      <a:lnTo>
                        <a:pt x="819" y="1316"/>
                      </a:lnTo>
                      <a:cubicBezTo>
                        <a:pt x="882" y="1379"/>
                        <a:pt x="969" y="1410"/>
                        <a:pt x="1055" y="1410"/>
                      </a:cubicBezTo>
                      <a:cubicBezTo>
                        <a:pt x="1142" y="1410"/>
                        <a:pt x="1229" y="1379"/>
                        <a:pt x="1292" y="1316"/>
                      </a:cubicBezTo>
                      <a:cubicBezTo>
                        <a:pt x="1418" y="1190"/>
                        <a:pt x="1418" y="969"/>
                        <a:pt x="1292" y="843"/>
                      </a:cubicBezTo>
                      <a:lnTo>
                        <a:pt x="599" y="118"/>
                      </a:lnTo>
                      <a:cubicBezTo>
                        <a:pt x="536" y="40"/>
                        <a:pt x="457" y="0"/>
                        <a:pt x="3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399" name="Google Shape;9261;p73">
                  <a:extLst>
                    <a:ext uri="{FF2B5EF4-FFF2-40B4-BE49-F238E27FC236}">
                      <a16:creationId xmlns:a16="http://schemas.microsoft.com/office/drawing/2014/main" id="{090A9129-41DB-B84E-923B-A1F59E295A46}"/>
                    </a:ext>
                  </a:extLst>
                </p:cNvPr>
                <p:cNvSpPr/>
                <p:nvPr/>
              </p:nvSpPr>
              <p:spPr>
                <a:xfrm>
                  <a:off x="6715525" y="1972800"/>
                  <a:ext cx="35475" cy="3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1" extrusionOk="0">
                      <a:moveTo>
                        <a:pt x="1056" y="0"/>
                      </a:moveTo>
                      <a:cubicBezTo>
                        <a:pt x="970" y="0"/>
                        <a:pt x="883" y="40"/>
                        <a:pt x="820" y="118"/>
                      </a:cubicBezTo>
                      <a:lnTo>
                        <a:pt x="127" y="843"/>
                      </a:lnTo>
                      <a:cubicBezTo>
                        <a:pt x="1" y="969"/>
                        <a:pt x="1" y="1190"/>
                        <a:pt x="127" y="1316"/>
                      </a:cubicBezTo>
                      <a:cubicBezTo>
                        <a:pt x="174" y="1379"/>
                        <a:pt x="261" y="1410"/>
                        <a:pt x="351" y="1410"/>
                      </a:cubicBezTo>
                      <a:cubicBezTo>
                        <a:pt x="442" y="1410"/>
                        <a:pt x="536" y="1379"/>
                        <a:pt x="599" y="1316"/>
                      </a:cubicBezTo>
                      <a:lnTo>
                        <a:pt x="1293" y="591"/>
                      </a:lnTo>
                      <a:cubicBezTo>
                        <a:pt x="1419" y="496"/>
                        <a:pt x="1419" y="244"/>
                        <a:pt x="1293" y="118"/>
                      </a:cubicBezTo>
                      <a:cubicBezTo>
                        <a:pt x="1230" y="40"/>
                        <a:pt x="1143" y="0"/>
                        <a:pt x="105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346" name="Google Shape;9262;p73">
                <a:extLst>
                  <a:ext uri="{FF2B5EF4-FFF2-40B4-BE49-F238E27FC236}">
                    <a16:creationId xmlns:a16="http://schemas.microsoft.com/office/drawing/2014/main" id="{E2F09B9F-C942-1A51-FA7F-1ABC40F1B7F4}"/>
                  </a:ext>
                </a:extLst>
              </p:cNvPr>
              <p:cNvGrpSpPr/>
              <p:nvPr/>
            </p:nvGrpSpPr>
            <p:grpSpPr>
              <a:xfrm>
                <a:off x="3302285" y="1687877"/>
                <a:ext cx="501965" cy="500612"/>
                <a:chOff x="2141000" y="1954475"/>
                <a:chExt cx="296975" cy="296175"/>
              </a:xfrm>
              <a:grpFill/>
            </p:grpSpPr>
            <p:sp>
              <p:nvSpPr>
                <p:cNvPr id="392" name="Google Shape;9263;p73">
                  <a:extLst>
                    <a:ext uri="{FF2B5EF4-FFF2-40B4-BE49-F238E27FC236}">
                      <a16:creationId xmlns:a16="http://schemas.microsoft.com/office/drawing/2014/main" id="{C46C9A33-DB53-4A34-B19A-902F665AE691}"/>
                    </a:ext>
                  </a:extLst>
                </p:cNvPr>
                <p:cNvSpPr/>
                <p:nvPr/>
              </p:nvSpPr>
              <p:spPr>
                <a:xfrm>
                  <a:off x="2280425" y="1989925"/>
                  <a:ext cx="10477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2742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05"/>
                        <a:pt x="158" y="662"/>
                        <a:pt x="315" y="662"/>
                      </a:cubicBezTo>
                      <a:lnTo>
                        <a:pt x="2426" y="662"/>
                      </a:lnTo>
                      <a:cubicBezTo>
                        <a:pt x="2615" y="662"/>
                        <a:pt x="2773" y="820"/>
                        <a:pt x="2773" y="1009"/>
                      </a:cubicBezTo>
                      <a:lnTo>
                        <a:pt x="2773" y="1576"/>
                      </a:lnTo>
                      <a:lnTo>
                        <a:pt x="2678" y="1450"/>
                      </a:lnTo>
                      <a:cubicBezTo>
                        <a:pt x="2615" y="1387"/>
                        <a:pt x="2521" y="1355"/>
                        <a:pt x="2430" y="1355"/>
                      </a:cubicBezTo>
                      <a:cubicBezTo>
                        <a:pt x="2340" y="1355"/>
                        <a:pt x="2253" y="1387"/>
                        <a:pt x="2206" y="1450"/>
                      </a:cubicBezTo>
                      <a:cubicBezTo>
                        <a:pt x="2080" y="1576"/>
                        <a:pt x="2080" y="1796"/>
                        <a:pt x="2206" y="1922"/>
                      </a:cubicBezTo>
                      <a:lnTo>
                        <a:pt x="2899" y="2647"/>
                      </a:lnTo>
                      <a:cubicBezTo>
                        <a:pt x="2993" y="2710"/>
                        <a:pt x="3056" y="2741"/>
                        <a:pt x="3151" y="2741"/>
                      </a:cubicBezTo>
                      <a:cubicBezTo>
                        <a:pt x="3214" y="2741"/>
                        <a:pt x="3340" y="2710"/>
                        <a:pt x="3371" y="2647"/>
                      </a:cubicBezTo>
                      <a:lnTo>
                        <a:pt x="4096" y="1922"/>
                      </a:lnTo>
                      <a:cubicBezTo>
                        <a:pt x="4191" y="1796"/>
                        <a:pt x="4191" y="1576"/>
                        <a:pt x="4096" y="1450"/>
                      </a:cubicBezTo>
                      <a:cubicBezTo>
                        <a:pt x="4033" y="1387"/>
                        <a:pt x="3938" y="1355"/>
                        <a:pt x="3848" y="1355"/>
                      </a:cubicBezTo>
                      <a:cubicBezTo>
                        <a:pt x="3757" y="1355"/>
                        <a:pt x="3671" y="1387"/>
                        <a:pt x="3623" y="1450"/>
                      </a:cubicBezTo>
                      <a:lnTo>
                        <a:pt x="3497" y="1576"/>
                      </a:lnTo>
                      <a:lnTo>
                        <a:pt x="3497" y="1009"/>
                      </a:lnTo>
                      <a:cubicBezTo>
                        <a:pt x="3497" y="442"/>
                        <a:pt x="3025" y="0"/>
                        <a:pt x="24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393" name="Google Shape;9264;p73">
                  <a:extLst>
                    <a:ext uri="{FF2B5EF4-FFF2-40B4-BE49-F238E27FC236}">
                      <a16:creationId xmlns:a16="http://schemas.microsoft.com/office/drawing/2014/main" id="{3DE3D48D-6043-04E4-C36B-BD47D115DB7E}"/>
                    </a:ext>
                  </a:extLst>
                </p:cNvPr>
                <p:cNvSpPr/>
                <p:nvPr/>
              </p:nvSpPr>
              <p:spPr>
                <a:xfrm>
                  <a:off x="2174875" y="2145875"/>
                  <a:ext cx="10557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3" h="2773" extrusionOk="0">
                      <a:moveTo>
                        <a:pt x="1056" y="0"/>
                      </a:moveTo>
                      <a:cubicBezTo>
                        <a:pt x="969" y="0"/>
                        <a:pt x="883" y="32"/>
                        <a:pt x="820" y="95"/>
                      </a:cubicBezTo>
                      <a:lnTo>
                        <a:pt x="95" y="820"/>
                      </a:lnTo>
                      <a:cubicBezTo>
                        <a:pt x="1" y="914"/>
                        <a:pt x="1" y="1166"/>
                        <a:pt x="95" y="1292"/>
                      </a:cubicBezTo>
                      <a:cubicBezTo>
                        <a:pt x="158" y="1339"/>
                        <a:pt x="253" y="1363"/>
                        <a:pt x="343" y="1363"/>
                      </a:cubicBezTo>
                      <a:cubicBezTo>
                        <a:pt x="434" y="1363"/>
                        <a:pt x="521" y="1339"/>
                        <a:pt x="568" y="1292"/>
                      </a:cubicBezTo>
                      <a:lnTo>
                        <a:pt x="694" y="1166"/>
                      </a:lnTo>
                      <a:lnTo>
                        <a:pt x="694" y="1702"/>
                      </a:lnTo>
                      <a:cubicBezTo>
                        <a:pt x="757" y="2300"/>
                        <a:pt x="1229" y="2773"/>
                        <a:pt x="1765" y="2773"/>
                      </a:cubicBezTo>
                      <a:lnTo>
                        <a:pt x="3844" y="2773"/>
                      </a:lnTo>
                      <a:cubicBezTo>
                        <a:pt x="4065" y="2773"/>
                        <a:pt x="4222" y="2615"/>
                        <a:pt x="4222" y="2426"/>
                      </a:cubicBezTo>
                      <a:cubicBezTo>
                        <a:pt x="4222" y="2237"/>
                        <a:pt x="4065" y="2080"/>
                        <a:pt x="3844" y="2080"/>
                      </a:cubicBezTo>
                      <a:lnTo>
                        <a:pt x="1765" y="2080"/>
                      </a:lnTo>
                      <a:cubicBezTo>
                        <a:pt x="1576" y="2080"/>
                        <a:pt x="1418" y="1922"/>
                        <a:pt x="1418" y="1702"/>
                      </a:cubicBezTo>
                      <a:lnTo>
                        <a:pt x="1418" y="1166"/>
                      </a:lnTo>
                      <a:lnTo>
                        <a:pt x="1544" y="1292"/>
                      </a:lnTo>
                      <a:cubicBezTo>
                        <a:pt x="1592" y="1339"/>
                        <a:pt x="1678" y="1363"/>
                        <a:pt x="1769" y="1363"/>
                      </a:cubicBezTo>
                      <a:cubicBezTo>
                        <a:pt x="1859" y="1363"/>
                        <a:pt x="1954" y="1339"/>
                        <a:pt x="2017" y="1292"/>
                      </a:cubicBezTo>
                      <a:cubicBezTo>
                        <a:pt x="2112" y="1166"/>
                        <a:pt x="2112" y="914"/>
                        <a:pt x="2017" y="820"/>
                      </a:cubicBezTo>
                      <a:lnTo>
                        <a:pt x="1292" y="95"/>
                      </a:lnTo>
                      <a:cubicBezTo>
                        <a:pt x="1229" y="32"/>
                        <a:pt x="1143" y="0"/>
                        <a:pt x="105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394" name="Google Shape;9265;p73">
                  <a:extLst>
                    <a:ext uri="{FF2B5EF4-FFF2-40B4-BE49-F238E27FC236}">
                      <a16:creationId xmlns:a16="http://schemas.microsoft.com/office/drawing/2014/main" id="{17CAEA8E-951C-906D-B06D-4AFE63BCEB6F}"/>
                    </a:ext>
                  </a:extLst>
                </p:cNvPr>
                <p:cNvSpPr/>
                <p:nvPr/>
              </p:nvSpPr>
              <p:spPr>
                <a:xfrm>
                  <a:off x="2141000" y="1954475"/>
                  <a:ext cx="139450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8" h="6964" extrusionOk="0">
                      <a:moveTo>
                        <a:pt x="2773" y="694"/>
                      </a:moveTo>
                      <a:cubicBezTo>
                        <a:pt x="3372" y="694"/>
                        <a:pt x="3782" y="1166"/>
                        <a:pt x="3782" y="1734"/>
                      </a:cubicBezTo>
                      <a:cubicBezTo>
                        <a:pt x="3782" y="2301"/>
                        <a:pt x="3309" y="2742"/>
                        <a:pt x="2773" y="2742"/>
                      </a:cubicBezTo>
                      <a:cubicBezTo>
                        <a:pt x="2175" y="2742"/>
                        <a:pt x="1734" y="2269"/>
                        <a:pt x="1734" y="1734"/>
                      </a:cubicBezTo>
                      <a:cubicBezTo>
                        <a:pt x="1734" y="1166"/>
                        <a:pt x="2206" y="694"/>
                        <a:pt x="2773" y="694"/>
                      </a:cubicBezTo>
                      <a:close/>
                      <a:moveTo>
                        <a:pt x="2773" y="3466"/>
                      </a:moveTo>
                      <a:cubicBezTo>
                        <a:pt x="3908" y="3466"/>
                        <a:pt x="4853" y="4411"/>
                        <a:pt x="4853" y="5546"/>
                      </a:cubicBezTo>
                      <a:lnTo>
                        <a:pt x="4853" y="6270"/>
                      </a:lnTo>
                      <a:lnTo>
                        <a:pt x="694" y="6270"/>
                      </a:lnTo>
                      <a:lnTo>
                        <a:pt x="694" y="5546"/>
                      </a:lnTo>
                      <a:cubicBezTo>
                        <a:pt x="694" y="4411"/>
                        <a:pt x="1639" y="3466"/>
                        <a:pt x="2773" y="3466"/>
                      </a:cubicBezTo>
                      <a:close/>
                      <a:moveTo>
                        <a:pt x="2805" y="1"/>
                      </a:moveTo>
                      <a:cubicBezTo>
                        <a:pt x="1860" y="1"/>
                        <a:pt x="1072" y="788"/>
                        <a:pt x="1072" y="1734"/>
                      </a:cubicBezTo>
                      <a:cubicBezTo>
                        <a:pt x="1072" y="2238"/>
                        <a:pt x="1324" y="2710"/>
                        <a:pt x="1671" y="3025"/>
                      </a:cubicBezTo>
                      <a:cubicBezTo>
                        <a:pt x="726" y="3466"/>
                        <a:pt x="64" y="4443"/>
                        <a:pt x="64" y="5577"/>
                      </a:cubicBezTo>
                      <a:lnTo>
                        <a:pt x="64" y="6617"/>
                      </a:lnTo>
                      <a:cubicBezTo>
                        <a:pt x="1" y="6806"/>
                        <a:pt x="159" y="6963"/>
                        <a:pt x="379" y="6963"/>
                      </a:cubicBezTo>
                      <a:lnTo>
                        <a:pt x="5199" y="6963"/>
                      </a:lnTo>
                      <a:cubicBezTo>
                        <a:pt x="5420" y="6963"/>
                        <a:pt x="5577" y="6806"/>
                        <a:pt x="5577" y="6617"/>
                      </a:cubicBezTo>
                      <a:lnTo>
                        <a:pt x="5577" y="5577"/>
                      </a:lnTo>
                      <a:cubicBezTo>
                        <a:pt x="5577" y="4443"/>
                        <a:pt x="4884" y="3498"/>
                        <a:pt x="3939" y="3025"/>
                      </a:cubicBezTo>
                      <a:cubicBezTo>
                        <a:pt x="4317" y="2710"/>
                        <a:pt x="4538" y="2238"/>
                        <a:pt x="4538" y="1734"/>
                      </a:cubicBezTo>
                      <a:cubicBezTo>
                        <a:pt x="4538" y="788"/>
                        <a:pt x="3750" y="1"/>
                        <a:pt x="280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395" name="Google Shape;9266;p73">
                  <a:extLst>
                    <a:ext uri="{FF2B5EF4-FFF2-40B4-BE49-F238E27FC236}">
                      <a16:creationId xmlns:a16="http://schemas.microsoft.com/office/drawing/2014/main" id="{652446A1-D8A5-250B-9EAD-147B98FD54D8}"/>
                    </a:ext>
                  </a:extLst>
                </p:cNvPr>
                <p:cNvSpPr/>
                <p:nvPr/>
              </p:nvSpPr>
              <p:spPr>
                <a:xfrm>
                  <a:off x="2298525" y="2076550"/>
                  <a:ext cx="139450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8" h="6964" extrusionOk="0">
                      <a:moveTo>
                        <a:pt x="2773" y="663"/>
                      </a:moveTo>
                      <a:cubicBezTo>
                        <a:pt x="3372" y="663"/>
                        <a:pt x="3782" y="1135"/>
                        <a:pt x="3782" y="1702"/>
                      </a:cubicBezTo>
                      <a:cubicBezTo>
                        <a:pt x="3782" y="2238"/>
                        <a:pt x="3309" y="2710"/>
                        <a:pt x="2773" y="2710"/>
                      </a:cubicBezTo>
                      <a:cubicBezTo>
                        <a:pt x="2175" y="2710"/>
                        <a:pt x="1734" y="2238"/>
                        <a:pt x="1734" y="1702"/>
                      </a:cubicBezTo>
                      <a:cubicBezTo>
                        <a:pt x="1734" y="1135"/>
                        <a:pt x="2175" y="663"/>
                        <a:pt x="2773" y="663"/>
                      </a:cubicBezTo>
                      <a:close/>
                      <a:moveTo>
                        <a:pt x="2773" y="3467"/>
                      </a:moveTo>
                      <a:cubicBezTo>
                        <a:pt x="3908" y="3467"/>
                        <a:pt x="4853" y="4412"/>
                        <a:pt x="4853" y="5546"/>
                      </a:cubicBezTo>
                      <a:lnTo>
                        <a:pt x="4853" y="6270"/>
                      </a:lnTo>
                      <a:lnTo>
                        <a:pt x="694" y="6270"/>
                      </a:lnTo>
                      <a:lnTo>
                        <a:pt x="694" y="5546"/>
                      </a:lnTo>
                      <a:cubicBezTo>
                        <a:pt x="694" y="4412"/>
                        <a:pt x="1639" y="3467"/>
                        <a:pt x="2773" y="3467"/>
                      </a:cubicBezTo>
                      <a:close/>
                      <a:moveTo>
                        <a:pt x="2773" y="1"/>
                      </a:moveTo>
                      <a:cubicBezTo>
                        <a:pt x="1828" y="1"/>
                        <a:pt x="1041" y="789"/>
                        <a:pt x="1041" y="1734"/>
                      </a:cubicBezTo>
                      <a:cubicBezTo>
                        <a:pt x="1041" y="2238"/>
                        <a:pt x="1261" y="2710"/>
                        <a:pt x="1608" y="3025"/>
                      </a:cubicBezTo>
                      <a:cubicBezTo>
                        <a:pt x="663" y="3467"/>
                        <a:pt x="1" y="4443"/>
                        <a:pt x="1" y="5546"/>
                      </a:cubicBezTo>
                      <a:lnTo>
                        <a:pt x="1" y="6617"/>
                      </a:lnTo>
                      <a:cubicBezTo>
                        <a:pt x="1" y="6806"/>
                        <a:pt x="159" y="6964"/>
                        <a:pt x="379" y="6964"/>
                      </a:cubicBezTo>
                      <a:lnTo>
                        <a:pt x="5199" y="6964"/>
                      </a:lnTo>
                      <a:cubicBezTo>
                        <a:pt x="5420" y="6964"/>
                        <a:pt x="5577" y="6806"/>
                        <a:pt x="5577" y="6617"/>
                      </a:cubicBezTo>
                      <a:lnTo>
                        <a:pt x="5577" y="5546"/>
                      </a:lnTo>
                      <a:cubicBezTo>
                        <a:pt x="5514" y="4412"/>
                        <a:pt x="4853" y="3467"/>
                        <a:pt x="3908" y="3025"/>
                      </a:cubicBezTo>
                      <a:cubicBezTo>
                        <a:pt x="4254" y="2710"/>
                        <a:pt x="4506" y="2238"/>
                        <a:pt x="4506" y="1734"/>
                      </a:cubicBezTo>
                      <a:cubicBezTo>
                        <a:pt x="4506" y="789"/>
                        <a:pt x="3719" y="1"/>
                        <a:pt x="277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347" name="Google Shape;9267;p73">
                <a:extLst>
                  <a:ext uri="{FF2B5EF4-FFF2-40B4-BE49-F238E27FC236}">
                    <a16:creationId xmlns:a16="http://schemas.microsoft.com/office/drawing/2014/main" id="{32918F37-9FE8-97AA-7E9B-B8FAE5F86290}"/>
                  </a:ext>
                </a:extLst>
              </p:cNvPr>
              <p:cNvGrpSpPr/>
              <p:nvPr/>
            </p:nvGrpSpPr>
            <p:grpSpPr>
              <a:xfrm>
                <a:off x="3292988" y="2281454"/>
                <a:ext cx="520558" cy="499641"/>
                <a:chOff x="2140225" y="2318650"/>
                <a:chExt cx="307975" cy="295600"/>
              </a:xfrm>
              <a:grpFill/>
            </p:grpSpPr>
            <p:sp>
              <p:nvSpPr>
                <p:cNvPr id="390" name="Google Shape;9268;p73">
                  <a:extLst>
                    <a:ext uri="{FF2B5EF4-FFF2-40B4-BE49-F238E27FC236}">
                      <a16:creationId xmlns:a16="http://schemas.microsoft.com/office/drawing/2014/main" id="{28F4BEE7-5036-AC26-B81E-59FA43D38AF6}"/>
                    </a:ext>
                  </a:extLst>
                </p:cNvPr>
                <p:cNvSpPr/>
                <p:nvPr/>
              </p:nvSpPr>
              <p:spPr>
                <a:xfrm>
                  <a:off x="2281200" y="2353025"/>
                  <a:ext cx="10400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4852" extrusionOk="0">
                      <a:moveTo>
                        <a:pt x="2080" y="662"/>
                      </a:moveTo>
                      <a:cubicBezTo>
                        <a:pt x="2490" y="662"/>
                        <a:pt x="2805" y="977"/>
                        <a:pt x="2805" y="1386"/>
                      </a:cubicBezTo>
                      <a:cubicBezTo>
                        <a:pt x="2805" y="1764"/>
                        <a:pt x="2490" y="2079"/>
                        <a:pt x="2080" y="2079"/>
                      </a:cubicBezTo>
                      <a:cubicBezTo>
                        <a:pt x="1702" y="2079"/>
                        <a:pt x="1387" y="1764"/>
                        <a:pt x="1387" y="1386"/>
                      </a:cubicBezTo>
                      <a:cubicBezTo>
                        <a:pt x="1387" y="977"/>
                        <a:pt x="1702" y="662"/>
                        <a:pt x="2080" y="662"/>
                      </a:cubicBezTo>
                      <a:close/>
                      <a:moveTo>
                        <a:pt x="2080" y="2773"/>
                      </a:moveTo>
                      <a:cubicBezTo>
                        <a:pt x="2836" y="2773"/>
                        <a:pt x="3466" y="3403"/>
                        <a:pt x="3466" y="4127"/>
                      </a:cubicBezTo>
                      <a:lnTo>
                        <a:pt x="662" y="4127"/>
                      </a:lnTo>
                      <a:cubicBezTo>
                        <a:pt x="662" y="3403"/>
                        <a:pt x="1293" y="2773"/>
                        <a:pt x="2080" y="2773"/>
                      </a:cubicBezTo>
                      <a:close/>
                      <a:moveTo>
                        <a:pt x="2112" y="0"/>
                      </a:moveTo>
                      <a:cubicBezTo>
                        <a:pt x="1387" y="0"/>
                        <a:pt x="757" y="630"/>
                        <a:pt x="757" y="1386"/>
                      </a:cubicBezTo>
                      <a:cubicBezTo>
                        <a:pt x="757" y="1733"/>
                        <a:pt x="915" y="2079"/>
                        <a:pt x="1135" y="2332"/>
                      </a:cubicBezTo>
                      <a:cubicBezTo>
                        <a:pt x="505" y="2678"/>
                        <a:pt x="64" y="3340"/>
                        <a:pt x="64" y="4127"/>
                      </a:cubicBezTo>
                      <a:lnTo>
                        <a:pt x="64" y="4505"/>
                      </a:lnTo>
                      <a:cubicBezTo>
                        <a:pt x="1" y="4694"/>
                        <a:pt x="158" y="4852"/>
                        <a:pt x="347" y="4852"/>
                      </a:cubicBezTo>
                      <a:lnTo>
                        <a:pt x="3813" y="4852"/>
                      </a:lnTo>
                      <a:cubicBezTo>
                        <a:pt x="4002" y="4852"/>
                        <a:pt x="4160" y="4694"/>
                        <a:pt x="4160" y="4505"/>
                      </a:cubicBezTo>
                      <a:lnTo>
                        <a:pt x="4160" y="4127"/>
                      </a:lnTo>
                      <a:cubicBezTo>
                        <a:pt x="4160" y="3340"/>
                        <a:pt x="3750" y="2678"/>
                        <a:pt x="3120" y="2332"/>
                      </a:cubicBezTo>
                      <a:cubicBezTo>
                        <a:pt x="3340" y="2079"/>
                        <a:pt x="3498" y="1733"/>
                        <a:pt x="3498" y="1386"/>
                      </a:cubicBezTo>
                      <a:cubicBezTo>
                        <a:pt x="3498" y="630"/>
                        <a:pt x="2868" y="0"/>
                        <a:pt x="21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391" name="Google Shape;9269;p73">
                  <a:extLst>
                    <a:ext uri="{FF2B5EF4-FFF2-40B4-BE49-F238E27FC236}">
                      <a16:creationId xmlns:a16="http://schemas.microsoft.com/office/drawing/2014/main" id="{1CD6ADDD-5CCD-FF32-C8C7-B590A1BEC7D7}"/>
                    </a:ext>
                  </a:extLst>
                </p:cNvPr>
                <p:cNvSpPr/>
                <p:nvPr/>
              </p:nvSpPr>
              <p:spPr>
                <a:xfrm>
                  <a:off x="2140225" y="2318650"/>
                  <a:ext cx="307975" cy="29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9" h="11824" extrusionOk="0">
                      <a:moveTo>
                        <a:pt x="7712" y="682"/>
                      </a:moveTo>
                      <a:cubicBezTo>
                        <a:pt x="8607" y="682"/>
                        <a:pt x="9499" y="1029"/>
                        <a:pt x="10177" y="1690"/>
                      </a:cubicBezTo>
                      <a:cubicBezTo>
                        <a:pt x="11468" y="2982"/>
                        <a:pt x="11531" y="5187"/>
                        <a:pt x="10177" y="6573"/>
                      </a:cubicBezTo>
                      <a:cubicBezTo>
                        <a:pt x="9500" y="7266"/>
                        <a:pt x="8627" y="7590"/>
                        <a:pt x="7754" y="7590"/>
                      </a:cubicBezTo>
                      <a:cubicBezTo>
                        <a:pt x="6839" y="7590"/>
                        <a:pt x="5923" y="7234"/>
                        <a:pt x="5230" y="6573"/>
                      </a:cubicBezTo>
                      <a:cubicBezTo>
                        <a:pt x="3939" y="5282"/>
                        <a:pt x="3876" y="3045"/>
                        <a:pt x="5325" y="1659"/>
                      </a:cubicBezTo>
                      <a:cubicBezTo>
                        <a:pt x="6001" y="997"/>
                        <a:pt x="6858" y="682"/>
                        <a:pt x="7712" y="682"/>
                      </a:cubicBezTo>
                      <a:close/>
                      <a:moveTo>
                        <a:pt x="4128" y="6258"/>
                      </a:moveTo>
                      <a:cubicBezTo>
                        <a:pt x="4285" y="6573"/>
                        <a:pt x="4537" y="6857"/>
                        <a:pt x="4758" y="7078"/>
                      </a:cubicBezTo>
                      <a:cubicBezTo>
                        <a:pt x="5010" y="7330"/>
                        <a:pt x="5293" y="7550"/>
                        <a:pt x="5577" y="7708"/>
                      </a:cubicBezTo>
                      <a:lnTo>
                        <a:pt x="5136" y="8180"/>
                      </a:lnTo>
                      <a:cubicBezTo>
                        <a:pt x="5073" y="8243"/>
                        <a:pt x="4978" y="8275"/>
                        <a:pt x="4888" y="8275"/>
                      </a:cubicBezTo>
                      <a:cubicBezTo>
                        <a:pt x="4797" y="8275"/>
                        <a:pt x="4710" y="8243"/>
                        <a:pt x="4663" y="8180"/>
                      </a:cubicBezTo>
                      <a:lnTo>
                        <a:pt x="3655" y="7204"/>
                      </a:lnTo>
                      <a:cubicBezTo>
                        <a:pt x="3498" y="7078"/>
                        <a:pt x="3498" y="6857"/>
                        <a:pt x="3655" y="6731"/>
                      </a:cubicBezTo>
                      <a:lnTo>
                        <a:pt x="4128" y="6258"/>
                      </a:lnTo>
                      <a:close/>
                      <a:moveTo>
                        <a:pt x="3403" y="7960"/>
                      </a:moveTo>
                      <a:lnTo>
                        <a:pt x="3876" y="8432"/>
                      </a:lnTo>
                      <a:lnTo>
                        <a:pt x="3309" y="8968"/>
                      </a:lnTo>
                      <a:lnTo>
                        <a:pt x="2836" y="8495"/>
                      </a:lnTo>
                      <a:lnTo>
                        <a:pt x="3403" y="7960"/>
                      </a:lnTo>
                      <a:close/>
                      <a:moveTo>
                        <a:pt x="2363" y="8968"/>
                      </a:moveTo>
                      <a:lnTo>
                        <a:pt x="2836" y="9440"/>
                      </a:lnTo>
                      <a:lnTo>
                        <a:pt x="1292" y="10984"/>
                      </a:lnTo>
                      <a:cubicBezTo>
                        <a:pt x="1245" y="11047"/>
                        <a:pt x="1158" y="11079"/>
                        <a:pt x="1068" y="11079"/>
                      </a:cubicBezTo>
                      <a:cubicBezTo>
                        <a:pt x="977" y="11079"/>
                        <a:pt x="883" y="11047"/>
                        <a:pt x="820" y="10984"/>
                      </a:cubicBezTo>
                      <a:cubicBezTo>
                        <a:pt x="725" y="10858"/>
                        <a:pt x="725" y="10669"/>
                        <a:pt x="820" y="10512"/>
                      </a:cubicBezTo>
                      <a:lnTo>
                        <a:pt x="2363" y="8968"/>
                      </a:lnTo>
                      <a:close/>
                      <a:moveTo>
                        <a:pt x="7731" y="1"/>
                      </a:moveTo>
                      <a:cubicBezTo>
                        <a:pt x="6669" y="1"/>
                        <a:pt x="5604" y="403"/>
                        <a:pt x="4789" y="1218"/>
                      </a:cubicBezTo>
                      <a:cubicBezTo>
                        <a:pt x="3592" y="2446"/>
                        <a:pt x="3309" y="4179"/>
                        <a:pt x="3844" y="5628"/>
                      </a:cubicBezTo>
                      <a:lnTo>
                        <a:pt x="3182" y="6290"/>
                      </a:lnTo>
                      <a:cubicBezTo>
                        <a:pt x="2867" y="6605"/>
                        <a:pt x="2804" y="7078"/>
                        <a:pt x="2993" y="7487"/>
                      </a:cubicBezTo>
                      <a:lnTo>
                        <a:pt x="410" y="10071"/>
                      </a:lnTo>
                      <a:cubicBezTo>
                        <a:pt x="0" y="10480"/>
                        <a:pt x="0" y="11142"/>
                        <a:pt x="410" y="11520"/>
                      </a:cubicBezTo>
                      <a:cubicBezTo>
                        <a:pt x="580" y="11721"/>
                        <a:pt x="826" y="11823"/>
                        <a:pt x="1081" y="11823"/>
                      </a:cubicBezTo>
                      <a:cubicBezTo>
                        <a:pt x="1345" y="11823"/>
                        <a:pt x="1619" y="11713"/>
                        <a:pt x="1828" y="11488"/>
                      </a:cubicBezTo>
                      <a:lnTo>
                        <a:pt x="4411" y="8905"/>
                      </a:lnTo>
                      <a:cubicBezTo>
                        <a:pt x="4565" y="8976"/>
                        <a:pt x="4727" y="9011"/>
                        <a:pt x="4887" y="9011"/>
                      </a:cubicBezTo>
                      <a:cubicBezTo>
                        <a:pt x="5153" y="9011"/>
                        <a:pt x="5411" y="8913"/>
                        <a:pt x="5608" y="8716"/>
                      </a:cubicBezTo>
                      <a:lnTo>
                        <a:pt x="6270" y="8023"/>
                      </a:lnTo>
                      <a:cubicBezTo>
                        <a:pt x="6736" y="8205"/>
                        <a:pt x="7231" y="8296"/>
                        <a:pt x="7729" y="8296"/>
                      </a:cubicBezTo>
                      <a:cubicBezTo>
                        <a:pt x="8781" y="8296"/>
                        <a:pt x="9847" y="7890"/>
                        <a:pt x="10681" y="7078"/>
                      </a:cubicBezTo>
                      <a:cubicBezTo>
                        <a:pt x="12319" y="5439"/>
                        <a:pt x="12287" y="2793"/>
                        <a:pt x="10681" y="1218"/>
                      </a:cubicBezTo>
                      <a:cubicBezTo>
                        <a:pt x="9873" y="410"/>
                        <a:pt x="8804" y="1"/>
                        <a:pt x="773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348" name="Google Shape;9270;p73">
                <a:extLst>
                  <a:ext uri="{FF2B5EF4-FFF2-40B4-BE49-F238E27FC236}">
                    <a16:creationId xmlns:a16="http://schemas.microsoft.com/office/drawing/2014/main" id="{E3E7FACC-3841-34B5-CEE1-A9D45A2A96E2}"/>
                  </a:ext>
                </a:extLst>
              </p:cNvPr>
              <p:cNvGrpSpPr/>
              <p:nvPr/>
            </p:nvGrpSpPr>
            <p:grpSpPr>
              <a:xfrm>
                <a:off x="3300954" y="2924662"/>
                <a:ext cx="504627" cy="500571"/>
                <a:chOff x="2139425" y="2682250"/>
                <a:chExt cx="298550" cy="296150"/>
              </a:xfrm>
              <a:grpFill/>
            </p:grpSpPr>
            <p:sp>
              <p:nvSpPr>
                <p:cNvPr id="386" name="Google Shape;9271;p73">
                  <a:extLst>
                    <a:ext uri="{FF2B5EF4-FFF2-40B4-BE49-F238E27FC236}">
                      <a16:creationId xmlns:a16="http://schemas.microsoft.com/office/drawing/2014/main" id="{B8BFB294-F8A8-8258-7DEB-F34261367C47}"/>
                    </a:ext>
                  </a:extLst>
                </p:cNvPr>
                <p:cNvSpPr/>
                <p:nvPr/>
              </p:nvSpPr>
              <p:spPr>
                <a:xfrm>
                  <a:off x="2139425" y="2787000"/>
                  <a:ext cx="159125" cy="19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5" h="7656" extrusionOk="0">
                      <a:moveTo>
                        <a:pt x="3214" y="630"/>
                      </a:moveTo>
                      <a:cubicBezTo>
                        <a:pt x="3813" y="630"/>
                        <a:pt x="4286" y="1103"/>
                        <a:pt x="4286" y="1670"/>
                      </a:cubicBezTo>
                      <a:cubicBezTo>
                        <a:pt x="4286" y="2206"/>
                        <a:pt x="3813" y="2678"/>
                        <a:pt x="3214" y="2678"/>
                      </a:cubicBezTo>
                      <a:cubicBezTo>
                        <a:pt x="2647" y="2678"/>
                        <a:pt x="2175" y="2206"/>
                        <a:pt x="2175" y="1670"/>
                      </a:cubicBezTo>
                      <a:cubicBezTo>
                        <a:pt x="2175" y="1166"/>
                        <a:pt x="2647" y="630"/>
                        <a:pt x="3214" y="630"/>
                      </a:cubicBezTo>
                      <a:close/>
                      <a:moveTo>
                        <a:pt x="3183" y="3403"/>
                      </a:moveTo>
                      <a:cubicBezTo>
                        <a:pt x="4538" y="3403"/>
                        <a:pt x="5609" y="4506"/>
                        <a:pt x="5609" y="5829"/>
                      </a:cubicBezTo>
                      <a:lnTo>
                        <a:pt x="5609" y="6931"/>
                      </a:lnTo>
                      <a:lnTo>
                        <a:pt x="757" y="6931"/>
                      </a:lnTo>
                      <a:lnTo>
                        <a:pt x="757" y="5829"/>
                      </a:lnTo>
                      <a:cubicBezTo>
                        <a:pt x="757" y="4506"/>
                        <a:pt x="1860" y="3403"/>
                        <a:pt x="3183" y="3403"/>
                      </a:cubicBezTo>
                      <a:close/>
                      <a:moveTo>
                        <a:pt x="3183" y="0"/>
                      </a:moveTo>
                      <a:cubicBezTo>
                        <a:pt x="2238" y="0"/>
                        <a:pt x="1419" y="788"/>
                        <a:pt x="1419" y="1733"/>
                      </a:cubicBezTo>
                      <a:cubicBezTo>
                        <a:pt x="1419" y="2206"/>
                        <a:pt x="1608" y="2678"/>
                        <a:pt x="1954" y="2993"/>
                      </a:cubicBezTo>
                      <a:cubicBezTo>
                        <a:pt x="820" y="3466"/>
                        <a:pt x="1" y="4569"/>
                        <a:pt x="1" y="5892"/>
                      </a:cubicBezTo>
                      <a:lnTo>
                        <a:pt x="1" y="7309"/>
                      </a:lnTo>
                      <a:cubicBezTo>
                        <a:pt x="64" y="7498"/>
                        <a:pt x="222" y="7656"/>
                        <a:pt x="442" y="7656"/>
                      </a:cubicBezTo>
                      <a:lnTo>
                        <a:pt x="6018" y="7656"/>
                      </a:lnTo>
                      <a:cubicBezTo>
                        <a:pt x="6207" y="7656"/>
                        <a:pt x="6365" y="7498"/>
                        <a:pt x="6365" y="7309"/>
                      </a:cubicBezTo>
                      <a:lnTo>
                        <a:pt x="6365" y="5892"/>
                      </a:lnTo>
                      <a:cubicBezTo>
                        <a:pt x="6365" y="4569"/>
                        <a:pt x="5546" y="3466"/>
                        <a:pt x="4412" y="2993"/>
                      </a:cubicBezTo>
                      <a:cubicBezTo>
                        <a:pt x="4758" y="2647"/>
                        <a:pt x="4947" y="2206"/>
                        <a:pt x="4947" y="1733"/>
                      </a:cubicBezTo>
                      <a:cubicBezTo>
                        <a:pt x="4947" y="788"/>
                        <a:pt x="4160" y="0"/>
                        <a:pt x="31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387" name="Google Shape;9272;p73">
                  <a:extLst>
                    <a:ext uri="{FF2B5EF4-FFF2-40B4-BE49-F238E27FC236}">
                      <a16:creationId xmlns:a16="http://schemas.microsoft.com/office/drawing/2014/main" id="{91E65372-4787-5A93-6765-7B5F61C1F144}"/>
                    </a:ext>
                  </a:extLst>
                </p:cNvPr>
                <p:cNvSpPr/>
                <p:nvPr/>
              </p:nvSpPr>
              <p:spPr>
                <a:xfrm>
                  <a:off x="2280425" y="2682250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82" y="662"/>
                      </a:moveTo>
                      <a:cubicBezTo>
                        <a:pt x="4506" y="662"/>
                        <a:pt x="5608" y="1764"/>
                        <a:pt x="5608" y="3088"/>
                      </a:cubicBezTo>
                      <a:cubicBezTo>
                        <a:pt x="5577" y="4442"/>
                        <a:pt x="4474" y="5545"/>
                        <a:pt x="3151" y="5545"/>
                      </a:cubicBezTo>
                      <a:cubicBezTo>
                        <a:pt x="2710" y="5545"/>
                        <a:pt x="2300" y="5419"/>
                        <a:pt x="1954" y="5230"/>
                      </a:cubicBezTo>
                      <a:cubicBezTo>
                        <a:pt x="1891" y="5198"/>
                        <a:pt x="1796" y="5198"/>
                        <a:pt x="1733" y="5198"/>
                      </a:cubicBezTo>
                      <a:lnTo>
                        <a:pt x="946" y="5388"/>
                      </a:lnTo>
                      <a:lnTo>
                        <a:pt x="1166" y="4663"/>
                      </a:lnTo>
                      <a:cubicBezTo>
                        <a:pt x="1198" y="4568"/>
                        <a:pt x="1166" y="4474"/>
                        <a:pt x="1135" y="4411"/>
                      </a:cubicBezTo>
                      <a:cubicBezTo>
                        <a:pt x="883" y="4001"/>
                        <a:pt x="725" y="3560"/>
                        <a:pt x="725" y="3088"/>
                      </a:cubicBezTo>
                      <a:cubicBezTo>
                        <a:pt x="725" y="1764"/>
                        <a:pt x="1828" y="662"/>
                        <a:pt x="3182" y="662"/>
                      </a:cubicBezTo>
                      <a:close/>
                      <a:moveTo>
                        <a:pt x="3151" y="0"/>
                      </a:moveTo>
                      <a:cubicBezTo>
                        <a:pt x="1418" y="0"/>
                        <a:pt x="32" y="1418"/>
                        <a:pt x="32" y="3088"/>
                      </a:cubicBezTo>
                      <a:cubicBezTo>
                        <a:pt x="32" y="3655"/>
                        <a:pt x="158" y="4159"/>
                        <a:pt x="410" y="4631"/>
                      </a:cubicBezTo>
                      <a:lnTo>
                        <a:pt x="32" y="5766"/>
                      </a:lnTo>
                      <a:cubicBezTo>
                        <a:pt x="0" y="5892"/>
                        <a:pt x="32" y="6018"/>
                        <a:pt x="95" y="6144"/>
                      </a:cubicBezTo>
                      <a:cubicBezTo>
                        <a:pt x="189" y="6207"/>
                        <a:pt x="315" y="6238"/>
                        <a:pt x="473" y="6238"/>
                      </a:cubicBezTo>
                      <a:lnTo>
                        <a:pt x="1765" y="5923"/>
                      </a:lnTo>
                      <a:cubicBezTo>
                        <a:pt x="2206" y="6175"/>
                        <a:pt x="2678" y="6238"/>
                        <a:pt x="3182" y="6238"/>
                      </a:cubicBezTo>
                      <a:cubicBezTo>
                        <a:pt x="4915" y="6238"/>
                        <a:pt x="6301" y="4820"/>
                        <a:pt x="6301" y="3151"/>
                      </a:cubicBezTo>
                      <a:cubicBezTo>
                        <a:pt x="6238" y="1418"/>
                        <a:pt x="4884" y="0"/>
                        <a:pt x="315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388" name="Google Shape;9273;p73">
                  <a:extLst>
                    <a:ext uri="{FF2B5EF4-FFF2-40B4-BE49-F238E27FC236}">
                      <a16:creationId xmlns:a16="http://schemas.microsoft.com/office/drawing/2014/main" id="{74551508-6E2B-8DE4-7F28-6A61EC804FCF}"/>
                    </a:ext>
                  </a:extLst>
                </p:cNvPr>
                <p:cNvSpPr/>
                <p:nvPr/>
              </p:nvSpPr>
              <p:spPr>
                <a:xfrm>
                  <a:off x="2349725" y="2725550"/>
                  <a:ext cx="18150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95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cubicBezTo>
                        <a:pt x="568" y="694"/>
                        <a:pt x="725" y="537"/>
                        <a:pt x="725" y="348"/>
                      </a:cubicBezTo>
                      <a:cubicBezTo>
                        <a:pt x="725" y="158"/>
                        <a:pt x="568" y="1"/>
                        <a:pt x="37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389" name="Google Shape;9274;p73">
                  <a:extLst>
                    <a:ext uri="{FF2B5EF4-FFF2-40B4-BE49-F238E27FC236}">
                      <a16:creationId xmlns:a16="http://schemas.microsoft.com/office/drawing/2014/main" id="{5BF457F6-5308-1D89-1558-32DC126F6CA3}"/>
                    </a:ext>
                  </a:extLst>
                </p:cNvPr>
                <p:cNvSpPr/>
                <p:nvPr/>
              </p:nvSpPr>
              <p:spPr>
                <a:xfrm>
                  <a:off x="2349725" y="2751550"/>
                  <a:ext cx="1815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2112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lnTo>
                        <a:pt x="1" y="1733"/>
                      </a:lnTo>
                      <a:cubicBezTo>
                        <a:pt x="1" y="1954"/>
                        <a:pt x="158" y="2111"/>
                        <a:pt x="379" y="2111"/>
                      </a:cubicBezTo>
                      <a:cubicBezTo>
                        <a:pt x="568" y="2111"/>
                        <a:pt x="725" y="1954"/>
                        <a:pt x="725" y="1733"/>
                      </a:cubicBezTo>
                      <a:lnTo>
                        <a:pt x="725" y="379"/>
                      </a:lnTo>
                      <a:cubicBezTo>
                        <a:pt x="725" y="158"/>
                        <a:pt x="568" y="1"/>
                        <a:pt x="37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349" name="Google Shape;9275;p73">
                <a:extLst>
                  <a:ext uri="{FF2B5EF4-FFF2-40B4-BE49-F238E27FC236}">
                    <a16:creationId xmlns:a16="http://schemas.microsoft.com/office/drawing/2014/main" id="{777D71E2-818E-0051-8832-015AF86CFB40}"/>
                  </a:ext>
                </a:extLst>
              </p:cNvPr>
              <p:cNvGrpSpPr/>
              <p:nvPr/>
            </p:nvGrpSpPr>
            <p:grpSpPr>
              <a:xfrm>
                <a:off x="6474398" y="1748451"/>
                <a:ext cx="501965" cy="379464"/>
                <a:chOff x="3962775" y="1990700"/>
                <a:chExt cx="296975" cy="224500"/>
              </a:xfrm>
              <a:grpFill/>
            </p:grpSpPr>
            <p:sp>
              <p:nvSpPr>
                <p:cNvPr id="382" name="Google Shape;9276;p73">
                  <a:extLst>
                    <a:ext uri="{FF2B5EF4-FFF2-40B4-BE49-F238E27FC236}">
                      <a16:creationId xmlns:a16="http://schemas.microsoft.com/office/drawing/2014/main" id="{B8950D4E-3FF5-CB97-1725-E3C805448007}"/>
                    </a:ext>
                  </a:extLst>
                </p:cNvPr>
                <p:cNvSpPr/>
                <p:nvPr/>
              </p:nvSpPr>
              <p:spPr>
                <a:xfrm>
                  <a:off x="4216400" y="2093100"/>
                  <a:ext cx="43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726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79" y="725"/>
                      </a:cubicBezTo>
                      <a:lnTo>
                        <a:pt x="1387" y="725"/>
                      </a:lnTo>
                      <a:cubicBezTo>
                        <a:pt x="1576" y="725"/>
                        <a:pt x="1733" y="568"/>
                        <a:pt x="1733" y="347"/>
                      </a:cubicBezTo>
                      <a:cubicBezTo>
                        <a:pt x="1702" y="158"/>
                        <a:pt x="1544" y="1"/>
                        <a:pt x="13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383" name="Google Shape;9277;p73">
                  <a:extLst>
                    <a:ext uri="{FF2B5EF4-FFF2-40B4-BE49-F238E27FC236}">
                      <a16:creationId xmlns:a16="http://schemas.microsoft.com/office/drawing/2014/main" id="{15C6F00B-C538-3AF2-F6D0-DD5A00356746}"/>
                    </a:ext>
                  </a:extLst>
                </p:cNvPr>
                <p:cNvSpPr/>
                <p:nvPr/>
              </p:nvSpPr>
              <p:spPr>
                <a:xfrm>
                  <a:off x="4206950" y="2129325"/>
                  <a:ext cx="3547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56" extrusionOk="0">
                      <a:moveTo>
                        <a:pt x="351" y="1"/>
                      </a:moveTo>
                      <a:cubicBezTo>
                        <a:pt x="260" y="1"/>
                        <a:pt x="174" y="32"/>
                        <a:pt x="127" y="95"/>
                      </a:cubicBezTo>
                      <a:cubicBezTo>
                        <a:pt x="1" y="221"/>
                        <a:pt x="1" y="410"/>
                        <a:pt x="127" y="568"/>
                      </a:cubicBezTo>
                      <a:lnTo>
                        <a:pt x="820" y="1261"/>
                      </a:lnTo>
                      <a:cubicBezTo>
                        <a:pt x="883" y="1324"/>
                        <a:pt x="969" y="1356"/>
                        <a:pt x="1056" y="1356"/>
                      </a:cubicBezTo>
                      <a:cubicBezTo>
                        <a:pt x="1143" y="1356"/>
                        <a:pt x="1229" y="1324"/>
                        <a:pt x="1292" y="1261"/>
                      </a:cubicBezTo>
                      <a:cubicBezTo>
                        <a:pt x="1418" y="1166"/>
                        <a:pt x="1418" y="914"/>
                        <a:pt x="1292" y="788"/>
                      </a:cubicBezTo>
                      <a:lnTo>
                        <a:pt x="599" y="95"/>
                      </a:lnTo>
                      <a:cubicBezTo>
                        <a:pt x="536" y="32"/>
                        <a:pt x="442" y="1"/>
                        <a:pt x="35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384" name="Google Shape;9278;p73">
                  <a:extLst>
                    <a:ext uri="{FF2B5EF4-FFF2-40B4-BE49-F238E27FC236}">
                      <a16:creationId xmlns:a16="http://schemas.microsoft.com/office/drawing/2014/main" id="{9C7AE5D8-9A61-36D4-C88B-C23425F41FF1}"/>
                    </a:ext>
                  </a:extLst>
                </p:cNvPr>
                <p:cNvSpPr/>
                <p:nvPr/>
              </p:nvSpPr>
              <p:spPr>
                <a:xfrm>
                  <a:off x="4207750" y="2041900"/>
                  <a:ext cx="35450" cy="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80" extrusionOk="0">
                      <a:moveTo>
                        <a:pt x="1067" y="1"/>
                      </a:moveTo>
                      <a:cubicBezTo>
                        <a:pt x="977" y="1"/>
                        <a:pt x="882" y="32"/>
                        <a:pt x="819" y="95"/>
                      </a:cubicBezTo>
                      <a:lnTo>
                        <a:pt x="126" y="788"/>
                      </a:lnTo>
                      <a:cubicBezTo>
                        <a:pt x="0" y="914"/>
                        <a:pt x="0" y="1135"/>
                        <a:pt x="126" y="1261"/>
                      </a:cubicBezTo>
                      <a:cubicBezTo>
                        <a:pt x="189" y="1340"/>
                        <a:pt x="268" y="1379"/>
                        <a:pt x="351" y="1379"/>
                      </a:cubicBezTo>
                      <a:cubicBezTo>
                        <a:pt x="433" y="1379"/>
                        <a:pt x="520" y="1340"/>
                        <a:pt x="599" y="1261"/>
                      </a:cubicBezTo>
                      <a:lnTo>
                        <a:pt x="1292" y="568"/>
                      </a:lnTo>
                      <a:cubicBezTo>
                        <a:pt x="1418" y="442"/>
                        <a:pt x="1418" y="190"/>
                        <a:pt x="1292" y="95"/>
                      </a:cubicBezTo>
                      <a:cubicBezTo>
                        <a:pt x="1244" y="32"/>
                        <a:pt x="1158" y="1"/>
                        <a:pt x="10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385" name="Google Shape;9279;p73">
                  <a:extLst>
                    <a:ext uri="{FF2B5EF4-FFF2-40B4-BE49-F238E27FC236}">
                      <a16:creationId xmlns:a16="http://schemas.microsoft.com/office/drawing/2014/main" id="{45333188-5CB2-F4D9-316E-7D0A163B7EFB}"/>
                    </a:ext>
                  </a:extLst>
                </p:cNvPr>
                <p:cNvSpPr/>
                <p:nvPr/>
              </p:nvSpPr>
              <p:spPr>
                <a:xfrm>
                  <a:off x="3962775" y="1990700"/>
                  <a:ext cx="226075" cy="2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3" h="8980" extrusionOk="0">
                      <a:moveTo>
                        <a:pt x="1419" y="3403"/>
                      </a:moveTo>
                      <a:lnTo>
                        <a:pt x="1419" y="4790"/>
                      </a:lnTo>
                      <a:cubicBezTo>
                        <a:pt x="1009" y="4790"/>
                        <a:pt x="694" y="4506"/>
                        <a:pt x="694" y="4097"/>
                      </a:cubicBezTo>
                      <a:cubicBezTo>
                        <a:pt x="694" y="3719"/>
                        <a:pt x="1009" y="3403"/>
                        <a:pt x="1419" y="3403"/>
                      </a:cubicBezTo>
                      <a:close/>
                      <a:moveTo>
                        <a:pt x="4191" y="2710"/>
                      </a:moveTo>
                      <a:lnTo>
                        <a:pt x="4191" y="5483"/>
                      </a:lnTo>
                      <a:lnTo>
                        <a:pt x="2490" y="5483"/>
                      </a:lnTo>
                      <a:cubicBezTo>
                        <a:pt x="2269" y="5483"/>
                        <a:pt x="2112" y="5325"/>
                        <a:pt x="2112" y="5105"/>
                      </a:cubicBezTo>
                      <a:lnTo>
                        <a:pt x="2112" y="3088"/>
                      </a:lnTo>
                      <a:cubicBezTo>
                        <a:pt x="2112" y="2868"/>
                        <a:pt x="2269" y="2710"/>
                        <a:pt x="2490" y="2710"/>
                      </a:cubicBezTo>
                      <a:close/>
                      <a:moveTo>
                        <a:pt x="6995" y="1828"/>
                      </a:moveTo>
                      <a:lnTo>
                        <a:pt x="6995" y="6428"/>
                      </a:lnTo>
                      <a:cubicBezTo>
                        <a:pt x="6428" y="5924"/>
                        <a:pt x="5672" y="5609"/>
                        <a:pt x="4884" y="5514"/>
                      </a:cubicBezTo>
                      <a:lnTo>
                        <a:pt x="4884" y="2710"/>
                      </a:lnTo>
                      <a:cubicBezTo>
                        <a:pt x="5672" y="2647"/>
                        <a:pt x="6428" y="2332"/>
                        <a:pt x="6995" y="1828"/>
                      </a:cubicBezTo>
                      <a:close/>
                      <a:moveTo>
                        <a:pt x="8066" y="631"/>
                      </a:moveTo>
                      <a:cubicBezTo>
                        <a:pt x="8255" y="631"/>
                        <a:pt x="8413" y="789"/>
                        <a:pt x="8413" y="978"/>
                      </a:cubicBezTo>
                      <a:lnTo>
                        <a:pt x="8413" y="7216"/>
                      </a:lnTo>
                      <a:cubicBezTo>
                        <a:pt x="8413" y="7405"/>
                        <a:pt x="8255" y="7562"/>
                        <a:pt x="8066" y="7562"/>
                      </a:cubicBezTo>
                      <a:cubicBezTo>
                        <a:pt x="7877" y="7562"/>
                        <a:pt x="7720" y="7405"/>
                        <a:pt x="7720" y="7216"/>
                      </a:cubicBezTo>
                      <a:lnTo>
                        <a:pt x="7720" y="978"/>
                      </a:lnTo>
                      <a:cubicBezTo>
                        <a:pt x="7720" y="789"/>
                        <a:pt x="7877" y="631"/>
                        <a:pt x="8066" y="631"/>
                      </a:cubicBezTo>
                      <a:close/>
                      <a:moveTo>
                        <a:pt x="3498" y="6176"/>
                      </a:moveTo>
                      <a:lnTo>
                        <a:pt x="3498" y="7909"/>
                      </a:lnTo>
                      <a:cubicBezTo>
                        <a:pt x="3498" y="8129"/>
                        <a:pt x="3340" y="8287"/>
                        <a:pt x="3151" y="8287"/>
                      </a:cubicBezTo>
                      <a:cubicBezTo>
                        <a:pt x="2962" y="8287"/>
                        <a:pt x="2805" y="8129"/>
                        <a:pt x="2805" y="7909"/>
                      </a:cubicBezTo>
                      <a:lnTo>
                        <a:pt x="2805" y="6176"/>
                      </a:lnTo>
                      <a:close/>
                      <a:moveTo>
                        <a:pt x="8035" y="1"/>
                      </a:moveTo>
                      <a:cubicBezTo>
                        <a:pt x="7531" y="1"/>
                        <a:pt x="7090" y="411"/>
                        <a:pt x="6995" y="883"/>
                      </a:cubicBezTo>
                      <a:lnTo>
                        <a:pt x="6680" y="1198"/>
                      </a:lnTo>
                      <a:cubicBezTo>
                        <a:pt x="6144" y="1734"/>
                        <a:pt x="5325" y="2049"/>
                        <a:pt x="4538" y="2049"/>
                      </a:cubicBezTo>
                      <a:lnTo>
                        <a:pt x="2427" y="2049"/>
                      </a:lnTo>
                      <a:cubicBezTo>
                        <a:pt x="2017" y="2049"/>
                        <a:pt x="1608" y="2332"/>
                        <a:pt x="1450" y="2773"/>
                      </a:cubicBezTo>
                      <a:lnTo>
                        <a:pt x="1387" y="2773"/>
                      </a:lnTo>
                      <a:cubicBezTo>
                        <a:pt x="631" y="2773"/>
                        <a:pt x="1" y="3403"/>
                        <a:pt x="1" y="4128"/>
                      </a:cubicBezTo>
                      <a:cubicBezTo>
                        <a:pt x="1" y="4884"/>
                        <a:pt x="631" y="5514"/>
                        <a:pt x="1387" y="5514"/>
                      </a:cubicBezTo>
                      <a:lnTo>
                        <a:pt x="1450" y="5514"/>
                      </a:lnTo>
                      <a:cubicBezTo>
                        <a:pt x="1576" y="5798"/>
                        <a:pt x="1797" y="6018"/>
                        <a:pt x="2080" y="6144"/>
                      </a:cubicBezTo>
                      <a:lnTo>
                        <a:pt x="2080" y="7940"/>
                      </a:lnTo>
                      <a:cubicBezTo>
                        <a:pt x="2112" y="8507"/>
                        <a:pt x="2584" y="8980"/>
                        <a:pt x="3151" y="8980"/>
                      </a:cubicBezTo>
                      <a:cubicBezTo>
                        <a:pt x="3750" y="8980"/>
                        <a:pt x="4160" y="8507"/>
                        <a:pt x="4160" y="7972"/>
                      </a:cubicBezTo>
                      <a:lnTo>
                        <a:pt x="4160" y="6239"/>
                      </a:lnTo>
                      <a:lnTo>
                        <a:pt x="4538" y="6239"/>
                      </a:lnTo>
                      <a:cubicBezTo>
                        <a:pt x="5325" y="6239"/>
                        <a:pt x="6144" y="6554"/>
                        <a:pt x="6680" y="7090"/>
                      </a:cubicBezTo>
                      <a:lnTo>
                        <a:pt x="6995" y="7405"/>
                      </a:lnTo>
                      <a:cubicBezTo>
                        <a:pt x="7090" y="7909"/>
                        <a:pt x="7531" y="8287"/>
                        <a:pt x="8035" y="8287"/>
                      </a:cubicBezTo>
                      <a:cubicBezTo>
                        <a:pt x="8633" y="8287"/>
                        <a:pt x="9043" y="7814"/>
                        <a:pt x="9043" y="7247"/>
                      </a:cubicBezTo>
                      <a:lnTo>
                        <a:pt x="9043" y="1041"/>
                      </a:lnTo>
                      <a:cubicBezTo>
                        <a:pt x="9043" y="442"/>
                        <a:pt x="8570" y="1"/>
                        <a:pt x="803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350" name="Google Shape;9280;p73">
                <a:extLst>
                  <a:ext uri="{FF2B5EF4-FFF2-40B4-BE49-F238E27FC236}">
                    <a16:creationId xmlns:a16="http://schemas.microsoft.com/office/drawing/2014/main" id="{F150735E-94FF-197C-AAA7-B56B9CBAE32C}"/>
                  </a:ext>
                </a:extLst>
              </p:cNvPr>
              <p:cNvGrpSpPr/>
              <p:nvPr/>
            </p:nvGrpSpPr>
            <p:grpSpPr>
              <a:xfrm>
                <a:off x="6475075" y="2280968"/>
                <a:ext cx="500612" cy="500612"/>
                <a:chOff x="3963575" y="2317575"/>
                <a:chExt cx="296175" cy="296175"/>
              </a:xfrm>
              <a:grpFill/>
            </p:grpSpPr>
            <p:sp>
              <p:nvSpPr>
                <p:cNvPr id="366" name="Google Shape;9281;p73">
                  <a:extLst>
                    <a:ext uri="{FF2B5EF4-FFF2-40B4-BE49-F238E27FC236}">
                      <a16:creationId xmlns:a16="http://schemas.microsoft.com/office/drawing/2014/main" id="{B758AC8F-89F0-E608-0E43-85A59B7418C7}"/>
                    </a:ext>
                  </a:extLst>
                </p:cNvPr>
                <p:cNvSpPr/>
                <p:nvPr/>
              </p:nvSpPr>
              <p:spPr>
                <a:xfrm>
                  <a:off x="3963575" y="2317575"/>
                  <a:ext cx="296175" cy="29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7" h="11847" extrusionOk="0">
                      <a:moveTo>
                        <a:pt x="9483" y="1418"/>
                      </a:moveTo>
                      <a:cubicBezTo>
                        <a:pt x="9672" y="1418"/>
                        <a:pt x="9830" y="1576"/>
                        <a:pt x="9830" y="1765"/>
                      </a:cubicBezTo>
                      <a:lnTo>
                        <a:pt x="9830" y="2836"/>
                      </a:lnTo>
                      <a:lnTo>
                        <a:pt x="788" y="2836"/>
                      </a:lnTo>
                      <a:lnTo>
                        <a:pt x="788" y="1765"/>
                      </a:lnTo>
                      <a:lnTo>
                        <a:pt x="725" y="1765"/>
                      </a:lnTo>
                      <a:cubicBezTo>
                        <a:pt x="725" y="1576"/>
                        <a:pt x="883" y="1418"/>
                        <a:pt x="1072" y="1418"/>
                      </a:cubicBezTo>
                      <a:lnTo>
                        <a:pt x="1418" y="1418"/>
                      </a:lnTo>
                      <a:lnTo>
                        <a:pt x="1418" y="1765"/>
                      </a:lnTo>
                      <a:cubicBezTo>
                        <a:pt x="1418" y="1954"/>
                        <a:pt x="1576" y="2143"/>
                        <a:pt x="1765" y="2143"/>
                      </a:cubicBezTo>
                      <a:cubicBezTo>
                        <a:pt x="1954" y="2143"/>
                        <a:pt x="2111" y="1954"/>
                        <a:pt x="2111" y="1765"/>
                      </a:cubicBezTo>
                      <a:lnTo>
                        <a:pt x="2111" y="1418"/>
                      </a:lnTo>
                      <a:lnTo>
                        <a:pt x="3498" y="1418"/>
                      </a:lnTo>
                      <a:lnTo>
                        <a:pt x="3498" y="1765"/>
                      </a:lnTo>
                      <a:cubicBezTo>
                        <a:pt x="3498" y="1954"/>
                        <a:pt x="3655" y="2143"/>
                        <a:pt x="3844" y="2143"/>
                      </a:cubicBezTo>
                      <a:cubicBezTo>
                        <a:pt x="4065" y="2143"/>
                        <a:pt x="4222" y="1954"/>
                        <a:pt x="4222" y="1765"/>
                      </a:cubicBezTo>
                      <a:lnTo>
                        <a:pt x="4222" y="1418"/>
                      </a:lnTo>
                      <a:lnTo>
                        <a:pt x="6333" y="1418"/>
                      </a:lnTo>
                      <a:lnTo>
                        <a:pt x="6333" y="1765"/>
                      </a:lnTo>
                      <a:cubicBezTo>
                        <a:pt x="6333" y="1954"/>
                        <a:pt x="6490" y="2143"/>
                        <a:pt x="6680" y="2143"/>
                      </a:cubicBezTo>
                      <a:cubicBezTo>
                        <a:pt x="6900" y="2143"/>
                        <a:pt x="7058" y="1954"/>
                        <a:pt x="7058" y="1765"/>
                      </a:cubicBezTo>
                      <a:lnTo>
                        <a:pt x="7058" y="1418"/>
                      </a:lnTo>
                      <a:lnTo>
                        <a:pt x="8412" y="1418"/>
                      </a:lnTo>
                      <a:lnTo>
                        <a:pt x="8412" y="1765"/>
                      </a:lnTo>
                      <a:cubicBezTo>
                        <a:pt x="8412" y="1954"/>
                        <a:pt x="8570" y="2143"/>
                        <a:pt x="8790" y="2143"/>
                      </a:cubicBezTo>
                      <a:cubicBezTo>
                        <a:pt x="8979" y="2143"/>
                        <a:pt x="9137" y="1954"/>
                        <a:pt x="9137" y="1765"/>
                      </a:cubicBezTo>
                      <a:lnTo>
                        <a:pt x="9137" y="1418"/>
                      </a:lnTo>
                      <a:close/>
                      <a:moveTo>
                        <a:pt x="9767" y="3497"/>
                      </a:moveTo>
                      <a:lnTo>
                        <a:pt x="9767" y="7026"/>
                      </a:lnTo>
                      <a:cubicBezTo>
                        <a:pt x="9641" y="7026"/>
                        <a:pt x="9546" y="6963"/>
                        <a:pt x="9420" y="6963"/>
                      </a:cubicBezTo>
                      <a:cubicBezTo>
                        <a:pt x="8066" y="6963"/>
                        <a:pt x="6963" y="8066"/>
                        <a:pt x="6963" y="9420"/>
                      </a:cubicBezTo>
                      <a:cubicBezTo>
                        <a:pt x="6963" y="9546"/>
                        <a:pt x="6963" y="9641"/>
                        <a:pt x="7026" y="9767"/>
                      </a:cubicBezTo>
                      <a:lnTo>
                        <a:pt x="1040" y="9767"/>
                      </a:lnTo>
                      <a:cubicBezTo>
                        <a:pt x="820" y="9767"/>
                        <a:pt x="662" y="9609"/>
                        <a:pt x="662" y="9420"/>
                      </a:cubicBezTo>
                      <a:lnTo>
                        <a:pt x="662" y="3497"/>
                      </a:lnTo>
                      <a:close/>
                      <a:moveTo>
                        <a:pt x="9420" y="7688"/>
                      </a:moveTo>
                      <a:cubicBezTo>
                        <a:pt x="10366" y="7688"/>
                        <a:pt x="11153" y="8475"/>
                        <a:pt x="11153" y="9420"/>
                      </a:cubicBezTo>
                      <a:cubicBezTo>
                        <a:pt x="11153" y="10397"/>
                        <a:pt x="10366" y="11185"/>
                        <a:pt x="9420" y="11185"/>
                      </a:cubicBezTo>
                      <a:cubicBezTo>
                        <a:pt x="8475" y="11185"/>
                        <a:pt x="7688" y="10397"/>
                        <a:pt x="7688" y="9420"/>
                      </a:cubicBezTo>
                      <a:cubicBezTo>
                        <a:pt x="7688" y="8475"/>
                        <a:pt x="8475" y="7688"/>
                        <a:pt x="9420" y="7688"/>
                      </a:cubicBezTo>
                      <a:close/>
                      <a:moveTo>
                        <a:pt x="1733" y="0"/>
                      </a:moveTo>
                      <a:cubicBezTo>
                        <a:pt x="1544" y="0"/>
                        <a:pt x="1387" y="158"/>
                        <a:pt x="1387" y="347"/>
                      </a:cubicBezTo>
                      <a:lnTo>
                        <a:pt x="1387" y="725"/>
                      </a:lnTo>
                      <a:lnTo>
                        <a:pt x="1040" y="725"/>
                      </a:lnTo>
                      <a:cubicBezTo>
                        <a:pt x="442" y="725"/>
                        <a:pt x="0" y="1166"/>
                        <a:pt x="0" y="1733"/>
                      </a:cubicBezTo>
                      <a:lnTo>
                        <a:pt x="0" y="9389"/>
                      </a:lnTo>
                      <a:cubicBezTo>
                        <a:pt x="0" y="9956"/>
                        <a:pt x="473" y="10429"/>
                        <a:pt x="1040" y="10429"/>
                      </a:cubicBezTo>
                      <a:lnTo>
                        <a:pt x="7215" y="10429"/>
                      </a:lnTo>
                      <a:cubicBezTo>
                        <a:pt x="7593" y="11279"/>
                        <a:pt x="8444" y="11846"/>
                        <a:pt x="9420" y="11846"/>
                      </a:cubicBezTo>
                      <a:cubicBezTo>
                        <a:pt x="10744" y="11846"/>
                        <a:pt x="11846" y="10744"/>
                        <a:pt x="11846" y="9420"/>
                      </a:cubicBezTo>
                      <a:cubicBezTo>
                        <a:pt x="11846" y="8444"/>
                        <a:pt x="11311" y="7593"/>
                        <a:pt x="10492" y="7215"/>
                      </a:cubicBezTo>
                      <a:lnTo>
                        <a:pt x="10492" y="1733"/>
                      </a:lnTo>
                      <a:cubicBezTo>
                        <a:pt x="10492" y="1135"/>
                        <a:pt x="10019" y="725"/>
                        <a:pt x="9452" y="725"/>
                      </a:cubicBezTo>
                      <a:lnTo>
                        <a:pt x="9105" y="725"/>
                      </a:lnTo>
                      <a:lnTo>
                        <a:pt x="9105" y="347"/>
                      </a:lnTo>
                      <a:cubicBezTo>
                        <a:pt x="9105" y="158"/>
                        <a:pt x="8948" y="0"/>
                        <a:pt x="8759" y="0"/>
                      </a:cubicBezTo>
                      <a:cubicBezTo>
                        <a:pt x="8538" y="0"/>
                        <a:pt x="8381" y="158"/>
                        <a:pt x="8381" y="347"/>
                      </a:cubicBezTo>
                      <a:lnTo>
                        <a:pt x="8381" y="725"/>
                      </a:lnTo>
                      <a:lnTo>
                        <a:pt x="7026" y="725"/>
                      </a:lnTo>
                      <a:lnTo>
                        <a:pt x="7026" y="347"/>
                      </a:lnTo>
                      <a:cubicBezTo>
                        <a:pt x="7026" y="158"/>
                        <a:pt x="6869" y="0"/>
                        <a:pt x="6648" y="0"/>
                      </a:cubicBezTo>
                      <a:cubicBezTo>
                        <a:pt x="6459" y="0"/>
                        <a:pt x="6301" y="158"/>
                        <a:pt x="6301" y="347"/>
                      </a:cubicBezTo>
                      <a:lnTo>
                        <a:pt x="6301" y="725"/>
                      </a:lnTo>
                      <a:lnTo>
                        <a:pt x="4191" y="725"/>
                      </a:lnTo>
                      <a:lnTo>
                        <a:pt x="4191" y="347"/>
                      </a:lnTo>
                      <a:cubicBezTo>
                        <a:pt x="4191" y="158"/>
                        <a:pt x="4033" y="0"/>
                        <a:pt x="3813" y="0"/>
                      </a:cubicBezTo>
                      <a:cubicBezTo>
                        <a:pt x="3624" y="0"/>
                        <a:pt x="3466" y="158"/>
                        <a:pt x="3466" y="347"/>
                      </a:cubicBezTo>
                      <a:lnTo>
                        <a:pt x="3466" y="725"/>
                      </a:lnTo>
                      <a:lnTo>
                        <a:pt x="2080" y="725"/>
                      </a:lnTo>
                      <a:lnTo>
                        <a:pt x="2080" y="347"/>
                      </a:lnTo>
                      <a:cubicBezTo>
                        <a:pt x="2080" y="158"/>
                        <a:pt x="1922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367" name="Google Shape;9282;p73">
                  <a:extLst>
                    <a:ext uri="{FF2B5EF4-FFF2-40B4-BE49-F238E27FC236}">
                      <a16:creationId xmlns:a16="http://schemas.microsoft.com/office/drawing/2014/main" id="{CC9B0B48-CF1E-8A47-42CE-C7DBCCCFE10C}"/>
                    </a:ext>
                  </a:extLst>
                </p:cNvPr>
                <p:cNvSpPr/>
                <p:nvPr/>
              </p:nvSpPr>
              <p:spPr>
                <a:xfrm>
                  <a:off x="4190400" y="2526300"/>
                  <a:ext cx="34700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1418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1071"/>
                      </a:lnTo>
                      <a:cubicBezTo>
                        <a:pt x="1" y="1260"/>
                        <a:pt x="127" y="1418"/>
                        <a:pt x="347" y="1418"/>
                      </a:cubicBezTo>
                      <a:lnTo>
                        <a:pt x="1041" y="1418"/>
                      </a:lnTo>
                      <a:cubicBezTo>
                        <a:pt x="1261" y="1418"/>
                        <a:pt x="1387" y="1260"/>
                        <a:pt x="1387" y="1071"/>
                      </a:cubicBezTo>
                      <a:cubicBezTo>
                        <a:pt x="1387" y="882"/>
                        <a:pt x="1261" y="725"/>
                        <a:pt x="1041" y="725"/>
                      </a:cubicBezTo>
                      <a:lnTo>
                        <a:pt x="694" y="725"/>
                      </a:lnTo>
                      <a:lnTo>
                        <a:pt x="694" y="347"/>
                      </a:lnTo>
                      <a:cubicBezTo>
                        <a:pt x="694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368" name="Google Shape;9283;p73">
                  <a:extLst>
                    <a:ext uri="{FF2B5EF4-FFF2-40B4-BE49-F238E27FC236}">
                      <a16:creationId xmlns:a16="http://schemas.microsoft.com/office/drawing/2014/main" id="{6185212F-5357-6581-E229-FDB779CBBC9F}"/>
                    </a:ext>
                  </a:extLst>
                </p:cNvPr>
                <p:cNvSpPr/>
                <p:nvPr/>
              </p:nvSpPr>
              <p:spPr>
                <a:xfrm>
                  <a:off x="3998225" y="24215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369" name="Google Shape;9284;p73">
                  <a:extLst>
                    <a:ext uri="{FF2B5EF4-FFF2-40B4-BE49-F238E27FC236}">
                      <a16:creationId xmlns:a16="http://schemas.microsoft.com/office/drawing/2014/main" id="{631353B3-AC2B-2105-B872-211D0715B9B8}"/>
                    </a:ext>
                  </a:extLst>
                </p:cNvPr>
                <p:cNvSpPr/>
                <p:nvPr/>
              </p:nvSpPr>
              <p:spPr>
                <a:xfrm>
                  <a:off x="4050225" y="2421550"/>
                  <a:ext cx="354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7"/>
                        <a:pt x="1418" y="378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370" name="Google Shape;9285;p73">
                  <a:extLst>
                    <a:ext uri="{FF2B5EF4-FFF2-40B4-BE49-F238E27FC236}">
                      <a16:creationId xmlns:a16="http://schemas.microsoft.com/office/drawing/2014/main" id="{30523FFC-2615-03B6-7616-D40AE14D3A5D}"/>
                    </a:ext>
                  </a:extLst>
                </p:cNvPr>
                <p:cNvSpPr/>
                <p:nvPr/>
              </p:nvSpPr>
              <p:spPr>
                <a:xfrm>
                  <a:off x="4102200" y="24215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371" name="Google Shape;9286;p73">
                  <a:extLst>
                    <a:ext uri="{FF2B5EF4-FFF2-40B4-BE49-F238E27FC236}">
                      <a16:creationId xmlns:a16="http://schemas.microsoft.com/office/drawing/2014/main" id="{194E33DF-D10B-6534-FAFA-704A5DFE40E0}"/>
                    </a:ext>
                  </a:extLst>
                </p:cNvPr>
                <p:cNvSpPr/>
                <p:nvPr/>
              </p:nvSpPr>
              <p:spPr>
                <a:xfrm>
                  <a:off x="4155750" y="24215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372" name="Google Shape;9287;p73">
                  <a:extLst>
                    <a:ext uri="{FF2B5EF4-FFF2-40B4-BE49-F238E27FC236}">
                      <a16:creationId xmlns:a16="http://schemas.microsoft.com/office/drawing/2014/main" id="{4C6C3101-348B-57F3-DF4D-012A9780AC6C}"/>
                    </a:ext>
                  </a:extLst>
                </p:cNvPr>
                <p:cNvSpPr/>
                <p:nvPr/>
              </p:nvSpPr>
              <p:spPr>
                <a:xfrm>
                  <a:off x="3998225" y="245697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373" name="Google Shape;9288;p73">
                  <a:extLst>
                    <a:ext uri="{FF2B5EF4-FFF2-40B4-BE49-F238E27FC236}">
                      <a16:creationId xmlns:a16="http://schemas.microsoft.com/office/drawing/2014/main" id="{ABFFBDF8-4375-7737-CDA4-19AB37DBA682}"/>
                    </a:ext>
                  </a:extLst>
                </p:cNvPr>
                <p:cNvSpPr/>
                <p:nvPr/>
              </p:nvSpPr>
              <p:spPr>
                <a:xfrm>
                  <a:off x="4050225" y="2456975"/>
                  <a:ext cx="354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8"/>
                        <a:pt x="1418" y="379"/>
                      </a:cubicBezTo>
                      <a:cubicBezTo>
                        <a:pt x="1418" y="158"/>
                        <a:pt x="1260" y="1"/>
                        <a:pt x="10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374" name="Google Shape;9289;p73">
                  <a:extLst>
                    <a:ext uri="{FF2B5EF4-FFF2-40B4-BE49-F238E27FC236}">
                      <a16:creationId xmlns:a16="http://schemas.microsoft.com/office/drawing/2014/main" id="{4E48B9C2-D684-1F0C-0CD5-1A32901FAD89}"/>
                    </a:ext>
                  </a:extLst>
                </p:cNvPr>
                <p:cNvSpPr/>
                <p:nvPr/>
              </p:nvSpPr>
              <p:spPr>
                <a:xfrm>
                  <a:off x="4102200" y="245697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375" name="Google Shape;9290;p73">
                  <a:extLst>
                    <a:ext uri="{FF2B5EF4-FFF2-40B4-BE49-F238E27FC236}">
                      <a16:creationId xmlns:a16="http://schemas.microsoft.com/office/drawing/2014/main" id="{319FAE99-9A75-7024-CA73-BF033EA0791E}"/>
                    </a:ext>
                  </a:extLst>
                </p:cNvPr>
                <p:cNvSpPr/>
                <p:nvPr/>
              </p:nvSpPr>
              <p:spPr>
                <a:xfrm>
                  <a:off x="4155750" y="245697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376" name="Google Shape;9291;p73">
                  <a:extLst>
                    <a:ext uri="{FF2B5EF4-FFF2-40B4-BE49-F238E27FC236}">
                      <a16:creationId xmlns:a16="http://schemas.microsoft.com/office/drawing/2014/main" id="{855FE0ED-0036-62F9-E011-FF3A4A958C08}"/>
                    </a:ext>
                  </a:extLst>
                </p:cNvPr>
                <p:cNvSpPr/>
                <p:nvPr/>
              </p:nvSpPr>
              <p:spPr>
                <a:xfrm>
                  <a:off x="3998225" y="24916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377" name="Google Shape;9292;p73">
                  <a:extLst>
                    <a:ext uri="{FF2B5EF4-FFF2-40B4-BE49-F238E27FC236}">
                      <a16:creationId xmlns:a16="http://schemas.microsoft.com/office/drawing/2014/main" id="{756A6F84-4E0B-9833-1023-7C84F739B7D3}"/>
                    </a:ext>
                  </a:extLst>
                </p:cNvPr>
                <p:cNvSpPr/>
                <p:nvPr/>
              </p:nvSpPr>
              <p:spPr>
                <a:xfrm>
                  <a:off x="4050225" y="2491650"/>
                  <a:ext cx="354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7"/>
                        <a:pt x="1418" y="378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378" name="Google Shape;9293;p73">
                  <a:extLst>
                    <a:ext uri="{FF2B5EF4-FFF2-40B4-BE49-F238E27FC236}">
                      <a16:creationId xmlns:a16="http://schemas.microsoft.com/office/drawing/2014/main" id="{AF949B34-7FBE-017D-5516-6894B1BBCBCD}"/>
                    </a:ext>
                  </a:extLst>
                </p:cNvPr>
                <p:cNvSpPr/>
                <p:nvPr/>
              </p:nvSpPr>
              <p:spPr>
                <a:xfrm>
                  <a:off x="4102200" y="24916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379" name="Google Shape;9294;p73">
                  <a:extLst>
                    <a:ext uri="{FF2B5EF4-FFF2-40B4-BE49-F238E27FC236}">
                      <a16:creationId xmlns:a16="http://schemas.microsoft.com/office/drawing/2014/main" id="{F46218DB-6420-5049-4171-E46D59D85F36}"/>
                    </a:ext>
                  </a:extLst>
                </p:cNvPr>
                <p:cNvSpPr/>
                <p:nvPr/>
              </p:nvSpPr>
              <p:spPr>
                <a:xfrm>
                  <a:off x="3998225" y="252630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47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380" name="Google Shape;9295;p73">
                  <a:extLst>
                    <a:ext uri="{FF2B5EF4-FFF2-40B4-BE49-F238E27FC236}">
                      <a16:creationId xmlns:a16="http://schemas.microsoft.com/office/drawing/2014/main" id="{4BDC70EA-4EC8-AA3B-8EF3-80969C7524D8}"/>
                    </a:ext>
                  </a:extLst>
                </p:cNvPr>
                <p:cNvSpPr/>
                <p:nvPr/>
              </p:nvSpPr>
              <p:spPr>
                <a:xfrm>
                  <a:off x="4050225" y="2526300"/>
                  <a:ext cx="354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7"/>
                        <a:pt x="1418" y="347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381" name="Google Shape;9296;p73">
                  <a:extLst>
                    <a:ext uri="{FF2B5EF4-FFF2-40B4-BE49-F238E27FC236}">
                      <a16:creationId xmlns:a16="http://schemas.microsoft.com/office/drawing/2014/main" id="{F7C73700-55FC-8E3A-9630-23C6A5FC626F}"/>
                    </a:ext>
                  </a:extLst>
                </p:cNvPr>
                <p:cNvSpPr/>
                <p:nvPr/>
              </p:nvSpPr>
              <p:spPr>
                <a:xfrm>
                  <a:off x="4102200" y="252630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47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351" name="Google Shape;9297;p73">
                <a:extLst>
                  <a:ext uri="{FF2B5EF4-FFF2-40B4-BE49-F238E27FC236}">
                    <a16:creationId xmlns:a16="http://schemas.microsoft.com/office/drawing/2014/main" id="{FE9B6086-AD12-BE85-35DF-733B56AE4B57}"/>
                  </a:ext>
                </a:extLst>
              </p:cNvPr>
              <p:cNvGrpSpPr/>
              <p:nvPr/>
            </p:nvGrpSpPr>
            <p:grpSpPr>
              <a:xfrm>
                <a:off x="6475075" y="2925316"/>
                <a:ext cx="500612" cy="499261"/>
                <a:chOff x="3962775" y="2683025"/>
                <a:chExt cx="296175" cy="295375"/>
              </a:xfrm>
              <a:grpFill/>
            </p:grpSpPr>
            <p:sp>
              <p:nvSpPr>
                <p:cNvPr id="363" name="Google Shape;9298;p73">
                  <a:extLst>
                    <a:ext uri="{FF2B5EF4-FFF2-40B4-BE49-F238E27FC236}">
                      <a16:creationId xmlns:a16="http://schemas.microsoft.com/office/drawing/2014/main" id="{C9A7EF34-5098-0E14-71AC-031720ED38C4}"/>
                    </a:ext>
                  </a:extLst>
                </p:cNvPr>
                <p:cNvSpPr/>
                <p:nvPr/>
              </p:nvSpPr>
              <p:spPr>
                <a:xfrm>
                  <a:off x="3962775" y="2838200"/>
                  <a:ext cx="296175" cy="14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7" h="5608" extrusionOk="0">
                      <a:moveTo>
                        <a:pt x="3530" y="3466"/>
                      </a:moveTo>
                      <a:lnTo>
                        <a:pt x="3530" y="4883"/>
                      </a:lnTo>
                      <a:lnTo>
                        <a:pt x="757" y="4883"/>
                      </a:lnTo>
                      <a:lnTo>
                        <a:pt x="757" y="3466"/>
                      </a:lnTo>
                      <a:close/>
                      <a:moveTo>
                        <a:pt x="7688" y="725"/>
                      </a:moveTo>
                      <a:lnTo>
                        <a:pt x="7688" y="4883"/>
                      </a:lnTo>
                      <a:lnTo>
                        <a:pt x="4223" y="4883"/>
                      </a:lnTo>
                      <a:lnTo>
                        <a:pt x="4223" y="725"/>
                      </a:lnTo>
                      <a:close/>
                      <a:moveTo>
                        <a:pt x="11185" y="2111"/>
                      </a:moveTo>
                      <a:lnTo>
                        <a:pt x="11185" y="4883"/>
                      </a:lnTo>
                      <a:lnTo>
                        <a:pt x="8381" y="4883"/>
                      </a:lnTo>
                      <a:lnTo>
                        <a:pt x="8381" y="2111"/>
                      </a:lnTo>
                      <a:close/>
                      <a:moveTo>
                        <a:pt x="3845" y="0"/>
                      </a:moveTo>
                      <a:cubicBezTo>
                        <a:pt x="3656" y="0"/>
                        <a:pt x="3498" y="158"/>
                        <a:pt x="3498" y="378"/>
                      </a:cubicBezTo>
                      <a:lnTo>
                        <a:pt x="3498" y="2804"/>
                      </a:lnTo>
                      <a:lnTo>
                        <a:pt x="348" y="2804"/>
                      </a:lnTo>
                      <a:cubicBezTo>
                        <a:pt x="158" y="2804"/>
                        <a:pt x="1" y="2962"/>
                        <a:pt x="1" y="3151"/>
                      </a:cubicBezTo>
                      <a:lnTo>
                        <a:pt x="1" y="5261"/>
                      </a:lnTo>
                      <a:cubicBezTo>
                        <a:pt x="1" y="5450"/>
                        <a:pt x="158" y="5608"/>
                        <a:pt x="348" y="5608"/>
                      </a:cubicBezTo>
                      <a:lnTo>
                        <a:pt x="11500" y="5608"/>
                      </a:lnTo>
                      <a:cubicBezTo>
                        <a:pt x="11689" y="5608"/>
                        <a:pt x="11847" y="5450"/>
                        <a:pt x="11847" y="5261"/>
                      </a:cubicBezTo>
                      <a:lnTo>
                        <a:pt x="11847" y="1733"/>
                      </a:lnTo>
                      <a:cubicBezTo>
                        <a:pt x="11847" y="1544"/>
                        <a:pt x="11689" y="1386"/>
                        <a:pt x="11532" y="1386"/>
                      </a:cubicBezTo>
                      <a:lnTo>
                        <a:pt x="8381" y="1386"/>
                      </a:lnTo>
                      <a:lnTo>
                        <a:pt x="8381" y="378"/>
                      </a:lnTo>
                      <a:cubicBezTo>
                        <a:pt x="8381" y="158"/>
                        <a:pt x="8224" y="0"/>
                        <a:pt x="80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364" name="Google Shape;9299;p73">
                  <a:extLst>
                    <a:ext uri="{FF2B5EF4-FFF2-40B4-BE49-F238E27FC236}">
                      <a16:creationId xmlns:a16="http://schemas.microsoft.com/office/drawing/2014/main" id="{3D3538DD-58A4-4516-AD97-83A7CE1573CC}"/>
                    </a:ext>
                  </a:extLst>
                </p:cNvPr>
                <p:cNvSpPr/>
                <p:nvPr/>
              </p:nvSpPr>
              <p:spPr>
                <a:xfrm>
                  <a:off x="4051000" y="2683025"/>
                  <a:ext cx="122100" cy="1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5546" extrusionOk="0">
                      <a:moveTo>
                        <a:pt x="2426" y="662"/>
                      </a:moveTo>
                      <a:cubicBezTo>
                        <a:pt x="2804" y="662"/>
                        <a:pt x="3120" y="977"/>
                        <a:pt x="3120" y="1387"/>
                      </a:cubicBezTo>
                      <a:cubicBezTo>
                        <a:pt x="3120" y="1765"/>
                        <a:pt x="2804" y="2080"/>
                        <a:pt x="2426" y="2080"/>
                      </a:cubicBezTo>
                      <a:cubicBezTo>
                        <a:pt x="2017" y="2080"/>
                        <a:pt x="1702" y="1765"/>
                        <a:pt x="1702" y="1387"/>
                      </a:cubicBezTo>
                      <a:cubicBezTo>
                        <a:pt x="1702" y="977"/>
                        <a:pt x="2017" y="662"/>
                        <a:pt x="2426" y="662"/>
                      </a:cubicBezTo>
                      <a:close/>
                      <a:moveTo>
                        <a:pt x="2426" y="2742"/>
                      </a:moveTo>
                      <a:cubicBezTo>
                        <a:pt x="3340" y="2742"/>
                        <a:pt x="4128" y="3529"/>
                        <a:pt x="4128" y="4474"/>
                      </a:cubicBezTo>
                      <a:lnTo>
                        <a:pt x="4128" y="4852"/>
                      </a:lnTo>
                      <a:lnTo>
                        <a:pt x="694" y="4852"/>
                      </a:lnTo>
                      <a:lnTo>
                        <a:pt x="694" y="4474"/>
                      </a:lnTo>
                      <a:cubicBezTo>
                        <a:pt x="694" y="3498"/>
                        <a:pt x="1481" y="2742"/>
                        <a:pt x="2426" y="2742"/>
                      </a:cubicBezTo>
                      <a:close/>
                      <a:moveTo>
                        <a:pt x="2489" y="1"/>
                      </a:moveTo>
                      <a:cubicBezTo>
                        <a:pt x="1733" y="1"/>
                        <a:pt x="1103" y="631"/>
                        <a:pt x="1103" y="1387"/>
                      </a:cubicBezTo>
                      <a:cubicBezTo>
                        <a:pt x="1103" y="1733"/>
                        <a:pt x="1229" y="2049"/>
                        <a:pt x="1450" y="2269"/>
                      </a:cubicBezTo>
                      <a:cubicBezTo>
                        <a:pt x="568" y="2679"/>
                        <a:pt x="1" y="3498"/>
                        <a:pt x="1" y="4474"/>
                      </a:cubicBezTo>
                      <a:lnTo>
                        <a:pt x="1" y="5199"/>
                      </a:lnTo>
                      <a:cubicBezTo>
                        <a:pt x="1" y="5388"/>
                        <a:pt x="158" y="5546"/>
                        <a:pt x="379" y="5546"/>
                      </a:cubicBezTo>
                      <a:lnTo>
                        <a:pt x="4537" y="5546"/>
                      </a:lnTo>
                      <a:cubicBezTo>
                        <a:pt x="4726" y="5546"/>
                        <a:pt x="4884" y="5388"/>
                        <a:pt x="4884" y="5199"/>
                      </a:cubicBezTo>
                      <a:lnTo>
                        <a:pt x="4884" y="4474"/>
                      </a:lnTo>
                      <a:cubicBezTo>
                        <a:pt x="4884" y="3498"/>
                        <a:pt x="4348" y="2679"/>
                        <a:pt x="3529" y="2269"/>
                      </a:cubicBezTo>
                      <a:cubicBezTo>
                        <a:pt x="3750" y="2049"/>
                        <a:pt x="3876" y="1733"/>
                        <a:pt x="3876" y="1387"/>
                      </a:cubicBezTo>
                      <a:cubicBezTo>
                        <a:pt x="3876" y="631"/>
                        <a:pt x="3246" y="1"/>
                        <a:pt x="248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365" name="Google Shape;9300;p73">
                  <a:extLst>
                    <a:ext uri="{FF2B5EF4-FFF2-40B4-BE49-F238E27FC236}">
                      <a16:creationId xmlns:a16="http://schemas.microsoft.com/office/drawing/2014/main" id="{76259C8F-C2FA-9FF5-4355-E73AFB3AE946}"/>
                    </a:ext>
                  </a:extLst>
                </p:cNvPr>
                <p:cNvSpPr/>
                <p:nvPr/>
              </p:nvSpPr>
              <p:spPr>
                <a:xfrm>
                  <a:off x="4084875" y="2873200"/>
                  <a:ext cx="52800" cy="6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791" extrusionOk="0">
                      <a:moveTo>
                        <a:pt x="1095" y="0"/>
                      </a:moveTo>
                      <a:cubicBezTo>
                        <a:pt x="1001" y="0"/>
                        <a:pt x="903" y="28"/>
                        <a:pt x="819" y="112"/>
                      </a:cubicBezTo>
                      <a:lnTo>
                        <a:pt x="126" y="805"/>
                      </a:lnTo>
                      <a:cubicBezTo>
                        <a:pt x="0" y="931"/>
                        <a:pt x="0" y="1184"/>
                        <a:pt x="126" y="1278"/>
                      </a:cubicBezTo>
                      <a:cubicBezTo>
                        <a:pt x="205" y="1341"/>
                        <a:pt x="292" y="1373"/>
                        <a:pt x="378" y="1373"/>
                      </a:cubicBezTo>
                      <a:cubicBezTo>
                        <a:pt x="465" y="1373"/>
                        <a:pt x="552" y="1341"/>
                        <a:pt x="630" y="1278"/>
                      </a:cubicBezTo>
                      <a:lnTo>
                        <a:pt x="756" y="1184"/>
                      </a:lnTo>
                      <a:lnTo>
                        <a:pt x="756" y="2066"/>
                      </a:lnTo>
                      <a:lnTo>
                        <a:pt x="378" y="2066"/>
                      </a:lnTo>
                      <a:cubicBezTo>
                        <a:pt x="189" y="2066"/>
                        <a:pt x="32" y="2223"/>
                        <a:pt x="32" y="2444"/>
                      </a:cubicBezTo>
                      <a:cubicBezTo>
                        <a:pt x="32" y="2633"/>
                        <a:pt x="189" y="2790"/>
                        <a:pt x="378" y="2790"/>
                      </a:cubicBezTo>
                      <a:lnTo>
                        <a:pt x="1765" y="2790"/>
                      </a:lnTo>
                      <a:cubicBezTo>
                        <a:pt x="1954" y="2790"/>
                        <a:pt x="2111" y="2633"/>
                        <a:pt x="2111" y="2444"/>
                      </a:cubicBezTo>
                      <a:cubicBezTo>
                        <a:pt x="2111" y="2223"/>
                        <a:pt x="1954" y="2066"/>
                        <a:pt x="1765" y="2066"/>
                      </a:cubicBezTo>
                      <a:lnTo>
                        <a:pt x="1418" y="2066"/>
                      </a:lnTo>
                      <a:lnTo>
                        <a:pt x="1418" y="333"/>
                      </a:lnTo>
                      <a:cubicBezTo>
                        <a:pt x="1418" y="175"/>
                        <a:pt x="1323" y="81"/>
                        <a:pt x="1229" y="18"/>
                      </a:cubicBezTo>
                      <a:cubicBezTo>
                        <a:pt x="1187" y="7"/>
                        <a:pt x="1141" y="0"/>
                        <a:pt x="10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sp>
            <p:nvSpPr>
              <p:cNvPr id="352" name="Google Shape;9301;p73">
                <a:extLst>
                  <a:ext uri="{FF2B5EF4-FFF2-40B4-BE49-F238E27FC236}">
                    <a16:creationId xmlns:a16="http://schemas.microsoft.com/office/drawing/2014/main" id="{B9249E86-30BE-0AA5-6EC0-E9FEADD3274E}"/>
                  </a:ext>
                </a:extLst>
              </p:cNvPr>
              <p:cNvSpPr/>
              <p:nvPr/>
            </p:nvSpPr>
            <p:spPr>
              <a:xfrm>
                <a:off x="9643409" y="1688548"/>
                <a:ext cx="507290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815" extrusionOk="0">
                    <a:moveTo>
                      <a:pt x="6003" y="693"/>
                    </a:moveTo>
                    <a:cubicBezTo>
                      <a:pt x="6089" y="693"/>
                      <a:pt x="6176" y="725"/>
                      <a:pt x="6239" y="788"/>
                    </a:cubicBezTo>
                    <a:lnTo>
                      <a:pt x="8444" y="2993"/>
                    </a:lnTo>
                    <a:lnTo>
                      <a:pt x="7972" y="3466"/>
                    </a:lnTo>
                    <a:lnTo>
                      <a:pt x="7751" y="3214"/>
                    </a:lnTo>
                    <a:cubicBezTo>
                      <a:pt x="7562" y="3025"/>
                      <a:pt x="7279" y="2899"/>
                      <a:pt x="6995" y="2899"/>
                    </a:cubicBezTo>
                    <a:cubicBezTo>
                      <a:pt x="6711" y="2899"/>
                      <a:pt x="6459" y="3025"/>
                      <a:pt x="6239" y="3214"/>
                    </a:cubicBezTo>
                    <a:cubicBezTo>
                      <a:pt x="5861" y="3623"/>
                      <a:pt x="5861" y="4285"/>
                      <a:pt x="6239" y="4663"/>
                    </a:cubicBezTo>
                    <a:lnTo>
                      <a:pt x="6491" y="4915"/>
                    </a:lnTo>
                    <a:lnTo>
                      <a:pt x="6018" y="5388"/>
                    </a:lnTo>
                    <a:lnTo>
                      <a:pt x="5262" y="4631"/>
                    </a:lnTo>
                    <a:cubicBezTo>
                      <a:pt x="5199" y="4568"/>
                      <a:pt x="5113" y="4537"/>
                      <a:pt x="5026" y="4537"/>
                    </a:cubicBezTo>
                    <a:cubicBezTo>
                      <a:pt x="4939" y="4537"/>
                      <a:pt x="4853" y="4568"/>
                      <a:pt x="4790" y="4631"/>
                    </a:cubicBezTo>
                    <a:lnTo>
                      <a:pt x="4317" y="5104"/>
                    </a:lnTo>
                    <a:cubicBezTo>
                      <a:pt x="4254" y="5167"/>
                      <a:pt x="4167" y="5198"/>
                      <a:pt x="4081" y="5198"/>
                    </a:cubicBezTo>
                    <a:cubicBezTo>
                      <a:pt x="3994" y="5198"/>
                      <a:pt x="3907" y="5167"/>
                      <a:pt x="3844" y="5104"/>
                    </a:cubicBezTo>
                    <a:cubicBezTo>
                      <a:pt x="3718" y="4978"/>
                      <a:pt x="3718" y="4757"/>
                      <a:pt x="3844" y="4631"/>
                    </a:cubicBezTo>
                    <a:lnTo>
                      <a:pt x="4317" y="4159"/>
                    </a:lnTo>
                    <a:cubicBezTo>
                      <a:pt x="4443" y="4033"/>
                      <a:pt x="4443" y="3812"/>
                      <a:pt x="4317" y="3686"/>
                    </a:cubicBezTo>
                    <a:lnTo>
                      <a:pt x="3624" y="2993"/>
                    </a:lnTo>
                    <a:lnTo>
                      <a:pt x="5766" y="788"/>
                    </a:lnTo>
                    <a:cubicBezTo>
                      <a:pt x="5829" y="725"/>
                      <a:pt x="5916" y="693"/>
                      <a:pt x="6003" y="693"/>
                    </a:cubicBezTo>
                    <a:close/>
                    <a:moveTo>
                      <a:pt x="3088" y="3466"/>
                    </a:moveTo>
                    <a:lnTo>
                      <a:pt x="3561" y="3938"/>
                    </a:lnTo>
                    <a:lnTo>
                      <a:pt x="3340" y="4159"/>
                    </a:lnTo>
                    <a:cubicBezTo>
                      <a:pt x="2931" y="4568"/>
                      <a:pt x="2931" y="5230"/>
                      <a:pt x="3340" y="5608"/>
                    </a:cubicBezTo>
                    <a:cubicBezTo>
                      <a:pt x="3529" y="5813"/>
                      <a:pt x="3797" y="5915"/>
                      <a:pt x="4065" y="5915"/>
                    </a:cubicBezTo>
                    <a:cubicBezTo>
                      <a:pt x="4333" y="5915"/>
                      <a:pt x="4601" y="5813"/>
                      <a:pt x="4790" y="5608"/>
                    </a:cubicBezTo>
                    <a:lnTo>
                      <a:pt x="5042" y="5388"/>
                    </a:lnTo>
                    <a:lnTo>
                      <a:pt x="5514" y="5860"/>
                    </a:lnTo>
                    <a:lnTo>
                      <a:pt x="4758" y="6616"/>
                    </a:lnTo>
                    <a:cubicBezTo>
                      <a:pt x="4632" y="6711"/>
                      <a:pt x="4632" y="6963"/>
                      <a:pt x="4758" y="7089"/>
                    </a:cubicBezTo>
                    <a:lnTo>
                      <a:pt x="5231" y="7561"/>
                    </a:lnTo>
                    <a:cubicBezTo>
                      <a:pt x="5357" y="7656"/>
                      <a:pt x="5357" y="7908"/>
                      <a:pt x="5231" y="8002"/>
                    </a:cubicBezTo>
                    <a:cubicBezTo>
                      <a:pt x="5168" y="8065"/>
                      <a:pt x="5081" y="8097"/>
                      <a:pt x="4994" y="8097"/>
                    </a:cubicBezTo>
                    <a:cubicBezTo>
                      <a:pt x="4908" y="8097"/>
                      <a:pt x="4821" y="8065"/>
                      <a:pt x="4758" y="8002"/>
                    </a:cubicBezTo>
                    <a:lnTo>
                      <a:pt x="4286" y="7561"/>
                    </a:lnTo>
                    <a:cubicBezTo>
                      <a:pt x="4223" y="7498"/>
                      <a:pt x="4136" y="7467"/>
                      <a:pt x="4049" y="7467"/>
                    </a:cubicBezTo>
                    <a:cubicBezTo>
                      <a:pt x="3963" y="7467"/>
                      <a:pt x="3876" y="7498"/>
                      <a:pt x="3813" y="7561"/>
                    </a:cubicBezTo>
                    <a:lnTo>
                      <a:pt x="3088" y="8254"/>
                    </a:lnTo>
                    <a:lnTo>
                      <a:pt x="883" y="6049"/>
                    </a:lnTo>
                    <a:cubicBezTo>
                      <a:pt x="789" y="6018"/>
                      <a:pt x="789" y="5829"/>
                      <a:pt x="883" y="5671"/>
                    </a:cubicBezTo>
                    <a:lnTo>
                      <a:pt x="3088" y="3466"/>
                    </a:lnTo>
                    <a:close/>
                    <a:moveTo>
                      <a:pt x="8917" y="3529"/>
                    </a:moveTo>
                    <a:lnTo>
                      <a:pt x="11122" y="5671"/>
                    </a:lnTo>
                    <a:cubicBezTo>
                      <a:pt x="11248" y="5766"/>
                      <a:pt x="11248" y="6018"/>
                      <a:pt x="11122" y="6144"/>
                    </a:cubicBezTo>
                    <a:lnTo>
                      <a:pt x="8917" y="8349"/>
                    </a:lnTo>
                    <a:lnTo>
                      <a:pt x="8444" y="7876"/>
                    </a:lnTo>
                    <a:lnTo>
                      <a:pt x="8696" y="7624"/>
                    </a:lnTo>
                    <a:cubicBezTo>
                      <a:pt x="9074" y="7246"/>
                      <a:pt x="9074" y="6553"/>
                      <a:pt x="8696" y="6175"/>
                    </a:cubicBezTo>
                    <a:cubicBezTo>
                      <a:pt x="8491" y="5970"/>
                      <a:pt x="8224" y="5868"/>
                      <a:pt x="7956" y="5868"/>
                    </a:cubicBezTo>
                    <a:cubicBezTo>
                      <a:pt x="7688" y="5868"/>
                      <a:pt x="7420" y="5970"/>
                      <a:pt x="7216" y="6175"/>
                    </a:cubicBezTo>
                    <a:lnTo>
                      <a:pt x="6995" y="6396"/>
                    </a:lnTo>
                    <a:lnTo>
                      <a:pt x="6522" y="5923"/>
                    </a:lnTo>
                    <a:lnTo>
                      <a:pt x="7279" y="5198"/>
                    </a:lnTo>
                    <a:cubicBezTo>
                      <a:pt x="7373" y="5072"/>
                      <a:pt x="7373" y="4820"/>
                      <a:pt x="7279" y="4726"/>
                    </a:cubicBezTo>
                    <a:lnTo>
                      <a:pt x="6806" y="4222"/>
                    </a:lnTo>
                    <a:cubicBezTo>
                      <a:pt x="6680" y="4127"/>
                      <a:pt x="6680" y="3875"/>
                      <a:pt x="6806" y="3749"/>
                    </a:cubicBezTo>
                    <a:cubicBezTo>
                      <a:pt x="6869" y="3686"/>
                      <a:pt x="6963" y="3655"/>
                      <a:pt x="7026" y="3655"/>
                    </a:cubicBezTo>
                    <a:cubicBezTo>
                      <a:pt x="7121" y="3655"/>
                      <a:pt x="7216" y="3686"/>
                      <a:pt x="7279" y="3749"/>
                    </a:cubicBezTo>
                    <a:lnTo>
                      <a:pt x="7751" y="4222"/>
                    </a:lnTo>
                    <a:cubicBezTo>
                      <a:pt x="7798" y="4285"/>
                      <a:pt x="7885" y="4316"/>
                      <a:pt x="7976" y="4316"/>
                    </a:cubicBezTo>
                    <a:cubicBezTo>
                      <a:pt x="8066" y="4316"/>
                      <a:pt x="8161" y="4285"/>
                      <a:pt x="8224" y="4222"/>
                    </a:cubicBezTo>
                    <a:lnTo>
                      <a:pt x="8917" y="3529"/>
                    </a:lnTo>
                    <a:close/>
                    <a:moveTo>
                      <a:pt x="5987" y="6396"/>
                    </a:moveTo>
                    <a:lnTo>
                      <a:pt x="6711" y="7152"/>
                    </a:lnTo>
                    <a:cubicBezTo>
                      <a:pt x="6774" y="7215"/>
                      <a:pt x="6869" y="7246"/>
                      <a:pt x="6960" y="7246"/>
                    </a:cubicBezTo>
                    <a:cubicBezTo>
                      <a:pt x="7050" y="7246"/>
                      <a:pt x="7137" y="7215"/>
                      <a:pt x="7184" y="7152"/>
                    </a:cubicBezTo>
                    <a:lnTo>
                      <a:pt x="7657" y="6679"/>
                    </a:lnTo>
                    <a:cubicBezTo>
                      <a:pt x="7720" y="6616"/>
                      <a:pt x="7814" y="6585"/>
                      <a:pt x="7905" y="6585"/>
                    </a:cubicBezTo>
                    <a:cubicBezTo>
                      <a:pt x="7995" y="6585"/>
                      <a:pt x="8082" y="6616"/>
                      <a:pt x="8129" y="6679"/>
                    </a:cubicBezTo>
                    <a:cubicBezTo>
                      <a:pt x="8255" y="6805"/>
                      <a:pt x="8255" y="7026"/>
                      <a:pt x="8129" y="7152"/>
                    </a:cubicBezTo>
                    <a:lnTo>
                      <a:pt x="7657" y="7624"/>
                    </a:lnTo>
                    <a:cubicBezTo>
                      <a:pt x="7562" y="7750"/>
                      <a:pt x="7562" y="7971"/>
                      <a:pt x="7657" y="8097"/>
                    </a:cubicBezTo>
                    <a:lnTo>
                      <a:pt x="8381" y="8822"/>
                    </a:lnTo>
                    <a:lnTo>
                      <a:pt x="6239" y="11027"/>
                    </a:lnTo>
                    <a:cubicBezTo>
                      <a:pt x="6192" y="11074"/>
                      <a:pt x="6105" y="11098"/>
                      <a:pt x="6014" y="11098"/>
                    </a:cubicBezTo>
                    <a:cubicBezTo>
                      <a:pt x="5924" y="11098"/>
                      <a:pt x="5829" y="11074"/>
                      <a:pt x="5766" y="11027"/>
                    </a:cubicBezTo>
                    <a:lnTo>
                      <a:pt x="3561" y="8822"/>
                    </a:lnTo>
                    <a:lnTo>
                      <a:pt x="4034" y="8349"/>
                    </a:lnTo>
                    <a:lnTo>
                      <a:pt x="4286" y="8570"/>
                    </a:lnTo>
                    <a:cubicBezTo>
                      <a:pt x="4475" y="8774"/>
                      <a:pt x="4742" y="8877"/>
                      <a:pt x="5010" y="8877"/>
                    </a:cubicBezTo>
                    <a:cubicBezTo>
                      <a:pt x="5278" y="8877"/>
                      <a:pt x="5546" y="8774"/>
                      <a:pt x="5735" y="8570"/>
                    </a:cubicBezTo>
                    <a:cubicBezTo>
                      <a:pt x="6144" y="8191"/>
                      <a:pt x="6144" y="7498"/>
                      <a:pt x="5735" y="7120"/>
                    </a:cubicBezTo>
                    <a:lnTo>
                      <a:pt x="5514" y="6868"/>
                    </a:lnTo>
                    <a:lnTo>
                      <a:pt x="5987" y="6396"/>
                    </a:lnTo>
                    <a:close/>
                    <a:moveTo>
                      <a:pt x="5999" y="0"/>
                    </a:moveTo>
                    <a:cubicBezTo>
                      <a:pt x="5735" y="0"/>
                      <a:pt x="5467" y="95"/>
                      <a:pt x="5262" y="284"/>
                    </a:cubicBezTo>
                    <a:lnTo>
                      <a:pt x="379" y="5167"/>
                    </a:lnTo>
                    <a:cubicBezTo>
                      <a:pt x="1" y="5577"/>
                      <a:pt x="1" y="6238"/>
                      <a:pt x="379" y="6648"/>
                    </a:cubicBezTo>
                    <a:lnTo>
                      <a:pt x="5262" y="11531"/>
                    </a:lnTo>
                    <a:cubicBezTo>
                      <a:pt x="5467" y="11720"/>
                      <a:pt x="5735" y="11814"/>
                      <a:pt x="5999" y="11814"/>
                    </a:cubicBezTo>
                    <a:cubicBezTo>
                      <a:pt x="6262" y="11814"/>
                      <a:pt x="6522" y="11720"/>
                      <a:pt x="6711" y="11531"/>
                    </a:cubicBezTo>
                    <a:lnTo>
                      <a:pt x="11595" y="6648"/>
                    </a:lnTo>
                    <a:cubicBezTo>
                      <a:pt x="12004" y="6238"/>
                      <a:pt x="12004" y="5577"/>
                      <a:pt x="11595" y="5167"/>
                    </a:cubicBezTo>
                    <a:lnTo>
                      <a:pt x="6711" y="284"/>
                    </a:lnTo>
                    <a:cubicBezTo>
                      <a:pt x="6522" y="95"/>
                      <a:pt x="6262" y="0"/>
                      <a:pt x="59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/>
                </a:endParaRPr>
              </a:p>
            </p:txBody>
          </p:sp>
          <p:grpSp>
            <p:nvGrpSpPr>
              <p:cNvPr id="353" name="Google Shape;9302;p73">
                <a:extLst>
                  <a:ext uri="{FF2B5EF4-FFF2-40B4-BE49-F238E27FC236}">
                    <a16:creationId xmlns:a16="http://schemas.microsoft.com/office/drawing/2014/main" id="{0D736F61-A940-8535-F174-D8EE7343DCCA}"/>
                  </a:ext>
                </a:extLst>
              </p:cNvPr>
              <p:cNvGrpSpPr/>
              <p:nvPr/>
            </p:nvGrpSpPr>
            <p:grpSpPr>
              <a:xfrm>
                <a:off x="9647501" y="2281645"/>
                <a:ext cx="499261" cy="499261"/>
                <a:chOff x="5775900" y="2308125"/>
                <a:chExt cx="295375" cy="295375"/>
              </a:xfrm>
              <a:grpFill/>
            </p:grpSpPr>
            <p:sp>
              <p:nvSpPr>
                <p:cNvPr id="358" name="Google Shape;9303;p73">
                  <a:extLst>
                    <a:ext uri="{FF2B5EF4-FFF2-40B4-BE49-F238E27FC236}">
                      <a16:creationId xmlns:a16="http://schemas.microsoft.com/office/drawing/2014/main" id="{90B00945-FBD0-0885-1582-2971E41C3512}"/>
                    </a:ext>
                  </a:extLst>
                </p:cNvPr>
                <p:cNvSpPr/>
                <p:nvPr/>
              </p:nvSpPr>
              <p:spPr>
                <a:xfrm>
                  <a:off x="5984625" y="2482975"/>
                  <a:ext cx="181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26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8"/>
                        <a:pt x="158" y="725"/>
                        <a:pt x="378" y="725"/>
                      </a:cubicBezTo>
                      <a:cubicBezTo>
                        <a:pt x="567" y="725"/>
                        <a:pt x="725" y="568"/>
                        <a:pt x="725" y="347"/>
                      </a:cubicBezTo>
                      <a:cubicBezTo>
                        <a:pt x="725" y="158"/>
                        <a:pt x="567" y="0"/>
                        <a:pt x="3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359" name="Google Shape;9304;p73">
                  <a:extLst>
                    <a:ext uri="{FF2B5EF4-FFF2-40B4-BE49-F238E27FC236}">
                      <a16:creationId xmlns:a16="http://schemas.microsoft.com/office/drawing/2014/main" id="{578CBD98-4629-D18B-B17A-320B6D85D9D9}"/>
                    </a:ext>
                  </a:extLst>
                </p:cNvPr>
                <p:cNvSpPr/>
                <p:nvPr/>
              </p:nvSpPr>
              <p:spPr>
                <a:xfrm>
                  <a:off x="5775900" y="2308125"/>
                  <a:ext cx="295375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11815" extrusionOk="0">
                      <a:moveTo>
                        <a:pt x="7845" y="725"/>
                      </a:moveTo>
                      <a:cubicBezTo>
                        <a:pt x="7719" y="914"/>
                        <a:pt x="7656" y="1166"/>
                        <a:pt x="7656" y="1450"/>
                      </a:cubicBezTo>
                      <a:cubicBezTo>
                        <a:pt x="7656" y="1670"/>
                        <a:pt x="7719" y="1922"/>
                        <a:pt x="7845" y="2143"/>
                      </a:cubicBezTo>
                      <a:lnTo>
                        <a:pt x="1387" y="2143"/>
                      </a:lnTo>
                      <a:cubicBezTo>
                        <a:pt x="1009" y="2143"/>
                        <a:pt x="694" y="1828"/>
                        <a:pt x="694" y="1450"/>
                      </a:cubicBezTo>
                      <a:cubicBezTo>
                        <a:pt x="694" y="1040"/>
                        <a:pt x="1009" y="725"/>
                        <a:pt x="1387" y="725"/>
                      </a:cubicBezTo>
                      <a:close/>
                      <a:moveTo>
                        <a:pt x="6112" y="6994"/>
                      </a:moveTo>
                      <a:cubicBezTo>
                        <a:pt x="5955" y="7183"/>
                        <a:pt x="5829" y="7436"/>
                        <a:pt x="5766" y="7719"/>
                      </a:cubicBezTo>
                      <a:lnTo>
                        <a:pt x="3466" y="7719"/>
                      </a:lnTo>
                      <a:lnTo>
                        <a:pt x="3466" y="6994"/>
                      </a:lnTo>
                      <a:close/>
                      <a:moveTo>
                        <a:pt x="694" y="2678"/>
                      </a:moveTo>
                      <a:cubicBezTo>
                        <a:pt x="883" y="2773"/>
                        <a:pt x="1103" y="2867"/>
                        <a:pt x="1387" y="2867"/>
                      </a:cubicBezTo>
                      <a:lnTo>
                        <a:pt x="1387" y="10460"/>
                      </a:lnTo>
                      <a:cubicBezTo>
                        <a:pt x="1009" y="10460"/>
                        <a:pt x="694" y="10145"/>
                        <a:pt x="694" y="9767"/>
                      </a:cubicBezTo>
                      <a:lnTo>
                        <a:pt x="694" y="2678"/>
                      </a:lnTo>
                      <a:close/>
                      <a:moveTo>
                        <a:pt x="8381" y="2836"/>
                      </a:moveTo>
                      <a:lnTo>
                        <a:pt x="8381" y="5608"/>
                      </a:lnTo>
                      <a:cubicBezTo>
                        <a:pt x="7814" y="5703"/>
                        <a:pt x="7247" y="5923"/>
                        <a:pt x="6774" y="6301"/>
                      </a:cubicBezTo>
                      <a:lnTo>
                        <a:pt x="3151" y="6301"/>
                      </a:lnTo>
                      <a:cubicBezTo>
                        <a:pt x="2962" y="6301"/>
                        <a:pt x="2804" y="6459"/>
                        <a:pt x="2804" y="6648"/>
                      </a:cubicBezTo>
                      <a:lnTo>
                        <a:pt x="2804" y="8034"/>
                      </a:lnTo>
                      <a:cubicBezTo>
                        <a:pt x="2804" y="8223"/>
                        <a:pt x="2962" y="8381"/>
                        <a:pt x="3151" y="8381"/>
                      </a:cubicBezTo>
                      <a:lnTo>
                        <a:pt x="5640" y="8381"/>
                      </a:lnTo>
                      <a:lnTo>
                        <a:pt x="5640" y="8727"/>
                      </a:lnTo>
                      <a:cubicBezTo>
                        <a:pt x="5640" y="9357"/>
                        <a:pt x="5829" y="9956"/>
                        <a:pt x="6144" y="10492"/>
                      </a:cubicBezTo>
                      <a:lnTo>
                        <a:pt x="2080" y="10492"/>
                      </a:lnTo>
                      <a:lnTo>
                        <a:pt x="2080" y="10460"/>
                      </a:lnTo>
                      <a:lnTo>
                        <a:pt x="2080" y="2836"/>
                      </a:lnTo>
                      <a:close/>
                      <a:moveTo>
                        <a:pt x="8727" y="6301"/>
                      </a:moveTo>
                      <a:cubicBezTo>
                        <a:pt x="10050" y="6301"/>
                        <a:pt x="11153" y="7404"/>
                        <a:pt x="11153" y="8727"/>
                      </a:cubicBezTo>
                      <a:cubicBezTo>
                        <a:pt x="11153" y="10082"/>
                        <a:pt x="10050" y="11216"/>
                        <a:pt x="8727" y="11216"/>
                      </a:cubicBezTo>
                      <a:cubicBezTo>
                        <a:pt x="7373" y="11216"/>
                        <a:pt x="6270" y="10113"/>
                        <a:pt x="6270" y="8727"/>
                      </a:cubicBezTo>
                      <a:cubicBezTo>
                        <a:pt x="6270" y="7373"/>
                        <a:pt x="7373" y="6301"/>
                        <a:pt x="8727" y="6301"/>
                      </a:cubicBezTo>
                      <a:close/>
                      <a:moveTo>
                        <a:pt x="1387" y="0"/>
                      </a:moveTo>
                      <a:cubicBezTo>
                        <a:pt x="630" y="0"/>
                        <a:pt x="0" y="630"/>
                        <a:pt x="0" y="1355"/>
                      </a:cubicBezTo>
                      <a:lnTo>
                        <a:pt x="0" y="9704"/>
                      </a:lnTo>
                      <a:cubicBezTo>
                        <a:pt x="0" y="10460"/>
                        <a:pt x="630" y="11090"/>
                        <a:pt x="1387" y="11090"/>
                      </a:cubicBezTo>
                      <a:lnTo>
                        <a:pt x="6742" y="11090"/>
                      </a:lnTo>
                      <a:cubicBezTo>
                        <a:pt x="7310" y="11563"/>
                        <a:pt x="8003" y="11815"/>
                        <a:pt x="8727" y="11815"/>
                      </a:cubicBezTo>
                      <a:cubicBezTo>
                        <a:pt x="10460" y="11815"/>
                        <a:pt x="11815" y="10334"/>
                        <a:pt x="11815" y="8664"/>
                      </a:cubicBezTo>
                      <a:cubicBezTo>
                        <a:pt x="11815" y="7120"/>
                        <a:pt x="10618" y="5829"/>
                        <a:pt x="9074" y="5608"/>
                      </a:cubicBezTo>
                      <a:lnTo>
                        <a:pt x="9074" y="2458"/>
                      </a:lnTo>
                      <a:cubicBezTo>
                        <a:pt x="9074" y="2269"/>
                        <a:pt x="9042" y="2143"/>
                        <a:pt x="8822" y="2080"/>
                      </a:cubicBezTo>
                      <a:cubicBezTo>
                        <a:pt x="8538" y="1985"/>
                        <a:pt x="8349" y="1733"/>
                        <a:pt x="8349" y="1418"/>
                      </a:cubicBezTo>
                      <a:cubicBezTo>
                        <a:pt x="8349" y="1135"/>
                        <a:pt x="8538" y="851"/>
                        <a:pt x="8822" y="725"/>
                      </a:cubicBezTo>
                      <a:cubicBezTo>
                        <a:pt x="8979" y="694"/>
                        <a:pt x="9074" y="536"/>
                        <a:pt x="9074" y="410"/>
                      </a:cubicBezTo>
                      <a:lnTo>
                        <a:pt x="9074" y="347"/>
                      </a:lnTo>
                      <a:cubicBezTo>
                        <a:pt x="9074" y="158"/>
                        <a:pt x="8916" y="0"/>
                        <a:pt x="87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360" name="Google Shape;9305;p73">
                  <a:extLst>
                    <a:ext uri="{FF2B5EF4-FFF2-40B4-BE49-F238E27FC236}">
                      <a16:creationId xmlns:a16="http://schemas.microsoft.com/office/drawing/2014/main" id="{1CF67314-F9E1-138C-4B78-D704B65CCDB8}"/>
                    </a:ext>
                  </a:extLst>
                </p:cNvPr>
                <p:cNvSpPr/>
                <p:nvPr/>
              </p:nvSpPr>
              <p:spPr>
                <a:xfrm>
                  <a:off x="5984625" y="2508975"/>
                  <a:ext cx="18125" cy="6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458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2111"/>
                      </a:lnTo>
                      <a:cubicBezTo>
                        <a:pt x="0" y="2300"/>
                        <a:pt x="158" y="2458"/>
                        <a:pt x="378" y="2458"/>
                      </a:cubicBezTo>
                      <a:cubicBezTo>
                        <a:pt x="567" y="2458"/>
                        <a:pt x="725" y="2300"/>
                        <a:pt x="725" y="2111"/>
                      </a:cubicBezTo>
                      <a:lnTo>
                        <a:pt x="725" y="347"/>
                      </a:lnTo>
                      <a:cubicBezTo>
                        <a:pt x="725" y="158"/>
                        <a:pt x="567" y="0"/>
                        <a:pt x="3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361" name="Google Shape;9306;p73">
                  <a:extLst>
                    <a:ext uri="{FF2B5EF4-FFF2-40B4-BE49-F238E27FC236}">
                      <a16:creationId xmlns:a16="http://schemas.microsoft.com/office/drawing/2014/main" id="{9B7F2E9F-CB82-00B9-2826-579628D93353}"/>
                    </a:ext>
                  </a:extLst>
                </p:cNvPr>
                <p:cNvSpPr/>
                <p:nvPr/>
              </p:nvSpPr>
              <p:spPr>
                <a:xfrm>
                  <a:off x="5845200" y="2395550"/>
                  <a:ext cx="12290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99"/>
                        <a:pt x="158" y="694"/>
                        <a:pt x="347" y="694"/>
                      </a:cubicBezTo>
                      <a:lnTo>
                        <a:pt x="4569" y="694"/>
                      </a:lnTo>
                      <a:cubicBezTo>
                        <a:pt x="4758" y="694"/>
                        <a:pt x="4916" y="536"/>
                        <a:pt x="4916" y="347"/>
                      </a:cubicBezTo>
                      <a:cubicBezTo>
                        <a:pt x="4916" y="158"/>
                        <a:pt x="4758" y="0"/>
                        <a:pt x="456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362" name="Google Shape;9307;p73">
                  <a:extLst>
                    <a:ext uri="{FF2B5EF4-FFF2-40B4-BE49-F238E27FC236}">
                      <a16:creationId xmlns:a16="http://schemas.microsoft.com/office/drawing/2014/main" id="{3D4B135C-FE32-801A-BDFD-E34CFC3DCA74}"/>
                    </a:ext>
                  </a:extLst>
                </p:cNvPr>
                <p:cNvSpPr/>
                <p:nvPr/>
              </p:nvSpPr>
              <p:spPr>
                <a:xfrm>
                  <a:off x="5845200" y="2431000"/>
                  <a:ext cx="12290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47" y="693"/>
                      </a:cubicBezTo>
                      <a:lnTo>
                        <a:pt x="4569" y="693"/>
                      </a:lnTo>
                      <a:cubicBezTo>
                        <a:pt x="4758" y="693"/>
                        <a:pt x="4916" y="536"/>
                        <a:pt x="4916" y="347"/>
                      </a:cubicBezTo>
                      <a:cubicBezTo>
                        <a:pt x="4916" y="158"/>
                        <a:pt x="4758" y="0"/>
                        <a:pt x="456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354" name="Google Shape;9308;p73">
                <a:extLst>
                  <a:ext uri="{FF2B5EF4-FFF2-40B4-BE49-F238E27FC236}">
                    <a16:creationId xmlns:a16="http://schemas.microsoft.com/office/drawing/2014/main" id="{BD942A85-6270-9600-7E50-777A4E65CCF1}"/>
                  </a:ext>
                </a:extLst>
              </p:cNvPr>
              <p:cNvGrpSpPr/>
              <p:nvPr/>
            </p:nvGrpSpPr>
            <p:grpSpPr>
              <a:xfrm>
                <a:off x="9677461" y="2924641"/>
                <a:ext cx="439341" cy="500612"/>
                <a:chOff x="5794025" y="2673575"/>
                <a:chExt cx="259925" cy="296175"/>
              </a:xfrm>
              <a:grpFill/>
            </p:grpSpPr>
            <p:sp>
              <p:nvSpPr>
                <p:cNvPr id="356" name="Google Shape;9309;p73">
                  <a:extLst>
                    <a:ext uri="{FF2B5EF4-FFF2-40B4-BE49-F238E27FC236}">
                      <a16:creationId xmlns:a16="http://schemas.microsoft.com/office/drawing/2014/main" id="{4DF24AC3-27EC-84C3-5920-1DFFC5E61FDD}"/>
                    </a:ext>
                  </a:extLst>
                </p:cNvPr>
                <p:cNvSpPr/>
                <p:nvPr/>
              </p:nvSpPr>
              <p:spPr>
                <a:xfrm>
                  <a:off x="5794025" y="2673575"/>
                  <a:ext cx="259925" cy="29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7" h="11847" extrusionOk="0">
                      <a:moveTo>
                        <a:pt x="5860" y="694"/>
                      </a:moveTo>
                      <a:cubicBezTo>
                        <a:pt x="7089" y="694"/>
                        <a:pt x="8097" y="1639"/>
                        <a:pt x="8254" y="2805"/>
                      </a:cubicBezTo>
                      <a:cubicBezTo>
                        <a:pt x="8160" y="2773"/>
                        <a:pt x="8065" y="2773"/>
                        <a:pt x="7939" y="2773"/>
                      </a:cubicBezTo>
                      <a:lnTo>
                        <a:pt x="7561" y="2773"/>
                      </a:lnTo>
                      <a:cubicBezTo>
                        <a:pt x="7404" y="1985"/>
                        <a:pt x="6679" y="1387"/>
                        <a:pt x="5860" y="1387"/>
                      </a:cubicBezTo>
                      <a:lnTo>
                        <a:pt x="4474" y="1387"/>
                      </a:lnTo>
                      <a:cubicBezTo>
                        <a:pt x="3655" y="1387"/>
                        <a:pt x="2930" y="1985"/>
                        <a:pt x="2804" y="2773"/>
                      </a:cubicBezTo>
                      <a:lnTo>
                        <a:pt x="2394" y="2773"/>
                      </a:lnTo>
                      <a:cubicBezTo>
                        <a:pt x="2268" y="2773"/>
                        <a:pt x="2142" y="2773"/>
                        <a:pt x="2079" y="2805"/>
                      </a:cubicBezTo>
                      <a:cubicBezTo>
                        <a:pt x="2237" y="1639"/>
                        <a:pt x="3277" y="694"/>
                        <a:pt x="4474" y="694"/>
                      </a:cubicBezTo>
                      <a:close/>
                      <a:moveTo>
                        <a:pt x="6206" y="2143"/>
                      </a:moveTo>
                      <a:cubicBezTo>
                        <a:pt x="6616" y="2300"/>
                        <a:pt x="6931" y="2647"/>
                        <a:pt x="6931" y="3120"/>
                      </a:cubicBezTo>
                      <a:lnTo>
                        <a:pt x="6931" y="3403"/>
                      </a:lnTo>
                      <a:cubicBezTo>
                        <a:pt x="6522" y="3246"/>
                        <a:pt x="6206" y="2899"/>
                        <a:pt x="6206" y="2427"/>
                      </a:cubicBezTo>
                      <a:lnTo>
                        <a:pt x="6206" y="2143"/>
                      </a:lnTo>
                      <a:close/>
                      <a:moveTo>
                        <a:pt x="5513" y="2080"/>
                      </a:moveTo>
                      <a:lnTo>
                        <a:pt x="5513" y="2427"/>
                      </a:lnTo>
                      <a:cubicBezTo>
                        <a:pt x="5513" y="3025"/>
                        <a:pt x="5041" y="3435"/>
                        <a:pt x="4474" y="3435"/>
                      </a:cubicBezTo>
                      <a:lnTo>
                        <a:pt x="3466" y="3435"/>
                      </a:lnTo>
                      <a:lnTo>
                        <a:pt x="3466" y="3088"/>
                      </a:lnTo>
                      <a:cubicBezTo>
                        <a:pt x="3466" y="2490"/>
                        <a:pt x="3938" y="2080"/>
                        <a:pt x="4474" y="2080"/>
                      </a:cubicBezTo>
                      <a:close/>
                      <a:moveTo>
                        <a:pt x="2741" y="3435"/>
                      </a:moveTo>
                      <a:lnTo>
                        <a:pt x="2741" y="5451"/>
                      </a:lnTo>
                      <a:cubicBezTo>
                        <a:pt x="2363" y="5293"/>
                        <a:pt x="2048" y="4947"/>
                        <a:pt x="2048" y="4474"/>
                      </a:cubicBezTo>
                      <a:lnTo>
                        <a:pt x="2048" y="3813"/>
                      </a:lnTo>
                      <a:cubicBezTo>
                        <a:pt x="2048" y="3592"/>
                        <a:pt x="2205" y="3435"/>
                        <a:pt x="2394" y="3435"/>
                      </a:cubicBezTo>
                      <a:close/>
                      <a:moveTo>
                        <a:pt x="7939" y="3498"/>
                      </a:moveTo>
                      <a:cubicBezTo>
                        <a:pt x="8160" y="3498"/>
                        <a:pt x="8317" y="3655"/>
                        <a:pt x="8317" y="3844"/>
                      </a:cubicBezTo>
                      <a:lnTo>
                        <a:pt x="8317" y="4506"/>
                      </a:lnTo>
                      <a:cubicBezTo>
                        <a:pt x="8317" y="4947"/>
                        <a:pt x="8034" y="5325"/>
                        <a:pt x="7593" y="5482"/>
                      </a:cubicBezTo>
                      <a:lnTo>
                        <a:pt x="7593" y="3498"/>
                      </a:lnTo>
                      <a:close/>
                      <a:moveTo>
                        <a:pt x="5891" y="3435"/>
                      </a:moveTo>
                      <a:cubicBezTo>
                        <a:pt x="6143" y="3750"/>
                        <a:pt x="6522" y="4033"/>
                        <a:pt x="6931" y="4128"/>
                      </a:cubicBezTo>
                      <a:lnTo>
                        <a:pt x="6931" y="5892"/>
                      </a:lnTo>
                      <a:cubicBezTo>
                        <a:pt x="6931" y="6491"/>
                        <a:pt x="6459" y="6900"/>
                        <a:pt x="5891" y="6900"/>
                      </a:cubicBezTo>
                      <a:lnTo>
                        <a:pt x="4505" y="6900"/>
                      </a:lnTo>
                      <a:cubicBezTo>
                        <a:pt x="3938" y="6900"/>
                        <a:pt x="3497" y="6428"/>
                        <a:pt x="3497" y="5892"/>
                      </a:cubicBezTo>
                      <a:lnTo>
                        <a:pt x="3497" y="4159"/>
                      </a:lnTo>
                      <a:lnTo>
                        <a:pt x="4505" y="4159"/>
                      </a:lnTo>
                      <a:cubicBezTo>
                        <a:pt x="5072" y="4159"/>
                        <a:pt x="5576" y="3876"/>
                        <a:pt x="5891" y="3435"/>
                      </a:cubicBezTo>
                      <a:close/>
                      <a:moveTo>
                        <a:pt x="6238" y="7593"/>
                      </a:moveTo>
                      <a:cubicBezTo>
                        <a:pt x="6333" y="7782"/>
                        <a:pt x="6459" y="7971"/>
                        <a:pt x="6616" y="8097"/>
                      </a:cubicBezTo>
                      <a:lnTo>
                        <a:pt x="5198" y="9547"/>
                      </a:lnTo>
                      <a:lnTo>
                        <a:pt x="3718" y="8097"/>
                      </a:lnTo>
                      <a:cubicBezTo>
                        <a:pt x="3875" y="7971"/>
                        <a:pt x="4033" y="7782"/>
                        <a:pt x="4096" y="7593"/>
                      </a:cubicBezTo>
                      <a:cubicBezTo>
                        <a:pt x="4190" y="7625"/>
                        <a:pt x="4379" y="7625"/>
                        <a:pt x="4474" y="7625"/>
                      </a:cubicBezTo>
                      <a:lnTo>
                        <a:pt x="5860" y="7625"/>
                      </a:lnTo>
                      <a:cubicBezTo>
                        <a:pt x="5986" y="7625"/>
                        <a:pt x="6143" y="7625"/>
                        <a:pt x="6238" y="7593"/>
                      </a:cubicBezTo>
                      <a:close/>
                      <a:moveTo>
                        <a:pt x="2961" y="8318"/>
                      </a:moveTo>
                      <a:lnTo>
                        <a:pt x="4852" y="10177"/>
                      </a:lnTo>
                      <a:lnTo>
                        <a:pt x="4852" y="11122"/>
                      </a:lnTo>
                      <a:lnTo>
                        <a:pt x="662" y="11122"/>
                      </a:lnTo>
                      <a:lnTo>
                        <a:pt x="662" y="9358"/>
                      </a:lnTo>
                      <a:cubicBezTo>
                        <a:pt x="662" y="8759"/>
                        <a:pt x="1134" y="8318"/>
                        <a:pt x="1701" y="8318"/>
                      </a:cubicBezTo>
                      <a:close/>
                      <a:moveTo>
                        <a:pt x="8664" y="8318"/>
                      </a:moveTo>
                      <a:cubicBezTo>
                        <a:pt x="9262" y="8318"/>
                        <a:pt x="9672" y="8790"/>
                        <a:pt x="9672" y="9358"/>
                      </a:cubicBezTo>
                      <a:lnTo>
                        <a:pt x="9672" y="11122"/>
                      </a:lnTo>
                      <a:lnTo>
                        <a:pt x="5513" y="11122"/>
                      </a:lnTo>
                      <a:lnTo>
                        <a:pt x="5513" y="10177"/>
                      </a:lnTo>
                      <a:lnTo>
                        <a:pt x="7404" y="8318"/>
                      </a:lnTo>
                      <a:close/>
                      <a:moveTo>
                        <a:pt x="4537" y="1"/>
                      </a:moveTo>
                      <a:cubicBezTo>
                        <a:pt x="2804" y="1"/>
                        <a:pt x="1418" y="1418"/>
                        <a:pt x="1418" y="3120"/>
                      </a:cubicBezTo>
                      <a:lnTo>
                        <a:pt x="1418" y="4506"/>
                      </a:lnTo>
                      <a:cubicBezTo>
                        <a:pt x="1418" y="5356"/>
                        <a:pt x="2048" y="6050"/>
                        <a:pt x="2835" y="6207"/>
                      </a:cubicBezTo>
                      <a:cubicBezTo>
                        <a:pt x="2898" y="6648"/>
                        <a:pt x="3151" y="7026"/>
                        <a:pt x="3497" y="7278"/>
                      </a:cubicBezTo>
                      <a:cubicBezTo>
                        <a:pt x="3466" y="7467"/>
                        <a:pt x="3308" y="7625"/>
                        <a:pt x="3119" y="7625"/>
                      </a:cubicBezTo>
                      <a:lnTo>
                        <a:pt x="1733" y="7625"/>
                      </a:lnTo>
                      <a:cubicBezTo>
                        <a:pt x="788" y="7625"/>
                        <a:pt x="0" y="8412"/>
                        <a:pt x="0" y="9358"/>
                      </a:cubicBezTo>
                      <a:lnTo>
                        <a:pt x="0" y="11468"/>
                      </a:lnTo>
                      <a:cubicBezTo>
                        <a:pt x="0" y="11689"/>
                        <a:pt x="158" y="11846"/>
                        <a:pt x="347" y="11846"/>
                      </a:cubicBezTo>
                      <a:lnTo>
                        <a:pt x="10050" y="11846"/>
                      </a:lnTo>
                      <a:cubicBezTo>
                        <a:pt x="10239" y="11846"/>
                        <a:pt x="10397" y="11689"/>
                        <a:pt x="10397" y="11468"/>
                      </a:cubicBezTo>
                      <a:lnTo>
                        <a:pt x="10397" y="9358"/>
                      </a:lnTo>
                      <a:cubicBezTo>
                        <a:pt x="10397" y="8412"/>
                        <a:pt x="9609" y="7625"/>
                        <a:pt x="8664" y="7625"/>
                      </a:cubicBezTo>
                      <a:lnTo>
                        <a:pt x="7278" y="7625"/>
                      </a:lnTo>
                      <a:cubicBezTo>
                        <a:pt x="7089" y="7625"/>
                        <a:pt x="6931" y="7467"/>
                        <a:pt x="6931" y="7278"/>
                      </a:cubicBezTo>
                      <a:cubicBezTo>
                        <a:pt x="7278" y="7026"/>
                        <a:pt x="7530" y="6648"/>
                        <a:pt x="7593" y="6207"/>
                      </a:cubicBezTo>
                      <a:cubicBezTo>
                        <a:pt x="8380" y="6050"/>
                        <a:pt x="9010" y="5325"/>
                        <a:pt x="9010" y="4506"/>
                      </a:cubicBezTo>
                      <a:lnTo>
                        <a:pt x="9010" y="3120"/>
                      </a:lnTo>
                      <a:cubicBezTo>
                        <a:pt x="9010" y="1387"/>
                        <a:pt x="7593" y="1"/>
                        <a:pt x="58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357" name="Google Shape;9310;p73">
                  <a:extLst>
                    <a:ext uri="{FF2B5EF4-FFF2-40B4-BE49-F238E27FC236}">
                      <a16:creationId xmlns:a16="http://schemas.microsoft.com/office/drawing/2014/main" id="{E6548AA0-C64A-9638-0A78-382D6C1F8416}"/>
                    </a:ext>
                  </a:extLst>
                </p:cNvPr>
                <p:cNvSpPr/>
                <p:nvPr/>
              </p:nvSpPr>
              <p:spPr>
                <a:xfrm>
                  <a:off x="5967300" y="2915375"/>
                  <a:ext cx="35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694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lnTo>
                        <a:pt x="1040" y="694"/>
                      </a:lnTo>
                      <a:cubicBezTo>
                        <a:pt x="1260" y="694"/>
                        <a:pt x="1418" y="536"/>
                        <a:pt x="1418" y="347"/>
                      </a:cubicBezTo>
                      <a:cubicBezTo>
                        <a:pt x="1418" y="158"/>
                        <a:pt x="1260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sp>
            <p:nvSpPr>
              <p:cNvPr id="355" name="Google Shape;9311;p73">
                <a:extLst>
                  <a:ext uri="{FF2B5EF4-FFF2-40B4-BE49-F238E27FC236}">
                    <a16:creationId xmlns:a16="http://schemas.microsoft.com/office/drawing/2014/main" id="{4BC2783D-3828-A1CC-B908-88BD6E5044FD}"/>
                  </a:ext>
                </a:extLst>
              </p:cNvPr>
              <p:cNvSpPr/>
              <p:nvPr/>
            </p:nvSpPr>
            <p:spPr>
              <a:xfrm>
                <a:off x="10926070" y="2281639"/>
                <a:ext cx="500612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1815" extrusionOk="0">
                    <a:moveTo>
                      <a:pt x="5892" y="693"/>
                    </a:moveTo>
                    <a:cubicBezTo>
                      <a:pt x="6491" y="693"/>
                      <a:pt x="6932" y="1134"/>
                      <a:pt x="6932" y="1701"/>
                    </a:cubicBezTo>
                    <a:cubicBezTo>
                      <a:pt x="6932" y="2269"/>
                      <a:pt x="6459" y="2710"/>
                      <a:pt x="5892" y="2710"/>
                    </a:cubicBezTo>
                    <a:cubicBezTo>
                      <a:pt x="5325" y="2710"/>
                      <a:pt x="4884" y="2269"/>
                      <a:pt x="4884" y="1701"/>
                    </a:cubicBezTo>
                    <a:cubicBezTo>
                      <a:pt x="4884" y="1134"/>
                      <a:pt x="5325" y="693"/>
                      <a:pt x="5892" y="693"/>
                    </a:cubicBezTo>
                    <a:close/>
                    <a:moveTo>
                      <a:pt x="5892" y="3466"/>
                    </a:moveTo>
                    <a:cubicBezTo>
                      <a:pt x="6176" y="3466"/>
                      <a:pt x="6428" y="3497"/>
                      <a:pt x="6680" y="3592"/>
                    </a:cubicBezTo>
                    <a:lnTo>
                      <a:pt x="5892" y="4631"/>
                    </a:lnTo>
                    <a:lnTo>
                      <a:pt x="5104" y="3592"/>
                    </a:lnTo>
                    <a:cubicBezTo>
                      <a:pt x="5357" y="3529"/>
                      <a:pt x="5609" y="3466"/>
                      <a:pt x="5892" y="3466"/>
                    </a:cubicBezTo>
                    <a:close/>
                    <a:moveTo>
                      <a:pt x="4222" y="2048"/>
                    </a:moveTo>
                    <a:cubicBezTo>
                      <a:pt x="4285" y="2426"/>
                      <a:pt x="4474" y="2710"/>
                      <a:pt x="4726" y="2962"/>
                    </a:cubicBezTo>
                    <a:cubicBezTo>
                      <a:pt x="4632" y="2993"/>
                      <a:pt x="4537" y="3056"/>
                      <a:pt x="4443" y="3088"/>
                    </a:cubicBezTo>
                    <a:cubicBezTo>
                      <a:pt x="4443" y="3088"/>
                      <a:pt x="4411" y="3088"/>
                      <a:pt x="4411" y="3119"/>
                    </a:cubicBezTo>
                    <a:cubicBezTo>
                      <a:pt x="3403" y="3623"/>
                      <a:pt x="2773" y="4694"/>
                      <a:pt x="2773" y="5829"/>
                    </a:cubicBezTo>
                    <a:lnTo>
                      <a:pt x="2773" y="6207"/>
                    </a:lnTo>
                    <a:lnTo>
                      <a:pt x="2143" y="6207"/>
                    </a:lnTo>
                    <a:lnTo>
                      <a:pt x="2647" y="2300"/>
                    </a:lnTo>
                    <a:cubicBezTo>
                      <a:pt x="2679" y="2174"/>
                      <a:pt x="2836" y="2048"/>
                      <a:pt x="2962" y="2048"/>
                    </a:cubicBezTo>
                    <a:close/>
                    <a:moveTo>
                      <a:pt x="4474" y="3907"/>
                    </a:moveTo>
                    <a:lnTo>
                      <a:pt x="5546" y="5325"/>
                    </a:lnTo>
                    <a:lnTo>
                      <a:pt x="5546" y="6238"/>
                    </a:lnTo>
                    <a:lnTo>
                      <a:pt x="3466" y="6238"/>
                    </a:lnTo>
                    <a:lnTo>
                      <a:pt x="3466" y="5892"/>
                    </a:lnTo>
                    <a:cubicBezTo>
                      <a:pt x="3466" y="5041"/>
                      <a:pt x="3844" y="4348"/>
                      <a:pt x="4474" y="3907"/>
                    </a:cubicBezTo>
                    <a:close/>
                    <a:moveTo>
                      <a:pt x="7278" y="3907"/>
                    </a:moveTo>
                    <a:cubicBezTo>
                      <a:pt x="7908" y="4348"/>
                      <a:pt x="8318" y="5104"/>
                      <a:pt x="8318" y="5892"/>
                    </a:cubicBezTo>
                    <a:lnTo>
                      <a:pt x="8318" y="6238"/>
                    </a:lnTo>
                    <a:lnTo>
                      <a:pt x="6207" y="6238"/>
                    </a:lnTo>
                    <a:lnTo>
                      <a:pt x="6207" y="5325"/>
                    </a:lnTo>
                    <a:lnTo>
                      <a:pt x="7278" y="3907"/>
                    </a:lnTo>
                    <a:close/>
                    <a:moveTo>
                      <a:pt x="8854" y="2048"/>
                    </a:moveTo>
                    <a:cubicBezTo>
                      <a:pt x="9011" y="2048"/>
                      <a:pt x="9137" y="2143"/>
                      <a:pt x="9169" y="2300"/>
                    </a:cubicBezTo>
                    <a:lnTo>
                      <a:pt x="9673" y="6238"/>
                    </a:lnTo>
                    <a:lnTo>
                      <a:pt x="9043" y="6238"/>
                    </a:lnTo>
                    <a:lnTo>
                      <a:pt x="9043" y="5860"/>
                    </a:lnTo>
                    <a:cubicBezTo>
                      <a:pt x="9043" y="4694"/>
                      <a:pt x="8381" y="3655"/>
                      <a:pt x="7436" y="3151"/>
                    </a:cubicBezTo>
                    <a:cubicBezTo>
                      <a:pt x="7436" y="3151"/>
                      <a:pt x="7404" y="3151"/>
                      <a:pt x="7404" y="3119"/>
                    </a:cubicBezTo>
                    <a:cubicBezTo>
                      <a:pt x="7310" y="3088"/>
                      <a:pt x="7184" y="3056"/>
                      <a:pt x="7121" y="2993"/>
                    </a:cubicBezTo>
                    <a:cubicBezTo>
                      <a:pt x="7310" y="2773"/>
                      <a:pt x="7530" y="2458"/>
                      <a:pt x="7593" y="2048"/>
                    </a:cubicBezTo>
                    <a:close/>
                    <a:moveTo>
                      <a:pt x="10744" y="6900"/>
                    </a:moveTo>
                    <a:cubicBezTo>
                      <a:pt x="10933" y="6900"/>
                      <a:pt x="11090" y="7057"/>
                      <a:pt x="11090" y="7246"/>
                    </a:cubicBezTo>
                    <a:cubicBezTo>
                      <a:pt x="11090" y="7435"/>
                      <a:pt x="10933" y="7624"/>
                      <a:pt x="10744" y="7624"/>
                    </a:cubicBezTo>
                    <a:lnTo>
                      <a:pt x="1009" y="7624"/>
                    </a:lnTo>
                    <a:cubicBezTo>
                      <a:pt x="820" y="7624"/>
                      <a:pt x="662" y="7435"/>
                      <a:pt x="662" y="7246"/>
                    </a:cubicBezTo>
                    <a:cubicBezTo>
                      <a:pt x="662" y="7057"/>
                      <a:pt x="820" y="6900"/>
                      <a:pt x="1009" y="6900"/>
                    </a:cubicBezTo>
                    <a:close/>
                    <a:moveTo>
                      <a:pt x="10397" y="8317"/>
                    </a:moveTo>
                    <a:lnTo>
                      <a:pt x="10397" y="11121"/>
                    </a:lnTo>
                    <a:lnTo>
                      <a:pt x="1387" y="11121"/>
                    </a:lnTo>
                    <a:lnTo>
                      <a:pt x="1387" y="8317"/>
                    </a:lnTo>
                    <a:close/>
                    <a:moveTo>
                      <a:pt x="5892" y="0"/>
                    </a:moveTo>
                    <a:cubicBezTo>
                      <a:pt x="5073" y="0"/>
                      <a:pt x="4380" y="599"/>
                      <a:pt x="4222" y="1386"/>
                    </a:cubicBezTo>
                    <a:lnTo>
                      <a:pt x="2962" y="1386"/>
                    </a:lnTo>
                    <a:cubicBezTo>
                      <a:pt x="2458" y="1386"/>
                      <a:pt x="2080" y="1701"/>
                      <a:pt x="1954" y="2143"/>
                    </a:cubicBezTo>
                    <a:lnTo>
                      <a:pt x="1954" y="2174"/>
                    </a:lnTo>
                    <a:lnTo>
                      <a:pt x="1450" y="6238"/>
                    </a:lnTo>
                    <a:lnTo>
                      <a:pt x="1072" y="6238"/>
                    </a:lnTo>
                    <a:cubicBezTo>
                      <a:pt x="473" y="6238"/>
                      <a:pt x="1" y="6711"/>
                      <a:pt x="1" y="7246"/>
                    </a:cubicBezTo>
                    <a:cubicBezTo>
                      <a:pt x="1" y="7719"/>
                      <a:pt x="316" y="8065"/>
                      <a:pt x="694" y="8254"/>
                    </a:cubicBezTo>
                    <a:lnTo>
                      <a:pt x="694" y="11468"/>
                    </a:lnTo>
                    <a:cubicBezTo>
                      <a:pt x="694" y="11657"/>
                      <a:pt x="851" y="11815"/>
                      <a:pt x="1040" y="11815"/>
                    </a:cubicBezTo>
                    <a:lnTo>
                      <a:pt x="10775" y="11815"/>
                    </a:lnTo>
                    <a:cubicBezTo>
                      <a:pt x="10996" y="11815"/>
                      <a:pt x="11153" y="11657"/>
                      <a:pt x="11153" y="11468"/>
                    </a:cubicBezTo>
                    <a:lnTo>
                      <a:pt x="11153" y="8254"/>
                    </a:lnTo>
                    <a:cubicBezTo>
                      <a:pt x="11531" y="8065"/>
                      <a:pt x="11847" y="7719"/>
                      <a:pt x="11847" y="7246"/>
                    </a:cubicBezTo>
                    <a:cubicBezTo>
                      <a:pt x="11815" y="6711"/>
                      <a:pt x="11342" y="6238"/>
                      <a:pt x="10744" y="6238"/>
                    </a:cubicBezTo>
                    <a:lnTo>
                      <a:pt x="10366" y="6238"/>
                    </a:lnTo>
                    <a:lnTo>
                      <a:pt x="9830" y="2174"/>
                    </a:lnTo>
                    <a:lnTo>
                      <a:pt x="9830" y="2143"/>
                    </a:lnTo>
                    <a:cubicBezTo>
                      <a:pt x="9736" y="1701"/>
                      <a:pt x="9295" y="1386"/>
                      <a:pt x="8854" y="1386"/>
                    </a:cubicBezTo>
                    <a:lnTo>
                      <a:pt x="7593" y="1386"/>
                    </a:lnTo>
                    <a:cubicBezTo>
                      <a:pt x="7436" y="599"/>
                      <a:pt x="6711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6864297-A122-D075-2B6A-6B30CD9F1822}"/>
                </a:ext>
              </a:extLst>
            </p:cNvPr>
            <p:cNvGrpSpPr/>
            <p:nvPr/>
          </p:nvGrpSpPr>
          <p:grpSpPr>
            <a:xfrm>
              <a:off x="764236" y="3833082"/>
              <a:ext cx="10663528" cy="1739406"/>
              <a:chOff x="763919" y="3746993"/>
              <a:chExt cx="10663528" cy="1739406"/>
            </a:xfrm>
            <a:grpFill/>
          </p:grpSpPr>
          <p:grpSp>
            <p:nvGrpSpPr>
              <p:cNvPr id="5" name="Google Shape;9312;p73">
                <a:extLst>
                  <a:ext uri="{FF2B5EF4-FFF2-40B4-BE49-F238E27FC236}">
                    <a16:creationId xmlns:a16="http://schemas.microsoft.com/office/drawing/2014/main" id="{066331FF-C71A-CAFD-7143-C6289D45445D}"/>
                  </a:ext>
                </a:extLst>
              </p:cNvPr>
              <p:cNvGrpSpPr/>
              <p:nvPr/>
            </p:nvGrpSpPr>
            <p:grpSpPr>
              <a:xfrm>
                <a:off x="765249" y="3749233"/>
                <a:ext cx="503276" cy="497908"/>
                <a:chOff x="581525" y="3254850"/>
                <a:chExt cx="297750" cy="294575"/>
              </a:xfrm>
              <a:grpFill/>
            </p:grpSpPr>
            <p:sp>
              <p:nvSpPr>
                <p:cNvPr id="303" name="Google Shape;9313;p73">
                  <a:extLst>
                    <a:ext uri="{FF2B5EF4-FFF2-40B4-BE49-F238E27FC236}">
                      <a16:creationId xmlns:a16="http://schemas.microsoft.com/office/drawing/2014/main" id="{9485F748-1566-4134-8D52-E9E5123B4EAF}"/>
                    </a:ext>
                  </a:extLst>
                </p:cNvPr>
                <p:cNvSpPr/>
                <p:nvPr/>
              </p:nvSpPr>
              <p:spPr>
                <a:xfrm>
                  <a:off x="616950" y="3358025"/>
                  <a:ext cx="89025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0" h="3466" extrusionOk="0">
                      <a:moveTo>
                        <a:pt x="1797" y="0"/>
                      </a:moveTo>
                      <a:cubicBezTo>
                        <a:pt x="789" y="0"/>
                        <a:pt x="1" y="788"/>
                        <a:pt x="1" y="1733"/>
                      </a:cubicBezTo>
                      <a:cubicBezTo>
                        <a:pt x="1" y="2710"/>
                        <a:pt x="789" y="3466"/>
                        <a:pt x="1797" y="3466"/>
                      </a:cubicBezTo>
                      <a:cubicBezTo>
                        <a:pt x="2773" y="3466"/>
                        <a:pt x="3561" y="2710"/>
                        <a:pt x="3561" y="1733"/>
                      </a:cubicBezTo>
                      <a:cubicBezTo>
                        <a:pt x="3561" y="788"/>
                        <a:pt x="2773" y="0"/>
                        <a:pt x="17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304" name="Google Shape;9314;p73">
                  <a:extLst>
                    <a:ext uri="{FF2B5EF4-FFF2-40B4-BE49-F238E27FC236}">
                      <a16:creationId xmlns:a16="http://schemas.microsoft.com/office/drawing/2014/main" id="{2FDD5F86-327B-6E61-542F-F119865E550B}"/>
                    </a:ext>
                  </a:extLst>
                </p:cNvPr>
                <p:cNvSpPr/>
                <p:nvPr/>
              </p:nvSpPr>
              <p:spPr>
                <a:xfrm>
                  <a:off x="721725" y="3254850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51" y="1355"/>
                      </a:moveTo>
                      <a:cubicBezTo>
                        <a:pt x="3749" y="1355"/>
                        <a:pt x="4159" y="1827"/>
                        <a:pt x="4159" y="2363"/>
                      </a:cubicBezTo>
                      <a:cubicBezTo>
                        <a:pt x="4159" y="2773"/>
                        <a:pt x="3970" y="3119"/>
                        <a:pt x="3623" y="3277"/>
                      </a:cubicBezTo>
                      <a:cubicBezTo>
                        <a:pt x="3529" y="3308"/>
                        <a:pt x="3497" y="3434"/>
                        <a:pt x="3497" y="3560"/>
                      </a:cubicBezTo>
                      <a:cubicBezTo>
                        <a:pt x="3497" y="3749"/>
                        <a:pt x="3340" y="3907"/>
                        <a:pt x="3151" y="3907"/>
                      </a:cubicBezTo>
                      <a:cubicBezTo>
                        <a:pt x="2962" y="3907"/>
                        <a:pt x="2804" y="3749"/>
                        <a:pt x="2804" y="3560"/>
                      </a:cubicBezTo>
                      <a:cubicBezTo>
                        <a:pt x="2804" y="3151"/>
                        <a:pt x="2993" y="2836"/>
                        <a:pt x="3308" y="2647"/>
                      </a:cubicBezTo>
                      <a:cubicBezTo>
                        <a:pt x="3434" y="2552"/>
                        <a:pt x="3497" y="2458"/>
                        <a:pt x="3497" y="2332"/>
                      </a:cubicBezTo>
                      <a:cubicBezTo>
                        <a:pt x="3497" y="2143"/>
                        <a:pt x="3340" y="1953"/>
                        <a:pt x="3151" y="1953"/>
                      </a:cubicBezTo>
                      <a:cubicBezTo>
                        <a:pt x="2962" y="1953"/>
                        <a:pt x="2804" y="2143"/>
                        <a:pt x="2804" y="2332"/>
                      </a:cubicBezTo>
                      <a:cubicBezTo>
                        <a:pt x="2804" y="2521"/>
                        <a:pt x="2646" y="2678"/>
                        <a:pt x="2426" y="2678"/>
                      </a:cubicBezTo>
                      <a:cubicBezTo>
                        <a:pt x="2237" y="2678"/>
                        <a:pt x="2079" y="2521"/>
                        <a:pt x="2079" y="2332"/>
                      </a:cubicBezTo>
                      <a:cubicBezTo>
                        <a:pt x="2079" y="1827"/>
                        <a:pt x="2552" y="1355"/>
                        <a:pt x="3151" y="1355"/>
                      </a:cubicBezTo>
                      <a:close/>
                      <a:moveTo>
                        <a:pt x="3151" y="4096"/>
                      </a:moveTo>
                      <a:cubicBezTo>
                        <a:pt x="3340" y="4096"/>
                        <a:pt x="3497" y="4253"/>
                        <a:pt x="3497" y="4442"/>
                      </a:cubicBezTo>
                      <a:cubicBezTo>
                        <a:pt x="3497" y="4663"/>
                        <a:pt x="3340" y="4820"/>
                        <a:pt x="3151" y="4820"/>
                      </a:cubicBezTo>
                      <a:cubicBezTo>
                        <a:pt x="2962" y="4820"/>
                        <a:pt x="2804" y="4663"/>
                        <a:pt x="2804" y="4442"/>
                      </a:cubicBezTo>
                      <a:cubicBezTo>
                        <a:pt x="2804" y="4253"/>
                        <a:pt x="2962" y="4096"/>
                        <a:pt x="3151" y="4096"/>
                      </a:cubicBezTo>
                      <a:close/>
                      <a:moveTo>
                        <a:pt x="3182" y="0"/>
                      </a:moveTo>
                      <a:cubicBezTo>
                        <a:pt x="1481" y="0"/>
                        <a:pt x="63" y="1418"/>
                        <a:pt x="63" y="3119"/>
                      </a:cubicBezTo>
                      <a:cubicBezTo>
                        <a:pt x="63" y="3655"/>
                        <a:pt x="189" y="4159"/>
                        <a:pt x="473" y="4663"/>
                      </a:cubicBezTo>
                      <a:lnTo>
                        <a:pt x="32" y="5766"/>
                      </a:lnTo>
                      <a:cubicBezTo>
                        <a:pt x="0" y="5860"/>
                        <a:pt x="32" y="5986"/>
                        <a:pt x="126" y="6112"/>
                      </a:cubicBezTo>
                      <a:cubicBezTo>
                        <a:pt x="189" y="6175"/>
                        <a:pt x="347" y="6238"/>
                        <a:pt x="473" y="6238"/>
                      </a:cubicBezTo>
                      <a:lnTo>
                        <a:pt x="1764" y="5892"/>
                      </a:lnTo>
                      <a:cubicBezTo>
                        <a:pt x="2205" y="6144"/>
                        <a:pt x="2678" y="6238"/>
                        <a:pt x="3182" y="6238"/>
                      </a:cubicBezTo>
                      <a:cubicBezTo>
                        <a:pt x="4915" y="6238"/>
                        <a:pt x="6301" y="4789"/>
                        <a:pt x="6301" y="3119"/>
                      </a:cubicBezTo>
                      <a:cubicBezTo>
                        <a:pt x="6301" y="1386"/>
                        <a:pt x="4883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305" name="Google Shape;9315;p73">
                  <a:extLst>
                    <a:ext uri="{FF2B5EF4-FFF2-40B4-BE49-F238E27FC236}">
                      <a16:creationId xmlns:a16="http://schemas.microsoft.com/office/drawing/2014/main" id="{278B2F95-BBE2-639D-6FFF-B3FDC13970AF}"/>
                    </a:ext>
                  </a:extLst>
                </p:cNvPr>
                <p:cNvSpPr/>
                <p:nvPr/>
              </p:nvSpPr>
              <p:spPr>
                <a:xfrm>
                  <a:off x="581525" y="3440725"/>
                  <a:ext cx="157550" cy="10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4348" extrusionOk="0">
                      <a:moveTo>
                        <a:pt x="1355" y="0"/>
                      </a:moveTo>
                      <a:cubicBezTo>
                        <a:pt x="567" y="567"/>
                        <a:pt x="0" y="1513"/>
                        <a:pt x="0" y="2584"/>
                      </a:cubicBezTo>
                      <a:lnTo>
                        <a:pt x="0" y="4001"/>
                      </a:lnTo>
                      <a:cubicBezTo>
                        <a:pt x="63" y="4190"/>
                        <a:pt x="221" y="4348"/>
                        <a:pt x="410" y="4348"/>
                      </a:cubicBezTo>
                      <a:lnTo>
                        <a:pt x="5955" y="4348"/>
                      </a:lnTo>
                      <a:cubicBezTo>
                        <a:pt x="6144" y="4348"/>
                        <a:pt x="6301" y="4190"/>
                        <a:pt x="6301" y="4001"/>
                      </a:cubicBezTo>
                      <a:lnTo>
                        <a:pt x="6301" y="2584"/>
                      </a:lnTo>
                      <a:cubicBezTo>
                        <a:pt x="6301" y="1513"/>
                        <a:pt x="5797" y="599"/>
                        <a:pt x="4978" y="0"/>
                      </a:cubicBezTo>
                      <a:cubicBezTo>
                        <a:pt x="4537" y="536"/>
                        <a:pt x="3875" y="851"/>
                        <a:pt x="3151" y="851"/>
                      </a:cubicBezTo>
                      <a:cubicBezTo>
                        <a:pt x="2458" y="851"/>
                        <a:pt x="1796" y="536"/>
                        <a:pt x="13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6" name="Google Shape;9316;p73">
                <a:extLst>
                  <a:ext uri="{FF2B5EF4-FFF2-40B4-BE49-F238E27FC236}">
                    <a16:creationId xmlns:a16="http://schemas.microsoft.com/office/drawing/2014/main" id="{05C320CF-6834-C712-FE0E-B896A3E6DC1E}"/>
                  </a:ext>
                </a:extLst>
              </p:cNvPr>
              <p:cNvGrpSpPr/>
              <p:nvPr/>
            </p:nvGrpSpPr>
            <p:grpSpPr>
              <a:xfrm>
                <a:off x="763919" y="4376911"/>
                <a:ext cx="505937" cy="502642"/>
                <a:chOff x="580725" y="3617925"/>
                <a:chExt cx="299325" cy="297375"/>
              </a:xfrm>
              <a:grpFill/>
            </p:grpSpPr>
            <p:sp>
              <p:nvSpPr>
                <p:cNvPr id="298" name="Google Shape;9317;p73">
                  <a:extLst>
                    <a:ext uri="{FF2B5EF4-FFF2-40B4-BE49-F238E27FC236}">
                      <a16:creationId xmlns:a16="http://schemas.microsoft.com/office/drawing/2014/main" id="{D99074E0-948C-644F-EEA7-50674FEDDB86}"/>
                    </a:ext>
                  </a:extLst>
                </p:cNvPr>
                <p:cNvSpPr/>
                <p:nvPr/>
              </p:nvSpPr>
              <p:spPr>
                <a:xfrm>
                  <a:off x="609075" y="3662050"/>
                  <a:ext cx="51225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8" extrusionOk="0">
                      <a:moveTo>
                        <a:pt x="1041" y="0"/>
                      </a:moveTo>
                      <a:cubicBezTo>
                        <a:pt x="473" y="0"/>
                        <a:pt x="1" y="473"/>
                        <a:pt x="1" y="1040"/>
                      </a:cubicBezTo>
                      <a:cubicBezTo>
                        <a:pt x="1" y="1607"/>
                        <a:pt x="473" y="2048"/>
                        <a:pt x="1041" y="2048"/>
                      </a:cubicBezTo>
                      <a:cubicBezTo>
                        <a:pt x="1608" y="2048"/>
                        <a:pt x="2049" y="1607"/>
                        <a:pt x="2049" y="1040"/>
                      </a:cubicBezTo>
                      <a:cubicBezTo>
                        <a:pt x="2049" y="473"/>
                        <a:pt x="1608" y="0"/>
                        <a:pt x="10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99" name="Google Shape;9318;p73">
                  <a:extLst>
                    <a:ext uri="{FF2B5EF4-FFF2-40B4-BE49-F238E27FC236}">
                      <a16:creationId xmlns:a16="http://schemas.microsoft.com/office/drawing/2014/main" id="{5A0B55D6-E7B9-696C-B6DB-3C663222635A}"/>
                    </a:ext>
                  </a:extLst>
                </p:cNvPr>
                <p:cNvSpPr/>
                <p:nvPr/>
              </p:nvSpPr>
              <p:spPr>
                <a:xfrm>
                  <a:off x="668950" y="3617925"/>
                  <a:ext cx="122875" cy="10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5" h="4179" extrusionOk="0">
                      <a:moveTo>
                        <a:pt x="1040" y="1"/>
                      </a:moveTo>
                      <a:cubicBezTo>
                        <a:pt x="441" y="1"/>
                        <a:pt x="0" y="473"/>
                        <a:pt x="0" y="1072"/>
                      </a:cubicBezTo>
                      <a:lnTo>
                        <a:pt x="0" y="1797"/>
                      </a:lnTo>
                      <a:cubicBezTo>
                        <a:pt x="0" y="2364"/>
                        <a:pt x="473" y="2805"/>
                        <a:pt x="1040" y="2805"/>
                      </a:cubicBezTo>
                      <a:lnTo>
                        <a:pt x="2300" y="2805"/>
                      </a:lnTo>
                      <a:lnTo>
                        <a:pt x="3592" y="4097"/>
                      </a:lnTo>
                      <a:cubicBezTo>
                        <a:pt x="3672" y="4156"/>
                        <a:pt x="3764" y="4178"/>
                        <a:pt x="3853" y="4178"/>
                      </a:cubicBezTo>
                      <a:cubicBezTo>
                        <a:pt x="3905" y="4178"/>
                        <a:pt x="3955" y="4171"/>
                        <a:pt x="4001" y="4160"/>
                      </a:cubicBezTo>
                      <a:cubicBezTo>
                        <a:pt x="4127" y="4097"/>
                        <a:pt x="4190" y="3939"/>
                        <a:pt x="4190" y="3844"/>
                      </a:cubicBezTo>
                      <a:lnTo>
                        <a:pt x="4190" y="2742"/>
                      </a:lnTo>
                      <a:cubicBezTo>
                        <a:pt x="4600" y="2584"/>
                        <a:pt x="4915" y="2206"/>
                        <a:pt x="4915" y="1734"/>
                      </a:cubicBezTo>
                      <a:lnTo>
                        <a:pt x="4915" y="1072"/>
                      </a:lnTo>
                      <a:cubicBezTo>
                        <a:pt x="4915" y="473"/>
                        <a:pt x="4411" y="1"/>
                        <a:pt x="387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300" name="Google Shape;9319;p73">
                  <a:extLst>
                    <a:ext uri="{FF2B5EF4-FFF2-40B4-BE49-F238E27FC236}">
                      <a16:creationId xmlns:a16="http://schemas.microsoft.com/office/drawing/2014/main" id="{36C42877-1264-7814-60A5-55CB2F2AA1C4}"/>
                    </a:ext>
                  </a:extLst>
                </p:cNvPr>
                <p:cNvSpPr/>
                <p:nvPr/>
              </p:nvSpPr>
              <p:spPr>
                <a:xfrm>
                  <a:off x="580725" y="3721900"/>
                  <a:ext cx="141800" cy="19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2" h="7681" extrusionOk="0">
                      <a:moveTo>
                        <a:pt x="3340" y="4506"/>
                      </a:moveTo>
                      <a:lnTo>
                        <a:pt x="3718" y="5577"/>
                      </a:lnTo>
                      <a:lnTo>
                        <a:pt x="1229" y="5577"/>
                      </a:lnTo>
                      <a:lnTo>
                        <a:pt x="1450" y="4600"/>
                      </a:lnTo>
                      <a:lnTo>
                        <a:pt x="1450" y="4506"/>
                      </a:lnTo>
                      <a:close/>
                      <a:moveTo>
                        <a:pt x="1450" y="1"/>
                      </a:moveTo>
                      <a:cubicBezTo>
                        <a:pt x="1135" y="1"/>
                        <a:pt x="883" y="221"/>
                        <a:pt x="788" y="505"/>
                      </a:cubicBezTo>
                      <a:lnTo>
                        <a:pt x="95" y="3624"/>
                      </a:lnTo>
                      <a:cubicBezTo>
                        <a:pt x="1" y="4096"/>
                        <a:pt x="316" y="4506"/>
                        <a:pt x="757" y="4506"/>
                      </a:cubicBezTo>
                      <a:lnTo>
                        <a:pt x="95" y="7247"/>
                      </a:lnTo>
                      <a:cubicBezTo>
                        <a:pt x="32" y="7436"/>
                        <a:pt x="158" y="7593"/>
                        <a:pt x="316" y="7656"/>
                      </a:cubicBezTo>
                      <a:cubicBezTo>
                        <a:pt x="350" y="7668"/>
                        <a:pt x="383" y="7673"/>
                        <a:pt x="415" y="7673"/>
                      </a:cubicBezTo>
                      <a:cubicBezTo>
                        <a:pt x="559" y="7673"/>
                        <a:pt x="679" y="7565"/>
                        <a:pt x="757" y="7436"/>
                      </a:cubicBezTo>
                      <a:lnTo>
                        <a:pt x="1040" y="6301"/>
                      </a:lnTo>
                      <a:lnTo>
                        <a:pt x="3939" y="6301"/>
                      </a:lnTo>
                      <a:lnTo>
                        <a:pt x="4254" y="7152"/>
                      </a:lnTo>
                      <a:cubicBezTo>
                        <a:pt x="4358" y="7492"/>
                        <a:pt x="4637" y="7680"/>
                        <a:pt x="4908" y="7680"/>
                      </a:cubicBezTo>
                      <a:cubicBezTo>
                        <a:pt x="4964" y="7680"/>
                        <a:pt x="5019" y="7672"/>
                        <a:pt x="5073" y="7656"/>
                      </a:cubicBezTo>
                      <a:cubicBezTo>
                        <a:pt x="5451" y="7593"/>
                        <a:pt x="5672" y="7184"/>
                        <a:pt x="5609" y="6837"/>
                      </a:cubicBezTo>
                      <a:lnTo>
                        <a:pt x="4569" y="3687"/>
                      </a:lnTo>
                      <a:cubicBezTo>
                        <a:pt x="4506" y="3372"/>
                        <a:pt x="4222" y="3183"/>
                        <a:pt x="3907" y="3183"/>
                      </a:cubicBezTo>
                      <a:lnTo>
                        <a:pt x="3183" y="3183"/>
                      </a:lnTo>
                      <a:cubicBezTo>
                        <a:pt x="2994" y="3183"/>
                        <a:pt x="2836" y="3025"/>
                        <a:pt x="2836" y="2836"/>
                      </a:cubicBezTo>
                      <a:cubicBezTo>
                        <a:pt x="2836" y="2615"/>
                        <a:pt x="2994" y="2458"/>
                        <a:pt x="3183" y="2458"/>
                      </a:cubicBezTo>
                      <a:lnTo>
                        <a:pt x="4222" y="2458"/>
                      </a:lnTo>
                      <a:cubicBezTo>
                        <a:pt x="4600" y="2458"/>
                        <a:pt x="4915" y="2143"/>
                        <a:pt x="4915" y="1765"/>
                      </a:cubicBezTo>
                      <a:cubicBezTo>
                        <a:pt x="4915" y="1355"/>
                        <a:pt x="4600" y="1040"/>
                        <a:pt x="4222" y="1040"/>
                      </a:cubicBezTo>
                      <a:lnTo>
                        <a:pt x="2332" y="1040"/>
                      </a:lnTo>
                      <a:lnTo>
                        <a:pt x="2080" y="379"/>
                      </a:lnTo>
                      <a:cubicBezTo>
                        <a:pt x="1985" y="158"/>
                        <a:pt x="1733" y="1"/>
                        <a:pt x="145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301" name="Google Shape;9320;p73">
                  <a:extLst>
                    <a:ext uri="{FF2B5EF4-FFF2-40B4-BE49-F238E27FC236}">
                      <a16:creationId xmlns:a16="http://schemas.microsoft.com/office/drawing/2014/main" id="{26F54DCB-3EDA-148F-EB9A-41450426F5EE}"/>
                    </a:ext>
                  </a:extLst>
                </p:cNvPr>
                <p:cNvSpPr/>
                <p:nvPr/>
              </p:nvSpPr>
              <p:spPr>
                <a:xfrm>
                  <a:off x="800475" y="3662050"/>
                  <a:ext cx="51225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8" extrusionOk="0">
                      <a:moveTo>
                        <a:pt x="1009" y="0"/>
                      </a:moveTo>
                      <a:cubicBezTo>
                        <a:pt x="442" y="0"/>
                        <a:pt x="1" y="473"/>
                        <a:pt x="1" y="1040"/>
                      </a:cubicBezTo>
                      <a:cubicBezTo>
                        <a:pt x="1" y="1607"/>
                        <a:pt x="442" y="2048"/>
                        <a:pt x="1009" y="2048"/>
                      </a:cubicBezTo>
                      <a:cubicBezTo>
                        <a:pt x="1576" y="2048"/>
                        <a:pt x="2048" y="1607"/>
                        <a:pt x="2048" y="1040"/>
                      </a:cubicBezTo>
                      <a:cubicBezTo>
                        <a:pt x="2048" y="473"/>
                        <a:pt x="1576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302" name="Google Shape;9321;p73">
                  <a:extLst>
                    <a:ext uri="{FF2B5EF4-FFF2-40B4-BE49-F238E27FC236}">
                      <a16:creationId xmlns:a16="http://schemas.microsoft.com/office/drawing/2014/main" id="{F06D4AC3-0440-F50A-1C01-3B41E2E92EFC}"/>
                    </a:ext>
                  </a:extLst>
                </p:cNvPr>
                <p:cNvSpPr/>
                <p:nvPr/>
              </p:nvSpPr>
              <p:spPr>
                <a:xfrm>
                  <a:off x="738250" y="3722700"/>
                  <a:ext cx="141800" cy="19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2" h="7704" extrusionOk="0">
                      <a:moveTo>
                        <a:pt x="4222" y="4474"/>
                      </a:moveTo>
                      <a:lnTo>
                        <a:pt x="4222" y="4568"/>
                      </a:lnTo>
                      <a:lnTo>
                        <a:pt x="4443" y="5545"/>
                      </a:lnTo>
                      <a:lnTo>
                        <a:pt x="1985" y="5545"/>
                      </a:lnTo>
                      <a:lnTo>
                        <a:pt x="2332" y="4474"/>
                      </a:lnTo>
                      <a:close/>
                      <a:moveTo>
                        <a:pt x="4222" y="0"/>
                      </a:moveTo>
                      <a:cubicBezTo>
                        <a:pt x="3939" y="0"/>
                        <a:pt x="3718" y="158"/>
                        <a:pt x="3592" y="378"/>
                      </a:cubicBezTo>
                      <a:lnTo>
                        <a:pt x="3340" y="1071"/>
                      </a:lnTo>
                      <a:lnTo>
                        <a:pt x="1450" y="1071"/>
                      </a:lnTo>
                      <a:cubicBezTo>
                        <a:pt x="1072" y="1071"/>
                        <a:pt x="757" y="1386"/>
                        <a:pt x="757" y="1764"/>
                      </a:cubicBezTo>
                      <a:cubicBezTo>
                        <a:pt x="757" y="2174"/>
                        <a:pt x="1072" y="2489"/>
                        <a:pt x="1450" y="2489"/>
                      </a:cubicBezTo>
                      <a:lnTo>
                        <a:pt x="2490" y="2489"/>
                      </a:lnTo>
                      <a:cubicBezTo>
                        <a:pt x="2679" y="2489"/>
                        <a:pt x="2836" y="2646"/>
                        <a:pt x="2836" y="2835"/>
                      </a:cubicBezTo>
                      <a:cubicBezTo>
                        <a:pt x="2836" y="3024"/>
                        <a:pt x="2679" y="3182"/>
                        <a:pt x="2490" y="3182"/>
                      </a:cubicBezTo>
                      <a:lnTo>
                        <a:pt x="1765" y="3182"/>
                      </a:lnTo>
                      <a:cubicBezTo>
                        <a:pt x="1450" y="3182"/>
                        <a:pt x="1198" y="3371"/>
                        <a:pt x="1103" y="3686"/>
                      </a:cubicBezTo>
                      <a:lnTo>
                        <a:pt x="95" y="6837"/>
                      </a:lnTo>
                      <a:cubicBezTo>
                        <a:pt x="1" y="7215"/>
                        <a:pt x="190" y="7593"/>
                        <a:pt x="599" y="7687"/>
                      </a:cubicBezTo>
                      <a:cubicBezTo>
                        <a:pt x="643" y="7696"/>
                        <a:pt x="690" y="7701"/>
                        <a:pt x="738" y="7701"/>
                      </a:cubicBezTo>
                      <a:cubicBezTo>
                        <a:pt x="1030" y="7701"/>
                        <a:pt x="1364" y="7531"/>
                        <a:pt x="1418" y="7152"/>
                      </a:cubicBezTo>
                      <a:lnTo>
                        <a:pt x="1733" y="6301"/>
                      </a:lnTo>
                      <a:lnTo>
                        <a:pt x="4632" y="6301"/>
                      </a:lnTo>
                      <a:lnTo>
                        <a:pt x="4915" y="7435"/>
                      </a:lnTo>
                      <a:cubicBezTo>
                        <a:pt x="4967" y="7591"/>
                        <a:pt x="5104" y="7704"/>
                        <a:pt x="5257" y="7704"/>
                      </a:cubicBezTo>
                      <a:cubicBezTo>
                        <a:pt x="5290" y="7704"/>
                        <a:pt x="5323" y="7698"/>
                        <a:pt x="5356" y="7687"/>
                      </a:cubicBezTo>
                      <a:cubicBezTo>
                        <a:pt x="5546" y="7624"/>
                        <a:pt x="5672" y="7435"/>
                        <a:pt x="5577" y="7246"/>
                      </a:cubicBezTo>
                      <a:lnTo>
                        <a:pt x="4915" y="4537"/>
                      </a:lnTo>
                      <a:cubicBezTo>
                        <a:pt x="5356" y="4474"/>
                        <a:pt x="5672" y="4064"/>
                        <a:pt x="5609" y="3623"/>
                      </a:cubicBezTo>
                      <a:lnTo>
                        <a:pt x="4884" y="504"/>
                      </a:lnTo>
                      <a:cubicBezTo>
                        <a:pt x="4821" y="189"/>
                        <a:pt x="4537" y="0"/>
                        <a:pt x="42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7" name="Google Shape;9322;p73">
                <a:extLst>
                  <a:ext uri="{FF2B5EF4-FFF2-40B4-BE49-F238E27FC236}">
                    <a16:creationId xmlns:a16="http://schemas.microsoft.com/office/drawing/2014/main" id="{3DBF12FA-CAB3-AB2D-65AE-F0BE8F8A5837}"/>
                  </a:ext>
                </a:extLst>
              </p:cNvPr>
              <p:cNvGrpSpPr/>
              <p:nvPr/>
            </p:nvGrpSpPr>
            <p:grpSpPr>
              <a:xfrm>
                <a:off x="766581" y="4984646"/>
                <a:ext cx="500612" cy="500612"/>
                <a:chOff x="583100" y="3982600"/>
                <a:chExt cx="296175" cy="296175"/>
              </a:xfrm>
              <a:grpFill/>
            </p:grpSpPr>
            <p:sp>
              <p:nvSpPr>
                <p:cNvPr id="291" name="Google Shape;9323;p73">
                  <a:extLst>
                    <a:ext uri="{FF2B5EF4-FFF2-40B4-BE49-F238E27FC236}">
                      <a16:creationId xmlns:a16="http://schemas.microsoft.com/office/drawing/2014/main" id="{5CB41967-9F11-AD6A-EDFE-7B8AAA58FE2C}"/>
                    </a:ext>
                  </a:extLst>
                </p:cNvPr>
                <p:cNvSpPr/>
                <p:nvPr/>
              </p:nvSpPr>
              <p:spPr>
                <a:xfrm>
                  <a:off x="694925" y="3982600"/>
                  <a:ext cx="7092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2742" extrusionOk="0">
                      <a:moveTo>
                        <a:pt x="1419" y="1"/>
                      </a:moveTo>
                      <a:cubicBezTo>
                        <a:pt x="631" y="1"/>
                        <a:pt x="1" y="599"/>
                        <a:pt x="1" y="1355"/>
                      </a:cubicBezTo>
                      <a:cubicBezTo>
                        <a:pt x="1" y="2143"/>
                        <a:pt x="631" y="2742"/>
                        <a:pt x="1419" y="2742"/>
                      </a:cubicBezTo>
                      <a:cubicBezTo>
                        <a:pt x="2206" y="2742"/>
                        <a:pt x="2836" y="2143"/>
                        <a:pt x="2836" y="1355"/>
                      </a:cubicBezTo>
                      <a:cubicBezTo>
                        <a:pt x="2836" y="599"/>
                        <a:pt x="2206" y="1"/>
                        <a:pt x="14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92" name="Google Shape;9324;p73">
                  <a:extLst>
                    <a:ext uri="{FF2B5EF4-FFF2-40B4-BE49-F238E27FC236}">
                      <a16:creationId xmlns:a16="http://schemas.microsoft.com/office/drawing/2014/main" id="{C926082E-4E5D-473A-BF57-270AB9416369}"/>
                    </a:ext>
                  </a:extLst>
                </p:cNvPr>
                <p:cNvSpPr/>
                <p:nvPr/>
              </p:nvSpPr>
              <p:spPr>
                <a:xfrm>
                  <a:off x="609075" y="4139350"/>
                  <a:ext cx="69350" cy="6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2741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55"/>
                      </a:cubicBezTo>
                      <a:cubicBezTo>
                        <a:pt x="1" y="2111"/>
                        <a:pt x="631" y="2741"/>
                        <a:pt x="1387" y="2741"/>
                      </a:cubicBezTo>
                      <a:cubicBezTo>
                        <a:pt x="2143" y="2741"/>
                        <a:pt x="2773" y="2111"/>
                        <a:pt x="2773" y="1355"/>
                      </a:cubicBezTo>
                      <a:cubicBezTo>
                        <a:pt x="2773" y="630"/>
                        <a:pt x="2143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93" name="Google Shape;9325;p73">
                  <a:extLst>
                    <a:ext uri="{FF2B5EF4-FFF2-40B4-BE49-F238E27FC236}">
                      <a16:creationId xmlns:a16="http://schemas.microsoft.com/office/drawing/2014/main" id="{7545409D-9ECB-1038-3315-63C3AA738C4B}"/>
                    </a:ext>
                  </a:extLst>
                </p:cNvPr>
                <p:cNvSpPr/>
                <p:nvPr/>
              </p:nvSpPr>
              <p:spPr>
                <a:xfrm>
                  <a:off x="783925" y="4140125"/>
                  <a:ext cx="68550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2742" extrusionOk="0">
                      <a:moveTo>
                        <a:pt x="1356" y="1"/>
                      </a:moveTo>
                      <a:cubicBezTo>
                        <a:pt x="631" y="1"/>
                        <a:pt x="1" y="631"/>
                        <a:pt x="1" y="1387"/>
                      </a:cubicBezTo>
                      <a:cubicBezTo>
                        <a:pt x="1" y="2111"/>
                        <a:pt x="631" y="2741"/>
                        <a:pt x="1356" y="2741"/>
                      </a:cubicBezTo>
                      <a:cubicBezTo>
                        <a:pt x="2112" y="2741"/>
                        <a:pt x="2742" y="2111"/>
                        <a:pt x="2742" y="1387"/>
                      </a:cubicBezTo>
                      <a:cubicBezTo>
                        <a:pt x="2742" y="631"/>
                        <a:pt x="2112" y="1"/>
                        <a:pt x="13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94" name="Google Shape;9326;p73">
                  <a:extLst>
                    <a:ext uri="{FF2B5EF4-FFF2-40B4-BE49-F238E27FC236}">
                      <a16:creationId xmlns:a16="http://schemas.microsoft.com/office/drawing/2014/main" id="{8BCDAC95-902E-A971-2014-7C73AA881B8D}"/>
                    </a:ext>
                  </a:extLst>
                </p:cNvPr>
                <p:cNvSpPr/>
                <p:nvPr/>
              </p:nvSpPr>
              <p:spPr>
                <a:xfrm>
                  <a:off x="583100" y="4207075"/>
                  <a:ext cx="122100" cy="7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868" extrusionOk="0">
                      <a:moveTo>
                        <a:pt x="819" y="0"/>
                      </a:moveTo>
                      <a:cubicBezTo>
                        <a:pt x="347" y="442"/>
                        <a:pt x="0" y="1072"/>
                        <a:pt x="0" y="1796"/>
                      </a:cubicBezTo>
                      <a:lnTo>
                        <a:pt x="0" y="2521"/>
                      </a:lnTo>
                      <a:cubicBezTo>
                        <a:pt x="0" y="2710"/>
                        <a:pt x="158" y="2867"/>
                        <a:pt x="347" y="2867"/>
                      </a:cubicBezTo>
                      <a:lnTo>
                        <a:pt x="4505" y="2867"/>
                      </a:lnTo>
                      <a:cubicBezTo>
                        <a:pt x="4726" y="2867"/>
                        <a:pt x="4883" y="2710"/>
                        <a:pt x="4883" y="2521"/>
                      </a:cubicBezTo>
                      <a:lnTo>
                        <a:pt x="4883" y="1796"/>
                      </a:lnTo>
                      <a:cubicBezTo>
                        <a:pt x="4883" y="1103"/>
                        <a:pt x="4568" y="442"/>
                        <a:pt x="4033" y="0"/>
                      </a:cubicBezTo>
                      <a:cubicBezTo>
                        <a:pt x="3655" y="473"/>
                        <a:pt x="3088" y="788"/>
                        <a:pt x="2426" y="788"/>
                      </a:cubicBezTo>
                      <a:cubicBezTo>
                        <a:pt x="1796" y="788"/>
                        <a:pt x="1197" y="473"/>
                        <a:pt x="8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95" name="Google Shape;9327;p73">
                  <a:extLst>
                    <a:ext uri="{FF2B5EF4-FFF2-40B4-BE49-F238E27FC236}">
                      <a16:creationId xmlns:a16="http://schemas.microsoft.com/office/drawing/2014/main" id="{3B1E359F-7576-87EE-D878-8182F257698E}"/>
                    </a:ext>
                  </a:extLst>
                </p:cNvPr>
                <p:cNvSpPr/>
                <p:nvPr/>
              </p:nvSpPr>
              <p:spPr>
                <a:xfrm>
                  <a:off x="669725" y="4049550"/>
                  <a:ext cx="122900" cy="7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2899" extrusionOk="0">
                      <a:moveTo>
                        <a:pt x="851" y="1"/>
                      </a:moveTo>
                      <a:cubicBezTo>
                        <a:pt x="347" y="442"/>
                        <a:pt x="1" y="1103"/>
                        <a:pt x="1" y="1796"/>
                      </a:cubicBezTo>
                      <a:lnTo>
                        <a:pt x="1" y="2552"/>
                      </a:lnTo>
                      <a:cubicBezTo>
                        <a:pt x="1" y="2741"/>
                        <a:pt x="158" y="2899"/>
                        <a:pt x="347" y="2899"/>
                      </a:cubicBezTo>
                      <a:lnTo>
                        <a:pt x="4537" y="2899"/>
                      </a:lnTo>
                      <a:cubicBezTo>
                        <a:pt x="4758" y="2899"/>
                        <a:pt x="4915" y="2741"/>
                        <a:pt x="4915" y="2552"/>
                      </a:cubicBezTo>
                      <a:lnTo>
                        <a:pt x="4915" y="1796"/>
                      </a:lnTo>
                      <a:cubicBezTo>
                        <a:pt x="4915" y="1103"/>
                        <a:pt x="4600" y="442"/>
                        <a:pt x="4065" y="1"/>
                      </a:cubicBezTo>
                      <a:cubicBezTo>
                        <a:pt x="3687" y="473"/>
                        <a:pt x="3088" y="788"/>
                        <a:pt x="2458" y="788"/>
                      </a:cubicBezTo>
                      <a:cubicBezTo>
                        <a:pt x="1828" y="788"/>
                        <a:pt x="1198" y="473"/>
                        <a:pt x="85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96" name="Google Shape;9328;p73">
                  <a:extLst>
                    <a:ext uri="{FF2B5EF4-FFF2-40B4-BE49-F238E27FC236}">
                      <a16:creationId xmlns:a16="http://schemas.microsoft.com/office/drawing/2014/main" id="{D8A7883B-59B4-B5D1-83CA-CAAE211880A5}"/>
                    </a:ext>
                  </a:extLst>
                </p:cNvPr>
                <p:cNvSpPr/>
                <p:nvPr/>
              </p:nvSpPr>
              <p:spPr>
                <a:xfrm>
                  <a:off x="757150" y="4207075"/>
                  <a:ext cx="122125" cy="7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2868" extrusionOk="0">
                      <a:moveTo>
                        <a:pt x="820" y="0"/>
                      </a:moveTo>
                      <a:cubicBezTo>
                        <a:pt x="316" y="442"/>
                        <a:pt x="1" y="1103"/>
                        <a:pt x="1" y="1796"/>
                      </a:cubicBezTo>
                      <a:lnTo>
                        <a:pt x="1" y="2521"/>
                      </a:lnTo>
                      <a:cubicBezTo>
                        <a:pt x="1" y="2710"/>
                        <a:pt x="158" y="2867"/>
                        <a:pt x="347" y="2867"/>
                      </a:cubicBezTo>
                      <a:lnTo>
                        <a:pt x="4506" y="2867"/>
                      </a:lnTo>
                      <a:cubicBezTo>
                        <a:pt x="4727" y="2867"/>
                        <a:pt x="4884" y="2710"/>
                        <a:pt x="4884" y="2521"/>
                      </a:cubicBezTo>
                      <a:lnTo>
                        <a:pt x="4884" y="1796"/>
                      </a:lnTo>
                      <a:cubicBezTo>
                        <a:pt x="4884" y="1103"/>
                        <a:pt x="4569" y="442"/>
                        <a:pt x="4033" y="0"/>
                      </a:cubicBezTo>
                      <a:cubicBezTo>
                        <a:pt x="3655" y="473"/>
                        <a:pt x="3088" y="788"/>
                        <a:pt x="2427" y="788"/>
                      </a:cubicBezTo>
                      <a:cubicBezTo>
                        <a:pt x="1797" y="788"/>
                        <a:pt x="1198" y="473"/>
                        <a:pt x="82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97" name="Google Shape;9329;p73">
                  <a:extLst>
                    <a:ext uri="{FF2B5EF4-FFF2-40B4-BE49-F238E27FC236}">
                      <a16:creationId xmlns:a16="http://schemas.microsoft.com/office/drawing/2014/main" id="{3EF245C0-16D0-26C9-530E-2E5B07004852}"/>
                    </a:ext>
                  </a:extLst>
                </p:cNvPr>
                <p:cNvSpPr/>
                <p:nvPr/>
              </p:nvSpPr>
              <p:spPr>
                <a:xfrm>
                  <a:off x="691775" y="4139350"/>
                  <a:ext cx="77225" cy="6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9" h="2584" extrusionOk="0">
                      <a:moveTo>
                        <a:pt x="1198" y="0"/>
                      </a:moveTo>
                      <a:lnTo>
                        <a:pt x="1198" y="882"/>
                      </a:lnTo>
                      <a:lnTo>
                        <a:pt x="1" y="2079"/>
                      </a:lnTo>
                      <a:cubicBezTo>
                        <a:pt x="221" y="2237"/>
                        <a:pt x="284" y="2300"/>
                        <a:pt x="473" y="2583"/>
                      </a:cubicBezTo>
                      <a:lnTo>
                        <a:pt x="1545" y="1575"/>
                      </a:lnTo>
                      <a:lnTo>
                        <a:pt x="2616" y="2583"/>
                      </a:lnTo>
                      <a:cubicBezTo>
                        <a:pt x="2773" y="2394"/>
                        <a:pt x="2931" y="2237"/>
                        <a:pt x="3088" y="2111"/>
                      </a:cubicBezTo>
                      <a:lnTo>
                        <a:pt x="1891" y="882"/>
                      </a:lnTo>
                      <a:lnTo>
                        <a:pt x="189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8" name="Google Shape;9330;p73">
                <a:extLst>
                  <a:ext uri="{FF2B5EF4-FFF2-40B4-BE49-F238E27FC236}">
                    <a16:creationId xmlns:a16="http://schemas.microsoft.com/office/drawing/2014/main" id="{60FA9731-B33D-6E55-81F6-9D24ACAD487C}"/>
                  </a:ext>
                </a:extLst>
              </p:cNvPr>
              <p:cNvGrpSpPr/>
              <p:nvPr/>
            </p:nvGrpSpPr>
            <p:grpSpPr>
              <a:xfrm>
                <a:off x="3959219" y="3748874"/>
                <a:ext cx="439341" cy="498627"/>
                <a:chOff x="2423775" y="3226875"/>
                <a:chExt cx="259925" cy="295000"/>
              </a:xfrm>
              <a:grpFill/>
            </p:grpSpPr>
            <p:sp>
              <p:nvSpPr>
                <p:cNvPr id="288" name="Google Shape;9331;p73">
                  <a:extLst>
                    <a:ext uri="{FF2B5EF4-FFF2-40B4-BE49-F238E27FC236}">
                      <a16:creationId xmlns:a16="http://schemas.microsoft.com/office/drawing/2014/main" id="{1A1C46F6-D169-D645-9A2B-12C39AD9B157}"/>
                    </a:ext>
                  </a:extLst>
                </p:cNvPr>
                <p:cNvSpPr/>
                <p:nvPr/>
              </p:nvSpPr>
              <p:spPr>
                <a:xfrm>
                  <a:off x="2509625" y="3365900"/>
                  <a:ext cx="8665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2080" extrusionOk="0">
                      <a:moveTo>
                        <a:pt x="1733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lnTo>
                        <a:pt x="0" y="2080"/>
                      </a:lnTo>
                      <a:lnTo>
                        <a:pt x="3466" y="2080"/>
                      </a:lnTo>
                      <a:lnTo>
                        <a:pt x="3466" y="1733"/>
                      </a:lnTo>
                      <a:cubicBezTo>
                        <a:pt x="3466" y="788"/>
                        <a:pt x="2678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89" name="Google Shape;9332;p73">
                  <a:extLst>
                    <a:ext uri="{FF2B5EF4-FFF2-40B4-BE49-F238E27FC236}">
                      <a16:creationId xmlns:a16="http://schemas.microsoft.com/office/drawing/2014/main" id="{2E4ADD9B-B314-FB04-322C-F9E47AA9E2B4}"/>
                    </a:ext>
                  </a:extLst>
                </p:cNvPr>
                <p:cNvSpPr/>
                <p:nvPr/>
              </p:nvSpPr>
              <p:spPr>
                <a:xfrm>
                  <a:off x="2534825" y="3313925"/>
                  <a:ext cx="35475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8" extrusionOk="0">
                      <a:moveTo>
                        <a:pt x="725" y="0"/>
                      </a:moveTo>
                      <a:cubicBezTo>
                        <a:pt x="316" y="0"/>
                        <a:pt x="0" y="315"/>
                        <a:pt x="0" y="725"/>
                      </a:cubicBezTo>
                      <a:cubicBezTo>
                        <a:pt x="0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5"/>
                        <a:pt x="1103" y="0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90" name="Google Shape;9333;p73">
                  <a:extLst>
                    <a:ext uri="{FF2B5EF4-FFF2-40B4-BE49-F238E27FC236}">
                      <a16:creationId xmlns:a16="http://schemas.microsoft.com/office/drawing/2014/main" id="{B5085B8D-0610-A727-82E1-424420C9A02B}"/>
                    </a:ext>
                  </a:extLst>
                </p:cNvPr>
                <p:cNvSpPr/>
                <p:nvPr/>
              </p:nvSpPr>
              <p:spPr>
                <a:xfrm>
                  <a:off x="2423775" y="3226875"/>
                  <a:ext cx="259925" cy="29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7" h="11800" extrusionOk="0">
                      <a:moveTo>
                        <a:pt x="5167" y="2757"/>
                      </a:moveTo>
                      <a:cubicBezTo>
                        <a:pt x="5923" y="2757"/>
                        <a:pt x="6553" y="3388"/>
                        <a:pt x="6553" y="4144"/>
                      </a:cubicBezTo>
                      <a:cubicBezTo>
                        <a:pt x="6553" y="4490"/>
                        <a:pt x="6396" y="4805"/>
                        <a:pt x="6175" y="5089"/>
                      </a:cubicBezTo>
                      <a:cubicBezTo>
                        <a:pt x="7026" y="5498"/>
                        <a:pt x="7593" y="6317"/>
                        <a:pt x="7593" y="7294"/>
                      </a:cubicBezTo>
                      <a:lnTo>
                        <a:pt x="7593" y="8019"/>
                      </a:lnTo>
                      <a:cubicBezTo>
                        <a:pt x="7593" y="8208"/>
                        <a:pt x="7435" y="8365"/>
                        <a:pt x="7246" y="8365"/>
                      </a:cubicBezTo>
                      <a:lnTo>
                        <a:pt x="3088" y="8365"/>
                      </a:lnTo>
                      <a:cubicBezTo>
                        <a:pt x="2867" y="8365"/>
                        <a:pt x="2710" y="8208"/>
                        <a:pt x="2710" y="8019"/>
                      </a:cubicBezTo>
                      <a:lnTo>
                        <a:pt x="2710" y="7294"/>
                      </a:lnTo>
                      <a:cubicBezTo>
                        <a:pt x="2710" y="6317"/>
                        <a:pt x="3308" y="5498"/>
                        <a:pt x="4127" y="5089"/>
                      </a:cubicBezTo>
                      <a:cubicBezTo>
                        <a:pt x="3907" y="4868"/>
                        <a:pt x="3781" y="4553"/>
                        <a:pt x="3781" y="4144"/>
                      </a:cubicBezTo>
                      <a:cubicBezTo>
                        <a:pt x="3781" y="3388"/>
                        <a:pt x="4411" y="2757"/>
                        <a:pt x="5167" y="2757"/>
                      </a:cubicBezTo>
                      <a:close/>
                      <a:moveTo>
                        <a:pt x="5183" y="1"/>
                      </a:moveTo>
                      <a:cubicBezTo>
                        <a:pt x="5128" y="1"/>
                        <a:pt x="5073" y="17"/>
                        <a:pt x="5010" y="48"/>
                      </a:cubicBezTo>
                      <a:cubicBezTo>
                        <a:pt x="3964" y="646"/>
                        <a:pt x="2946" y="940"/>
                        <a:pt x="1919" y="940"/>
                      </a:cubicBezTo>
                      <a:cubicBezTo>
                        <a:pt x="1430" y="940"/>
                        <a:pt x="939" y="873"/>
                        <a:pt x="441" y="741"/>
                      </a:cubicBezTo>
                      <a:cubicBezTo>
                        <a:pt x="402" y="722"/>
                        <a:pt x="363" y="714"/>
                        <a:pt x="326" y="714"/>
                      </a:cubicBezTo>
                      <a:cubicBezTo>
                        <a:pt x="243" y="714"/>
                        <a:pt x="170" y="751"/>
                        <a:pt x="126" y="773"/>
                      </a:cubicBezTo>
                      <a:cubicBezTo>
                        <a:pt x="32" y="836"/>
                        <a:pt x="0" y="930"/>
                        <a:pt x="0" y="1056"/>
                      </a:cubicBezTo>
                      <a:lnTo>
                        <a:pt x="0" y="5026"/>
                      </a:lnTo>
                      <a:cubicBezTo>
                        <a:pt x="0" y="8145"/>
                        <a:pt x="2080" y="10949"/>
                        <a:pt x="5104" y="11799"/>
                      </a:cubicBezTo>
                      <a:lnTo>
                        <a:pt x="5262" y="11799"/>
                      </a:lnTo>
                      <a:cubicBezTo>
                        <a:pt x="8255" y="10917"/>
                        <a:pt x="10397" y="8145"/>
                        <a:pt x="10397" y="5026"/>
                      </a:cubicBezTo>
                      <a:lnTo>
                        <a:pt x="10397" y="1056"/>
                      </a:lnTo>
                      <a:cubicBezTo>
                        <a:pt x="10397" y="930"/>
                        <a:pt x="10365" y="836"/>
                        <a:pt x="10271" y="773"/>
                      </a:cubicBezTo>
                      <a:cubicBezTo>
                        <a:pt x="10162" y="751"/>
                        <a:pt x="10084" y="714"/>
                        <a:pt x="10014" y="714"/>
                      </a:cubicBezTo>
                      <a:cubicBezTo>
                        <a:pt x="9983" y="714"/>
                        <a:pt x="9954" y="722"/>
                        <a:pt x="9924" y="741"/>
                      </a:cubicBezTo>
                      <a:cubicBezTo>
                        <a:pt x="9414" y="877"/>
                        <a:pt x="8910" y="946"/>
                        <a:pt x="8409" y="946"/>
                      </a:cubicBezTo>
                      <a:cubicBezTo>
                        <a:pt x="7395" y="946"/>
                        <a:pt x="6389" y="660"/>
                        <a:pt x="5356" y="48"/>
                      </a:cubicBezTo>
                      <a:cubicBezTo>
                        <a:pt x="5293" y="17"/>
                        <a:pt x="5238" y="1"/>
                        <a:pt x="518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9" name="Google Shape;9334;p73">
                <a:extLst>
                  <a:ext uri="{FF2B5EF4-FFF2-40B4-BE49-F238E27FC236}">
                    <a16:creationId xmlns:a16="http://schemas.microsoft.com/office/drawing/2014/main" id="{25230D02-1B9F-8410-898B-5E3A509A675A}"/>
                  </a:ext>
                </a:extLst>
              </p:cNvPr>
              <p:cNvGrpSpPr/>
              <p:nvPr/>
            </p:nvGrpSpPr>
            <p:grpSpPr>
              <a:xfrm>
                <a:off x="3926595" y="4379912"/>
                <a:ext cx="504585" cy="496642"/>
                <a:chOff x="2404875" y="3592725"/>
                <a:chExt cx="298525" cy="293825"/>
              </a:xfrm>
              <a:grpFill/>
            </p:grpSpPr>
            <p:sp>
              <p:nvSpPr>
                <p:cNvPr id="285" name="Google Shape;9335;p73">
                  <a:extLst>
                    <a:ext uri="{FF2B5EF4-FFF2-40B4-BE49-F238E27FC236}">
                      <a16:creationId xmlns:a16="http://schemas.microsoft.com/office/drawing/2014/main" id="{740F59EE-F92C-E970-6268-20209B191865}"/>
                    </a:ext>
                  </a:extLst>
                </p:cNvPr>
                <p:cNvSpPr/>
                <p:nvPr/>
              </p:nvSpPr>
              <p:spPr>
                <a:xfrm>
                  <a:off x="2404875" y="3747900"/>
                  <a:ext cx="52775" cy="1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5546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5198"/>
                      </a:lnTo>
                      <a:cubicBezTo>
                        <a:pt x="0" y="5419"/>
                        <a:pt x="158" y="5545"/>
                        <a:pt x="378" y="5545"/>
                      </a:cubicBezTo>
                      <a:lnTo>
                        <a:pt x="1071" y="5545"/>
                      </a:lnTo>
                      <a:cubicBezTo>
                        <a:pt x="1670" y="5545"/>
                        <a:pt x="2111" y="5072"/>
                        <a:pt x="2111" y="4537"/>
                      </a:cubicBezTo>
                      <a:lnTo>
                        <a:pt x="2111" y="1040"/>
                      </a:lnTo>
                      <a:cubicBezTo>
                        <a:pt x="2111" y="441"/>
                        <a:pt x="1638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86" name="Google Shape;9336;p73">
                  <a:extLst>
                    <a:ext uri="{FF2B5EF4-FFF2-40B4-BE49-F238E27FC236}">
                      <a16:creationId xmlns:a16="http://schemas.microsoft.com/office/drawing/2014/main" id="{13F1897F-D668-6AF6-65A4-4C0885A5B664}"/>
                    </a:ext>
                  </a:extLst>
                </p:cNvPr>
                <p:cNvSpPr/>
                <p:nvPr/>
              </p:nvSpPr>
              <p:spPr>
                <a:xfrm>
                  <a:off x="2458425" y="3592725"/>
                  <a:ext cx="190625" cy="16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5" h="6428" extrusionOk="0">
                      <a:moveTo>
                        <a:pt x="3781" y="631"/>
                      </a:moveTo>
                      <a:cubicBezTo>
                        <a:pt x="3970" y="631"/>
                        <a:pt x="4128" y="788"/>
                        <a:pt x="4128" y="977"/>
                      </a:cubicBezTo>
                      <a:lnTo>
                        <a:pt x="4128" y="1418"/>
                      </a:lnTo>
                      <a:cubicBezTo>
                        <a:pt x="4380" y="1481"/>
                        <a:pt x="4569" y="1639"/>
                        <a:pt x="4758" y="1860"/>
                      </a:cubicBezTo>
                      <a:cubicBezTo>
                        <a:pt x="4884" y="2017"/>
                        <a:pt x="4884" y="2206"/>
                        <a:pt x="4726" y="2332"/>
                      </a:cubicBezTo>
                      <a:cubicBezTo>
                        <a:pt x="4657" y="2373"/>
                        <a:pt x="4583" y="2397"/>
                        <a:pt x="4510" y="2397"/>
                      </a:cubicBezTo>
                      <a:cubicBezTo>
                        <a:pt x="4416" y="2397"/>
                        <a:pt x="4325" y="2358"/>
                        <a:pt x="4254" y="2269"/>
                      </a:cubicBezTo>
                      <a:cubicBezTo>
                        <a:pt x="4114" y="2106"/>
                        <a:pt x="3957" y="2012"/>
                        <a:pt x="3821" y="2012"/>
                      </a:cubicBezTo>
                      <a:cubicBezTo>
                        <a:pt x="3773" y="2012"/>
                        <a:pt x="3728" y="2024"/>
                        <a:pt x="3687" y="2049"/>
                      </a:cubicBezTo>
                      <a:cubicBezTo>
                        <a:pt x="3592" y="2080"/>
                        <a:pt x="3466" y="2238"/>
                        <a:pt x="3466" y="2364"/>
                      </a:cubicBezTo>
                      <a:cubicBezTo>
                        <a:pt x="3466" y="2553"/>
                        <a:pt x="3624" y="2710"/>
                        <a:pt x="3813" y="2710"/>
                      </a:cubicBezTo>
                      <a:cubicBezTo>
                        <a:pt x="4411" y="2710"/>
                        <a:pt x="4852" y="3183"/>
                        <a:pt x="4852" y="3750"/>
                      </a:cubicBezTo>
                      <a:cubicBezTo>
                        <a:pt x="4852" y="4159"/>
                        <a:pt x="4600" y="4537"/>
                        <a:pt x="4222" y="4663"/>
                      </a:cubicBezTo>
                      <a:lnTo>
                        <a:pt x="4159" y="4663"/>
                      </a:lnTo>
                      <a:lnTo>
                        <a:pt x="4159" y="5073"/>
                      </a:lnTo>
                      <a:cubicBezTo>
                        <a:pt x="4159" y="5262"/>
                        <a:pt x="4002" y="5420"/>
                        <a:pt x="3813" y="5420"/>
                      </a:cubicBezTo>
                      <a:cubicBezTo>
                        <a:pt x="3624" y="5420"/>
                        <a:pt x="3466" y="5262"/>
                        <a:pt x="3466" y="5073"/>
                      </a:cubicBezTo>
                      <a:lnTo>
                        <a:pt x="3466" y="4663"/>
                      </a:lnTo>
                      <a:cubicBezTo>
                        <a:pt x="3277" y="4600"/>
                        <a:pt x="3119" y="4537"/>
                        <a:pt x="2962" y="4348"/>
                      </a:cubicBezTo>
                      <a:cubicBezTo>
                        <a:pt x="2836" y="4254"/>
                        <a:pt x="2804" y="4002"/>
                        <a:pt x="2962" y="3876"/>
                      </a:cubicBezTo>
                      <a:cubicBezTo>
                        <a:pt x="3013" y="3825"/>
                        <a:pt x="3108" y="3793"/>
                        <a:pt x="3206" y="3793"/>
                      </a:cubicBezTo>
                      <a:cubicBezTo>
                        <a:pt x="3290" y="3793"/>
                        <a:pt x="3376" y="3817"/>
                        <a:pt x="3435" y="3876"/>
                      </a:cubicBezTo>
                      <a:cubicBezTo>
                        <a:pt x="3549" y="3990"/>
                        <a:pt x="3679" y="4071"/>
                        <a:pt x="3803" y="4071"/>
                      </a:cubicBezTo>
                      <a:cubicBezTo>
                        <a:pt x="3850" y="4071"/>
                        <a:pt x="3895" y="4059"/>
                        <a:pt x="3939" y="4033"/>
                      </a:cubicBezTo>
                      <a:cubicBezTo>
                        <a:pt x="4065" y="4002"/>
                        <a:pt x="4128" y="3844"/>
                        <a:pt x="4128" y="3718"/>
                      </a:cubicBezTo>
                      <a:cubicBezTo>
                        <a:pt x="4128" y="3529"/>
                        <a:pt x="3970" y="3372"/>
                        <a:pt x="3781" y="3372"/>
                      </a:cubicBezTo>
                      <a:cubicBezTo>
                        <a:pt x="3182" y="3372"/>
                        <a:pt x="2741" y="2899"/>
                        <a:pt x="2741" y="2364"/>
                      </a:cubicBezTo>
                      <a:cubicBezTo>
                        <a:pt x="2741" y="1954"/>
                        <a:pt x="3025" y="1576"/>
                        <a:pt x="3435" y="1418"/>
                      </a:cubicBezTo>
                      <a:lnTo>
                        <a:pt x="3435" y="977"/>
                      </a:lnTo>
                      <a:cubicBezTo>
                        <a:pt x="3435" y="788"/>
                        <a:pt x="3592" y="631"/>
                        <a:pt x="3781" y="631"/>
                      </a:cubicBezTo>
                      <a:close/>
                      <a:moveTo>
                        <a:pt x="3813" y="1"/>
                      </a:moveTo>
                      <a:cubicBezTo>
                        <a:pt x="1733" y="1"/>
                        <a:pt x="0" y="1734"/>
                        <a:pt x="0" y="3813"/>
                      </a:cubicBezTo>
                      <a:cubicBezTo>
                        <a:pt x="0" y="4537"/>
                        <a:pt x="190" y="5231"/>
                        <a:pt x="536" y="5829"/>
                      </a:cubicBezTo>
                      <a:cubicBezTo>
                        <a:pt x="1009" y="5546"/>
                        <a:pt x="1544" y="5420"/>
                        <a:pt x="2080" y="5420"/>
                      </a:cubicBezTo>
                      <a:cubicBezTo>
                        <a:pt x="2146" y="5414"/>
                        <a:pt x="2213" y="5411"/>
                        <a:pt x="2279" y="5411"/>
                      </a:cubicBezTo>
                      <a:cubicBezTo>
                        <a:pt x="2936" y="5411"/>
                        <a:pt x="3587" y="5692"/>
                        <a:pt x="4159" y="6207"/>
                      </a:cubicBezTo>
                      <a:lnTo>
                        <a:pt x="5892" y="6207"/>
                      </a:lnTo>
                      <a:cubicBezTo>
                        <a:pt x="6144" y="6207"/>
                        <a:pt x="6364" y="6302"/>
                        <a:pt x="6585" y="6428"/>
                      </a:cubicBezTo>
                      <a:cubicBezTo>
                        <a:pt x="7215" y="5735"/>
                        <a:pt x="7625" y="4789"/>
                        <a:pt x="7625" y="3813"/>
                      </a:cubicBezTo>
                      <a:cubicBezTo>
                        <a:pt x="7625" y="1734"/>
                        <a:pt x="5892" y="1"/>
                        <a:pt x="38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87" name="Google Shape;9337;p73">
                  <a:extLst>
                    <a:ext uri="{FF2B5EF4-FFF2-40B4-BE49-F238E27FC236}">
                      <a16:creationId xmlns:a16="http://schemas.microsoft.com/office/drawing/2014/main" id="{CFBEBDD3-611A-A6A1-B51E-235AE2418C85}"/>
                    </a:ext>
                  </a:extLst>
                </p:cNvPr>
                <p:cNvSpPr/>
                <p:nvPr/>
              </p:nvSpPr>
              <p:spPr>
                <a:xfrm>
                  <a:off x="2474975" y="3742775"/>
                  <a:ext cx="228425" cy="1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7" h="5026" extrusionOk="0">
                      <a:moveTo>
                        <a:pt x="1422" y="0"/>
                      </a:moveTo>
                      <a:cubicBezTo>
                        <a:pt x="918" y="0"/>
                        <a:pt x="416" y="160"/>
                        <a:pt x="0" y="457"/>
                      </a:cubicBezTo>
                      <a:lnTo>
                        <a:pt x="0" y="5025"/>
                      </a:lnTo>
                      <a:lnTo>
                        <a:pt x="5230" y="5025"/>
                      </a:lnTo>
                      <a:cubicBezTo>
                        <a:pt x="5923" y="5025"/>
                        <a:pt x="6490" y="4679"/>
                        <a:pt x="6900" y="4143"/>
                      </a:cubicBezTo>
                      <a:lnTo>
                        <a:pt x="8916" y="1245"/>
                      </a:lnTo>
                      <a:cubicBezTo>
                        <a:pt x="9137" y="930"/>
                        <a:pt x="9074" y="489"/>
                        <a:pt x="8727" y="268"/>
                      </a:cubicBezTo>
                      <a:cubicBezTo>
                        <a:pt x="8633" y="221"/>
                        <a:pt x="8517" y="196"/>
                        <a:pt x="8398" y="196"/>
                      </a:cubicBezTo>
                      <a:cubicBezTo>
                        <a:pt x="8196" y="196"/>
                        <a:pt x="7983" y="268"/>
                        <a:pt x="7845" y="426"/>
                      </a:cubicBezTo>
                      <a:lnTo>
                        <a:pt x="5955" y="2726"/>
                      </a:lnTo>
                      <a:cubicBezTo>
                        <a:pt x="5829" y="2883"/>
                        <a:pt x="5545" y="2978"/>
                        <a:pt x="5419" y="2978"/>
                      </a:cubicBezTo>
                      <a:lnTo>
                        <a:pt x="3119" y="2978"/>
                      </a:lnTo>
                      <a:cubicBezTo>
                        <a:pt x="2899" y="2978"/>
                        <a:pt x="2741" y="2820"/>
                        <a:pt x="2741" y="2631"/>
                      </a:cubicBezTo>
                      <a:cubicBezTo>
                        <a:pt x="2741" y="2411"/>
                        <a:pt x="2899" y="2253"/>
                        <a:pt x="3119" y="2253"/>
                      </a:cubicBezTo>
                      <a:lnTo>
                        <a:pt x="5198" y="2253"/>
                      </a:lnTo>
                      <a:cubicBezTo>
                        <a:pt x="5576" y="2253"/>
                        <a:pt x="5923" y="1938"/>
                        <a:pt x="5923" y="1560"/>
                      </a:cubicBezTo>
                      <a:cubicBezTo>
                        <a:pt x="5923" y="1150"/>
                        <a:pt x="5576" y="835"/>
                        <a:pt x="5198" y="835"/>
                      </a:cubicBezTo>
                      <a:lnTo>
                        <a:pt x="3340" y="835"/>
                      </a:lnTo>
                      <a:cubicBezTo>
                        <a:pt x="3182" y="835"/>
                        <a:pt x="3088" y="741"/>
                        <a:pt x="2962" y="615"/>
                      </a:cubicBezTo>
                      <a:cubicBezTo>
                        <a:pt x="2773" y="426"/>
                        <a:pt x="2520" y="300"/>
                        <a:pt x="2300" y="174"/>
                      </a:cubicBezTo>
                      <a:cubicBezTo>
                        <a:pt x="2019" y="56"/>
                        <a:pt x="1720" y="0"/>
                        <a:pt x="14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10" name="Google Shape;9338;p73">
                <a:extLst>
                  <a:ext uri="{FF2B5EF4-FFF2-40B4-BE49-F238E27FC236}">
                    <a16:creationId xmlns:a16="http://schemas.microsoft.com/office/drawing/2014/main" id="{43C57413-10AB-6D56-14C9-245EF629B1D6}"/>
                  </a:ext>
                </a:extLst>
              </p:cNvPr>
              <p:cNvGrpSpPr/>
              <p:nvPr/>
            </p:nvGrpSpPr>
            <p:grpSpPr>
              <a:xfrm>
                <a:off x="3927927" y="4985321"/>
                <a:ext cx="501923" cy="499261"/>
                <a:chOff x="2404875" y="3955825"/>
                <a:chExt cx="296950" cy="295375"/>
              </a:xfrm>
              <a:grpFill/>
            </p:grpSpPr>
            <p:sp>
              <p:nvSpPr>
                <p:cNvPr id="281" name="Google Shape;9339;p73">
                  <a:extLst>
                    <a:ext uri="{FF2B5EF4-FFF2-40B4-BE49-F238E27FC236}">
                      <a16:creationId xmlns:a16="http://schemas.microsoft.com/office/drawing/2014/main" id="{D0384D61-29D4-46AB-3D05-5C3F481A9D56}"/>
                    </a:ext>
                  </a:extLst>
                </p:cNvPr>
                <p:cNvSpPr/>
                <p:nvPr/>
              </p:nvSpPr>
              <p:spPr>
                <a:xfrm>
                  <a:off x="2404875" y="3955825"/>
                  <a:ext cx="219775" cy="2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1" h="8980" extrusionOk="0">
                      <a:moveTo>
                        <a:pt x="4537" y="0"/>
                      </a:moveTo>
                      <a:cubicBezTo>
                        <a:pt x="2048" y="0"/>
                        <a:pt x="0" y="2017"/>
                        <a:pt x="0" y="4506"/>
                      </a:cubicBezTo>
                      <a:cubicBezTo>
                        <a:pt x="0" y="6963"/>
                        <a:pt x="2048" y="8979"/>
                        <a:pt x="4537" y="8979"/>
                      </a:cubicBezTo>
                      <a:cubicBezTo>
                        <a:pt x="6459" y="8979"/>
                        <a:pt x="8160" y="7719"/>
                        <a:pt x="8790" y="5986"/>
                      </a:cubicBezTo>
                      <a:cubicBezTo>
                        <a:pt x="8633" y="5860"/>
                        <a:pt x="8443" y="5640"/>
                        <a:pt x="8286" y="5514"/>
                      </a:cubicBezTo>
                      <a:lnTo>
                        <a:pt x="7498" y="5514"/>
                      </a:lnTo>
                      <a:cubicBezTo>
                        <a:pt x="7057" y="6742"/>
                        <a:pt x="5923" y="7593"/>
                        <a:pt x="4568" y="7593"/>
                      </a:cubicBezTo>
                      <a:cubicBezTo>
                        <a:pt x="2836" y="7593"/>
                        <a:pt x="1481" y="6175"/>
                        <a:pt x="1481" y="4506"/>
                      </a:cubicBezTo>
                      <a:cubicBezTo>
                        <a:pt x="1481" y="2804"/>
                        <a:pt x="2867" y="1387"/>
                        <a:pt x="4568" y="1387"/>
                      </a:cubicBezTo>
                      <a:cubicBezTo>
                        <a:pt x="5923" y="1387"/>
                        <a:pt x="7057" y="2237"/>
                        <a:pt x="7498" y="3466"/>
                      </a:cubicBezTo>
                      <a:lnTo>
                        <a:pt x="8286" y="3466"/>
                      </a:lnTo>
                      <a:cubicBezTo>
                        <a:pt x="8443" y="3308"/>
                        <a:pt x="8633" y="3088"/>
                        <a:pt x="8790" y="2993"/>
                      </a:cubicBezTo>
                      <a:cubicBezTo>
                        <a:pt x="8160" y="1261"/>
                        <a:pt x="6522" y="0"/>
                        <a:pt x="45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82" name="Google Shape;9340;p73">
                  <a:extLst>
                    <a:ext uri="{FF2B5EF4-FFF2-40B4-BE49-F238E27FC236}">
                      <a16:creationId xmlns:a16="http://schemas.microsoft.com/office/drawing/2014/main" id="{C25E1BD2-6CB9-FC44-C6D2-8FF6F499DE2E}"/>
                    </a:ext>
                  </a:extLst>
                </p:cNvPr>
                <p:cNvSpPr/>
                <p:nvPr/>
              </p:nvSpPr>
              <p:spPr>
                <a:xfrm>
                  <a:off x="2510400" y="4024075"/>
                  <a:ext cx="191425" cy="8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3503" extrusionOk="0">
                      <a:moveTo>
                        <a:pt x="7260" y="0"/>
                      </a:moveTo>
                      <a:cubicBezTo>
                        <a:pt x="7232" y="0"/>
                        <a:pt x="7206" y="4"/>
                        <a:pt x="7184" y="11"/>
                      </a:cubicBezTo>
                      <a:lnTo>
                        <a:pt x="5073" y="736"/>
                      </a:lnTo>
                      <a:cubicBezTo>
                        <a:pt x="5042" y="736"/>
                        <a:pt x="5010" y="767"/>
                        <a:pt x="4947" y="799"/>
                      </a:cubicBezTo>
                      <a:lnTo>
                        <a:pt x="4380" y="1398"/>
                      </a:lnTo>
                      <a:lnTo>
                        <a:pt x="347" y="1398"/>
                      </a:lnTo>
                      <a:cubicBezTo>
                        <a:pt x="158" y="1398"/>
                        <a:pt x="1" y="1555"/>
                        <a:pt x="1" y="1744"/>
                      </a:cubicBezTo>
                      <a:cubicBezTo>
                        <a:pt x="1" y="1965"/>
                        <a:pt x="158" y="2122"/>
                        <a:pt x="347" y="2122"/>
                      </a:cubicBezTo>
                      <a:lnTo>
                        <a:pt x="4380" y="2122"/>
                      </a:lnTo>
                      <a:lnTo>
                        <a:pt x="4947" y="2689"/>
                      </a:lnTo>
                      <a:cubicBezTo>
                        <a:pt x="5010" y="2752"/>
                        <a:pt x="5042" y="2784"/>
                        <a:pt x="5073" y="2784"/>
                      </a:cubicBezTo>
                      <a:lnTo>
                        <a:pt x="7184" y="3477"/>
                      </a:lnTo>
                      <a:cubicBezTo>
                        <a:pt x="7210" y="3494"/>
                        <a:pt x="7242" y="3502"/>
                        <a:pt x="7275" y="3502"/>
                      </a:cubicBezTo>
                      <a:cubicBezTo>
                        <a:pt x="7362" y="3502"/>
                        <a:pt x="7462" y="3451"/>
                        <a:pt x="7531" y="3382"/>
                      </a:cubicBezTo>
                      <a:cubicBezTo>
                        <a:pt x="7594" y="3256"/>
                        <a:pt x="7657" y="3099"/>
                        <a:pt x="7562" y="2973"/>
                      </a:cubicBezTo>
                      <a:lnTo>
                        <a:pt x="6932" y="1744"/>
                      </a:lnTo>
                      <a:lnTo>
                        <a:pt x="7562" y="547"/>
                      </a:lnTo>
                      <a:cubicBezTo>
                        <a:pt x="7657" y="389"/>
                        <a:pt x="7594" y="232"/>
                        <a:pt x="7531" y="137"/>
                      </a:cubicBezTo>
                      <a:cubicBezTo>
                        <a:pt x="7458" y="41"/>
                        <a:pt x="7349" y="0"/>
                        <a:pt x="726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83" name="Google Shape;9341;p73">
                  <a:extLst>
                    <a:ext uri="{FF2B5EF4-FFF2-40B4-BE49-F238E27FC236}">
                      <a16:creationId xmlns:a16="http://schemas.microsoft.com/office/drawing/2014/main" id="{E1853507-7DF5-C70C-8499-73D0F3409401}"/>
                    </a:ext>
                  </a:extLst>
                </p:cNvPr>
                <p:cNvSpPr/>
                <p:nvPr/>
              </p:nvSpPr>
              <p:spPr>
                <a:xfrm>
                  <a:off x="2424550" y="4188175"/>
                  <a:ext cx="189050" cy="6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2521" extrusionOk="0">
                      <a:moveTo>
                        <a:pt x="1828" y="0"/>
                      </a:moveTo>
                      <a:lnTo>
                        <a:pt x="1482" y="1135"/>
                      </a:lnTo>
                      <a:lnTo>
                        <a:pt x="1040" y="1135"/>
                      </a:lnTo>
                      <a:cubicBezTo>
                        <a:pt x="442" y="1135"/>
                        <a:pt x="1" y="1607"/>
                        <a:pt x="1" y="2174"/>
                      </a:cubicBezTo>
                      <a:cubicBezTo>
                        <a:pt x="1" y="2363"/>
                        <a:pt x="158" y="2521"/>
                        <a:pt x="379" y="2521"/>
                      </a:cubicBezTo>
                      <a:lnTo>
                        <a:pt x="7310" y="2521"/>
                      </a:lnTo>
                      <a:cubicBezTo>
                        <a:pt x="7404" y="2489"/>
                        <a:pt x="7562" y="2363"/>
                        <a:pt x="7562" y="2174"/>
                      </a:cubicBezTo>
                      <a:cubicBezTo>
                        <a:pt x="7562" y="1576"/>
                        <a:pt x="7089" y="1135"/>
                        <a:pt x="6554" y="1135"/>
                      </a:cubicBezTo>
                      <a:lnTo>
                        <a:pt x="6113" y="1135"/>
                      </a:lnTo>
                      <a:lnTo>
                        <a:pt x="5766" y="0"/>
                      </a:lnTo>
                      <a:cubicBezTo>
                        <a:pt x="5168" y="252"/>
                        <a:pt x="4506" y="410"/>
                        <a:pt x="3781" y="410"/>
                      </a:cubicBezTo>
                      <a:cubicBezTo>
                        <a:pt x="3088" y="410"/>
                        <a:pt x="2427" y="252"/>
                        <a:pt x="182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84" name="Google Shape;9342;p73">
                  <a:extLst>
                    <a:ext uri="{FF2B5EF4-FFF2-40B4-BE49-F238E27FC236}">
                      <a16:creationId xmlns:a16="http://schemas.microsoft.com/office/drawing/2014/main" id="{ECC29A39-5084-4699-EE21-5ED7C6B98F2F}"/>
                    </a:ext>
                  </a:extLst>
                </p:cNvPr>
                <p:cNvSpPr/>
                <p:nvPr/>
              </p:nvSpPr>
              <p:spPr>
                <a:xfrm>
                  <a:off x="2457625" y="4007025"/>
                  <a:ext cx="115025" cy="1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1" h="4884" extrusionOk="0">
                      <a:moveTo>
                        <a:pt x="2427" y="0"/>
                      </a:moveTo>
                      <a:cubicBezTo>
                        <a:pt x="1104" y="0"/>
                        <a:pt x="1" y="1103"/>
                        <a:pt x="1" y="2458"/>
                      </a:cubicBezTo>
                      <a:cubicBezTo>
                        <a:pt x="1" y="3781"/>
                        <a:pt x="1104" y="4884"/>
                        <a:pt x="2427" y="4884"/>
                      </a:cubicBezTo>
                      <a:cubicBezTo>
                        <a:pt x="3404" y="4884"/>
                        <a:pt x="4254" y="4348"/>
                        <a:pt x="4601" y="3497"/>
                      </a:cubicBezTo>
                      <a:lnTo>
                        <a:pt x="2427" y="3497"/>
                      </a:lnTo>
                      <a:cubicBezTo>
                        <a:pt x="1828" y="3497"/>
                        <a:pt x="1419" y="3025"/>
                        <a:pt x="1419" y="2489"/>
                      </a:cubicBezTo>
                      <a:cubicBezTo>
                        <a:pt x="1356" y="1859"/>
                        <a:pt x="1828" y="1386"/>
                        <a:pt x="2427" y="1386"/>
                      </a:cubicBezTo>
                      <a:lnTo>
                        <a:pt x="4601" y="1386"/>
                      </a:lnTo>
                      <a:cubicBezTo>
                        <a:pt x="4191" y="567"/>
                        <a:pt x="3372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11" name="Google Shape;9343;p73">
                <a:extLst>
                  <a:ext uri="{FF2B5EF4-FFF2-40B4-BE49-F238E27FC236}">
                    <a16:creationId xmlns:a16="http://schemas.microsoft.com/office/drawing/2014/main" id="{14F99116-AB5A-F864-4D9C-2E87B404F324}"/>
                  </a:ext>
                </a:extLst>
              </p:cNvPr>
              <p:cNvGrpSpPr/>
              <p:nvPr/>
            </p:nvGrpSpPr>
            <p:grpSpPr>
              <a:xfrm>
                <a:off x="7112857" y="3747882"/>
                <a:ext cx="499303" cy="500612"/>
                <a:chOff x="4263650" y="3235150"/>
                <a:chExt cx="295400" cy="296175"/>
              </a:xfrm>
              <a:grpFill/>
            </p:grpSpPr>
            <p:sp>
              <p:nvSpPr>
                <p:cNvPr id="276" name="Google Shape;9344;p73">
                  <a:extLst>
                    <a:ext uri="{FF2B5EF4-FFF2-40B4-BE49-F238E27FC236}">
                      <a16:creationId xmlns:a16="http://schemas.microsoft.com/office/drawing/2014/main" id="{F008C289-8CC4-9155-8D59-6BD80AF52D1C}"/>
                    </a:ext>
                  </a:extLst>
                </p:cNvPr>
                <p:cNvSpPr/>
                <p:nvPr/>
              </p:nvSpPr>
              <p:spPr>
                <a:xfrm>
                  <a:off x="4393625" y="3391100"/>
                  <a:ext cx="354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419" extrusionOk="0">
                      <a:moveTo>
                        <a:pt x="725" y="1"/>
                      </a:moveTo>
                      <a:cubicBezTo>
                        <a:pt x="315" y="1"/>
                        <a:pt x="0" y="316"/>
                        <a:pt x="0" y="694"/>
                      </a:cubicBezTo>
                      <a:cubicBezTo>
                        <a:pt x="63" y="1103"/>
                        <a:pt x="315" y="1418"/>
                        <a:pt x="725" y="1418"/>
                      </a:cubicBezTo>
                      <a:cubicBezTo>
                        <a:pt x="1103" y="1418"/>
                        <a:pt x="1418" y="1103"/>
                        <a:pt x="1418" y="694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77" name="Google Shape;9345;p73">
                  <a:extLst>
                    <a:ext uri="{FF2B5EF4-FFF2-40B4-BE49-F238E27FC236}">
                      <a16:creationId xmlns:a16="http://schemas.microsoft.com/office/drawing/2014/main" id="{C609D83C-4E7D-F514-1E08-4DAAEDC26D3A}"/>
                    </a:ext>
                  </a:extLst>
                </p:cNvPr>
                <p:cNvSpPr/>
                <p:nvPr/>
              </p:nvSpPr>
              <p:spPr>
                <a:xfrm>
                  <a:off x="4377075" y="3443875"/>
                  <a:ext cx="7012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1387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87"/>
                      </a:cubicBezTo>
                      <a:lnTo>
                        <a:pt x="2805" y="1387"/>
                      </a:lnTo>
                      <a:cubicBezTo>
                        <a:pt x="2805" y="630"/>
                        <a:pt x="2174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78" name="Google Shape;9346;p73">
                  <a:extLst>
                    <a:ext uri="{FF2B5EF4-FFF2-40B4-BE49-F238E27FC236}">
                      <a16:creationId xmlns:a16="http://schemas.microsoft.com/office/drawing/2014/main" id="{B9F854C2-5618-EC77-66F2-19C4AD8B7DFE}"/>
                    </a:ext>
                  </a:extLst>
                </p:cNvPr>
                <p:cNvSpPr/>
                <p:nvPr/>
              </p:nvSpPr>
              <p:spPr>
                <a:xfrm>
                  <a:off x="4333750" y="3357225"/>
                  <a:ext cx="156775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1" h="6964" extrusionOk="0">
                      <a:moveTo>
                        <a:pt x="3088" y="725"/>
                      </a:moveTo>
                      <a:cubicBezTo>
                        <a:pt x="3813" y="725"/>
                        <a:pt x="4506" y="1356"/>
                        <a:pt x="4506" y="2080"/>
                      </a:cubicBezTo>
                      <a:cubicBezTo>
                        <a:pt x="4506" y="2458"/>
                        <a:pt x="4348" y="2805"/>
                        <a:pt x="4096" y="3025"/>
                      </a:cubicBezTo>
                      <a:cubicBezTo>
                        <a:pt x="4727" y="3372"/>
                        <a:pt x="5168" y="4065"/>
                        <a:pt x="5168" y="4853"/>
                      </a:cubicBezTo>
                      <a:lnTo>
                        <a:pt x="5168" y="5199"/>
                      </a:lnTo>
                      <a:cubicBezTo>
                        <a:pt x="5168" y="5388"/>
                        <a:pt x="5010" y="5546"/>
                        <a:pt x="4821" y="5546"/>
                      </a:cubicBezTo>
                      <a:lnTo>
                        <a:pt x="1293" y="5546"/>
                      </a:lnTo>
                      <a:cubicBezTo>
                        <a:pt x="1103" y="5546"/>
                        <a:pt x="946" y="5388"/>
                        <a:pt x="946" y="5199"/>
                      </a:cubicBezTo>
                      <a:lnTo>
                        <a:pt x="946" y="4853"/>
                      </a:lnTo>
                      <a:lnTo>
                        <a:pt x="1040" y="4853"/>
                      </a:lnTo>
                      <a:cubicBezTo>
                        <a:pt x="1040" y="4065"/>
                        <a:pt x="1450" y="3403"/>
                        <a:pt x="2080" y="3025"/>
                      </a:cubicBezTo>
                      <a:cubicBezTo>
                        <a:pt x="1860" y="2805"/>
                        <a:pt x="1702" y="2458"/>
                        <a:pt x="1702" y="2080"/>
                      </a:cubicBezTo>
                      <a:cubicBezTo>
                        <a:pt x="1702" y="1356"/>
                        <a:pt x="2332" y="725"/>
                        <a:pt x="3088" y="725"/>
                      </a:cubicBezTo>
                      <a:close/>
                      <a:moveTo>
                        <a:pt x="1" y="1"/>
                      </a:moveTo>
                      <a:lnTo>
                        <a:pt x="1" y="6617"/>
                      </a:lnTo>
                      <a:cubicBezTo>
                        <a:pt x="1" y="6806"/>
                        <a:pt x="158" y="6963"/>
                        <a:pt x="347" y="6963"/>
                      </a:cubicBezTo>
                      <a:lnTo>
                        <a:pt x="5924" y="6963"/>
                      </a:lnTo>
                      <a:cubicBezTo>
                        <a:pt x="6113" y="6963"/>
                        <a:pt x="6270" y="6806"/>
                        <a:pt x="6270" y="6617"/>
                      </a:cubicBezTo>
                      <a:lnTo>
                        <a:pt x="627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79" name="Google Shape;9347;p73">
                  <a:extLst>
                    <a:ext uri="{FF2B5EF4-FFF2-40B4-BE49-F238E27FC236}">
                      <a16:creationId xmlns:a16="http://schemas.microsoft.com/office/drawing/2014/main" id="{17BB127A-60F9-09D8-57CC-6BF623211111}"/>
                    </a:ext>
                  </a:extLst>
                </p:cNvPr>
                <p:cNvSpPr/>
                <p:nvPr/>
              </p:nvSpPr>
              <p:spPr>
                <a:xfrm>
                  <a:off x="4316425" y="3235150"/>
                  <a:ext cx="1914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1419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1418"/>
                      </a:lnTo>
                      <a:lnTo>
                        <a:pt x="7625" y="1418"/>
                      </a:lnTo>
                      <a:lnTo>
                        <a:pt x="7625" y="347"/>
                      </a:lnTo>
                      <a:lnTo>
                        <a:pt x="7656" y="347"/>
                      </a:lnTo>
                      <a:cubicBezTo>
                        <a:pt x="7656" y="158"/>
                        <a:pt x="7499" y="1"/>
                        <a:pt x="73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80" name="Google Shape;9348;p73">
                  <a:extLst>
                    <a:ext uri="{FF2B5EF4-FFF2-40B4-BE49-F238E27FC236}">
                      <a16:creationId xmlns:a16="http://schemas.microsoft.com/office/drawing/2014/main" id="{4F78A46E-3D44-06E3-36F6-EF20C19A9345}"/>
                    </a:ext>
                  </a:extLst>
                </p:cNvPr>
                <p:cNvSpPr/>
                <p:nvPr/>
              </p:nvSpPr>
              <p:spPr>
                <a:xfrm>
                  <a:off x="4263650" y="3288700"/>
                  <a:ext cx="295400" cy="13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6" h="5515" extrusionOk="0">
                      <a:moveTo>
                        <a:pt x="10082" y="662"/>
                      </a:moveTo>
                      <a:cubicBezTo>
                        <a:pt x="10303" y="662"/>
                        <a:pt x="10461" y="820"/>
                        <a:pt x="10461" y="1009"/>
                      </a:cubicBezTo>
                      <a:cubicBezTo>
                        <a:pt x="10461" y="1198"/>
                        <a:pt x="10303" y="1356"/>
                        <a:pt x="10082" y="1356"/>
                      </a:cubicBezTo>
                      <a:cubicBezTo>
                        <a:pt x="9893" y="1356"/>
                        <a:pt x="9736" y="1198"/>
                        <a:pt x="9736" y="1009"/>
                      </a:cubicBezTo>
                      <a:cubicBezTo>
                        <a:pt x="9767" y="820"/>
                        <a:pt x="9893" y="662"/>
                        <a:pt x="10082" y="662"/>
                      </a:cubicBezTo>
                      <a:close/>
                      <a:moveTo>
                        <a:pt x="1041" y="1"/>
                      </a:moveTo>
                      <a:cubicBezTo>
                        <a:pt x="442" y="1"/>
                        <a:pt x="1" y="442"/>
                        <a:pt x="1" y="1009"/>
                      </a:cubicBezTo>
                      <a:lnTo>
                        <a:pt x="1" y="4475"/>
                      </a:lnTo>
                      <a:cubicBezTo>
                        <a:pt x="1" y="5073"/>
                        <a:pt x="473" y="5514"/>
                        <a:pt x="1041" y="5514"/>
                      </a:cubicBezTo>
                      <a:lnTo>
                        <a:pt x="2112" y="5514"/>
                      </a:lnTo>
                      <a:lnTo>
                        <a:pt x="2112" y="2395"/>
                      </a:lnTo>
                      <a:cubicBezTo>
                        <a:pt x="2112" y="2206"/>
                        <a:pt x="2269" y="2049"/>
                        <a:pt x="2458" y="2049"/>
                      </a:cubicBezTo>
                      <a:lnTo>
                        <a:pt x="9421" y="2049"/>
                      </a:lnTo>
                      <a:cubicBezTo>
                        <a:pt x="9610" y="2049"/>
                        <a:pt x="9767" y="2206"/>
                        <a:pt x="9767" y="2395"/>
                      </a:cubicBezTo>
                      <a:lnTo>
                        <a:pt x="9767" y="5514"/>
                      </a:lnTo>
                      <a:lnTo>
                        <a:pt x="10807" y="5514"/>
                      </a:lnTo>
                      <a:cubicBezTo>
                        <a:pt x="11406" y="5514"/>
                        <a:pt x="11815" y="5042"/>
                        <a:pt x="11815" y="4475"/>
                      </a:cubicBezTo>
                      <a:lnTo>
                        <a:pt x="11815" y="1009"/>
                      </a:lnTo>
                      <a:cubicBezTo>
                        <a:pt x="11815" y="410"/>
                        <a:pt x="11343" y="1"/>
                        <a:pt x="1080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12" name="Google Shape;9349;p73">
                <a:extLst>
                  <a:ext uri="{FF2B5EF4-FFF2-40B4-BE49-F238E27FC236}">
                    <a16:creationId xmlns:a16="http://schemas.microsoft.com/office/drawing/2014/main" id="{62C84047-4865-80DC-77BA-627B920EE470}"/>
                  </a:ext>
                </a:extLst>
              </p:cNvPr>
              <p:cNvGrpSpPr/>
              <p:nvPr/>
            </p:nvGrpSpPr>
            <p:grpSpPr>
              <a:xfrm>
                <a:off x="7109540" y="4393899"/>
                <a:ext cx="505937" cy="468667"/>
                <a:chOff x="4266025" y="3609275"/>
                <a:chExt cx="299325" cy="277275"/>
              </a:xfrm>
              <a:grpFill/>
            </p:grpSpPr>
            <p:sp>
              <p:nvSpPr>
                <p:cNvPr id="274" name="Google Shape;9350;p73">
                  <a:extLst>
                    <a:ext uri="{FF2B5EF4-FFF2-40B4-BE49-F238E27FC236}">
                      <a16:creationId xmlns:a16="http://schemas.microsoft.com/office/drawing/2014/main" id="{02D5A763-FAEB-9BE9-6124-53BC24732A72}"/>
                    </a:ext>
                  </a:extLst>
                </p:cNvPr>
                <p:cNvSpPr/>
                <p:nvPr/>
              </p:nvSpPr>
              <p:spPr>
                <a:xfrm>
                  <a:off x="4266025" y="3609275"/>
                  <a:ext cx="299325" cy="2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73" h="8980" extrusionOk="0">
                      <a:moveTo>
                        <a:pt x="2017" y="3749"/>
                      </a:moveTo>
                      <a:lnTo>
                        <a:pt x="3119" y="5514"/>
                      </a:lnTo>
                      <a:lnTo>
                        <a:pt x="914" y="5514"/>
                      </a:lnTo>
                      <a:lnTo>
                        <a:pt x="2017" y="3749"/>
                      </a:lnTo>
                      <a:close/>
                      <a:moveTo>
                        <a:pt x="9641" y="3749"/>
                      </a:moveTo>
                      <a:lnTo>
                        <a:pt x="10744" y="5514"/>
                      </a:lnTo>
                      <a:lnTo>
                        <a:pt x="8538" y="5514"/>
                      </a:lnTo>
                      <a:lnTo>
                        <a:pt x="9641" y="3749"/>
                      </a:lnTo>
                      <a:close/>
                      <a:moveTo>
                        <a:pt x="5892" y="0"/>
                      </a:moveTo>
                      <a:cubicBezTo>
                        <a:pt x="5325" y="0"/>
                        <a:pt x="4852" y="473"/>
                        <a:pt x="4852" y="1040"/>
                      </a:cubicBezTo>
                      <a:lnTo>
                        <a:pt x="4852" y="1166"/>
                      </a:lnTo>
                      <a:lnTo>
                        <a:pt x="4537" y="1324"/>
                      </a:lnTo>
                      <a:cubicBezTo>
                        <a:pt x="3812" y="1733"/>
                        <a:pt x="3529" y="1891"/>
                        <a:pt x="3025" y="1954"/>
                      </a:cubicBezTo>
                      <a:cubicBezTo>
                        <a:pt x="2867" y="1607"/>
                        <a:pt x="2521" y="1324"/>
                        <a:pt x="2080" y="1324"/>
                      </a:cubicBezTo>
                      <a:cubicBezTo>
                        <a:pt x="1702" y="1324"/>
                        <a:pt x="1324" y="1576"/>
                        <a:pt x="1166" y="1922"/>
                      </a:cubicBezTo>
                      <a:cubicBezTo>
                        <a:pt x="946" y="1891"/>
                        <a:pt x="693" y="1796"/>
                        <a:pt x="504" y="1733"/>
                      </a:cubicBezTo>
                      <a:cubicBezTo>
                        <a:pt x="454" y="1708"/>
                        <a:pt x="403" y="1696"/>
                        <a:pt x="355" y="1696"/>
                      </a:cubicBezTo>
                      <a:cubicBezTo>
                        <a:pt x="223" y="1696"/>
                        <a:pt x="110" y="1784"/>
                        <a:pt x="63" y="1922"/>
                      </a:cubicBezTo>
                      <a:cubicBezTo>
                        <a:pt x="0" y="2111"/>
                        <a:pt x="63" y="2332"/>
                        <a:pt x="252" y="2363"/>
                      </a:cubicBezTo>
                      <a:cubicBezTo>
                        <a:pt x="536" y="2489"/>
                        <a:pt x="820" y="2552"/>
                        <a:pt x="1135" y="2615"/>
                      </a:cubicBezTo>
                      <a:cubicBezTo>
                        <a:pt x="1198" y="2867"/>
                        <a:pt x="1387" y="3119"/>
                        <a:pt x="1607" y="3277"/>
                      </a:cubicBezTo>
                      <a:lnTo>
                        <a:pt x="95" y="5671"/>
                      </a:lnTo>
                      <a:cubicBezTo>
                        <a:pt x="95" y="5703"/>
                        <a:pt x="63" y="5829"/>
                        <a:pt x="63" y="5860"/>
                      </a:cubicBezTo>
                      <a:lnTo>
                        <a:pt x="63" y="6238"/>
                      </a:lnTo>
                      <a:cubicBezTo>
                        <a:pt x="63" y="7372"/>
                        <a:pt x="1009" y="8318"/>
                        <a:pt x="2143" y="8318"/>
                      </a:cubicBezTo>
                      <a:cubicBezTo>
                        <a:pt x="3308" y="8318"/>
                        <a:pt x="4254" y="7372"/>
                        <a:pt x="4254" y="6238"/>
                      </a:cubicBezTo>
                      <a:lnTo>
                        <a:pt x="4254" y="5860"/>
                      </a:lnTo>
                      <a:cubicBezTo>
                        <a:pt x="4254" y="5829"/>
                        <a:pt x="4191" y="5703"/>
                        <a:pt x="4191" y="5671"/>
                      </a:cubicBezTo>
                      <a:lnTo>
                        <a:pt x="2710" y="3277"/>
                      </a:lnTo>
                      <a:cubicBezTo>
                        <a:pt x="2930" y="3151"/>
                        <a:pt x="3088" y="2930"/>
                        <a:pt x="3182" y="2647"/>
                      </a:cubicBezTo>
                      <a:cubicBezTo>
                        <a:pt x="3844" y="2521"/>
                        <a:pt x="4191" y="2363"/>
                        <a:pt x="4947" y="1922"/>
                      </a:cubicBezTo>
                      <a:lnTo>
                        <a:pt x="4947" y="8979"/>
                      </a:lnTo>
                      <a:lnTo>
                        <a:pt x="7089" y="8979"/>
                      </a:lnTo>
                      <a:lnTo>
                        <a:pt x="7089" y="1922"/>
                      </a:lnTo>
                      <a:cubicBezTo>
                        <a:pt x="7814" y="2332"/>
                        <a:pt x="8192" y="2521"/>
                        <a:pt x="8853" y="2647"/>
                      </a:cubicBezTo>
                      <a:cubicBezTo>
                        <a:pt x="8916" y="2899"/>
                        <a:pt x="9074" y="3119"/>
                        <a:pt x="9326" y="3277"/>
                      </a:cubicBezTo>
                      <a:lnTo>
                        <a:pt x="7814" y="5671"/>
                      </a:lnTo>
                      <a:cubicBezTo>
                        <a:pt x="7814" y="5703"/>
                        <a:pt x="7782" y="5829"/>
                        <a:pt x="7782" y="5860"/>
                      </a:cubicBezTo>
                      <a:lnTo>
                        <a:pt x="7782" y="6238"/>
                      </a:lnTo>
                      <a:cubicBezTo>
                        <a:pt x="7782" y="7372"/>
                        <a:pt x="8727" y="8318"/>
                        <a:pt x="9861" y="8318"/>
                      </a:cubicBezTo>
                      <a:cubicBezTo>
                        <a:pt x="11027" y="8318"/>
                        <a:pt x="11972" y="7372"/>
                        <a:pt x="11972" y="6238"/>
                      </a:cubicBezTo>
                      <a:lnTo>
                        <a:pt x="11972" y="5860"/>
                      </a:lnTo>
                      <a:cubicBezTo>
                        <a:pt x="11972" y="5829"/>
                        <a:pt x="11909" y="5703"/>
                        <a:pt x="11909" y="5671"/>
                      </a:cubicBezTo>
                      <a:lnTo>
                        <a:pt x="10429" y="3277"/>
                      </a:lnTo>
                      <a:cubicBezTo>
                        <a:pt x="10429" y="3151"/>
                        <a:pt x="10618" y="2930"/>
                        <a:pt x="10681" y="2615"/>
                      </a:cubicBezTo>
                      <a:cubicBezTo>
                        <a:pt x="10933" y="2521"/>
                        <a:pt x="11248" y="2458"/>
                        <a:pt x="11531" y="2363"/>
                      </a:cubicBezTo>
                      <a:cubicBezTo>
                        <a:pt x="11720" y="2300"/>
                        <a:pt x="11815" y="2080"/>
                        <a:pt x="11720" y="1922"/>
                      </a:cubicBezTo>
                      <a:cubicBezTo>
                        <a:pt x="11674" y="1784"/>
                        <a:pt x="11560" y="1696"/>
                        <a:pt x="11429" y="1696"/>
                      </a:cubicBezTo>
                      <a:cubicBezTo>
                        <a:pt x="11380" y="1696"/>
                        <a:pt x="11330" y="1708"/>
                        <a:pt x="11279" y="1733"/>
                      </a:cubicBezTo>
                      <a:cubicBezTo>
                        <a:pt x="11059" y="1796"/>
                        <a:pt x="10870" y="1891"/>
                        <a:pt x="10618" y="1922"/>
                      </a:cubicBezTo>
                      <a:cubicBezTo>
                        <a:pt x="10460" y="1576"/>
                        <a:pt x="10113" y="1324"/>
                        <a:pt x="9704" y="1324"/>
                      </a:cubicBezTo>
                      <a:cubicBezTo>
                        <a:pt x="9294" y="1324"/>
                        <a:pt x="8916" y="1576"/>
                        <a:pt x="8790" y="1954"/>
                      </a:cubicBezTo>
                      <a:cubicBezTo>
                        <a:pt x="8255" y="1891"/>
                        <a:pt x="8003" y="1733"/>
                        <a:pt x="7278" y="1324"/>
                      </a:cubicBezTo>
                      <a:lnTo>
                        <a:pt x="6963" y="1166"/>
                      </a:lnTo>
                      <a:lnTo>
                        <a:pt x="6963" y="1040"/>
                      </a:lnTo>
                      <a:cubicBezTo>
                        <a:pt x="6963" y="441"/>
                        <a:pt x="6490" y="0"/>
                        <a:pt x="58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75" name="Google Shape;9351;p73">
                  <a:extLst>
                    <a:ext uri="{FF2B5EF4-FFF2-40B4-BE49-F238E27FC236}">
                      <a16:creationId xmlns:a16="http://schemas.microsoft.com/office/drawing/2014/main" id="{79860B8E-25C0-0126-FFAC-CD00C7E40EA0}"/>
                    </a:ext>
                  </a:extLst>
                </p:cNvPr>
                <p:cNvSpPr/>
                <p:nvPr/>
              </p:nvSpPr>
              <p:spPr>
                <a:xfrm>
                  <a:off x="4332975" y="3851850"/>
                  <a:ext cx="157550" cy="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1388" extrusionOk="0">
                      <a:moveTo>
                        <a:pt x="693" y="1"/>
                      </a:moveTo>
                      <a:cubicBezTo>
                        <a:pt x="315" y="1"/>
                        <a:pt x="0" y="316"/>
                        <a:pt x="0" y="694"/>
                      </a:cubicBezTo>
                      <a:lnTo>
                        <a:pt x="0" y="1040"/>
                      </a:lnTo>
                      <a:cubicBezTo>
                        <a:pt x="0" y="1261"/>
                        <a:pt x="158" y="1387"/>
                        <a:pt x="347" y="1387"/>
                      </a:cubicBezTo>
                      <a:lnTo>
                        <a:pt x="5955" y="1387"/>
                      </a:lnTo>
                      <a:cubicBezTo>
                        <a:pt x="6144" y="1356"/>
                        <a:pt x="6301" y="1198"/>
                        <a:pt x="6301" y="1040"/>
                      </a:cubicBezTo>
                      <a:lnTo>
                        <a:pt x="6301" y="694"/>
                      </a:lnTo>
                      <a:cubicBezTo>
                        <a:pt x="6301" y="316"/>
                        <a:pt x="5986" y="1"/>
                        <a:pt x="557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13" name="Google Shape;9352;p73">
                <a:extLst>
                  <a:ext uri="{FF2B5EF4-FFF2-40B4-BE49-F238E27FC236}">
                    <a16:creationId xmlns:a16="http://schemas.microsoft.com/office/drawing/2014/main" id="{3C8A05C8-04C9-809F-C698-80BFABB52AD5}"/>
                  </a:ext>
                </a:extLst>
              </p:cNvPr>
              <p:cNvGrpSpPr/>
              <p:nvPr/>
            </p:nvGrpSpPr>
            <p:grpSpPr>
              <a:xfrm>
                <a:off x="7110195" y="4985321"/>
                <a:ext cx="504627" cy="499261"/>
                <a:chOff x="4263650" y="3963700"/>
                <a:chExt cx="298550" cy="295375"/>
              </a:xfrm>
              <a:grpFill/>
            </p:grpSpPr>
            <p:sp>
              <p:nvSpPr>
                <p:cNvPr id="267" name="Google Shape;9353;p73">
                  <a:extLst>
                    <a:ext uri="{FF2B5EF4-FFF2-40B4-BE49-F238E27FC236}">
                      <a16:creationId xmlns:a16="http://schemas.microsoft.com/office/drawing/2014/main" id="{F28127A8-B1E3-E8DA-1904-6FCB217685DC}"/>
                    </a:ext>
                  </a:extLst>
                </p:cNvPr>
                <p:cNvSpPr/>
                <p:nvPr/>
              </p:nvSpPr>
              <p:spPr>
                <a:xfrm>
                  <a:off x="4384950" y="3963700"/>
                  <a:ext cx="5357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" h="2049" extrusionOk="0">
                      <a:moveTo>
                        <a:pt x="1072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cubicBezTo>
                        <a:pt x="1" y="1607"/>
                        <a:pt x="473" y="2048"/>
                        <a:pt x="1072" y="2048"/>
                      </a:cubicBezTo>
                      <a:cubicBezTo>
                        <a:pt x="1670" y="2048"/>
                        <a:pt x="2143" y="1576"/>
                        <a:pt x="2143" y="1040"/>
                      </a:cubicBezTo>
                      <a:cubicBezTo>
                        <a:pt x="2143" y="442"/>
                        <a:pt x="1670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68" name="Google Shape;9354;p73">
                  <a:extLst>
                    <a:ext uri="{FF2B5EF4-FFF2-40B4-BE49-F238E27FC236}">
                      <a16:creationId xmlns:a16="http://schemas.microsoft.com/office/drawing/2014/main" id="{3C59128A-0D95-B321-6CC3-CB4C882D39DE}"/>
                    </a:ext>
                  </a:extLst>
                </p:cNvPr>
                <p:cNvSpPr/>
                <p:nvPr/>
              </p:nvSpPr>
              <p:spPr>
                <a:xfrm>
                  <a:off x="4315650" y="4136975"/>
                  <a:ext cx="512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2049" extrusionOk="0">
                      <a:moveTo>
                        <a:pt x="1040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40" y="2048"/>
                      </a:cubicBezTo>
                      <a:cubicBezTo>
                        <a:pt x="1607" y="2048"/>
                        <a:pt x="2048" y="1576"/>
                        <a:pt x="2048" y="1040"/>
                      </a:cubicBezTo>
                      <a:cubicBezTo>
                        <a:pt x="2048" y="473"/>
                        <a:pt x="1607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69" name="Google Shape;9355;p73">
                  <a:extLst>
                    <a:ext uri="{FF2B5EF4-FFF2-40B4-BE49-F238E27FC236}">
                      <a16:creationId xmlns:a16="http://schemas.microsoft.com/office/drawing/2014/main" id="{7943ADC7-BA29-C9BC-C034-484C71882BEC}"/>
                    </a:ext>
                  </a:extLst>
                </p:cNvPr>
                <p:cNvSpPr/>
                <p:nvPr/>
              </p:nvSpPr>
              <p:spPr>
                <a:xfrm>
                  <a:off x="4455850" y="4136975"/>
                  <a:ext cx="512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2049" extrusionOk="0">
                      <a:moveTo>
                        <a:pt x="1040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40" y="2048"/>
                      </a:cubicBezTo>
                      <a:cubicBezTo>
                        <a:pt x="1575" y="2048"/>
                        <a:pt x="2048" y="1576"/>
                        <a:pt x="2048" y="1040"/>
                      </a:cubicBezTo>
                      <a:cubicBezTo>
                        <a:pt x="2048" y="473"/>
                        <a:pt x="1575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70" name="Google Shape;9356;p73">
                  <a:extLst>
                    <a:ext uri="{FF2B5EF4-FFF2-40B4-BE49-F238E27FC236}">
                      <a16:creationId xmlns:a16="http://schemas.microsoft.com/office/drawing/2014/main" id="{9595D776-B240-BD9D-92C1-8A8D81367B9A}"/>
                    </a:ext>
                  </a:extLst>
                </p:cNvPr>
                <p:cNvSpPr/>
                <p:nvPr/>
              </p:nvSpPr>
              <p:spPr>
                <a:xfrm>
                  <a:off x="4263650" y="4085000"/>
                  <a:ext cx="298550" cy="1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2" h="4884" extrusionOk="0">
                      <a:moveTo>
                        <a:pt x="1545" y="0"/>
                      </a:moveTo>
                      <a:cubicBezTo>
                        <a:pt x="1041" y="0"/>
                        <a:pt x="599" y="347"/>
                        <a:pt x="505" y="851"/>
                      </a:cubicBezTo>
                      <a:lnTo>
                        <a:pt x="64" y="3655"/>
                      </a:lnTo>
                      <a:cubicBezTo>
                        <a:pt x="1" y="3970"/>
                        <a:pt x="95" y="4253"/>
                        <a:pt x="284" y="4474"/>
                      </a:cubicBezTo>
                      <a:cubicBezTo>
                        <a:pt x="410" y="4631"/>
                        <a:pt x="599" y="4757"/>
                        <a:pt x="788" y="4789"/>
                      </a:cubicBezTo>
                      <a:cubicBezTo>
                        <a:pt x="1009" y="4442"/>
                        <a:pt x="1324" y="4127"/>
                        <a:pt x="1639" y="3938"/>
                      </a:cubicBezTo>
                      <a:cubicBezTo>
                        <a:pt x="1513" y="3686"/>
                        <a:pt x="1419" y="3434"/>
                        <a:pt x="1419" y="3151"/>
                      </a:cubicBezTo>
                      <a:cubicBezTo>
                        <a:pt x="1419" y="2206"/>
                        <a:pt x="2206" y="1418"/>
                        <a:pt x="3151" y="1418"/>
                      </a:cubicBezTo>
                      <a:cubicBezTo>
                        <a:pt x="4097" y="1418"/>
                        <a:pt x="4884" y="2206"/>
                        <a:pt x="4884" y="3151"/>
                      </a:cubicBezTo>
                      <a:cubicBezTo>
                        <a:pt x="4884" y="3434"/>
                        <a:pt x="4821" y="3686"/>
                        <a:pt x="4695" y="3938"/>
                      </a:cubicBezTo>
                      <a:cubicBezTo>
                        <a:pt x="5042" y="4159"/>
                        <a:pt x="5325" y="4474"/>
                        <a:pt x="5577" y="4883"/>
                      </a:cubicBezTo>
                      <a:lnTo>
                        <a:pt x="6396" y="4883"/>
                      </a:lnTo>
                      <a:cubicBezTo>
                        <a:pt x="6585" y="4537"/>
                        <a:pt x="6900" y="4159"/>
                        <a:pt x="7247" y="3938"/>
                      </a:cubicBezTo>
                      <a:cubicBezTo>
                        <a:pt x="7152" y="3686"/>
                        <a:pt x="7058" y="3434"/>
                        <a:pt x="7058" y="3151"/>
                      </a:cubicBezTo>
                      <a:cubicBezTo>
                        <a:pt x="7058" y="2206"/>
                        <a:pt x="7846" y="1418"/>
                        <a:pt x="8791" y="1418"/>
                      </a:cubicBezTo>
                      <a:cubicBezTo>
                        <a:pt x="9736" y="1418"/>
                        <a:pt x="10524" y="2206"/>
                        <a:pt x="10524" y="3151"/>
                      </a:cubicBezTo>
                      <a:cubicBezTo>
                        <a:pt x="10524" y="3434"/>
                        <a:pt x="10461" y="3686"/>
                        <a:pt x="10334" y="3938"/>
                      </a:cubicBezTo>
                      <a:cubicBezTo>
                        <a:pt x="10681" y="4159"/>
                        <a:pt x="10965" y="4442"/>
                        <a:pt x="11154" y="4789"/>
                      </a:cubicBezTo>
                      <a:cubicBezTo>
                        <a:pt x="11343" y="4757"/>
                        <a:pt x="11563" y="4631"/>
                        <a:pt x="11658" y="4474"/>
                      </a:cubicBezTo>
                      <a:cubicBezTo>
                        <a:pt x="11878" y="4253"/>
                        <a:pt x="11941" y="3938"/>
                        <a:pt x="11910" y="3655"/>
                      </a:cubicBezTo>
                      <a:lnTo>
                        <a:pt x="11343" y="851"/>
                      </a:lnTo>
                      <a:cubicBezTo>
                        <a:pt x="11280" y="347"/>
                        <a:pt x="10839" y="0"/>
                        <a:pt x="103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71" name="Google Shape;9357;p73">
                  <a:extLst>
                    <a:ext uri="{FF2B5EF4-FFF2-40B4-BE49-F238E27FC236}">
                      <a16:creationId xmlns:a16="http://schemas.microsoft.com/office/drawing/2014/main" id="{C1718CD2-1675-15ED-903A-0A925B9C68E8}"/>
                    </a:ext>
                  </a:extLst>
                </p:cNvPr>
                <p:cNvSpPr/>
                <p:nvPr/>
              </p:nvSpPr>
              <p:spPr>
                <a:xfrm>
                  <a:off x="4431425" y="4196825"/>
                  <a:ext cx="104000" cy="6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2490" extrusionOk="0">
                      <a:moveTo>
                        <a:pt x="977" y="1"/>
                      </a:moveTo>
                      <a:cubicBezTo>
                        <a:pt x="536" y="284"/>
                        <a:pt x="189" y="694"/>
                        <a:pt x="63" y="1198"/>
                      </a:cubicBezTo>
                      <a:cubicBezTo>
                        <a:pt x="32" y="1387"/>
                        <a:pt x="0" y="1576"/>
                        <a:pt x="0" y="1797"/>
                      </a:cubicBezTo>
                      <a:lnTo>
                        <a:pt x="0" y="2143"/>
                      </a:lnTo>
                      <a:cubicBezTo>
                        <a:pt x="0" y="2332"/>
                        <a:pt x="158" y="2490"/>
                        <a:pt x="347" y="2490"/>
                      </a:cubicBezTo>
                      <a:lnTo>
                        <a:pt x="3813" y="2490"/>
                      </a:lnTo>
                      <a:cubicBezTo>
                        <a:pt x="4002" y="2490"/>
                        <a:pt x="4159" y="2332"/>
                        <a:pt x="4159" y="2143"/>
                      </a:cubicBezTo>
                      <a:lnTo>
                        <a:pt x="4159" y="1797"/>
                      </a:lnTo>
                      <a:cubicBezTo>
                        <a:pt x="4096" y="1576"/>
                        <a:pt x="4065" y="1356"/>
                        <a:pt x="4002" y="1198"/>
                      </a:cubicBezTo>
                      <a:cubicBezTo>
                        <a:pt x="3844" y="694"/>
                        <a:pt x="3529" y="284"/>
                        <a:pt x="3119" y="1"/>
                      </a:cubicBezTo>
                      <a:cubicBezTo>
                        <a:pt x="2804" y="253"/>
                        <a:pt x="2426" y="410"/>
                        <a:pt x="2048" y="410"/>
                      </a:cubicBezTo>
                      <a:cubicBezTo>
                        <a:pt x="1639" y="410"/>
                        <a:pt x="1261" y="253"/>
                        <a:pt x="97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72" name="Google Shape;9358;p73">
                  <a:extLst>
                    <a:ext uri="{FF2B5EF4-FFF2-40B4-BE49-F238E27FC236}">
                      <a16:creationId xmlns:a16="http://schemas.microsoft.com/office/drawing/2014/main" id="{471F8403-5138-EF8F-CE05-29107AAA247F}"/>
                    </a:ext>
                  </a:extLst>
                </p:cNvPr>
                <p:cNvSpPr/>
                <p:nvPr/>
              </p:nvSpPr>
              <p:spPr>
                <a:xfrm>
                  <a:off x="4359750" y="4022775"/>
                  <a:ext cx="104775" cy="4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1765" extrusionOk="0">
                      <a:moveTo>
                        <a:pt x="1009" y="0"/>
                      </a:moveTo>
                      <a:cubicBezTo>
                        <a:pt x="379" y="347"/>
                        <a:pt x="0" y="1040"/>
                        <a:pt x="0" y="1765"/>
                      </a:cubicBezTo>
                      <a:lnTo>
                        <a:pt x="4191" y="1765"/>
                      </a:lnTo>
                      <a:cubicBezTo>
                        <a:pt x="4191" y="1040"/>
                        <a:pt x="3813" y="347"/>
                        <a:pt x="3214" y="0"/>
                      </a:cubicBezTo>
                      <a:cubicBezTo>
                        <a:pt x="2899" y="252"/>
                        <a:pt x="2521" y="378"/>
                        <a:pt x="2111" y="378"/>
                      </a:cubicBezTo>
                      <a:cubicBezTo>
                        <a:pt x="1733" y="378"/>
                        <a:pt x="1324" y="252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73" name="Google Shape;9359;p73">
                  <a:extLst>
                    <a:ext uri="{FF2B5EF4-FFF2-40B4-BE49-F238E27FC236}">
                      <a16:creationId xmlns:a16="http://schemas.microsoft.com/office/drawing/2014/main" id="{03F0CEAC-799F-6FAE-5ACD-057F5A1A6646}"/>
                    </a:ext>
                  </a:extLst>
                </p:cNvPr>
                <p:cNvSpPr/>
                <p:nvPr/>
              </p:nvSpPr>
              <p:spPr>
                <a:xfrm>
                  <a:off x="4291225" y="4196825"/>
                  <a:ext cx="102425" cy="6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7" h="2490" extrusionOk="0">
                      <a:moveTo>
                        <a:pt x="1009" y="1"/>
                      </a:moveTo>
                      <a:cubicBezTo>
                        <a:pt x="568" y="284"/>
                        <a:pt x="221" y="694"/>
                        <a:pt x="95" y="1198"/>
                      </a:cubicBezTo>
                      <a:cubicBezTo>
                        <a:pt x="64" y="1387"/>
                        <a:pt x="1" y="1576"/>
                        <a:pt x="1" y="1797"/>
                      </a:cubicBezTo>
                      <a:lnTo>
                        <a:pt x="1" y="2143"/>
                      </a:lnTo>
                      <a:cubicBezTo>
                        <a:pt x="1" y="2332"/>
                        <a:pt x="158" y="2490"/>
                        <a:pt x="379" y="2490"/>
                      </a:cubicBezTo>
                      <a:lnTo>
                        <a:pt x="3844" y="2490"/>
                      </a:lnTo>
                      <a:cubicBezTo>
                        <a:pt x="3939" y="2490"/>
                        <a:pt x="4096" y="2332"/>
                        <a:pt x="4096" y="2143"/>
                      </a:cubicBezTo>
                      <a:lnTo>
                        <a:pt x="4096" y="1797"/>
                      </a:lnTo>
                      <a:cubicBezTo>
                        <a:pt x="4096" y="1576"/>
                        <a:pt x="4065" y="1356"/>
                        <a:pt x="4033" y="1198"/>
                      </a:cubicBezTo>
                      <a:cubicBezTo>
                        <a:pt x="3876" y="694"/>
                        <a:pt x="3561" y="284"/>
                        <a:pt x="3120" y="1"/>
                      </a:cubicBezTo>
                      <a:cubicBezTo>
                        <a:pt x="2804" y="253"/>
                        <a:pt x="2458" y="410"/>
                        <a:pt x="2048" y="410"/>
                      </a:cubicBezTo>
                      <a:cubicBezTo>
                        <a:pt x="1670" y="410"/>
                        <a:pt x="1261" y="253"/>
                        <a:pt x="100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14" name="Google Shape;9360;p73">
                <a:extLst>
                  <a:ext uri="{FF2B5EF4-FFF2-40B4-BE49-F238E27FC236}">
                    <a16:creationId xmlns:a16="http://schemas.microsoft.com/office/drawing/2014/main" id="{C60AC6C8-D714-36A2-4567-FB82A336BFD6}"/>
                  </a:ext>
                </a:extLst>
              </p:cNvPr>
              <p:cNvGrpSpPr/>
              <p:nvPr/>
            </p:nvGrpSpPr>
            <p:grpSpPr>
              <a:xfrm>
                <a:off x="10368218" y="3747882"/>
                <a:ext cx="323559" cy="500612"/>
                <a:chOff x="6164975" y="3211525"/>
                <a:chExt cx="191425" cy="296175"/>
              </a:xfrm>
              <a:grpFill/>
            </p:grpSpPr>
            <p:sp>
              <p:nvSpPr>
                <p:cNvPr id="260" name="Google Shape;9361;p73">
                  <a:extLst>
                    <a:ext uri="{FF2B5EF4-FFF2-40B4-BE49-F238E27FC236}">
                      <a16:creationId xmlns:a16="http://schemas.microsoft.com/office/drawing/2014/main" id="{EAD899D8-87F6-779D-02BF-27CC91CCDA53}"/>
                    </a:ext>
                  </a:extLst>
                </p:cNvPr>
                <p:cNvSpPr/>
                <p:nvPr/>
              </p:nvSpPr>
              <p:spPr>
                <a:xfrm>
                  <a:off x="6269750" y="3371400"/>
                  <a:ext cx="68525" cy="8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" h="3372" extrusionOk="0">
                      <a:moveTo>
                        <a:pt x="1670" y="1"/>
                      </a:moveTo>
                      <a:cubicBezTo>
                        <a:pt x="1166" y="316"/>
                        <a:pt x="599" y="505"/>
                        <a:pt x="0" y="568"/>
                      </a:cubicBezTo>
                      <a:lnTo>
                        <a:pt x="0" y="1482"/>
                      </a:lnTo>
                      <a:lnTo>
                        <a:pt x="1890" y="3372"/>
                      </a:lnTo>
                      <a:lnTo>
                        <a:pt x="2741" y="3372"/>
                      </a:lnTo>
                      <a:lnTo>
                        <a:pt x="2741" y="3340"/>
                      </a:lnTo>
                      <a:lnTo>
                        <a:pt x="2741" y="2301"/>
                      </a:lnTo>
                      <a:cubicBezTo>
                        <a:pt x="2741" y="1356"/>
                        <a:pt x="2300" y="536"/>
                        <a:pt x="167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61" name="Google Shape;9362;p73">
                  <a:extLst>
                    <a:ext uri="{FF2B5EF4-FFF2-40B4-BE49-F238E27FC236}">
                      <a16:creationId xmlns:a16="http://schemas.microsoft.com/office/drawing/2014/main" id="{95175800-DD5C-2814-8E8E-AD0091AF4BA5}"/>
                    </a:ext>
                  </a:extLst>
                </p:cNvPr>
                <p:cNvSpPr/>
                <p:nvPr/>
              </p:nvSpPr>
              <p:spPr>
                <a:xfrm>
                  <a:off x="6228775" y="3424175"/>
                  <a:ext cx="62250" cy="3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" h="1230" extrusionOk="0">
                      <a:moveTo>
                        <a:pt x="1229" y="1"/>
                      </a:moveTo>
                      <a:lnTo>
                        <a:pt x="1" y="1229"/>
                      </a:lnTo>
                      <a:lnTo>
                        <a:pt x="2490" y="1229"/>
                      </a:lnTo>
                      <a:lnTo>
                        <a:pt x="122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62" name="Google Shape;9363;p73">
                  <a:extLst>
                    <a:ext uri="{FF2B5EF4-FFF2-40B4-BE49-F238E27FC236}">
                      <a16:creationId xmlns:a16="http://schemas.microsoft.com/office/drawing/2014/main" id="{8BE167BE-9F8F-9A45-4F98-0F3A9F6F13DB}"/>
                    </a:ext>
                  </a:extLst>
                </p:cNvPr>
                <p:cNvSpPr/>
                <p:nvPr/>
              </p:nvSpPr>
              <p:spPr>
                <a:xfrm>
                  <a:off x="6182300" y="3369825"/>
                  <a:ext cx="69350" cy="8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3404" extrusionOk="0">
                      <a:moveTo>
                        <a:pt x="1072" y="1"/>
                      </a:moveTo>
                      <a:cubicBezTo>
                        <a:pt x="411" y="599"/>
                        <a:pt x="1" y="1419"/>
                        <a:pt x="1" y="2332"/>
                      </a:cubicBezTo>
                      <a:lnTo>
                        <a:pt x="1" y="3403"/>
                      </a:lnTo>
                      <a:lnTo>
                        <a:pt x="883" y="3403"/>
                      </a:lnTo>
                      <a:lnTo>
                        <a:pt x="2773" y="1513"/>
                      </a:lnTo>
                      <a:lnTo>
                        <a:pt x="2773" y="599"/>
                      </a:lnTo>
                      <a:cubicBezTo>
                        <a:pt x="2143" y="568"/>
                        <a:pt x="1576" y="316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63" name="Google Shape;9364;p73">
                  <a:extLst>
                    <a:ext uri="{FF2B5EF4-FFF2-40B4-BE49-F238E27FC236}">
                      <a16:creationId xmlns:a16="http://schemas.microsoft.com/office/drawing/2014/main" id="{F36F958A-D6E1-3DCC-0860-2D7555C9E703}"/>
                    </a:ext>
                  </a:extLst>
                </p:cNvPr>
                <p:cNvSpPr/>
                <p:nvPr/>
              </p:nvSpPr>
              <p:spPr>
                <a:xfrm>
                  <a:off x="6164975" y="3472225"/>
                  <a:ext cx="1914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1419" extrusionOk="0">
                      <a:moveTo>
                        <a:pt x="725" y="1"/>
                      </a:moveTo>
                      <a:cubicBezTo>
                        <a:pt x="316" y="1"/>
                        <a:pt x="1" y="316"/>
                        <a:pt x="1" y="725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lnTo>
                        <a:pt x="6932" y="1418"/>
                      </a:lnTo>
                      <a:cubicBezTo>
                        <a:pt x="7341" y="1418"/>
                        <a:pt x="7657" y="1103"/>
                        <a:pt x="7657" y="725"/>
                      </a:cubicBezTo>
                      <a:cubicBezTo>
                        <a:pt x="7594" y="316"/>
                        <a:pt x="7278" y="1"/>
                        <a:pt x="69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64" name="Google Shape;9365;p73">
                  <a:extLst>
                    <a:ext uri="{FF2B5EF4-FFF2-40B4-BE49-F238E27FC236}">
                      <a16:creationId xmlns:a16="http://schemas.microsoft.com/office/drawing/2014/main" id="{85B59888-8C41-70AD-2611-045E482C055F}"/>
                    </a:ext>
                  </a:extLst>
                </p:cNvPr>
                <p:cNvSpPr/>
                <p:nvPr/>
              </p:nvSpPr>
              <p:spPr>
                <a:xfrm>
                  <a:off x="6164975" y="3211525"/>
                  <a:ext cx="1914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1419" extrusionOk="0">
                      <a:moveTo>
                        <a:pt x="725" y="0"/>
                      </a:moveTo>
                      <a:cubicBezTo>
                        <a:pt x="316" y="0"/>
                        <a:pt x="1" y="315"/>
                        <a:pt x="1" y="725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lnTo>
                        <a:pt x="6932" y="1418"/>
                      </a:lnTo>
                      <a:cubicBezTo>
                        <a:pt x="7341" y="1418"/>
                        <a:pt x="7657" y="1103"/>
                        <a:pt x="7657" y="725"/>
                      </a:cubicBezTo>
                      <a:cubicBezTo>
                        <a:pt x="7594" y="284"/>
                        <a:pt x="7278" y="0"/>
                        <a:pt x="69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65" name="Google Shape;9366;p73">
                  <a:extLst>
                    <a:ext uri="{FF2B5EF4-FFF2-40B4-BE49-F238E27FC236}">
                      <a16:creationId xmlns:a16="http://schemas.microsoft.com/office/drawing/2014/main" id="{31DC99B2-D428-082A-E23E-82B943DFCE5B}"/>
                    </a:ext>
                  </a:extLst>
                </p:cNvPr>
                <p:cNvSpPr/>
                <p:nvPr/>
              </p:nvSpPr>
              <p:spPr>
                <a:xfrm>
                  <a:off x="6183100" y="3262725"/>
                  <a:ext cx="155175" cy="3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7" h="1426" extrusionOk="0">
                      <a:moveTo>
                        <a:pt x="0" y="0"/>
                      </a:moveTo>
                      <a:lnTo>
                        <a:pt x="0" y="441"/>
                      </a:lnTo>
                      <a:lnTo>
                        <a:pt x="568" y="788"/>
                      </a:lnTo>
                      <a:cubicBezTo>
                        <a:pt x="1355" y="1213"/>
                        <a:pt x="2237" y="1426"/>
                        <a:pt x="3112" y="1426"/>
                      </a:cubicBezTo>
                      <a:cubicBezTo>
                        <a:pt x="3986" y="1426"/>
                        <a:pt x="4852" y="1213"/>
                        <a:pt x="5608" y="788"/>
                      </a:cubicBezTo>
                      <a:lnTo>
                        <a:pt x="6207" y="441"/>
                      </a:lnTo>
                      <a:lnTo>
                        <a:pt x="620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66" name="Google Shape;9367;p73">
                  <a:extLst>
                    <a:ext uri="{FF2B5EF4-FFF2-40B4-BE49-F238E27FC236}">
                      <a16:creationId xmlns:a16="http://schemas.microsoft.com/office/drawing/2014/main" id="{8AD9F3DF-81A1-D415-F29A-6FF61026C736}"/>
                    </a:ext>
                  </a:extLst>
                </p:cNvPr>
                <p:cNvSpPr/>
                <p:nvPr/>
              </p:nvSpPr>
              <p:spPr>
                <a:xfrm>
                  <a:off x="6181525" y="3294225"/>
                  <a:ext cx="155975" cy="7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2962" extrusionOk="0">
                      <a:moveTo>
                        <a:pt x="0" y="0"/>
                      </a:moveTo>
                      <a:cubicBezTo>
                        <a:pt x="126" y="1607"/>
                        <a:pt x="1481" y="2962"/>
                        <a:pt x="3119" y="2962"/>
                      </a:cubicBezTo>
                      <a:cubicBezTo>
                        <a:pt x="4758" y="2962"/>
                        <a:pt x="6112" y="1607"/>
                        <a:pt x="6238" y="0"/>
                      </a:cubicBezTo>
                      <a:lnTo>
                        <a:pt x="6238" y="0"/>
                      </a:lnTo>
                      <a:lnTo>
                        <a:pt x="5986" y="126"/>
                      </a:lnTo>
                      <a:cubicBezTo>
                        <a:pt x="5136" y="631"/>
                        <a:pt x="4096" y="883"/>
                        <a:pt x="3119" y="883"/>
                      </a:cubicBezTo>
                      <a:cubicBezTo>
                        <a:pt x="2143" y="883"/>
                        <a:pt x="1166" y="631"/>
                        <a:pt x="252" y="12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15" name="Google Shape;9368;p73">
                <a:extLst>
                  <a:ext uri="{FF2B5EF4-FFF2-40B4-BE49-F238E27FC236}">
                    <a16:creationId xmlns:a16="http://schemas.microsoft.com/office/drawing/2014/main" id="{154619D1-F73C-0EC1-940C-6872AAC4ECFD}"/>
                  </a:ext>
                </a:extLst>
              </p:cNvPr>
              <p:cNvGrpSpPr/>
              <p:nvPr/>
            </p:nvGrpSpPr>
            <p:grpSpPr>
              <a:xfrm>
                <a:off x="1400391" y="3747903"/>
                <a:ext cx="504627" cy="500571"/>
                <a:chOff x="946175" y="3253275"/>
                <a:chExt cx="298550" cy="296150"/>
              </a:xfrm>
              <a:grpFill/>
            </p:grpSpPr>
            <p:sp>
              <p:nvSpPr>
                <p:cNvPr id="255" name="Google Shape;9369;p73">
                  <a:extLst>
                    <a:ext uri="{FF2B5EF4-FFF2-40B4-BE49-F238E27FC236}">
                      <a16:creationId xmlns:a16="http://schemas.microsoft.com/office/drawing/2014/main" id="{20703B02-53E4-5B3A-0A79-846BA5B2A39F}"/>
                    </a:ext>
                  </a:extLst>
                </p:cNvPr>
                <p:cNvSpPr/>
                <p:nvPr/>
              </p:nvSpPr>
              <p:spPr>
                <a:xfrm>
                  <a:off x="946175" y="3253275"/>
                  <a:ext cx="209550" cy="26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2" h="10460" extrusionOk="0">
                      <a:moveTo>
                        <a:pt x="348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10113"/>
                      </a:lnTo>
                      <a:cubicBezTo>
                        <a:pt x="1" y="10302"/>
                        <a:pt x="158" y="10460"/>
                        <a:pt x="348" y="10460"/>
                      </a:cubicBezTo>
                      <a:lnTo>
                        <a:pt x="694" y="10460"/>
                      </a:lnTo>
                      <a:lnTo>
                        <a:pt x="694" y="3875"/>
                      </a:lnTo>
                      <a:cubicBezTo>
                        <a:pt x="694" y="3623"/>
                        <a:pt x="820" y="3340"/>
                        <a:pt x="1009" y="3151"/>
                      </a:cubicBezTo>
                      <a:lnTo>
                        <a:pt x="3151" y="1008"/>
                      </a:lnTo>
                      <a:cubicBezTo>
                        <a:pt x="3340" y="819"/>
                        <a:pt x="3624" y="693"/>
                        <a:pt x="3908" y="693"/>
                      </a:cubicBezTo>
                      <a:lnTo>
                        <a:pt x="8381" y="693"/>
                      </a:lnTo>
                      <a:lnTo>
                        <a:pt x="8381" y="347"/>
                      </a:lnTo>
                      <a:cubicBezTo>
                        <a:pt x="8381" y="158"/>
                        <a:pt x="8224" y="0"/>
                        <a:pt x="80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56" name="Google Shape;9370;p73">
                  <a:extLst>
                    <a:ext uri="{FF2B5EF4-FFF2-40B4-BE49-F238E27FC236}">
                      <a16:creationId xmlns:a16="http://schemas.microsoft.com/office/drawing/2014/main" id="{690D3F0A-7038-D520-378B-F0343E1310B8}"/>
                    </a:ext>
                  </a:extLst>
                </p:cNvPr>
                <p:cNvSpPr/>
                <p:nvPr/>
              </p:nvSpPr>
              <p:spPr>
                <a:xfrm>
                  <a:off x="986350" y="3293425"/>
                  <a:ext cx="47300" cy="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1" h="1923" extrusionOk="0">
                      <a:moveTo>
                        <a:pt x="1891" y="1"/>
                      </a:moveTo>
                      <a:lnTo>
                        <a:pt x="1" y="1923"/>
                      </a:lnTo>
                      <a:lnTo>
                        <a:pt x="1891" y="1923"/>
                      </a:lnTo>
                      <a:lnTo>
                        <a:pt x="1891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57" name="Google Shape;9371;p73">
                  <a:extLst>
                    <a:ext uri="{FF2B5EF4-FFF2-40B4-BE49-F238E27FC236}">
                      <a16:creationId xmlns:a16="http://schemas.microsoft.com/office/drawing/2014/main" id="{1D4AA9F7-10C8-E1C3-1A9D-1DCF1A05393E}"/>
                    </a:ext>
                  </a:extLst>
                </p:cNvPr>
                <p:cNvSpPr/>
                <p:nvPr/>
              </p:nvSpPr>
              <p:spPr>
                <a:xfrm>
                  <a:off x="1051725" y="3359600"/>
                  <a:ext cx="122100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4853" extrusionOk="0">
                      <a:moveTo>
                        <a:pt x="2427" y="0"/>
                      </a:moveTo>
                      <a:cubicBezTo>
                        <a:pt x="1103" y="0"/>
                        <a:pt x="1" y="1103"/>
                        <a:pt x="1" y="2426"/>
                      </a:cubicBezTo>
                      <a:cubicBezTo>
                        <a:pt x="1" y="3749"/>
                        <a:pt x="1103" y="4852"/>
                        <a:pt x="2427" y="4852"/>
                      </a:cubicBezTo>
                      <a:cubicBezTo>
                        <a:pt x="3781" y="4852"/>
                        <a:pt x="4884" y="3749"/>
                        <a:pt x="4884" y="2426"/>
                      </a:cubicBezTo>
                      <a:cubicBezTo>
                        <a:pt x="4884" y="1103"/>
                        <a:pt x="3781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58" name="Google Shape;9372;p73">
                  <a:extLst>
                    <a:ext uri="{FF2B5EF4-FFF2-40B4-BE49-F238E27FC236}">
                      <a16:creationId xmlns:a16="http://schemas.microsoft.com/office/drawing/2014/main" id="{BA06A74F-5C84-72B7-51D9-1FD1D4DC7EB7}"/>
                    </a:ext>
                  </a:extLst>
                </p:cNvPr>
                <p:cNvSpPr/>
                <p:nvPr/>
              </p:nvSpPr>
              <p:spPr>
                <a:xfrm>
                  <a:off x="980050" y="3289500"/>
                  <a:ext cx="192200" cy="2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" h="9704" extrusionOk="0">
                      <a:moveTo>
                        <a:pt x="2868" y="0"/>
                      </a:moveTo>
                      <a:lnTo>
                        <a:pt x="2868" y="2426"/>
                      </a:lnTo>
                      <a:cubicBezTo>
                        <a:pt x="2868" y="2647"/>
                        <a:pt x="2679" y="2804"/>
                        <a:pt x="2490" y="2804"/>
                      </a:cubicBezTo>
                      <a:lnTo>
                        <a:pt x="1" y="2804"/>
                      </a:lnTo>
                      <a:lnTo>
                        <a:pt x="1" y="9357"/>
                      </a:lnTo>
                      <a:cubicBezTo>
                        <a:pt x="1" y="9578"/>
                        <a:pt x="190" y="9704"/>
                        <a:pt x="379" y="9704"/>
                      </a:cubicBezTo>
                      <a:lnTo>
                        <a:pt x="7341" y="9704"/>
                      </a:lnTo>
                      <a:cubicBezTo>
                        <a:pt x="7467" y="9704"/>
                        <a:pt x="7593" y="9641"/>
                        <a:pt x="7625" y="9578"/>
                      </a:cubicBezTo>
                      <a:lnTo>
                        <a:pt x="6239" y="8192"/>
                      </a:lnTo>
                      <a:cubicBezTo>
                        <a:pt x="5924" y="8318"/>
                        <a:pt x="5609" y="8349"/>
                        <a:pt x="5262" y="8349"/>
                      </a:cubicBezTo>
                      <a:cubicBezTo>
                        <a:pt x="3529" y="8349"/>
                        <a:pt x="2143" y="6931"/>
                        <a:pt x="2143" y="5230"/>
                      </a:cubicBezTo>
                      <a:cubicBezTo>
                        <a:pt x="2143" y="3529"/>
                        <a:pt x="3561" y="2111"/>
                        <a:pt x="5262" y="2111"/>
                      </a:cubicBezTo>
                      <a:cubicBezTo>
                        <a:pt x="6239" y="2111"/>
                        <a:pt x="7121" y="2584"/>
                        <a:pt x="7688" y="3308"/>
                      </a:cubicBezTo>
                      <a:lnTo>
                        <a:pt x="7688" y="347"/>
                      </a:lnTo>
                      <a:cubicBezTo>
                        <a:pt x="7688" y="158"/>
                        <a:pt x="7530" y="0"/>
                        <a:pt x="73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59" name="Google Shape;9373;p73">
                  <a:extLst>
                    <a:ext uri="{FF2B5EF4-FFF2-40B4-BE49-F238E27FC236}">
                      <a16:creationId xmlns:a16="http://schemas.microsoft.com/office/drawing/2014/main" id="{DAEB09BE-60F4-91FF-460B-D484CEE602BA}"/>
                    </a:ext>
                  </a:extLst>
                </p:cNvPr>
                <p:cNvSpPr/>
                <p:nvPr/>
              </p:nvSpPr>
              <p:spPr>
                <a:xfrm>
                  <a:off x="1154125" y="3460400"/>
                  <a:ext cx="90600" cy="8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3" h="3560" extrusionOk="0">
                      <a:moveTo>
                        <a:pt x="977" y="1"/>
                      </a:moveTo>
                      <a:cubicBezTo>
                        <a:pt x="693" y="410"/>
                        <a:pt x="378" y="757"/>
                        <a:pt x="0" y="1009"/>
                      </a:cubicBezTo>
                      <a:lnTo>
                        <a:pt x="2363" y="3372"/>
                      </a:lnTo>
                      <a:cubicBezTo>
                        <a:pt x="2489" y="3498"/>
                        <a:pt x="2662" y="3561"/>
                        <a:pt x="2840" y="3561"/>
                      </a:cubicBezTo>
                      <a:cubicBezTo>
                        <a:pt x="3017" y="3561"/>
                        <a:pt x="3198" y="3498"/>
                        <a:pt x="3340" y="3372"/>
                      </a:cubicBezTo>
                      <a:cubicBezTo>
                        <a:pt x="3623" y="3088"/>
                        <a:pt x="3623" y="2647"/>
                        <a:pt x="3340" y="2364"/>
                      </a:cubicBezTo>
                      <a:lnTo>
                        <a:pt x="97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16" name="Google Shape;9374;p73">
                <a:extLst>
                  <a:ext uri="{FF2B5EF4-FFF2-40B4-BE49-F238E27FC236}">
                    <a16:creationId xmlns:a16="http://schemas.microsoft.com/office/drawing/2014/main" id="{58805856-4162-5B8E-3511-9E13B8C0D718}"/>
                  </a:ext>
                </a:extLst>
              </p:cNvPr>
              <p:cNvGrpSpPr/>
              <p:nvPr/>
            </p:nvGrpSpPr>
            <p:grpSpPr>
              <a:xfrm>
                <a:off x="1401722" y="4379912"/>
                <a:ext cx="501965" cy="496642"/>
                <a:chOff x="946175" y="3619500"/>
                <a:chExt cx="296975" cy="293825"/>
              </a:xfrm>
              <a:grpFill/>
            </p:grpSpPr>
            <p:sp>
              <p:nvSpPr>
                <p:cNvPr id="249" name="Google Shape;9375;p73">
                  <a:extLst>
                    <a:ext uri="{FF2B5EF4-FFF2-40B4-BE49-F238E27FC236}">
                      <a16:creationId xmlns:a16="http://schemas.microsoft.com/office/drawing/2014/main" id="{080AFE72-54BB-8158-F857-FD4545331C81}"/>
                    </a:ext>
                  </a:extLst>
                </p:cNvPr>
                <p:cNvSpPr/>
                <p:nvPr/>
              </p:nvSpPr>
              <p:spPr>
                <a:xfrm>
                  <a:off x="963525" y="3619500"/>
                  <a:ext cx="207950" cy="2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18" h="11753" extrusionOk="0">
                      <a:moveTo>
                        <a:pt x="3828" y="2742"/>
                      </a:moveTo>
                      <a:cubicBezTo>
                        <a:pt x="3915" y="2742"/>
                        <a:pt x="4001" y="2773"/>
                        <a:pt x="4064" y="2836"/>
                      </a:cubicBezTo>
                      <a:cubicBezTo>
                        <a:pt x="4253" y="2994"/>
                        <a:pt x="4253" y="3183"/>
                        <a:pt x="4096" y="3340"/>
                      </a:cubicBezTo>
                      <a:lnTo>
                        <a:pt x="2678" y="4695"/>
                      </a:lnTo>
                      <a:cubicBezTo>
                        <a:pt x="2615" y="4790"/>
                        <a:pt x="2520" y="4821"/>
                        <a:pt x="2457" y="4821"/>
                      </a:cubicBezTo>
                      <a:cubicBezTo>
                        <a:pt x="2363" y="4821"/>
                        <a:pt x="2268" y="4790"/>
                        <a:pt x="2205" y="4695"/>
                      </a:cubicBezTo>
                      <a:lnTo>
                        <a:pt x="1512" y="4002"/>
                      </a:lnTo>
                      <a:cubicBezTo>
                        <a:pt x="1386" y="3876"/>
                        <a:pt x="1386" y="3655"/>
                        <a:pt x="1512" y="3529"/>
                      </a:cubicBezTo>
                      <a:cubicBezTo>
                        <a:pt x="1575" y="3466"/>
                        <a:pt x="1662" y="3435"/>
                        <a:pt x="1749" y="3435"/>
                      </a:cubicBezTo>
                      <a:cubicBezTo>
                        <a:pt x="1835" y="3435"/>
                        <a:pt x="1922" y="3466"/>
                        <a:pt x="1985" y="3529"/>
                      </a:cubicBezTo>
                      <a:lnTo>
                        <a:pt x="2426" y="3971"/>
                      </a:lnTo>
                      <a:lnTo>
                        <a:pt x="3592" y="2836"/>
                      </a:lnTo>
                      <a:cubicBezTo>
                        <a:pt x="3655" y="2773"/>
                        <a:pt x="3741" y="2742"/>
                        <a:pt x="3828" y="2742"/>
                      </a:cubicBezTo>
                      <a:close/>
                      <a:moveTo>
                        <a:pt x="3828" y="4790"/>
                      </a:moveTo>
                      <a:cubicBezTo>
                        <a:pt x="3915" y="4790"/>
                        <a:pt x="4001" y="4821"/>
                        <a:pt x="4064" y="4884"/>
                      </a:cubicBezTo>
                      <a:cubicBezTo>
                        <a:pt x="4253" y="5042"/>
                        <a:pt x="4253" y="5262"/>
                        <a:pt x="4096" y="5388"/>
                      </a:cubicBezTo>
                      <a:lnTo>
                        <a:pt x="2678" y="6774"/>
                      </a:lnTo>
                      <a:cubicBezTo>
                        <a:pt x="2615" y="6837"/>
                        <a:pt x="2520" y="6869"/>
                        <a:pt x="2457" y="6869"/>
                      </a:cubicBezTo>
                      <a:cubicBezTo>
                        <a:pt x="2363" y="6869"/>
                        <a:pt x="2268" y="6837"/>
                        <a:pt x="2205" y="6774"/>
                      </a:cubicBezTo>
                      <a:lnTo>
                        <a:pt x="1512" y="6050"/>
                      </a:lnTo>
                      <a:cubicBezTo>
                        <a:pt x="1386" y="5924"/>
                        <a:pt x="1386" y="5703"/>
                        <a:pt x="1512" y="5577"/>
                      </a:cubicBezTo>
                      <a:cubicBezTo>
                        <a:pt x="1575" y="5514"/>
                        <a:pt x="1662" y="5483"/>
                        <a:pt x="1749" y="5483"/>
                      </a:cubicBezTo>
                      <a:cubicBezTo>
                        <a:pt x="1835" y="5483"/>
                        <a:pt x="1922" y="5514"/>
                        <a:pt x="1985" y="5577"/>
                      </a:cubicBezTo>
                      <a:lnTo>
                        <a:pt x="2426" y="6018"/>
                      </a:lnTo>
                      <a:lnTo>
                        <a:pt x="3592" y="4884"/>
                      </a:lnTo>
                      <a:cubicBezTo>
                        <a:pt x="3655" y="4821"/>
                        <a:pt x="3741" y="4790"/>
                        <a:pt x="3828" y="4790"/>
                      </a:cubicBezTo>
                      <a:close/>
                      <a:moveTo>
                        <a:pt x="3828" y="6869"/>
                      </a:moveTo>
                      <a:cubicBezTo>
                        <a:pt x="3915" y="6869"/>
                        <a:pt x="4001" y="6900"/>
                        <a:pt x="4064" y="6963"/>
                      </a:cubicBezTo>
                      <a:cubicBezTo>
                        <a:pt x="4253" y="7121"/>
                        <a:pt x="4253" y="7342"/>
                        <a:pt x="4096" y="7468"/>
                      </a:cubicBezTo>
                      <a:lnTo>
                        <a:pt x="2678" y="8854"/>
                      </a:lnTo>
                      <a:cubicBezTo>
                        <a:pt x="2615" y="8917"/>
                        <a:pt x="2520" y="8980"/>
                        <a:pt x="2457" y="8980"/>
                      </a:cubicBezTo>
                      <a:cubicBezTo>
                        <a:pt x="2363" y="8980"/>
                        <a:pt x="2268" y="8917"/>
                        <a:pt x="2205" y="8854"/>
                      </a:cubicBezTo>
                      <a:lnTo>
                        <a:pt x="1512" y="8129"/>
                      </a:lnTo>
                      <a:cubicBezTo>
                        <a:pt x="1386" y="8003"/>
                        <a:pt x="1386" y="7783"/>
                        <a:pt x="1512" y="7657"/>
                      </a:cubicBezTo>
                      <a:cubicBezTo>
                        <a:pt x="1575" y="7594"/>
                        <a:pt x="1662" y="7562"/>
                        <a:pt x="1749" y="7562"/>
                      </a:cubicBezTo>
                      <a:cubicBezTo>
                        <a:pt x="1835" y="7562"/>
                        <a:pt x="1922" y="7594"/>
                        <a:pt x="1985" y="7657"/>
                      </a:cubicBezTo>
                      <a:lnTo>
                        <a:pt x="2426" y="8098"/>
                      </a:lnTo>
                      <a:lnTo>
                        <a:pt x="3592" y="6963"/>
                      </a:lnTo>
                      <a:cubicBezTo>
                        <a:pt x="3655" y="6900"/>
                        <a:pt x="3741" y="6869"/>
                        <a:pt x="3828" y="6869"/>
                      </a:cubicBezTo>
                      <a:close/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9673"/>
                      </a:lnTo>
                      <a:lnTo>
                        <a:pt x="6301" y="9673"/>
                      </a:lnTo>
                      <a:lnTo>
                        <a:pt x="6301" y="10397"/>
                      </a:lnTo>
                      <a:lnTo>
                        <a:pt x="6301" y="10744"/>
                      </a:lnTo>
                      <a:lnTo>
                        <a:pt x="6270" y="10744"/>
                      </a:lnTo>
                      <a:cubicBezTo>
                        <a:pt x="6270" y="11343"/>
                        <a:pt x="6742" y="11752"/>
                        <a:pt x="7278" y="11752"/>
                      </a:cubicBezTo>
                      <a:cubicBezTo>
                        <a:pt x="7876" y="11752"/>
                        <a:pt x="8317" y="11280"/>
                        <a:pt x="8317" y="10744"/>
                      </a:cubicBezTo>
                      <a:lnTo>
                        <a:pt x="8317" y="7972"/>
                      </a:lnTo>
                      <a:lnTo>
                        <a:pt x="7498" y="8822"/>
                      </a:lnTo>
                      <a:lnTo>
                        <a:pt x="5608" y="9547"/>
                      </a:lnTo>
                      <a:cubicBezTo>
                        <a:pt x="5497" y="9576"/>
                        <a:pt x="5390" y="9590"/>
                        <a:pt x="5288" y="9590"/>
                      </a:cubicBezTo>
                      <a:cubicBezTo>
                        <a:pt x="4954" y="9590"/>
                        <a:pt x="4674" y="9441"/>
                        <a:pt x="4505" y="9200"/>
                      </a:cubicBezTo>
                      <a:cubicBezTo>
                        <a:pt x="4316" y="8980"/>
                        <a:pt x="4222" y="8665"/>
                        <a:pt x="4316" y="8255"/>
                      </a:cubicBezTo>
                      <a:lnTo>
                        <a:pt x="5041" y="6365"/>
                      </a:lnTo>
                      <a:lnTo>
                        <a:pt x="8317" y="3088"/>
                      </a:lnTo>
                      <a:lnTo>
                        <a:pt x="8317" y="2773"/>
                      </a:lnTo>
                      <a:lnTo>
                        <a:pt x="5891" y="2773"/>
                      </a:lnTo>
                      <a:cubicBezTo>
                        <a:pt x="5671" y="2773"/>
                        <a:pt x="5513" y="2616"/>
                        <a:pt x="5513" y="2427"/>
                      </a:cubicBezTo>
                      <a:lnTo>
                        <a:pt x="551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50" name="Google Shape;9376;p73">
                  <a:extLst>
                    <a:ext uri="{FF2B5EF4-FFF2-40B4-BE49-F238E27FC236}">
                      <a16:creationId xmlns:a16="http://schemas.microsoft.com/office/drawing/2014/main" id="{0C13FD42-52F2-9CE4-C593-A0B0AE63BE45}"/>
                    </a:ext>
                  </a:extLst>
                </p:cNvPr>
                <p:cNvSpPr/>
                <p:nvPr/>
              </p:nvSpPr>
              <p:spPr>
                <a:xfrm>
                  <a:off x="1185625" y="3688025"/>
                  <a:ext cx="57525" cy="5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1" h="2238" extrusionOk="0">
                      <a:moveTo>
                        <a:pt x="1072" y="1"/>
                      </a:moveTo>
                      <a:cubicBezTo>
                        <a:pt x="890" y="1"/>
                        <a:pt x="709" y="64"/>
                        <a:pt x="568" y="190"/>
                      </a:cubicBezTo>
                      <a:lnTo>
                        <a:pt x="0" y="788"/>
                      </a:lnTo>
                      <a:lnTo>
                        <a:pt x="1450" y="2238"/>
                      </a:lnTo>
                      <a:lnTo>
                        <a:pt x="2048" y="1639"/>
                      </a:lnTo>
                      <a:cubicBezTo>
                        <a:pt x="2300" y="1387"/>
                        <a:pt x="2300" y="946"/>
                        <a:pt x="2048" y="662"/>
                      </a:cubicBezTo>
                      <a:lnTo>
                        <a:pt x="1576" y="190"/>
                      </a:lnTo>
                      <a:cubicBezTo>
                        <a:pt x="1434" y="64"/>
                        <a:pt x="1253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51" name="Google Shape;9377;p73">
                  <a:extLst>
                    <a:ext uri="{FF2B5EF4-FFF2-40B4-BE49-F238E27FC236}">
                      <a16:creationId xmlns:a16="http://schemas.microsoft.com/office/drawing/2014/main" id="{7B824B61-1697-744B-AAEC-03E0FFBA600E}"/>
                    </a:ext>
                  </a:extLst>
                </p:cNvPr>
                <p:cNvSpPr/>
                <p:nvPr/>
              </p:nvSpPr>
              <p:spPr>
                <a:xfrm>
                  <a:off x="1088075" y="3795925"/>
                  <a:ext cx="46375" cy="4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801" extrusionOk="0">
                      <a:moveTo>
                        <a:pt x="594" y="1"/>
                      </a:moveTo>
                      <a:lnTo>
                        <a:pt x="59" y="1387"/>
                      </a:lnTo>
                      <a:cubicBezTo>
                        <a:pt x="0" y="1621"/>
                        <a:pt x="186" y="1800"/>
                        <a:pt x="414" y="1800"/>
                      </a:cubicBezTo>
                      <a:cubicBezTo>
                        <a:pt x="432" y="1800"/>
                        <a:pt x="450" y="1799"/>
                        <a:pt x="468" y="1797"/>
                      </a:cubicBezTo>
                      <a:lnTo>
                        <a:pt x="1855" y="1261"/>
                      </a:lnTo>
                      <a:lnTo>
                        <a:pt x="59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52" name="Google Shape;9378;p73">
                  <a:extLst>
                    <a:ext uri="{FF2B5EF4-FFF2-40B4-BE49-F238E27FC236}">
                      <a16:creationId xmlns:a16="http://schemas.microsoft.com/office/drawing/2014/main" id="{B94D91C2-3823-FD64-F5AB-48531F6C2A09}"/>
                    </a:ext>
                  </a:extLst>
                </p:cNvPr>
                <p:cNvSpPr/>
                <p:nvPr/>
              </p:nvSpPr>
              <p:spPr>
                <a:xfrm>
                  <a:off x="1112375" y="3720325"/>
                  <a:ext cx="97700" cy="9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8" h="3908" extrusionOk="0">
                      <a:moveTo>
                        <a:pt x="2426" y="1"/>
                      </a:moveTo>
                      <a:lnTo>
                        <a:pt x="1" y="2458"/>
                      </a:lnTo>
                      <a:lnTo>
                        <a:pt x="1450" y="3907"/>
                      </a:lnTo>
                      <a:lnTo>
                        <a:pt x="3907" y="1481"/>
                      </a:lnTo>
                      <a:lnTo>
                        <a:pt x="2426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53" name="Google Shape;9379;p73">
                  <a:extLst>
                    <a:ext uri="{FF2B5EF4-FFF2-40B4-BE49-F238E27FC236}">
                      <a16:creationId xmlns:a16="http://schemas.microsoft.com/office/drawing/2014/main" id="{C5F3E4E5-6680-BD3E-A32F-39F475CA232F}"/>
                    </a:ext>
                  </a:extLst>
                </p:cNvPr>
                <p:cNvSpPr/>
                <p:nvPr/>
              </p:nvSpPr>
              <p:spPr>
                <a:xfrm>
                  <a:off x="1120250" y="3623450"/>
                  <a:ext cx="47275" cy="4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1" h="1891" extrusionOk="0">
                      <a:moveTo>
                        <a:pt x="1" y="0"/>
                      </a:moveTo>
                      <a:lnTo>
                        <a:pt x="1" y="1891"/>
                      </a:lnTo>
                      <a:lnTo>
                        <a:pt x="1891" y="189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54" name="Google Shape;9380;p73">
                  <a:extLst>
                    <a:ext uri="{FF2B5EF4-FFF2-40B4-BE49-F238E27FC236}">
                      <a16:creationId xmlns:a16="http://schemas.microsoft.com/office/drawing/2014/main" id="{90402534-1F2F-8F7D-34AE-358CDD1F7202}"/>
                    </a:ext>
                  </a:extLst>
                </p:cNvPr>
                <p:cNvSpPr/>
                <p:nvPr/>
              </p:nvSpPr>
              <p:spPr>
                <a:xfrm>
                  <a:off x="946175" y="3879425"/>
                  <a:ext cx="16622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8" h="1356" extrusionOk="0">
                      <a:moveTo>
                        <a:pt x="348" y="0"/>
                      </a:moveTo>
                      <a:cubicBezTo>
                        <a:pt x="158" y="0"/>
                        <a:pt x="1" y="190"/>
                        <a:pt x="1" y="347"/>
                      </a:cubicBezTo>
                      <a:lnTo>
                        <a:pt x="1" y="694"/>
                      </a:lnTo>
                      <a:cubicBezTo>
                        <a:pt x="1" y="1040"/>
                        <a:pt x="316" y="1355"/>
                        <a:pt x="694" y="1355"/>
                      </a:cubicBezTo>
                      <a:lnTo>
                        <a:pt x="6649" y="1355"/>
                      </a:lnTo>
                      <a:cubicBezTo>
                        <a:pt x="6428" y="1103"/>
                        <a:pt x="6302" y="725"/>
                        <a:pt x="6302" y="347"/>
                      </a:cubicBezTo>
                      <a:lnTo>
                        <a:pt x="63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17" name="Google Shape;9381;p73">
                <a:extLst>
                  <a:ext uri="{FF2B5EF4-FFF2-40B4-BE49-F238E27FC236}">
                    <a16:creationId xmlns:a16="http://schemas.microsoft.com/office/drawing/2014/main" id="{02A32273-A156-871C-AE52-D59B479C11A8}"/>
                  </a:ext>
                </a:extLst>
              </p:cNvPr>
              <p:cNvGrpSpPr/>
              <p:nvPr/>
            </p:nvGrpSpPr>
            <p:grpSpPr>
              <a:xfrm>
                <a:off x="1401067" y="4983990"/>
                <a:ext cx="503276" cy="501923"/>
                <a:chOff x="944600" y="3981825"/>
                <a:chExt cx="297750" cy="296950"/>
              </a:xfrm>
              <a:grpFill/>
            </p:grpSpPr>
            <p:sp>
              <p:nvSpPr>
                <p:cNvPr id="245" name="Google Shape;9382;p73">
                  <a:extLst>
                    <a:ext uri="{FF2B5EF4-FFF2-40B4-BE49-F238E27FC236}">
                      <a16:creationId xmlns:a16="http://schemas.microsoft.com/office/drawing/2014/main" id="{92F35E80-9B9C-5D30-DA3F-E172A407EA49}"/>
                    </a:ext>
                  </a:extLst>
                </p:cNvPr>
                <p:cNvSpPr/>
                <p:nvPr/>
              </p:nvSpPr>
              <p:spPr>
                <a:xfrm>
                  <a:off x="944600" y="3981825"/>
                  <a:ext cx="297750" cy="29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878" extrusionOk="0">
                      <a:moveTo>
                        <a:pt x="6333" y="1418"/>
                      </a:moveTo>
                      <a:cubicBezTo>
                        <a:pt x="8539" y="1575"/>
                        <a:pt x="10303" y="3340"/>
                        <a:pt x="10461" y="5545"/>
                      </a:cubicBezTo>
                      <a:lnTo>
                        <a:pt x="10146" y="5545"/>
                      </a:lnTo>
                      <a:cubicBezTo>
                        <a:pt x="9957" y="5545"/>
                        <a:pt x="9799" y="5702"/>
                        <a:pt x="9799" y="5892"/>
                      </a:cubicBezTo>
                      <a:cubicBezTo>
                        <a:pt x="9799" y="6081"/>
                        <a:pt x="9957" y="6238"/>
                        <a:pt x="10146" y="6238"/>
                      </a:cubicBezTo>
                      <a:lnTo>
                        <a:pt x="10461" y="6238"/>
                      </a:lnTo>
                      <a:cubicBezTo>
                        <a:pt x="10303" y="8443"/>
                        <a:pt x="8539" y="10239"/>
                        <a:pt x="6333" y="10397"/>
                      </a:cubicBezTo>
                      <a:lnTo>
                        <a:pt x="6333" y="10082"/>
                      </a:lnTo>
                      <a:cubicBezTo>
                        <a:pt x="6333" y="9861"/>
                        <a:pt x="6176" y="9704"/>
                        <a:pt x="5955" y="9704"/>
                      </a:cubicBezTo>
                      <a:cubicBezTo>
                        <a:pt x="5766" y="9704"/>
                        <a:pt x="5609" y="9861"/>
                        <a:pt x="5609" y="10082"/>
                      </a:cubicBezTo>
                      <a:lnTo>
                        <a:pt x="5609" y="10397"/>
                      </a:lnTo>
                      <a:cubicBezTo>
                        <a:pt x="3403" y="10239"/>
                        <a:pt x="1639" y="8443"/>
                        <a:pt x="1482" y="6238"/>
                      </a:cubicBezTo>
                      <a:lnTo>
                        <a:pt x="1797" y="6238"/>
                      </a:lnTo>
                      <a:cubicBezTo>
                        <a:pt x="1986" y="6238"/>
                        <a:pt x="2143" y="6081"/>
                        <a:pt x="2143" y="5892"/>
                      </a:cubicBezTo>
                      <a:cubicBezTo>
                        <a:pt x="2143" y="5702"/>
                        <a:pt x="1986" y="5545"/>
                        <a:pt x="1797" y="5545"/>
                      </a:cubicBezTo>
                      <a:lnTo>
                        <a:pt x="1482" y="5545"/>
                      </a:lnTo>
                      <a:cubicBezTo>
                        <a:pt x="1639" y="3340"/>
                        <a:pt x="3403" y="1575"/>
                        <a:pt x="5609" y="1418"/>
                      </a:cubicBezTo>
                      <a:lnTo>
                        <a:pt x="5609" y="1733"/>
                      </a:lnTo>
                      <a:cubicBezTo>
                        <a:pt x="5609" y="1922"/>
                        <a:pt x="5766" y="2079"/>
                        <a:pt x="5955" y="2079"/>
                      </a:cubicBezTo>
                      <a:cubicBezTo>
                        <a:pt x="6176" y="2079"/>
                        <a:pt x="6333" y="1922"/>
                        <a:pt x="6333" y="1733"/>
                      </a:cubicBezTo>
                      <a:lnTo>
                        <a:pt x="6333" y="1418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9" y="126"/>
                        <a:pt x="5609" y="347"/>
                      </a:cubicBezTo>
                      <a:lnTo>
                        <a:pt x="5609" y="725"/>
                      </a:lnTo>
                      <a:cubicBezTo>
                        <a:pt x="2994" y="882"/>
                        <a:pt x="946" y="2962"/>
                        <a:pt x="757" y="5576"/>
                      </a:cubicBezTo>
                      <a:lnTo>
                        <a:pt x="379" y="5576"/>
                      </a:lnTo>
                      <a:cubicBezTo>
                        <a:pt x="158" y="5576"/>
                        <a:pt x="1" y="5734"/>
                        <a:pt x="1" y="5923"/>
                      </a:cubicBezTo>
                      <a:cubicBezTo>
                        <a:pt x="1" y="6112"/>
                        <a:pt x="158" y="6270"/>
                        <a:pt x="379" y="6270"/>
                      </a:cubicBezTo>
                      <a:lnTo>
                        <a:pt x="757" y="6270"/>
                      </a:lnTo>
                      <a:cubicBezTo>
                        <a:pt x="915" y="8884"/>
                        <a:pt x="2994" y="10932"/>
                        <a:pt x="5609" y="11121"/>
                      </a:cubicBezTo>
                      <a:lnTo>
                        <a:pt x="5609" y="11531"/>
                      </a:lnTo>
                      <a:cubicBezTo>
                        <a:pt x="5609" y="11720"/>
                        <a:pt x="5766" y="11877"/>
                        <a:pt x="5955" y="11877"/>
                      </a:cubicBezTo>
                      <a:cubicBezTo>
                        <a:pt x="6176" y="11877"/>
                        <a:pt x="6333" y="11720"/>
                        <a:pt x="6333" y="11531"/>
                      </a:cubicBezTo>
                      <a:lnTo>
                        <a:pt x="6333" y="11121"/>
                      </a:lnTo>
                      <a:cubicBezTo>
                        <a:pt x="8917" y="10964"/>
                        <a:pt x="10965" y="8884"/>
                        <a:pt x="11154" y="6270"/>
                      </a:cubicBezTo>
                      <a:lnTo>
                        <a:pt x="11563" y="6270"/>
                      </a:lnTo>
                      <a:cubicBezTo>
                        <a:pt x="11752" y="6270"/>
                        <a:pt x="11910" y="6112"/>
                        <a:pt x="11910" y="5923"/>
                      </a:cubicBezTo>
                      <a:cubicBezTo>
                        <a:pt x="11910" y="5734"/>
                        <a:pt x="11752" y="5576"/>
                        <a:pt x="11563" y="5576"/>
                      </a:cubicBezTo>
                      <a:lnTo>
                        <a:pt x="11154" y="5576"/>
                      </a:lnTo>
                      <a:cubicBezTo>
                        <a:pt x="10996" y="2962"/>
                        <a:pt x="8917" y="914"/>
                        <a:pt x="6333" y="725"/>
                      </a:cubicBezTo>
                      <a:lnTo>
                        <a:pt x="6333" y="347"/>
                      </a:lnTo>
                      <a:cubicBezTo>
                        <a:pt x="6333" y="126"/>
                        <a:pt x="6176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46" name="Google Shape;9383;p73">
                  <a:extLst>
                    <a:ext uri="{FF2B5EF4-FFF2-40B4-BE49-F238E27FC236}">
                      <a16:creationId xmlns:a16="http://schemas.microsoft.com/office/drawing/2014/main" id="{42FD3E5C-FEEE-6C4B-BACD-FF3E002E45A4}"/>
                    </a:ext>
                  </a:extLst>
                </p:cNvPr>
                <p:cNvSpPr/>
                <p:nvPr/>
              </p:nvSpPr>
              <p:spPr>
                <a:xfrm>
                  <a:off x="1058025" y="4155875"/>
                  <a:ext cx="7250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0" h="2080" extrusionOk="0">
                      <a:moveTo>
                        <a:pt x="1418" y="1"/>
                      </a:moveTo>
                      <a:cubicBezTo>
                        <a:pt x="851" y="1"/>
                        <a:pt x="316" y="347"/>
                        <a:pt x="127" y="914"/>
                      </a:cubicBezTo>
                      <a:cubicBezTo>
                        <a:pt x="1" y="1166"/>
                        <a:pt x="1" y="1450"/>
                        <a:pt x="95" y="1765"/>
                      </a:cubicBezTo>
                      <a:cubicBezTo>
                        <a:pt x="473" y="1954"/>
                        <a:pt x="946" y="2080"/>
                        <a:pt x="1418" y="2080"/>
                      </a:cubicBezTo>
                      <a:cubicBezTo>
                        <a:pt x="1891" y="2080"/>
                        <a:pt x="2332" y="1954"/>
                        <a:pt x="2773" y="1765"/>
                      </a:cubicBezTo>
                      <a:cubicBezTo>
                        <a:pt x="2899" y="1387"/>
                        <a:pt x="2805" y="946"/>
                        <a:pt x="2616" y="599"/>
                      </a:cubicBezTo>
                      <a:cubicBezTo>
                        <a:pt x="2332" y="221"/>
                        <a:pt x="1891" y="1"/>
                        <a:pt x="14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47" name="Google Shape;9384;p73">
                  <a:extLst>
                    <a:ext uri="{FF2B5EF4-FFF2-40B4-BE49-F238E27FC236}">
                      <a16:creationId xmlns:a16="http://schemas.microsoft.com/office/drawing/2014/main" id="{C6F1F83A-D590-DE3A-C128-8D580E257913}"/>
                    </a:ext>
                  </a:extLst>
                </p:cNvPr>
                <p:cNvSpPr/>
                <p:nvPr/>
              </p:nvSpPr>
              <p:spPr>
                <a:xfrm>
                  <a:off x="1076150" y="41039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693" y="0"/>
                      </a:moveTo>
                      <a:cubicBezTo>
                        <a:pt x="315" y="0"/>
                        <a:pt x="0" y="315"/>
                        <a:pt x="0" y="693"/>
                      </a:cubicBezTo>
                      <a:cubicBezTo>
                        <a:pt x="0" y="1103"/>
                        <a:pt x="315" y="1418"/>
                        <a:pt x="693" y="1418"/>
                      </a:cubicBezTo>
                      <a:cubicBezTo>
                        <a:pt x="1103" y="1355"/>
                        <a:pt x="1418" y="1040"/>
                        <a:pt x="1418" y="693"/>
                      </a:cubicBezTo>
                      <a:cubicBezTo>
                        <a:pt x="1418" y="315"/>
                        <a:pt x="1103" y="0"/>
                        <a:pt x="6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48" name="Google Shape;9385;p73">
                  <a:extLst>
                    <a:ext uri="{FF2B5EF4-FFF2-40B4-BE49-F238E27FC236}">
                      <a16:creationId xmlns:a16="http://schemas.microsoft.com/office/drawing/2014/main" id="{E728BAE1-F5D8-FDD7-7B29-F8FA5B3601A9}"/>
                    </a:ext>
                  </a:extLst>
                </p:cNvPr>
                <p:cNvSpPr/>
                <p:nvPr/>
              </p:nvSpPr>
              <p:spPr>
                <a:xfrm>
                  <a:off x="1016275" y="4051125"/>
                  <a:ext cx="155975" cy="13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5483" extrusionOk="0">
                      <a:moveTo>
                        <a:pt x="3088" y="1"/>
                      </a:moveTo>
                      <a:cubicBezTo>
                        <a:pt x="1356" y="1"/>
                        <a:pt x="1" y="1387"/>
                        <a:pt x="1" y="3120"/>
                      </a:cubicBezTo>
                      <a:cubicBezTo>
                        <a:pt x="1" y="4033"/>
                        <a:pt x="379" y="4852"/>
                        <a:pt x="1041" y="5451"/>
                      </a:cubicBezTo>
                      <a:cubicBezTo>
                        <a:pt x="1041" y="5262"/>
                        <a:pt x="1104" y="5041"/>
                        <a:pt x="1167" y="4852"/>
                      </a:cubicBezTo>
                      <a:cubicBezTo>
                        <a:pt x="1324" y="4380"/>
                        <a:pt x="1671" y="4002"/>
                        <a:pt x="2112" y="3750"/>
                      </a:cubicBezTo>
                      <a:cubicBezTo>
                        <a:pt x="1891" y="3498"/>
                        <a:pt x="1734" y="3151"/>
                        <a:pt x="1734" y="2804"/>
                      </a:cubicBezTo>
                      <a:cubicBezTo>
                        <a:pt x="1734" y="2048"/>
                        <a:pt x="2364" y="1418"/>
                        <a:pt x="3088" y="1418"/>
                      </a:cubicBezTo>
                      <a:cubicBezTo>
                        <a:pt x="3845" y="1418"/>
                        <a:pt x="4475" y="2048"/>
                        <a:pt x="4475" y="2804"/>
                      </a:cubicBezTo>
                      <a:cubicBezTo>
                        <a:pt x="4475" y="3151"/>
                        <a:pt x="4317" y="3529"/>
                        <a:pt x="4097" y="3750"/>
                      </a:cubicBezTo>
                      <a:cubicBezTo>
                        <a:pt x="4349" y="3907"/>
                        <a:pt x="4632" y="4128"/>
                        <a:pt x="4790" y="4411"/>
                      </a:cubicBezTo>
                      <a:cubicBezTo>
                        <a:pt x="4979" y="4726"/>
                        <a:pt x="5105" y="5073"/>
                        <a:pt x="5136" y="5482"/>
                      </a:cubicBezTo>
                      <a:cubicBezTo>
                        <a:pt x="5766" y="4884"/>
                        <a:pt x="6207" y="4096"/>
                        <a:pt x="6207" y="3151"/>
                      </a:cubicBezTo>
                      <a:cubicBezTo>
                        <a:pt x="6239" y="1418"/>
                        <a:pt x="4821" y="1"/>
                        <a:pt x="3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18" name="Google Shape;9386;p73">
                <a:extLst>
                  <a:ext uri="{FF2B5EF4-FFF2-40B4-BE49-F238E27FC236}">
                    <a16:creationId xmlns:a16="http://schemas.microsoft.com/office/drawing/2014/main" id="{6B9FC4D8-F8CC-E309-1CC9-D0312C57DCAE}"/>
                  </a:ext>
                </a:extLst>
              </p:cNvPr>
              <p:cNvGrpSpPr/>
              <p:nvPr/>
            </p:nvGrpSpPr>
            <p:grpSpPr>
              <a:xfrm>
                <a:off x="4571286" y="3748557"/>
                <a:ext cx="500612" cy="499261"/>
                <a:chOff x="2768750" y="3227275"/>
                <a:chExt cx="296175" cy="295375"/>
              </a:xfrm>
              <a:grpFill/>
            </p:grpSpPr>
            <p:sp>
              <p:nvSpPr>
                <p:cNvPr id="237" name="Google Shape;9387;p73">
                  <a:extLst>
                    <a:ext uri="{FF2B5EF4-FFF2-40B4-BE49-F238E27FC236}">
                      <a16:creationId xmlns:a16="http://schemas.microsoft.com/office/drawing/2014/main" id="{F4A22518-38A1-2005-2A1D-477FFAF3E76E}"/>
                    </a:ext>
                  </a:extLst>
                </p:cNvPr>
                <p:cNvSpPr/>
                <p:nvPr/>
              </p:nvSpPr>
              <p:spPr>
                <a:xfrm>
                  <a:off x="2882950" y="3227275"/>
                  <a:ext cx="68550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2773" extrusionOk="0">
                      <a:moveTo>
                        <a:pt x="1355" y="1"/>
                      </a:moveTo>
                      <a:cubicBezTo>
                        <a:pt x="631" y="1"/>
                        <a:pt x="1" y="631"/>
                        <a:pt x="1" y="1387"/>
                      </a:cubicBezTo>
                      <a:cubicBezTo>
                        <a:pt x="1" y="2143"/>
                        <a:pt x="631" y="2773"/>
                        <a:pt x="1355" y="2773"/>
                      </a:cubicBezTo>
                      <a:cubicBezTo>
                        <a:pt x="2111" y="2773"/>
                        <a:pt x="2742" y="2174"/>
                        <a:pt x="2742" y="1387"/>
                      </a:cubicBezTo>
                      <a:cubicBezTo>
                        <a:pt x="2742" y="631"/>
                        <a:pt x="2111" y="1"/>
                        <a:pt x="135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38" name="Google Shape;9388;p73">
                  <a:extLst>
                    <a:ext uri="{FF2B5EF4-FFF2-40B4-BE49-F238E27FC236}">
                      <a16:creationId xmlns:a16="http://schemas.microsoft.com/office/drawing/2014/main" id="{248B29A0-C313-9114-CDC6-EDA6647275D1}"/>
                    </a:ext>
                  </a:extLst>
                </p:cNvPr>
                <p:cNvSpPr/>
                <p:nvPr/>
              </p:nvSpPr>
              <p:spPr>
                <a:xfrm>
                  <a:off x="2856175" y="3436000"/>
                  <a:ext cx="173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694" y="1386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39" name="Google Shape;9389;p73">
                  <a:extLst>
                    <a:ext uri="{FF2B5EF4-FFF2-40B4-BE49-F238E27FC236}">
                      <a16:creationId xmlns:a16="http://schemas.microsoft.com/office/drawing/2014/main" id="{2AEC829A-C824-8CA2-03BE-3E31354E9F89}"/>
                    </a:ext>
                  </a:extLst>
                </p:cNvPr>
                <p:cNvSpPr/>
                <p:nvPr/>
              </p:nvSpPr>
              <p:spPr>
                <a:xfrm>
                  <a:off x="2890050" y="3436000"/>
                  <a:ext cx="1812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725" y="1386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40" name="Google Shape;9390;p73">
                  <a:extLst>
                    <a:ext uri="{FF2B5EF4-FFF2-40B4-BE49-F238E27FC236}">
                      <a16:creationId xmlns:a16="http://schemas.microsoft.com/office/drawing/2014/main" id="{4B1B65DC-7ACA-8EF3-8390-C4554901E354}"/>
                    </a:ext>
                  </a:extLst>
                </p:cNvPr>
                <p:cNvSpPr/>
                <p:nvPr/>
              </p:nvSpPr>
              <p:spPr>
                <a:xfrm>
                  <a:off x="2821525" y="3436000"/>
                  <a:ext cx="173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693" y="1386"/>
                      </a:lnTo>
                      <a:lnTo>
                        <a:pt x="6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41" name="Google Shape;9391;p73">
                  <a:extLst>
                    <a:ext uri="{FF2B5EF4-FFF2-40B4-BE49-F238E27FC236}">
                      <a16:creationId xmlns:a16="http://schemas.microsoft.com/office/drawing/2014/main" id="{58453DCC-D0A7-71E6-64C9-7984A0110017}"/>
                    </a:ext>
                  </a:extLst>
                </p:cNvPr>
                <p:cNvSpPr/>
                <p:nvPr/>
              </p:nvSpPr>
              <p:spPr>
                <a:xfrm>
                  <a:off x="2924700" y="3436000"/>
                  <a:ext cx="3467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1387" y="1386"/>
                      </a:lnTo>
                      <a:lnTo>
                        <a:pt x="138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42" name="Google Shape;9392;p73">
                  <a:extLst>
                    <a:ext uri="{FF2B5EF4-FFF2-40B4-BE49-F238E27FC236}">
                      <a16:creationId xmlns:a16="http://schemas.microsoft.com/office/drawing/2014/main" id="{86324C10-A19F-DE3F-2894-875CB3898BEF}"/>
                    </a:ext>
                  </a:extLst>
                </p:cNvPr>
                <p:cNvSpPr/>
                <p:nvPr/>
              </p:nvSpPr>
              <p:spPr>
                <a:xfrm>
                  <a:off x="2768750" y="3384800"/>
                  <a:ext cx="244175" cy="1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" h="5514" extrusionOk="0">
                      <a:moveTo>
                        <a:pt x="7971" y="1387"/>
                      </a:moveTo>
                      <a:cubicBezTo>
                        <a:pt x="8192" y="1387"/>
                        <a:pt x="8349" y="1544"/>
                        <a:pt x="8349" y="1733"/>
                      </a:cubicBezTo>
                      <a:lnTo>
                        <a:pt x="8349" y="3813"/>
                      </a:lnTo>
                      <a:cubicBezTo>
                        <a:pt x="8349" y="4033"/>
                        <a:pt x="8192" y="4191"/>
                        <a:pt x="7971" y="4191"/>
                      </a:cubicBezTo>
                      <a:lnTo>
                        <a:pt x="1765" y="4191"/>
                      </a:lnTo>
                      <a:cubicBezTo>
                        <a:pt x="1576" y="4191"/>
                        <a:pt x="1418" y="4033"/>
                        <a:pt x="1418" y="3813"/>
                      </a:cubicBezTo>
                      <a:lnTo>
                        <a:pt x="1418" y="1733"/>
                      </a:lnTo>
                      <a:cubicBezTo>
                        <a:pt x="1418" y="1544"/>
                        <a:pt x="1576" y="1387"/>
                        <a:pt x="1765" y="1387"/>
                      </a:cubicBezTo>
                      <a:close/>
                      <a:moveTo>
                        <a:pt x="1040" y="0"/>
                      </a:moveTo>
                      <a:cubicBezTo>
                        <a:pt x="473" y="0"/>
                        <a:pt x="32" y="473"/>
                        <a:pt x="32" y="1040"/>
                      </a:cubicBezTo>
                      <a:lnTo>
                        <a:pt x="32" y="4506"/>
                      </a:lnTo>
                      <a:cubicBezTo>
                        <a:pt x="0" y="5073"/>
                        <a:pt x="473" y="5514"/>
                        <a:pt x="1040" y="5514"/>
                      </a:cubicBezTo>
                      <a:lnTo>
                        <a:pt x="8727" y="5514"/>
                      </a:lnTo>
                      <a:cubicBezTo>
                        <a:pt x="9326" y="5514"/>
                        <a:pt x="9767" y="5041"/>
                        <a:pt x="9767" y="4506"/>
                      </a:cubicBezTo>
                      <a:lnTo>
                        <a:pt x="9767" y="1040"/>
                      </a:lnTo>
                      <a:cubicBezTo>
                        <a:pt x="9767" y="442"/>
                        <a:pt x="9294" y="0"/>
                        <a:pt x="87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43" name="Google Shape;9393;p73">
                  <a:extLst>
                    <a:ext uri="{FF2B5EF4-FFF2-40B4-BE49-F238E27FC236}">
                      <a16:creationId xmlns:a16="http://schemas.microsoft.com/office/drawing/2014/main" id="{75BFD1BE-4180-8008-951B-57E036C986CD}"/>
                    </a:ext>
                  </a:extLst>
                </p:cNvPr>
                <p:cNvSpPr/>
                <p:nvPr/>
              </p:nvSpPr>
              <p:spPr>
                <a:xfrm>
                  <a:off x="3030250" y="3419450"/>
                  <a:ext cx="3467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2742" extrusionOk="0">
                      <a:moveTo>
                        <a:pt x="0" y="1"/>
                      </a:moveTo>
                      <a:lnTo>
                        <a:pt x="0" y="2742"/>
                      </a:lnTo>
                      <a:lnTo>
                        <a:pt x="1040" y="2742"/>
                      </a:lnTo>
                      <a:cubicBezTo>
                        <a:pt x="1229" y="2742"/>
                        <a:pt x="1386" y="2584"/>
                        <a:pt x="1386" y="2395"/>
                      </a:cubicBezTo>
                      <a:lnTo>
                        <a:pt x="1386" y="347"/>
                      </a:lnTo>
                      <a:cubicBezTo>
                        <a:pt x="1386" y="158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44" name="Google Shape;9394;p73">
                  <a:extLst>
                    <a:ext uri="{FF2B5EF4-FFF2-40B4-BE49-F238E27FC236}">
                      <a16:creationId xmlns:a16="http://schemas.microsoft.com/office/drawing/2014/main" id="{36CA9826-7089-AA15-4FDA-2BEB2BBC1492}"/>
                    </a:ext>
                  </a:extLst>
                </p:cNvPr>
                <p:cNvSpPr/>
                <p:nvPr/>
              </p:nvSpPr>
              <p:spPr>
                <a:xfrm>
                  <a:off x="2856175" y="3294225"/>
                  <a:ext cx="122100" cy="7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931" extrusionOk="0">
                      <a:moveTo>
                        <a:pt x="820" y="0"/>
                      </a:moveTo>
                      <a:cubicBezTo>
                        <a:pt x="316" y="473"/>
                        <a:pt x="0" y="1103"/>
                        <a:pt x="0" y="1828"/>
                      </a:cubicBezTo>
                      <a:lnTo>
                        <a:pt x="0" y="2552"/>
                      </a:lnTo>
                      <a:cubicBezTo>
                        <a:pt x="0" y="2773"/>
                        <a:pt x="158" y="2930"/>
                        <a:pt x="347" y="2930"/>
                      </a:cubicBezTo>
                      <a:lnTo>
                        <a:pt x="4506" y="2930"/>
                      </a:lnTo>
                      <a:cubicBezTo>
                        <a:pt x="4726" y="2930"/>
                        <a:pt x="4884" y="2773"/>
                        <a:pt x="4884" y="2552"/>
                      </a:cubicBezTo>
                      <a:lnTo>
                        <a:pt x="4884" y="1828"/>
                      </a:lnTo>
                      <a:cubicBezTo>
                        <a:pt x="4884" y="1103"/>
                        <a:pt x="4569" y="441"/>
                        <a:pt x="4033" y="0"/>
                      </a:cubicBezTo>
                      <a:cubicBezTo>
                        <a:pt x="3655" y="473"/>
                        <a:pt x="3088" y="788"/>
                        <a:pt x="2426" y="788"/>
                      </a:cubicBezTo>
                      <a:cubicBezTo>
                        <a:pt x="1765" y="788"/>
                        <a:pt x="1198" y="473"/>
                        <a:pt x="82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19" name="Google Shape;9395;p73">
                <a:extLst>
                  <a:ext uri="{FF2B5EF4-FFF2-40B4-BE49-F238E27FC236}">
                    <a16:creationId xmlns:a16="http://schemas.microsoft.com/office/drawing/2014/main" id="{D5539E27-32F8-9BF6-757A-2B7F531F09C3}"/>
                  </a:ext>
                </a:extLst>
              </p:cNvPr>
              <p:cNvGrpSpPr/>
              <p:nvPr/>
            </p:nvGrpSpPr>
            <p:grpSpPr>
              <a:xfrm>
                <a:off x="4601244" y="4379003"/>
                <a:ext cx="440694" cy="498458"/>
                <a:chOff x="2786075" y="3591800"/>
                <a:chExt cx="260725" cy="294900"/>
              </a:xfrm>
              <a:grpFill/>
            </p:grpSpPr>
            <p:sp>
              <p:nvSpPr>
                <p:cNvPr id="232" name="Google Shape;9396;p73">
                  <a:extLst>
                    <a:ext uri="{FF2B5EF4-FFF2-40B4-BE49-F238E27FC236}">
                      <a16:creationId xmlns:a16="http://schemas.microsoft.com/office/drawing/2014/main" id="{6163A2E5-E57A-CC1F-FDB3-C2F32E9D47C1}"/>
                    </a:ext>
                  </a:extLst>
                </p:cNvPr>
                <p:cNvSpPr/>
                <p:nvPr/>
              </p:nvSpPr>
              <p:spPr>
                <a:xfrm>
                  <a:off x="2898700" y="36770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694" y="1"/>
                      </a:moveTo>
                      <a:cubicBezTo>
                        <a:pt x="316" y="1"/>
                        <a:pt x="1" y="316"/>
                        <a:pt x="1" y="725"/>
                      </a:cubicBezTo>
                      <a:cubicBezTo>
                        <a:pt x="1" y="1103"/>
                        <a:pt x="316" y="1418"/>
                        <a:pt x="694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6"/>
                        <a:pt x="1103" y="1"/>
                        <a:pt x="69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33" name="Google Shape;9397;p73">
                  <a:extLst>
                    <a:ext uri="{FF2B5EF4-FFF2-40B4-BE49-F238E27FC236}">
                      <a16:creationId xmlns:a16="http://schemas.microsoft.com/office/drawing/2014/main" id="{677C7693-6DBE-021C-99FC-1367BCD3F4C5}"/>
                    </a:ext>
                  </a:extLst>
                </p:cNvPr>
                <p:cNvSpPr/>
                <p:nvPr/>
              </p:nvSpPr>
              <p:spPr>
                <a:xfrm>
                  <a:off x="2883750" y="3729775"/>
                  <a:ext cx="6697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1356" extrusionOk="0">
                      <a:moveTo>
                        <a:pt x="1323" y="1"/>
                      </a:moveTo>
                      <a:cubicBezTo>
                        <a:pt x="693" y="1"/>
                        <a:pt x="189" y="379"/>
                        <a:pt x="0" y="977"/>
                      </a:cubicBezTo>
                      <a:cubicBezTo>
                        <a:pt x="378" y="1198"/>
                        <a:pt x="819" y="1355"/>
                        <a:pt x="1323" y="1355"/>
                      </a:cubicBezTo>
                      <a:cubicBezTo>
                        <a:pt x="1796" y="1355"/>
                        <a:pt x="2269" y="1198"/>
                        <a:pt x="2678" y="977"/>
                      </a:cubicBezTo>
                      <a:cubicBezTo>
                        <a:pt x="2489" y="410"/>
                        <a:pt x="1922" y="1"/>
                        <a:pt x="13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34" name="Google Shape;9398;p73">
                  <a:extLst>
                    <a:ext uri="{FF2B5EF4-FFF2-40B4-BE49-F238E27FC236}">
                      <a16:creationId xmlns:a16="http://schemas.microsoft.com/office/drawing/2014/main" id="{7AD9F20A-ED6B-99A2-699C-D8508F610453}"/>
                    </a:ext>
                  </a:extLst>
                </p:cNvPr>
                <p:cNvSpPr/>
                <p:nvPr/>
              </p:nvSpPr>
              <p:spPr>
                <a:xfrm>
                  <a:off x="2855375" y="3643150"/>
                  <a:ext cx="122125" cy="9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3939" extrusionOk="0">
                      <a:moveTo>
                        <a:pt x="2458" y="0"/>
                      </a:moveTo>
                      <a:cubicBezTo>
                        <a:pt x="1198" y="0"/>
                        <a:pt x="222" y="977"/>
                        <a:pt x="64" y="2079"/>
                      </a:cubicBezTo>
                      <a:cubicBezTo>
                        <a:pt x="1" y="2741"/>
                        <a:pt x="159" y="3371"/>
                        <a:pt x="600" y="3938"/>
                      </a:cubicBezTo>
                      <a:cubicBezTo>
                        <a:pt x="820" y="3529"/>
                        <a:pt x="1135" y="3214"/>
                        <a:pt x="1482" y="3025"/>
                      </a:cubicBezTo>
                      <a:cubicBezTo>
                        <a:pt x="1230" y="2772"/>
                        <a:pt x="1072" y="2426"/>
                        <a:pt x="1072" y="2079"/>
                      </a:cubicBezTo>
                      <a:cubicBezTo>
                        <a:pt x="1072" y="1323"/>
                        <a:pt x="1734" y="693"/>
                        <a:pt x="2458" y="693"/>
                      </a:cubicBezTo>
                      <a:cubicBezTo>
                        <a:pt x="3214" y="693"/>
                        <a:pt x="3845" y="1323"/>
                        <a:pt x="3845" y="2079"/>
                      </a:cubicBezTo>
                      <a:cubicBezTo>
                        <a:pt x="3845" y="2426"/>
                        <a:pt x="3687" y="2772"/>
                        <a:pt x="3435" y="3025"/>
                      </a:cubicBezTo>
                      <a:cubicBezTo>
                        <a:pt x="3845" y="3214"/>
                        <a:pt x="4128" y="3529"/>
                        <a:pt x="4317" y="3938"/>
                      </a:cubicBezTo>
                      <a:cubicBezTo>
                        <a:pt x="4695" y="3466"/>
                        <a:pt x="4853" y="2930"/>
                        <a:pt x="4853" y="2394"/>
                      </a:cubicBezTo>
                      <a:cubicBezTo>
                        <a:pt x="4884" y="1103"/>
                        <a:pt x="3813" y="0"/>
                        <a:pt x="24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35" name="Google Shape;9399;p73">
                  <a:extLst>
                    <a:ext uri="{FF2B5EF4-FFF2-40B4-BE49-F238E27FC236}">
                      <a16:creationId xmlns:a16="http://schemas.microsoft.com/office/drawing/2014/main" id="{3DB2F9EF-6662-FE28-1467-7FE126AA4B2C}"/>
                    </a:ext>
                  </a:extLst>
                </p:cNvPr>
                <p:cNvSpPr/>
                <p:nvPr/>
              </p:nvSpPr>
              <p:spPr>
                <a:xfrm>
                  <a:off x="2801050" y="3591800"/>
                  <a:ext cx="229225" cy="25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9" h="10340" extrusionOk="0">
                      <a:moveTo>
                        <a:pt x="4679" y="1327"/>
                      </a:moveTo>
                      <a:cubicBezTo>
                        <a:pt x="6369" y="1327"/>
                        <a:pt x="7750" y="2741"/>
                        <a:pt x="7750" y="4448"/>
                      </a:cubicBezTo>
                      <a:cubicBezTo>
                        <a:pt x="7750" y="6244"/>
                        <a:pt x="6301" y="7599"/>
                        <a:pt x="4631" y="7599"/>
                      </a:cubicBezTo>
                      <a:cubicBezTo>
                        <a:pt x="2836" y="7599"/>
                        <a:pt x="1292" y="5961"/>
                        <a:pt x="1575" y="4039"/>
                      </a:cubicBezTo>
                      <a:cubicBezTo>
                        <a:pt x="1764" y="2716"/>
                        <a:pt x="2867" y="1550"/>
                        <a:pt x="4222" y="1361"/>
                      </a:cubicBezTo>
                      <a:cubicBezTo>
                        <a:pt x="4376" y="1338"/>
                        <a:pt x="4529" y="1327"/>
                        <a:pt x="4679" y="1327"/>
                      </a:cubicBezTo>
                      <a:close/>
                      <a:moveTo>
                        <a:pt x="4597" y="0"/>
                      </a:moveTo>
                      <a:cubicBezTo>
                        <a:pt x="4401" y="0"/>
                        <a:pt x="4202" y="13"/>
                        <a:pt x="4001" y="38"/>
                      </a:cubicBezTo>
                      <a:cubicBezTo>
                        <a:pt x="1985" y="290"/>
                        <a:pt x="378" y="1928"/>
                        <a:pt x="158" y="3913"/>
                      </a:cubicBezTo>
                      <a:cubicBezTo>
                        <a:pt x="0" y="5110"/>
                        <a:pt x="315" y="6244"/>
                        <a:pt x="1008" y="7189"/>
                      </a:cubicBezTo>
                      <a:cubicBezTo>
                        <a:pt x="1197" y="7473"/>
                        <a:pt x="1449" y="7756"/>
                        <a:pt x="1670" y="7945"/>
                      </a:cubicBezTo>
                      <a:lnTo>
                        <a:pt x="4411" y="10277"/>
                      </a:lnTo>
                      <a:cubicBezTo>
                        <a:pt x="4474" y="10308"/>
                        <a:pt x="4568" y="10340"/>
                        <a:pt x="4631" y="10340"/>
                      </a:cubicBezTo>
                      <a:cubicBezTo>
                        <a:pt x="4726" y="10340"/>
                        <a:pt x="4789" y="10308"/>
                        <a:pt x="4883" y="10277"/>
                      </a:cubicBezTo>
                      <a:lnTo>
                        <a:pt x="7593" y="7945"/>
                      </a:lnTo>
                      <a:cubicBezTo>
                        <a:pt x="7845" y="7756"/>
                        <a:pt x="8065" y="7473"/>
                        <a:pt x="8254" y="7189"/>
                      </a:cubicBezTo>
                      <a:cubicBezTo>
                        <a:pt x="8853" y="6402"/>
                        <a:pt x="9168" y="5457"/>
                        <a:pt x="9168" y="4480"/>
                      </a:cubicBezTo>
                      <a:cubicBezTo>
                        <a:pt x="9139" y="1996"/>
                        <a:pt x="7104" y="0"/>
                        <a:pt x="45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36" name="Google Shape;9400;p73">
                  <a:extLst>
                    <a:ext uri="{FF2B5EF4-FFF2-40B4-BE49-F238E27FC236}">
                      <a16:creationId xmlns:a16="http://schemas.microsoft.com/office/drawing/2014/main" id="{A2CE2895-C4F2-C679-6B62-61BD24F1B6CB}"/>
                    </a:ext>
                  </a:extLst>
                </p:cNvPr>
                <p:cNvSpPr/>
                <p:nvPr/>
              </p:nvSpPr>
              <p:spPr>
                <a:xfrm>
                  <a:off x="2786075" y="3800675"/>
                  <a:ext cx="260725" cy="8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9" h="3441" extrusionOk="0">
                      <a:moveTo>
                        <a:pt x="1702" y="0"/>
                      </a:moveTo>
                      <a:cubicBezTo>
                        <a:pt x="1576" y="0"/>
                        <a:pt x="1513" y="63"/>
                        <a:pt x="1418" y="189"/>
                      </a:cubicBezTo>
                      <a:lnTo>
                        <a:pt x="32" y="2930"/>
                      </a:lnTo>
                      <a:cubicBezTo>
                        <a:pt x="1" y="3056"/>
                        <a:pt x="1" y="3213"/>
                        <a:pt x="32" y="3308"/>
                      </a:cubicBezTo>
                      <a:cubicBezTo>
                        <a:pt x="95" y="3371"/>
                        <a:pt x="190" y="3434"/>
                        <a:pt x="316" y="3434"/>
                      </a:cubicBezTo>
                      <a:lnTo>
                        <a:pt x="10019" y="3434"/>
                      </a:lnTo>
                      <a:cubicBezTo>
                        <a:pt x="10045" y="3438"/>
                        <a:pt x="10070" y="3440"/>
                        <a:pt x="10093" y="3440"/>
                      </a:cubicBezTo>
                      <a:cubicBezTo>
                        <a:pt x="10241" y="3440"/>
                        <a:pt x="10338" y="3362"/>
                        <a:pt x="10366" y="3308"/>
                      </a:cubicBezTo>
                      <a:cubicBezTo>
                        <a:pt x="10429" y="3182"/>
                        <a:pt x="10429" y="3056"/>
                        <a:pt x="10366" y="2930"/>
                      </a:cubicBezTo>
                      <a:lnTo>
                        <a:pt x="8979" y="189"/>
                      </a:lnTo>
                      <a:cubicBezTo>
                        <a:pt x="8948" y="63"/>
                        <a:pt x="8822" y="32"/>
                        <a:pt x="8696" y="0"/>
                      </a:cubicBezTo>
                      <a:lnTo>
                        <a:pt x="8601" y="95"/>
                      </a:lnTo>
                      <a:lnTo>
                        <a:pt x="5860" y="2426"/>
                      </a:lnTo>
                      <a:cubicBezTo>
                        <a:pt x="5671" y="2583"/>
                        <a:pt x="5451" y="2678"/>
                        <a:pt x="5199" y="2678"/>
                      </a:cubicBezTo>
                      <a:cubicBezTo>
                        <a:pt x="4978" y="2678"/>
                        <a:pt x="4726" y="2583"/>
                        <a:pt x="4537" y="2426"/>
                      </a:cubicBezTo>
                      <a:lnTo>
                        <a:pt x="1828" y="95"/>
                      </a:lnTo>
                      <a:lnTo>
                        <a:pt x="17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20" name="Google Shape;9401;p73">
                <a:extLst>
                  <a:ext uri="{FF2B5EF4-FFF2-40B4-BE49-F238E27FC236}">
                    <a16:creationId xmlns:a16="http://schemas.microsoft.com/office/drawing/2014/main" id="{086287FE-9056-15F5-1C4A-78EB05658BCA}"/>
                  </a:ext>
                </a:extLst>
              </p:cNvPr>
              <p:cNvGrpSpPr/>
              <p:nvPr/>
            </p:nvGrpSpPr>
            <p:grpSpPr>
              <a:xfrm>
                <a:off x="4659158" y="4984646"/>
                <a:ext cx="324868" cy="500612"/>
                <a:chOff x="2819150" y="3955025"/>
                <a:chExt cx="192200" cy="296175"/>
              </a:xfrm>
              <a:grpFill/>
            </p:grpSpPr>
            <p:sp>
              <p:nvSpPr>
                <p:cNvPr id="228" name="Google Shape;9402;p73">
                  <a:extLst>
                    <a:ext uri="{FF2B5EF4-FFF2-40B4-BE49-F238E27FC236}">
                      <a16:creationId xmlns:a16="http://schemas.microsoft.com/office/drawing/2014/main" id="{C9FFB844-B17D-D67C-6CB1-52D65AAAADC6}"/>
                    </a:ext>
                  </a:extLst>
                </p:cNvPr>
                <p:cNvSpPr/>
                <p:nvPr/>
              </p:nvSpPr>
              <p:spPr>
                <a:xfrm>
                  <a:off x="2856175" y="4007025"/>
                  <a:ext cx="122100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805" extrusionOk="0">
                      <a:moveTo>
                        <a:pt x="1324" y="0"/>
                      </a:moveTo>
                      <a:cubicBezTo>
                        <a:pt x="631" y="0"/>
                        <a:pt x="127" y="725"/>
                        <a:pt x="347" y="1386"/>
                      </a:cubicBezTo>
                      <a:lnTo>
                        <a:pt x="599" y="2080"/>
                      </a:lnTo>
                      <a:lnTo>
                        <a:pt x="379" y="2080"/>
                      </a:lnTo>
                      <a:cubicBezTo>
                        <a:pt x="158" y="2080"/>
                        <a:pt x="0" y="2237"/>
                        <a:pt x="0" y="2458"/>
                      </a:cubicBezTo>
                      <a:cubicBezTo>
                        <a:pt x="0" y="2647"/>
                        <a:pt x="158" y="2804"/>
                        <a:pt x="347" y="2804"/>
                      </a:cubicBezTo>
                      <a:lnTo>
                        <a:pt x="4506" y="2804"/>
                      </a:lnTo>
                      <a:cubicBezTo>
                        <a:pt x="4726" y="2804"/>
                        <a:pt x="4884" y="2647"/>
                        <a:pt x="4884" y="2458"/>
                      </a:cubicBezTo>
                      <a:cubicBezTo>
                        <a:pt x="4884" y="2237"/>
                        <a:pt x="4726" y="2080"/>
                        <a:pt x="4506" y="2080"/>
                      </a:cubicBezTo>
                      <a:lnTo>
                        <a:pt x="4317" y="2080"/>
                      </a:lnTo>
                      <a:lnTo>
                        <a:pt x="4569" y="1386"/>
                      </a:lnTo>
                      <a:cubicBezTo>
                        <a:pt x="4789" y="725"/>
                        <a:pt x="4285" y="0"/>
                        <a:pt x="35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29" name="Google Shape;9403;p73">
                  <a:extLst>
                    <a:ext uri="{FF2B5EF4-FFF2-40B4-BE49-F238E27FC236}">
                      <a16:creationId xmlns:a16="http://schemas.microsoft.com/office/drawing/2014/main" id="{B41E7AF1-CFE9-F1CF-577E-1460B593E195}"/>
                    </a:ext>
                  </a:extLst>
                </p:cNvPr>
                <p:cNvSpPr/>
                <p:nvPr/>
              </p:nvSpPr>
              <p:spPr>
                <a:xfrm>
                  <a:off x="2819150" y="4180300"/>
                  <a:ext cx="192200" cy="7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" h="2836" extrusionOk="0">
                      <a:moveTo>
                        <a:pt x="1418" y="0"/>
                      </a:moveTo>
                      <a:cubicBezTo>
                        <a:pt x="1040" y="0"/>
                        <a:pt x="725" y="315"/>
                        <a:pt x="725" y="725"/>
                      </a:cubicBezTo>
                      <a:lnTo>
                        <a:pt x="725" y="1418"/>
                      </a:lnTo>
                      <a:cubicBezTo>
                        <a:pt x="316" y="1418"/>
                        <a:pt x="1" y="1733"/>
                        <a:pt x="1" y="2143"/>
                      </a:cubicBezTo>
                      <a:lnTo>
                        <a:pt x="1" y="2489"/>
                      </a:lnTo>
                      <a:cubicBezTo>
                        <a:pt x="1" y="2678"/>
                        <a:pt x="158" y="2836"/>
                        <a:pt x="379" y="2836"/>
                      </a:cubicBezTo>
                      <a:lnTo>
                        <a:pt x="7310" y="2836"/>
                      </a:lnTo>
                      <a:cubicBezTo>
                        <a:pt x="7530" y="2804"/>
                        <a:pt x="7688" y="2678"/>
                        <a:pt x="7688" y="2489"/>
                      </a:cubicBezTo>
                      <a:lnTo>
                        <a:pt x="7688" y="2143"/>
                      </a:lnTo>
                      <a:cubicBezTo>
                        <a:pt x="7688" y="1733"/>
                        <a:pt x="7373" y="1418"/>
                        <a:pt x="6995" y="1418"/>
                      </a:cubicBezTo>
                      <a:lnTo>
                        <a:pt x="6995" y="725"/>
                      </a:lnTo>
                      <a:cubicBezTo>
                        <a:pt x="6995" y="315"/>
                        <a:pt x="6680" y="0"/>
                        <a:pt x="62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30" name="Google Shape;9404;p73">
                  <a:extLst>
                    <a:ext uri="{FF2B5EF4-FFF2-40B4-BE49-F238E27FC236}">
                      <a16:creationId xmlns:a16="http://schemas.microsoft.com/office/drawing/2014/main" id="{6B91EEBB-372B-18B1-0848-AE280F3E27B4}"/>
                    </a:ext>
                  </a:extLst>
                </p:cNvPr>
                <p:cNvSpPr/>
                <p:nvPr/>
              </p:nvSpPr>
              <p:spPr>
                <a:xfrm>
                  <a:off x="2882950" y="3955025"/>
                  <a:ext cx="685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1419" extrusionOk="0">
                      <a:moveTo>
                        <a:pt x="1355" y="1"/>
                      </a:moveTo>
                      <a:cubicBezTo>
                        <a:pt x="1166" y="1"/>
                        <a:pt x="1009" y="158"/>
                        <a:pt x="1009" y="348"/>
                      </a:cubicBezTo>
                      <a:lnTo>
                        <a:pt x="1009" y="726"/>
                      </a:lnTo>
                      <a:cubicBezTo>
                        <a:pt x="568" y="820"/>
                        <a:pt x="221" y="1072"/>
                        <a:pt x="1" y="1419"/>
                      </a:cubicBezTo>
                      <a:lnTo>
                        <a:pt x="2742" y="1419"/>
                      </a:lnTo>
                      <a:cubicBezTo>
                        <a:pt x="2521" y="1104"/>
                        <a:pt x="2111" y="852"/>
                        <a:pt x="1733" y="726"/>
                      </a:cubicBezTo>
                      <a:lnTo>
                        <a:pt x="1733" y="348"/>
                      </a:lnTo>
                      <a:cubicBezTo>
                        <a:pt x="1670" y="158"/>
                        <a:pt x="1513" y="1"/>
                        <a:pt x="135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31" name="Google Shape;9405;p73">
                  <a:extLst>
                    <a:ext uri="{FF2B5EF4-FFF2-40B4-BE49-F238E27FC236}">
                      <a16:creationId xmlns:a16="http://schemas.microsoft.com/office/drawing/2014/main" id="{5C9A7730-5F87-21F8-8EDD-4A042D247358}"/>
                    </a:ext>
                  </a:extLst>
                </p:cNvPr>
                <p:cNvSpPr/>
                <p:nvPr/>
              </p:nvSpPr>
              <p:spPr>
                <a:xfrm>
                  <a:off x="2856975" y="4093650"/>
                  <a:ext cx="118950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8" h="2805" extrusionOk="0">
                      <a:moveTo>
                        <a:pt x="473" y="1"/>
                      </a:moveTo>
                      <a:lnTo>
                        <a:pt x="0" y="2805"/>
                      </a:lnTo>
                      <a:lnTo>
                        <a:pt x="4757" y="2805"/>
                      </a:lnTo>
                      <a:lnTo>
                        <a:pt x="428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21" name="Google Shape;9406;p73">
                <a:extLst>
                  <a:ext uri="{FF2B5EF4-FFF2-40B4-BE49-F238E27FC236}">
                    <a16:creationId xmlns:a16="http://schemas.microsoft.com/office/drawing/2014/main" id="{B6B40550-1924-F644-9AC1-08D226365867}"/>
                  </a:ext>
                </a:extLst>
              </p:cNvPr>
              <p:cNvGrpSpPr/>
              <p:nvPr/>
            </p:nvGrpSpPr>
            <p:grpSpPr>
              <a:xfrm>
                <a:off x="7743692" y="3749212"/>
                <a:ext cx="499261" cy="497951"/>
                <a:chOff x="4629125" y="3235150"/>
                <a:chExt cx="295375" cy="294600"/>
              </a:xfrm>
              <a:grpFill/>
            </p:grpSpPr>
            <p:sp>
              <p:nvSpPr>
                <p:cNvPr id="223" name="Google Shape;9407;p73">
                  <a:extLst>
                    <a:ext uri="{FF2B5EF4-FFF2-40B4-BE49-F238E27FC236}">
                      <a16:creationId xmlns:a16="http://schemas.microsoft.com/office/drawing/2014/main" id="{F1DBB461-E132-16C7-0D92-4520D28F470D}"/>
                    </a:ext>
                  </a:extLst>
                </p:cNvPr>
                <p:cNvSpPr/>
                <p:nvPr/>
              </p:nvSpPr>
              <p:spPr>
                <a:xfrm>
                  <a:off x="4696850" y="33911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725" y="1"/>
                      </a:moveTo>
                      <a:cubicBezTo>
                        <a:pt x="316" y="1"/>
                        <a:pt x="1" y="316"/>
                        <a:pt x="1" y="694"/>
                      </a:cubicBezTo>
                      <a:cubicBezTo>
                        <a:pt x="64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694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24" name="Google Shape;9408;p73">
                  <a:extLst>
                    <a:ext uri="{FF2B5EF4-FFF2-40B4-BE49-F238E27FC236}">
                      <a16:creationId xmlns:a16="http://schemas.microsoft.com/office/drawing/2014/main" id="{045E942D-A09B-D8FF-9DB2-FACEA3C7C4D2}"/>
                    </a:ext>
                  </a:extLst>
                </p:cNvPr>
                <p:cNvSpPr/>
                <p:nvPr/>
              </p:nvSpPr>
              <p:spPr>
                <a:xfrm>
                  <a:off x="4680300" y="3443875"/>
                  <a:ext cx="693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1387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87"/>
                      </a:cubicBezTo>
                      <a:lnTo>
                        <a:pt x="2773" y="1387"/>
                      </a:lnTo>
                      <a:cubicBezTo>
                        <a:pt x="2773" y="630"/>
                        <a:pt x="2175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25" name="Google Shape;9409;p73">
                  <a:extLst>
                    <a:ext uri="{FF2B5EF4-FFF2-40B4-BE49-F238E27FC236}">
                      <a16:creationId xmlns:a16="http://schemas.microsoft.com/office/drawing/2014/main" id="{973922E9-3221-41DB-7C03-F71091584CD4}"/>
                    </a:ext>
                  </a:extLst>
                </p:cNvPr>
                <p:cNvSpPr/>
                <p:nvPr/>
              </p:nvSpPr>
              <p:spPr>
                <a:xfrm>
                  <a:off x="4629125" y="3339900"/>
                  <a:ext cx="295375" cy="18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7594" extrusionOk="0">
                      <a:moveTo>
                        <a:pt x="10050" y="2080"/>
                      </a:moveTo>
                      <a:cubicBezTo>
                        <a:pt x="10239" y="2080"/>
                        <a:pt x="10397" y="2238"/>
                        <a:pt x="10397" y="2427"/>
                      </a:cubicBezTo>
                      <a:cubicBezTo>
                        <a:pt x="10397" y="2616"/>
                        <a:pt x="10239" y="2773"/>
                        <a:pt x="10050" y="2773"/>
                      </a:cubicBezTo>
                      <a:lnTo>
                        <a:pt x="6553" y="2773"/>
                      </a:lnTo>
                      <a:cubicBezTo>
                        <a:pt x="6333" y="2773"/>
                        <a:pt x="6175" y="2616"/>
                        <a:pt x="6175" y="2427"/>
                      </a:cubicBezTo>
                      <a:cubicBezTo>
                        <a:pt x="6175" y="2238"/>
                        <a:pt x="6333" y="2080"/>
                        <a:pt x="6553" y="2080"/>
                      </a:cubicBezTo>
                      <a:close/>
                      <a:moveTo>
                        <a:pt x="10050" y="3466"/>
                      </a:moveTo>
                      <a:cubicBezTo>
                        <a:pt x="10239" y="3466"/>
                        <a:pt x="10397" y="3624"/>
                        <a:pt x="10397" y="3813"/>
                      </a:cubicBezTo>
                      <a:cubicBezTo>
                        <a:pt x="10397" y="4002"/>
                        <a:pt x="10239" y="4159"/>
                        <a:pt x="10050" y="4159"/>
                      </a:cubicBezTo>
                      <a:lnTo>
                        <a:pt x="6553" y="4159"/>
                      </a:lnTo>
                      <a:cubicBezTo>
                        <a:pt x="6333" y="4159"/>
                        <a:pt x="6175" y="4002"/>
                        <a:pt x="6175" y="3813"/>
                      </a:cubicBezTo>
                      <a:cubicBezTo>
                        <a:pt x="6175" y="3624"/>
                        <a:pt x="6333" y="3466"/>
                        <a:pt x="6553" y="3466"/>
                      </a:cubicBezTo>
                      <a:close/>
                      <a:moveTo>
                        <a:pt x="10050" y="4821"/>
                      </a:moveTo>
                      <a:cubicBezTo>
                        <a:pt x="10239" y="4821"/>
                        <a:pt x="10397" y="4978"/>
                        <a:pt x="10397" y="5199"/>
                      </a:cubicBezTo>
                      <a:cubicBezTo>
                        <a:pt x="10397" y="5388"/>
                        <a:pt x="10239" y="5546"/>
                        <a:pt x="10050" y="5546"/>
                      </a:cubicBezTo>
                      <a:lnTo>
                        <a:pt x="6553" y="5546"/>
                      </a:lnTo>
                      <a:cubicBezTo>
                        <a:pt x="6333" y="5546"/>
                        <a:pt x="6175" y="5388"/>
                        <a:pt x="6175" y="5199"/>
                      </a:cubicBezTo>
                      <a:cubicBezTo>
                        <a:pt x="6175" y="4978"/>
                        <a:pt x="6333" y="4821"/>
                        <a:pt x="6553" y="4821"/>
                      </a:cubicBezTo>
                      <a:close/>
                      <a:moveTo>
                        <a:pt x="3403" y="1418"/>
                      </a:moveTo>
                      <a:cubicBezTo>
                        <a:pt x="4127" y="1418"/>
                        <a:pt x="4757" y="2049"/>
                        <a:pt x="4757" y="2773"/>
                      </a:cubicBezTo>
                      <a:cubicBezTo>
                        <a:pt x="4757" y="3151"/>
                        <a:pt x="4600" y="3498"/>
                        <a:pt x="4379" y="3718"/>
                      </a:cubicBezTo>
                      <a:cubicBezTo>
                        <a:pt x="5009" y="4065"/>
                        <a:pt x="5451" y="4758"/>
                        <a:pt x="5451" y="5546"/>
                      </a:cubicBezTo>
                      <a:lnTo>
                        <a:pt x="5451" y="5892"/>
                      </a:lnTo>
                      <a:lnTo>
                        <a:pt x="5514" y="5892"/>
                      </a:lnTo>
                      <a:cubicBezTo>
                        <a:pt x="5514" y="6081"/>
                        <a:pt x="5356" y="6239"/>
                        <a:pt x="5167" y="6239"/>
                      </a:cubicBezTo>
                      <a:lnTo>
                        <a:pt x="1701" y="6239"/>
                      </a:lnTo>
                      <a:cubicBezTo>
                        <a:pt x="1512" y="6239"/>
                        <a:pt x="1355" y="6081"/>
                        <a:pt x="1355" y="5892"/>
                      </a:cubicBezTo>
                      <a:lnTo>
                        <a:pt x="1355" y="5546"/>
                      </a:lnTo>
                      <a:cubicBezTo>
                        <a:pt x="1355" y="4758"/>
                        <a:pt x="1764" y="4096"/>
                        <a:pt x="2395" y="3718"/>
                      </a:cubicBezTo>
                      <a:cubicBezTo>
                        <a:pt x="2174" y="3498"/>
                        <a:pt x="2016" y="3151"/>
                        <a:pt x="2016" y="2773"/>
                      </a:cubicBezTo>
                      <a:cubicBezTo>
                        <a:pt x="2016" y="2049"/>
                        <a:pt x="2647" y="1418"/>
                        <a:pt x="3403" y="1418"/>
                      </a:cubicBezTo>
                      <a:close/>
                      <a:moveTo>
                        <a:pt x="1040" y="1"/>
                      </a:moveTo>
                      <a:cubicBezTo>
                        <a:pt x="441" y="1"/>
                        <a:pt x="0" y="473"/>
                        <a:pt x="0" y="1009"/>
                      </a:cubicBezTo>
                      <a:lnTo>
                        <a:pt x="0" y="6554"/>
                      </a:lnTo>
                      <a:cubicBezTo>
                        <a:pt x="0" y="7152"/>
                        <a:pt x="473" y="7593"/>
                        <a:pt x="1040" y="7593"/>
                      </a:cubicBezTo>
                      <a:lnTo>
                        <a:pt x="10806" y="7593"/>
                      </a:lnTo>
                      <a:cubicBezTo>
                        <a:pt x="11373" y="7593"/>
                        <a:pt x="11815" y="7121"/>
                        <a:pt x="11815" y="6554"/>
                      </a:cubicBezTo>
                      <a:lnTo>
                        <a:pt x="11815" y="1009"/>
                      </a:lnTo>
                      <a:cubicBezTo>
                        <a:pt x="11783" y="473"/>
                        <a:pt x="11310" y="1"/>
                        <a:pt x="10743" y="1"/>
                      </a:cubicBezTo>
                      <a:lnTo>
                        <a:pt x="7593" y="1"/>
                      </a:lnTo>
                      <a:lnTo>
                        <a:pt x="7593" y="347"/>
                      </a:lnTo>
                      <a:cubicBezTo>
                        <a:pt x="7593" y="946"/>
                        <a:pt x="7120" y="1355"/>
                        <a:pt x="6585" y="1355"/>
                      </a:cubicBezTo>
                      <a:lnTo>
                        <a:pt x="5198" y="1355"/>
                      </a:lnTo>
                      <a:cubicBezTo>
                        <a:pt x="4600" y="1355"/>
                        <a:pt x="4190" y="883"/>
                        <a:pt x="4190" y="347"/>
                      </a:cubicBezTo>
                      <a:lnTo>
                        <a:pt x="419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26" name="Google Shape;9410;p73">
                  <a:extLst>
                    <a:ext uri="{FF2B5EF4-FFF2-40B4-BE49-F238E27FC236}">
                      <a16:creationId xmlns:a16="http://schemas.microsoft.com/office/drawing/2014/main" id="{FD1BCF7F-5614-324B-73F0-39A037A1B987}"/>
                    </a:ext>
                  </a:extLst>
                </p:cNvPr>
                <p:cNvSpPr/>
                <p:nvPr/>
              </p:nvSpPr>
              <p:spPr>
                <a:xfrm>
                  <a:off x="4714975" y="3287125"/>
                  <a:ext cx="122100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805" extrusionOk="0">
                      <a:moveTo>
                        <a:pt x="693" y="1"/>
                      </a:moveTo>
                      <a:cubicBezTo>
                        <a:pt x="315" y="1"/>
                        <a:pt x="0" y="316"/>
                        <a:pt x="0" y="725"/>
                      </a:cubicBezTo>
                      <a:cubicBezTo>
                        <a:pt x="0" y="1104"/>
                        <a:pt x="315" y="1419"/>
                        <a:pt x="693" y="1419"/>
                      </a:cubicBezTo>
                      <a:lnTo>
                        <a:pt x="1418" y="1419"/>
                      </a:lnTo>
                      <a:lnTo>
                        <a:pt x="1418" y="2458"/>
                      </a:lnTo>
                      <a:cubicBezTo>
                        <a:pt x="1386" y="2647"/>
                        <a:pt x="1544" y="2805"/>
                        <a:pt x="1733" y="2805"/>
                      </a:cubicBezTo>
                      <a:lnTo>
                        <a:pt x="3119" y="2805"/>
                      </a:lnTo>
                      <a:cubicBezTo>
                        <a:pt x="3308" y="2805"/>
                        <a:pt x="3466" y="2647"/>
                        <a:pt x="3466" y="2458"/>
                      </a:cubicBezTo>
                      <a:lnTo>
                        <a:pt x="3466" y="1419"/>
                      </a:lnTo>
                      <a:lnTo>
                        <a:pt x="4159" y="1419"/>
                      </a:lnTo>
                      <a:cubicBezTo>
                        <a:pt x="4568" y="1419"/>
                        <a:pt x="4883" y="1104"/>
                        <a:pt x="4883" y="725"/>
                      </a:cubicBezTo>
                      <a:cubicBezTo>
                        <a:pt x="4883" y="316"/>
                        <a:pt x="4568" y="1"/>
                        <a:pt x="415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27" name="Google Shape;9411;p73">
                  <a:extLst>
                    <a:ext uri="{FF2B5EF4-FFF2-40B4-BE49-F238E27FC236}">
                      <a16:creationId xmlns:a16="http://schemas.microsoft.com/office/drawing/2014/main" id="{C2DDF344-4849-26BB-EA1E-2058B3DB4E36}"/>
                    </a:ext>
                  </a:extLst>
                </p:cNvPr>
                <p:cNvSpPr/>
                <p:nvPr/>
              </p:nvSpPr>
              <p:spPr>
                <a:xfrm>
                  <a:off x="4732300" y="3235150"/>
                  <a:ext cx="866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1419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1418"/>
                      </a:lnTo>
                      <a:lnTo>
                        <a:pt x="3466" y="1418"/>
                      </a:lnTo>
                      <a:lnTo>
                        <a:pt x="3466" y="347"/>
                      </a:lnTo>
                      <a:cubicBezTo>
                        <a:pt x="3466" y="158"/>
                        <a:pt x="3308" y="1"/>
                        <a:pt x="3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22" name="Google Shape;9412;p73">
                <a:extLst>
                  <a:ext uri="{FF2B5EF4-FFF2-40B4-BE49-F238E27FC236}">
                    <a16:creationId xmlns:a16="http://schemas.microsoft.com/office/drawing/2014/main" id="{E78F4FAA-D9DA-5474-7F01-5955B8A53BEF}"/>
                  </a:ext>
                </a:extLst>
              </p:cNvPr>
              <p:cNvGrpSpPr/>
              <p:nvPr/>
            </p:nvGrpSpPr>
            <p:grpSpPr>
              <a:xfrm>
                <a:off x="7743671" y="4378602"/>
                <a:ext cx="499303" cy="499261"/>
                <a:chOff x="4628325" y="3599825"/>
                <a:chExt cx="295400" cy="295375"/>
              </a:xfrm>
              <a:grpFill/>
            </p:grpSpPr>
            <p:sp>
              <p:nvSpPr>
                <p:cNvPr id="211" name="Google Shape;9413;p73">
                  <a:extLst>
                    <a:ext uri="{FF2B5EF4-FFF2-40B4-BE49-F238E27FC236}">
                      <a16:creationId xmlns:a16="http://schemas.microsoft.com/office/drawing/2014/main" id="{79B8DA9B-B452-E4B4-0A7C-B5A269C33E38}"/>
                    </a:ext>
                  </a:extLst>
                </p:cNvPr>
                <p:cNvSpPr/>
                <p:nvPr/>
              </p:nvSpPr>
              <p:spPr>
                <a:xfrm>
                  <a:off x="4679525" y="3686450"/>
                  <a:ext cx="1735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3467" extrusionOk="0">
                      <a:moveTo>
                        <a:pt x="0" y="1"/>
                      </a:moveTo>
                      <a:lnTo>
                        <a:pt x="0" y="3466"/>
                      </a:lnTo>
                      <a:lnTo>
                        <a:pt x="694" y="3466"/>
                      </a:lnTo>
                      <a:lnTo>
                        <a:pt x="69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12" name="Google Shape;9414;p73">
                  <a:extLst>
                    <a:ext uri="{FF2B5EF4-FFF2-40B4-BE49-F238E27FC236}">
                      <a16:creationId xmlns:a16="http://schemas.microsoft.com/office/drawing/2014/main" id="{28509FF1-30C2-9682-A5AD-D61A22E93F9A}"/>
                    </a:ext>
                  </a:extLst>
                </p:cNvPr>
                <p:cNvSpPr/>
                <p:nvPr/>
              </p:nvSpPr>
              <p:spPr>
                <a:xfrm>
                  <a:off x="4854375" y="3686450"/>
                  <a:ext cx="1815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3467" extrusionOk="0">
                      <a:moveTo>
                        <a:pt x="1" y="1"/>
                      </a:moveTo>
                      <a:lnTo>
                        <a:pt x="1" y="3466"/>
                      </a:lnTo>
                      <a:lnTo>
                        <a:pt x="725" y="3466"/>
                      </a:lnTo>
                      <a:lnTo>
                        <a:pt x="72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13" name="Google Shape;9415;p73">
                  <a:extLst>
                    <a:ext uri="{FF2B5EF4-FFF2-40B4-BE49-F238E27FC236}">
                      <a16:creationId xmlns:a16="http://schemas.microsoft.com/office/drawing/2014/main" id="{64F0C9CB-61E9-688D-1F19-4421EC6C0E7F}"/>
                    </a:ext>
                  </a:extLst>
                </p:cNvPr>
                <p:cNvSpPr/>
                <p:nvPr/>
              </p:nvSpPr>
              <p:spPr>
                <a:xfrm>
                  <a:off x="4679525" y="3790425"/>
                  <a:ext cx="1735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4160" extrusionOk="0">
                      <a:moveTo>
                        <a:pt x="0" y="0"/>
                      </a:moveTo>
                      <a:lnTo>
                        <a:pt x="0" y="4159"/>
                      </a:lnTo>
                      <a:lnTo>
                        <a:pt x="694" y="4159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14" name="Google Shape;9416;p73">
                  <a:extLst>
                    <a:ext uri="{FF2B5EF4-FFF2-40B4-BE49-F238E27FC236}">
                      <a16:creationId xmlns:a16="http://schemas.microsoft.com/office/drawing/2014/main" id="{D1F48FD5-67FA-B889-BB7E-A864D11A4B6D}"/>
                    </a:ext>
                  </a:extLst>
                </p:cNvPr>
                <p:cNvSpPr/>
                <p:nvPr/>
              </p:nvSpPr>
              <p:spPr>
                <a:xfrm>
                  <a:off x="4854375" y="3790425"/>
                  <a:ext cx="1815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4160" extrusionOk="0">
                      <a:moveTo>
                        <a:pt x="1" y="0"/>
                      </a:moveTo>
                      <a:lnTo>
                        <a:pt x="1" y="4159"/>
                      </a:lnTo>
                      <a:lnTo>
                        <a:pt x="725" y="4159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15" name="Google Shape;9417;p73">
                  <a:extLst>
                    <a:ext uri="{FF2B5EF4-FFF2-40B4-BE49-F238E27FC236}">
                      <a16:creationId xmlns:a16="http://schemas.microsoft.com/office/drawing/2014/main" id="{8BBDE145-13BE-87CB-EC56-D98362DBD710}"/>
                    </a:ext>
                  </a:extLst>
                </p:cNvPr>
                <p:cNvSpPr/>
                <p:nvPr/>
              </p:nvSpPr>
              <p:spPr>
                <a:xfrm>
                  <a:off x="4628325" y="3686450"/>
                  <a:ext cx="34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3467" extrusionOk="0">
                      <a:moveTo>
                        <a:pt x="1009" y="1"/>
                      </a:moveTo>
                      <a:cubicBezTo>
                        <a:pt x="442" y="1"/>
                        <a:pt x="1" y="442"/>
                        <a:pt x="1" y="1009"/>
                      </a:cubicBezTo>
                      <a:lnTo>
                        <a:pt x="1" y="2049"/>
                      </a:lnTo>
                      <a:cubicBezTo>
                        <a:pt x="1" y="2427"/>
                        <a:pt x="158" y="2773"/>
                        <a:pt x="442" y="3025"/>
                      </a:cubicBezTo>
                      <a:cubicBezTo>
                        <a:pt x="662" y="3340"/>
                        <a:pt x="1009" y="3466"/>
                        <a:pt x="1387" y="3466"/>
                      </a:cubicBezTo>
                      <a:lnTo>
                        <a:pt x="138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16" name="Google Shape;9418;p73">
                  <a:extLst>
                    <a:ext uri="{FF2B5EF4-FFF2-40B4-BE49-F238E27FC236}">
                      <a16:creationId xmlns:a16="http://schemas.microsoft.com/office/drawing/2014/main" id="{2FE30DE2-2700-FA0F-6864-C4BB6CE77F71}"/>
                    </a:ext>
                  </a:extLst>
                </p:cNvPr>
                <p:cNvSpPr/>
                <p:nvPr/>
              </p:nvSpPr>
              <p:spPr>
                <a:xfrm>
                  <a:off x="4714975" y="3686450"/>
                  <a:ext cx="12210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3467" extrusionOk="0">
                      <a:moveTo>
                        <a:pt x="0" y="1"/>
                      </a:moveTo>
                      <a:lnTo>
                        <a:pt x="0" y="3466"/>
                      </a:lnTo>
                      <a:lnTo>
                        <a:pt x="4883" y="3466"/>
                      </a:lnTo>
                      <a:lnTo>
                        <a:pt x="488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17" name="Google Shape;9419;p73">
                  <a:extLst>
                    <a:ext uri="{FF2B5EF4-FFF2-40B4-BE49-F238E27FC236}">
                      <a16:creationId xmlns:a16="http://schemas.microsoft.com/office/drawing/2014/main" id="{35A7DF13-A602-449E-8664-2E3919C5EE3F}"/>
                    </a:ext>
                  </a:extLst>
                </p:cNvPr>
                <p:cNvSpPr/>
                <p:nvPr/>
              </p:nvSpPr>
              <p:spPr>
                <a:xfrm>
                  <a:off x="4889025" y="3777825"/>
                  <a:ext cx="34700" cy="1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4695" extrusionOk="0">
                      <a:moveTo>
                        <a:pt x="1387" y="0"/>
                      </a:moveTo>
                      <a:cubicBezTo>
                        <a:pt x="977" y="315"/>
                        <a:pt x="505" y="504"/>
                        <a:pt x="1" y="504"/>
                      </a:cubicBezTo>
                      <a:lnTo>
                        <a:pt x="1" y="4695"/>
                      </a:lnTo>
                      <a:lnTo>
                        <a:pt x="347" y="4695"/>
                      </a:lnTo>
                      <a:cubicBezTo>
                        <a:pt x="946" y="4695"/>
                        <a:pt x="1387" y="4222"/>
                        <a:pt x="1387" y="3655"/>
                      </a:cubicBezTo>
                      <a:lnTo>
                        <a:pt x="138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18" name="Google Shape;9420;p73">
                  <a:extLst>
                    <a:ext uri="{FF2B5EF4-FFF2-40B4-BE49-F238E27FC236}">
                      <a16:creationId xmlns:a16="http://schemas.microsoft.com/office/drawing/2014/main" id="{13948401-1E77-046B-188D-9AF148789B84}"/>
                    </a:ext>
                  </a:extLst>
                </p:cNvPr>
                <p:cNvSpPr/>
                <p:nvPr/>
              </p:nvSpPr>
              <p:spPr>
                <a:xfrm>
                  <a:off x="4628325" y="3777825"/>
                  <a:ext cx="34675" cy="1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4664" extrusionOk="0">
                      <a:moveTo>
                        <a:pt x="1" y="0"/>
                      </a:moveTo>
                      <a:lnTo>
                        <a:pt x="1" y="3655"/>
                      </a:lnTo>
                      <a:cubicBezTo>
                        <a:pt x="1" y="4222"/>
                        <a:pt x="442" y="4663"/>
                        <a:pt x="1009" y="4663"/>
                      </a:cubicBezTo>
                      <a:lnTo>
                        <a:pt x="1387" y="4663"/>
                      </a:lnTo>
                      <a:lnTo>
                        <a:pt x="1387" y="504"/>
                      </a:lnTo>
                      <a:cubicBezTo>
                        <a:pt x="851" y="504"/>
                        <a:pt x="379" y="315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19" name="Google Shape;9421;p73">
                  <a:extLst>
                    <a:ext uri="{FF2B5EF4-FFF2-40B4-BE49-F238E27FC236}">
                      <a16:creationId xmlns:a16="http://schemas.microsoft.com/office/drawing/2014/main" id="{735C5D4E-98B4-E611-9E8C-E236283741B0}"/>
                    </a:ext>
                  </a:extLst>
                </p:cNvPr>
                <p:cNvSpPr/>
                <p:nvPr/>
              </p:nvSpPr>
              <p:spPr>
                <a:xfrm>
                  <a:off x="4766950" y="3790425"/>
                  <a:ext cx="17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6" extrusionOk="0">
                      <a:moveTo>
                        <a:pt x="1" y="0"/>
                      </a:moveTo>
                      <a:lnTo>
                        <a:pt x="1" y="347"/>
                      </a:lnTo>
                      <a:cubicBezTo>
                        <a:pt x="1" y="568"/>
                        <a:pt x="158" y="725"/>
                        <a:pt x="347" y="725"/>
                      </a:cubicBezTo>
                      <a:cubicBezTo>
                        <a:pt x="568" y="725"/>
                        <a:pt x="694" y="568"/>
                        <a:pt x="694" y="347"/>
                      </a:cubicBez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20" name="Google Shape;9422;p73">
                  <a:extLst>
                    <a:ext uri="{FF2B5EF4-FFF2-40B4-BE49-F238E27FC236}">
                      <a16:creationId xmlns:a16="http://schemas.microsoft.com/office/drawing/2014/main" id="{97680AD0-439F-7FD5-E9C7-84D43BD6D1CA}"/>
                    </a:ext>
                  </a:extLst>
                </p:cNvPr>
                <p:cNvSpPr/>
                <p:nvPr/>
              </p:nvSpPr>
              <p:spPr>
                <a:xfrm>
                  <a:off x="4889025" y="3686450"/>
                  <a:ext cx="3470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3467" extrusionOk="0">
                      <a:moveTo>
                        <a:pt x="1" y="1"/>
                      </a:moveTo>
                      <a:lnTo>
                        <a:pt x="1" y="3466"/>
                      </a:lnTo>
                      <a:cubicBezTo>
                        <a:pt x="347" y="3466"/>
                        <a:pt x="662" y="3340"/>
                        <a:pt x="946" y="3088"/>
                      </a:cubicBezTo>
                      <a:cubicBezTo>
                        <a:pt x="1229" y="2836"/>
                        <a:pt x="1387" y="2458"/>
                        <a:pt x="1387" y="2080"/>
                      </a:cubicBezTo>
                      <a:lnTo>
                        <a:pt x="1387" y="1040"/>
                      </a:lnTo>
                      <a:cubicBezTo>
                        <a:pt x="1387" y="442"/>
                        <a:pt x="914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21" name="Google Shape;9423;p73">
                  <a:extLst>
                    <a:ext uri="{FF2B5EF4-FFF2-40B4-BE49-F238E27FC236}">
                      <a16:creationId xmlns:a16="http://schemas.microsoft.com/office/drawing/2014/main" id="{2F5819BC-D79A-6786-DB0E-1BCD424B4FF5}"/>
                    </a:ext>
                  </a:extLst>
                </p:cNvPr>
                <p:cNvSpPr/>
                <p:nvPr/>
              </p:nvSpPr>
              <p:spPr>
                <a:xfrm>
                  <a:off x="4714975" y="3790425"/>
                  <a:ext cx="1221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4160" extrusionOk="0">
                      <a:moveTo>
                        <a:pt x="0" y="0"/>
                      </a:moveTo>
                      <a:lnTo>
                        <a:pt x="0" y="4159"/>
                      </a:lnTo>
                      <a:lnTo>
                        <a:pt x="4883" y="4159"/>
                      </a:lnTo>
                      <a:lnTo>
                        <a:pt x="4883" y="0"/>
                      </a:lnTo>
                      <a:lnTo>
                        <a:pt x="3466" y="0"/>
                      </a:lnTo>
                      <a:lnTo>
                        <a:pt x="3466" y="347"/>
                      </a:lnTo>
                      <a:cubicBezTo>
                        <a:pt x="3466" y="946"/>
                        <a:pt x="2993" y="1387"/>
                        <a:pt x="2426" y="1387"/>
                      </a:cubicBezTo>
                      <a:cubicBezTo>
                        <a:pt x="1827" y="1387"/>
                        <a:pt x="1418" y="914"/>
                        <a:pt x="1418" y="347"/>
                      </a:cubicBezTo>
                      <a:lnTo>
                        <a:pt x="14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22" name="Google Shape;9424;p73">
                  <a:extLst>
                    <a:ext uri="{FF2B5EF4-FFF2-40B4-BE49-F238E27FC236}">
                      <a16:creationId xmlns:a16="http://schemas.microsoft.com/office/drawing/2014/main" id="{16132D92-BE64-3E62-84D7-2575DE3A13D5}"/>
                    </a:ext>
                  </a:extLst>
                </p:cNvPr>
                <p:cNvSpPr/>
                <p:nvPr/>
              </p:nvSpPr>
              <p:spPr>
                <a:xfrm>
                  <a:off x="4714175" y="3599825"/>
                  <a:ext cx="122100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773" extrusionOk="0">
                      <a:moveTo>
                        <a:pt x="2427" y="0"/>
                      </a:moveTo>
                      <a:cubicBezTo>
                        <a:pt x="1103" y="0"/>
                        <a:pt x="1" y="1103"/>
                        <a:pt x="1" y="2426"/>
                      </a:cubicBezTo>
                      <a:lnTo>
                        <a:pt x="1" y="2773"/>
                      </a:lnTo>
                      <a:lnTo>
                        <a:pt x="1355" y="2773"/>
                      </a:lnTo>
                      <a:lnTo>
                        <a:pt x="1355" y="2426"/>
                      </a:lnTo>
                      <a:cubicBezTo>
                        <a:pt x="1355" y="1828"/>
                        <a:pt x="1828" y="1418"/>
                        <a:pt x="2395" y="1418"/>
                      </a:cubicBezTo>
                      <a:cubicBezTo>
                        <a:pt x="2994" y="1418"/>
                        <a:pt x="3403" y="1891"/>
                        <a:pt x="3403" y="2426"/>
                      </a:cubicBezTo>
                      <a:lnTo>
                        <a:pt x="3403" y="2773"/>
                      </a:lnTo>
                      <a:lnTo>
                        <a:pt x="4884" y="2773"/>
                      </a:lnTo>
                      <a:lnTo>
                        <a:pt x="4884" y="2426"/>
                      </a:lnTo>
                      <a:cubicBezTo>
                        <a:pt x="4884" y="1103"/>
                        <a:pt x="3781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23" name="Google Shape;9425;p73">
                <a:extLst>
                  <a:ext uri="{FF2B5EF4-FFF2-40B4-BE49-F238E27FC236}">
                    <a16:creationId xmlns:a16="http://schemas.microsoft.com/office/drawing/2014/main" id="{8DFA4B96-192B-D689-6835-800FE2629451}"/>
                  </a:ext>
                </a:extLst>
              </p:cNvPr>
              <p:cNvGrpSpPr/>
              <p:nvPr/>
            </p:nvGrpSpPr>
            <p:grpSpPr>
              <a:xfrm>
                <a:off x="7773631" y="4984646"/>
                <a:ext cx="439383" cy="500612"/>
                <a:chOff x="4645650" y="3962900"/>
                <a:chExt cx="259950" cy="296175"/>
              </a:xfrm>
              <a:grpFill/>
            </p:grpSpPr>
            <p:sp>
              <p:nvSpPr>
                <p:cNvPr id="205" name="Google Shape;9426;p73">
                  <a:extLst>
                    <a:ext uri="{FF2B5EF4-FFF2-40B4-BE49-F238E27FC236}">
                      <a16:creationId xmlns:a16="http://schemas.microsoft.com/office/drawing/2014/main" id="{0BC7C445-819F-2A3E-DF08-50276D1312D7}"/>
                    </a:ext>
                  </a:extLst>
                </p:cNvPr>
                <p:cNvSpPr/>
                <p:nvPr/>
              </p:nvSpPr>
              <p:spPr>
                <a:xfrm>
                  <a:off x="4853600" y="4155100"/>
                  <a:ext cx="52000" cy="10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4159" extrusionOk="0">
                      <a:moveTo>
                        <a:pt x="0" y="0"/>
                      </a:moveTo>
                      <a:lnTo>
                        <a:pt x="0" y="4159"/>
                      </a:lnTo>
                      <a:lnTo>
                        <a:pt x="1733" y="4159"/>
                      </a:lnTo>
                      <a:cubicBezTo>
                        <a:pt x="1922" y="4159"/>
                        <a:pt x="2079" y="4001"/>
                        <a:pt x="2079" y="3812"/>
                      </a:cubicBezTo>
                      <a:lnTo>
                        <a:pt x="2079" y="1733"/>
                      </a:lnTo>
                      <a:cubicBezTo>
                        <a:pt x="2079" y="788"/>
                        <a:pt x="1292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06" name="Google Shape;9427;p73">
                  <a:extLst>
                    <a:ext uri="{FF2B5EF4-FFF2-40B4-BE49-F238E27FC236}">
                      <a16:creationId xmlns:a16="http://schemas.microsoft.com/office/drawing/2014/main" id="{28ABE9BE-3D44-2EBE-CA32-29055FE36517}"/>
                    </a:ext>
                  </a:extLst>
                </p:cNvPr>
                <p:cNvSpPr/>
                <p:nvPr/>
              </p:nvSpPr>
              <p:spPr>
                <a:xfrm>
                  <a:off x="4714975" y="4155100"/>
                  <a:ext cx="121300" cy="5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2025" extrusionOk="0">
                      <a:moveTo>
                        <a:pt x="0" y="0"/>
                      </a:moveTo>
                      <a:lnTo>
                        <a:pt x="0" y="1481"/>
                      </a:lnTo>
                      <a:cubicBezTo>
                        <a:pt x="772" y="1843"/>
                        <a:pt x="1599" y="2024"/>
                        <a:pt x="2426" y="2024"/>
                      </a:cubicBezTo>
                      <a:cubicBezTo>
                        <a:pt x="3253" y="2024"/>
                        <a:pt x="4080" y="1843"/>
                        <a:pt x="4852" y="1481"/>
                      </a:cubicBezTo>
                      <a:lnTo>
                        <a:pt x="4852" y="0"/>
                      </a:lnTo>
                      <a:lnTo>
                        <a:pt x="4789" y="0"/>
                      </a:lnTo>
                      <a:cubicBezTo>
                        <a:pt x="4348" y="410"/>
                        <a:pt x="3781" y="693"/>
                        <a:pt x="3119" y="693"/>
                      </a:cubicBezTo>
                      <a:lnTo>
                        <a:pt x="1733" y="693"/>
                      </a:lnTo>
                      <a:cubicBezTo>
                        <a:pt x="1071" y="693"/>
                        <a:pt x="473" y="410"/>
                        <a:pt x="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07" name="Google Shape;9428;p73">
                  <a:extLst>
                    <a:ext uri="{FF2B5EF4-FFF2-40B4-BE49-F238E27FC236}">
                      <a16:creationId xmlns:a16="http://schemas.microsoft.com/office/drawing/2014/main" id="{E0604111-5E8E-0B51-7357-08959C375AEC}"/>
                    </a:ext>
                  </a:extLst>
                </p:cNvPr>
                <p:cNvSpPr/>
                <p:nvPr/>
              </p:nvSpPr>
              <p:spPr>
                <a:xfrm>
                  <a:off x="4714975" y="4211025"/>
                  <a:ext cx="121300" cy="4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1922" extrusionOk="0">
                      <a:moveTo>
                        <a:pt x="0" y="0"/>
                      </a:moveTo>
                      <a:lnTo>
                        <a:pt x="0" y="1922"/>
                      </a:lnTo>
                      <a:lnTo>
                        <a:pt x="4852" y="1922"/>
                      </a:lnTo>
                      <a:lnTo>
                        <a:pt x="4852" y="0"/>
                      </a:lnTo>
                      <a:cubicBezTo>
                        <a:pt x="4080" y="315"/>
                        <a:pt x="3253" y="473"/>
                        <a:pt x="2426" y="473"/>
                      </a:cubicBezTo>
                      <a:cubicBezTo>
                        <a:pt x="1599" y="473"/>
                        <a:pt x="772" y="31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08" name="Google Shape;9429;p73">
                  <a:extLst>
                    <a:ext uri="{FF2B5EF4-FFF2-40B4-BE49-F238E27FC236}">
                      <a16:creationId xmlns:a16="http://schemas.microsoft.com/office/drawing/2014/main" id="{DC0B7DA4-FC18-C3EF-3A07-1B8992D8EABC}"/>
                    </a:ext>
                  </a:extLst>
                </p:cNvPr>
                <p:cNvSpPr/>
                <p:nvPr/>
              </p:nvSpPr>
              <p:spPr>
                <a:xfrm>
                  <a:off x="4645650" y="4154300"/>
                  <a:ext cx="52025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4191" extrusionOk="0">
                      <a:moveTo>
                        <a:pt x="1734" y="1"/>
                      </a:moveTo>
                      <a:cubicBezTo>
                        <a:pt x="757" y="32"/>
                        <a:pt x="1" y="757"/>
                        <a:pt x="1" y="1765"/>
                      </a:cubicBezTo>
                      <a:lnTo>
                        <a:pt x="1" y="3844"/>
                      </a:lnTo>
                      <a:cubicBezTo>
                        <a:pt x="1" y="4033"/>
                        <a:pt x="158" y="4191"/>
                        <a:pt x="379" y="4191"/>
                      </a:cubicBezTo>
                      <a:lnTo>
                        <a:pt x="2080" y="4191"/>
                      </a:lnTo>
                      <a:lnTo>
                        <a:pt x="208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09" name="Google Shape;9430;p73">
                  <a:extLst>
                    <a:ext uri="{FF2B5EF4-FFF2-40B4-BE49-F238E27FC236}">
                      <a16:creationId xmlns:a16="http://schemas.microsoft.com/office/drawing/2014/main" id="{2CFB8DE3-331C-B754-0C65-E1CE2646A150}"/>
                    </a:ext>
                  </a:extLst>
                </p:cNvPr>
                <p:cNvSpPr/>
                <p:nvPr/>
              </p:nvSpPr>
              <p:spPr>
                <a:xfrm>
                  <a:off x="4722850" y="4049550"/>
                  <a:ext cx="103975" cy="10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223" extrusionOk="0">
                      <a:moveTo>
                        <a:pt x="2080" y="1"/>
                      </a:moveTo>
                      <a:cubicBezTo>
                        <a:pt x="1765" y="442"/>
                        <a:pt x="1260" y="694"/>
                        <a:pt x="693" y="694"/>
                      </a:cubicBezTo>
                      <a:lnTo>
                        <a:pt x="0" y="694"/>
                      </a:lnTo>
                      <a:lnTo>
                        <a:pt x="0" y="3498"/>
                      </a:lnTo>
                      <a:cubicBezTo>
                        <a:pt x="347" y="3939"/>
                        <a:pt x="851" y="4222"/>
                        <a:pt x="1418" y="4222"/>
                      </a:cubicBezTo>
                      <a:lnTo>
                        <a:pt x="2804" y="4222"/>
                      </a:lnTo>
                      <a:cubicBezTo>
                        <a:pt x="3340" y="4222"/>
                        <a:pt x="3844" y="3939"/>
                        <a:pt x="4159" y="3498"/>
                      </a:cubicBezTo>
                      <a:lnTo>
                        <a:pt x="4159" y="694"/>
                      </a:lnTo>
                      <a:lnTo>
                        <a:pt x="3466" y="694"/>
                      </a:lnTo>
                      <a:cubicBezTo>
                        <a:pt x="2899" y="694"/>
                        <a:pt x="2395" y="442"/>
                        <a:pt x="208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10" name="Google Shape;9431;p73">
                  <a:extLst>
                    <a:ext uri="{FF2B5EF4-FFF2-40B4-BE49-F238E27FC236}">
                      <a16:creationId xmlns:a16="http://schemas.microsoft.com/office/drawing/2014/main" id="{298F16A2-5D74-82AD-14B9-AC62FCB7F2F4}"/>
                    </a:ext>
                  </a:extLst>
                </p:cNvPr>
                <p:cNvSpPr/>
                <p:nvPr/>
              </p:nvSpPr>
              <p:spPr>
                <a:xfrm>
                  <a:off x="4678725" y="3962900"/>
                  <a:ext cx="190650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5" h="6964" extrusionOk="0">
                      <a:moveTo>
                        <a:pt x="3813" y="1"/>
                      </a:moveTo>
                      <a:cubicBezTo>
                        <a:pt x="1734" y="1"/>
                        <a:pt x="1" y="1702"/>
                        <a:pt x="1" y="3813"/>
                      </a:cubicBezTo>
                      <a:lnTo>
                        <a:pt x="1" y="5955"/>
                      </a:lnTo>
                      <a:lnTo>
                        <a:pt x="64" y="5955"/>
                      </a:lnTo>
                      <a:cubicBezTo>
                        <a:pt x="64" y="6522"/>
                        <a:pt x="537" y="6964"/>
                        <a:pt x="1104" y="6964"/>
                      </a:cubicBezTo>
                      <a:lnTo>
                        <a:pt x="1104" y="3813"/>
                      </a:lnTo>
                      <a:cubicBezTo>
                        <a:pt x="1104" y="3624"/>
                        <a:pt x="1261" y="3467"/>
                        <a:pt x="1450" y="3467"/>
                      </a:cubicBezTo>
                      <a:lnTo>
                        <a:pt x="2458" y="3467"/>
                      </a:lnTo>
                      <a:cubicBezTo>
                        <a:pt x="3057" y="3467"/>
                        <a:pt x="3498" y="2994"/>
                        <a:pt x="3498" y="2427"/>
                      </a:cubicBezTo>
                      <a:lnTo>
                        <a:pt x="3498" y="1734"/>
                      </a:lnTo>
                      <a:cubicBezTo>
                        <a:pt x="3498" y="1545"/>
                        <a:pt x="3656" y="1387"/>
                        <a:pt x="3845" y="1387"/>
                      </a:cubicBezTo>
                      <a:cubicBezTo>
                        <a:pt x="4034" y="1387"/>
                        <a:pt x="4191" y="1545"/>
                        <a:pt x="4191" y="1734"/>
                      </a:cubicBezTo>
                      <a:lnTo>
                        <a:pt x="4191" y="2427"/>
                      </a:lnTo>
                      <a:cubicBezTo>
                        <a:pt x="4191" y="3025"/>
                        <a:pt x="4664" y="3467"/>
                        <a:pt x="5231" y="3467"/>
                      </a:cubicBezTo>
                      <a:lnTo>
                        <a:pt x="6239" y="3467"/>
                      </a:lnTo>
                      <a:cubicBezTo>
                        <a:pt x="6459" y="3467"/>
                        <a:pt x="6617" y="3624"/>
                        <a:pt x="6617" y="3813"/>
                      </a:cubicBezTo>
                      <a:lnTo>
                        <a:pt x="6617" y="6964"/>
                      </a:lnTo>
                      <a:cubicBezTo>
                        <a:pt x="7184" y="6964"/>
                        <a:pt x="7625" y="6491"/>
                        <a:pt x="7625" y="5955"/>
                      </a:cubicBezTo>
                      <a:lnTo>
                        <a:pt x="7625" y="3813"/>
                      </a:lnTo>
                      <a:cubicBezTo>
                        <a:pt x="7625" y="1734"/>
                        <a:pt x="5924" y="1"/>
                        <a:pt x="38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24" name="Google Shape;9432;p73">
                <a:extLst>
                  <a:ext uri="{FF2B5EF4-FFF2-40B4-BE49-F238E27FC236}">
                    <a16:creationId xmlns:a16="http://schemas.microsoft.com/office/drawing/2014/main" id="{BB94C7D1-BA4A-7A59-3CEC-C34AE1DB5508}"/>
                  </a:ext>
                </a:extLst>
              </p:cNvPr>
              <p:cNvGrpSpPr/>
              <p:nvPr/>
            </p:nvGrpSpPr>
            <p:grpSpPr>
              <a:xfrm>
                <a:off x="10280367" y="4379278"/>
                <a:ext cx="499261" cy="497908"/>
                <a:chOff x="6143725" y="3582500"/>
                <a:chExt cx="295375" cy="294575"/>
              </a:xfrm>
              <a:grpFill/>
            </p:grpSpPr>
            <p:sp>
              <p:nvSpPr>
                <p:cNvPr id="198" name="Google Shape;9433;p73">
                  <a:extLst>
                    <a:ext uri="{FF2B5EF4-FFF2-40B4-BE49-F238E27FC236}">
                      <a16:creationId xmlns:a16="http://schemas.microsoft.com/office/drawing/2014/main" id="{3427AC31-CD11-D728-729D-CEA072845539}"/>
                    </a:ext>
                  </a:extLst>
                </p:cNvPr>
                <p:cNvSpPr/>
                <p:nvPr/>
              </p:nvSpPr>
              <p:spPr>
                <a:xfrm>
                  <a:off x="6143725" y="3720325"/>
                  <a:ext cx="295375" cy="15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6270" extrusionOk="0">
                      <a:moveTo>
                        <a:pt x="7309" y="1418"/>
                      </a:moveTo>
                      <a:cubicBezTo>
                        <a:pt x="7908" y="1418"/>
                        <a:pt x="8349" y="1891"/>
                        <a:pt x="8349" y="2458"/>
                      </a:cubicBezTo>
                      <a:cubicBezTo>
                        <a:pt x="8349" y="2993"/>
                        <a:pt x="7845" y="3466"/>
                        <a:pt x="7309" y="3466"/>
                      </a:cubicBezTo>
                      <a:lnTo>
                        <a:pt x="4474" y="3466"/>
                      </a:lnTo>
                      <a:cubicBezTo>
                        <a:pt x="3875" y="3466"/>
                        <a:pt x="3434" y="2993"/>
                        <a:pt x="3434" y="2458"/>
                      </a:cubicBezTo>
                      <a:cubicBezTo>
                        <a:pt x="3434" y="1859"/>
                        <a:pt x="3907" y="1418"/>
                        <a:pt x="4474" y="1418"/>
                      </a:cubicBezTo>
                      <a:close/>
                      <a:moveTo>
                        <a:pt x="1008" y="1"/>
                      </a:moveTo>
                      <a:cubicBezTo>
                        <a:pt x="410" y="1"/>
                        <a:pt x="0" y="473"/>
                        <a:pt x="0" y="1040"/>
                      </a:cubicBezTo>
                      <a:lnTo>
                        <a:pt x="0" y="5262"/>
                      </a:lnTo>
                      <a:cubicBezTo>
                        <a:pt x="0" y="5829"/>
                        <a:pt x="473" y="6270"/>
                        <a:pt x="1008" y="6270"/>
                      </a:cubicBezTo>
                      <a:lnTo>
                        <a:pt x="10775" y="6270"/>
                      </a:lnTo>
                      <a:cubicBezTo>
                        <a:pt x="11373" y="6270"/>
                        <a:pt x="11815" y="5797"/>
                        <a:pt x="11815" y="5262"/>
                      </a:cubicBezTo>
                      <a:lnTo>
                        <a:pt x="11815" y="1040"/>
                      </a:lnTo>
                      <a:cubicBezTo>
                        <a:pt x="11783" y="473"/>
                        <a:pt x="11342" y="1"/>
                        <a:pt x="1077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99" name="Google Shape;9434;p73">
                  <a:extLst>
                    <a:ext uri="{FF2B5EF4-FFF2-40B4-BE49-F238E27FC236}">
                      <a16:creationId xmlns:a16="http://schemas.microsoft.com/office/drawing/2014/main" id="{AAF7582B-69C5-E206-89AA-55D82B9AE59D}"/>
                    </a:ext>
                  </a:extLst>
                </p:cNvPr>
                <p:cNvSpPr/>
                <p:nvPr/>
              </p:nvSpPr>
              <p:spPr>
                <a:xfrm>
                  <a:off x="6246900" y="3773100"/>
                  <a:ext cx="882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" h="694" extrusionOk="0">
                      <a:moveTo>
                        <a:pt x="347" y="0"/>
                      </a:moveTo>
                      <a:cubicBezTo>
                        <a:pt x="158" y="0"/>
                        <a:pt x="0" y="126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182" y="693"/>
                      </a:lnTo>
                      <a:cubicBezTo>
                        <a:pt x="3371" y="693"/>
                        <a:pt x="3529" y="536"/>
                        <a:pt x="3529" y="347"/>
                      </a:cubicBezTo>
                      <a:cubicBezTo>
                        <a:pt x="3529" y="126"/>
                        <a:pt x="3371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00" name="Google Shape;9435;p73">
                  <a:extLst>
                    <a:ext uri="{FF2B5EF4-FFF2-40B4-BE49-F238E27FC236}">
                      <a16:creationId xmlns:a16="http://schemas.microsoft.com/office/drawing/2014/main" id="{52BB90A2-D025-D22D-6EEC-A16912318A11}"/>
                    </a:ext>
                  </a:extLst>
                </p:cNvPr>
                <p:cNvSpPr/>
                <p:nvPr/>
              </p:nvSpPr>
              <p:spPr>
                <a:xfrm>
                  <a:off x="6161050" y="3582500"/>
                  <a:ext cx="866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1387" extrusionOk="0">
                      <a:moveTo>
                        <a:pt x="1008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1386"/>
                      </a:lnTo>
                      <a:lnTo>
                        <a:pt x="3466" y="1386"/>
                      </a:lnTo>
                      <a:lnTo>
                        <a:pt x="3466" y="1040"/>
                      </a:lnTo>
                      <a:lnTo>
                        <a:pt x="3434" y="1040"/>
                      </a:lnTo>
                      <a:cubicBezTo>
                        <a:pt x="3434" y="441"/>
                        <a:pt x="2962" y="0"/>
                        <a:pt x="23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01" name="Google Shape;9436;p73">
                  <a:extLst>
                    <a:ext uri="{FF2B5EF4-FFF2-40B4-BE49-F238E27FC236}">
                      <a16:creationId xmlns:a16="http://schemas.microsoft.com/office/drawing/2014/main" id="{F2A46920-A784-ADEA-9B14-094834353B78}"/>
                    </a:ext>
                  </a:extLst>
                </p:cNvPr>
                <p:cNvSpPr/>
                <p:nvPr/>
              </p:nvSpPr>
              <p:spPr>
                <a:xfrm>
                  <a:off x="6160250" y="3633675"/>
                  <a:ext cx="86675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2774" extrusionOk="0">
                      <a:moveTo>
                        <a:pt x="2112" y="726"/>
                      </a:moveTo>
                      <a:cubicBezTo>
                        <a:pt x="2332" y="726"/>
                        <a:pt x="2458" y="883"/>
                        <a:pt x="2458" y="1072"/>
                      </a:cubicBezTo>
                      <a:cubicBezTo>
                        <a:pt x="2458" y="1261"/>
                        <a:pt x="2332" y="1419"/>
                        <a:pt x="2112" y="1419"/>
                      </a:cubicBezTo>
                      <a:lnTo>
                        <a:pt x="1419" y="1419"/>
                      </a:lnTo>
                      <a:cubicBezTo>
                        <a:pt x="1230" y="1419"/>
                        <a:pt x="1072" y="1261"/>
                        <a:pt x="1072" y="1072"/>
                      </a:cubicBezTo>
                      <a:cubicBezTo>
                        <a:pt x="1072" y="883"/>
                        <a:pt x="1230" y="726"/>
                        <a:pt x="1419" y="726"/>
                      </a:cubicBezTo>
                      <a:close/>
                      <a:moveTo>
                        <a:pt x="1" y="1"/>
                      </a:moveTo>
                      <a:lnTo>
                        <a:pt x="1" y="2773"/>
                      </a:lnTo>
                      <a:lnTo>
                        <a:pt x="3466" y="2773"/>
                      </a:lnTo>
                      <a:lnTo>
                        <a:pt x="3466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02" name="Google Shape;9437;p73">
                  <a:extLst>
                    <a:ext uri="{FF2B5EF4-FFF2-40B4-BE49-F238E27FC236}">
                      <a16:creationId xmlns:a16="http://schemas.microsoft.com/office/drawing/2014/main" id="{54023E3A-5786-B4B1-30F2-B8244D120E63}"/>
                    </a:ext>
                  </a:extLst>
                </p:cNvPr>
                <p:cNvSpPr/>
                <p:nvPr/>
              </p:nvSpPr>
              <p:spPr>
                <a:xfrm>
                  <a:off x="6336675" y="3599025"/>
                  <a:ext cx="85875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5" h="2774" extrusionOk="0">
                      <a:moveTo>
                        <a:pt x="1986" y="1387"/>
                      </a:moveTo>
                      <a:cubicBezTo>
                        <a:pt x="2206" y="1387"/>
                        <a:pt x="2364" y="1545"/>
                        <a:pt x="2364" y="1765"/>
                      </a:cubicBezTo>
                      <a:cubicBezTo>
                        <a:pt x="2364" y="1954"/>
                        <a:pt x="2206" y="2112"/>
                        <a:pt x="1986" y="2112"/>
                      </a:cubicBezTo>
                      <a:lnTo>
                        <a:pt x="1293" y="2112"/>
                      </a:lnTo>
                      <a:cubicBezTo>
                        <a:pt x="1104" y="2112"/>
                        <a:pt x="946" y="1954"/>
                        <a:pt x="946" y="1765"/>
                      </a:cubicBezTo>
                      <a:cubicBezTo>
                        <a:pt x="946" y="1545"/>
                        <a:pt x="1104" y="1387"/>
                        <a:pt x="1293" y="1387"/>
                      </a:cubicBezTo>
                      <a:close/>
                      <a:moveTo>
                        <a:pt x="1009" y="1"/>
                      </a:moveTo>
                      <a:cubicBezTo>
                        <a:pt x="410" y="1"/>
                        <a:pt x="1" y="473"/>
                        <a:pt x="1" y="1040"/>
                      </a:cubicBezTo>
                      <a:lnTo>
                        <a:pt x="1" y="2773"/>
                      </a:lnTo>
                      <a:lnTo>
                        <a:pt x="3435" y="2773"/>
                      </a:lnTo>
                      <a:lnTo>
                        <a:pt x="3435" y="1040"/>
                      </a:lnTo>
                      <a:lnTo>
                        <a:pt x="3403" y="1040"/>
                      </a:lnTo>
                      <a:cubicBezTo>
                        <a:pt x="3403" y="442"/>
                        <a:pt x="2931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03" name="Google Shape;9438;p73">
                  <a:extLst>
                    <a:ext uri="{FF2B5EF4-FFF2-40B4-BE49-F238E27FC236}">
                      <a16:creationId xmlns:a16="http://schemas.microsoft.com/office/drawing/2014/main" id="{1475CBC9-BDE3-37AA-7F87-D6C9D16D5CCE}"/>
                    </a:ext>
                  </a:extLst>
                </p:cNvPr>
                <p:cNvSpPr/>
                <p:nvPr/>
              </p:nvSpPr>
              <p:spPr>
                <a:xfrm>
                  <a:off x="6335100" y="3686450"/>
                  <a:ext cx="866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694" extrusionOk="0">
                      <a:moveTo>
                        <a:pt x="1" y="1"/>
                      </a:moveTo>
                      <a:lnTo>
                        <a:pt x="1" y="694"/>
                      </a:lnTo>
                      <a:lnTo>
                        <a:pt x="3466" y="694"/>
                      </a:lnTo>
                      <a:lnTo>
                        <a:pt x="3466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204" name="Google Shape;9439;p73">
                  <a:extLst>
                    <a:ext uri="{FF2B5EF4-FFF2-40B4-BE49-F238E27FC236}">
                      <a16:creationId xmlns:a16="http://schemas.microsoft.com/office/drawing/2014/main" id="{19568D2C-C987-7691-B4C6-0ED8971BF4C9}"/>
                    </a:ext>
                  </a:extLst>
                </p:cNvPr>
                <p:cNvSpPr/>
                <p:nvPr/>
              </p:nvSpPr>
              <p:spPr>
                <a:xfrm>
                  <a:off x="6264225" y="3617150"/>
                  <a:ext cx="53575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" h="3466" extrusionOk="0">
                      <a:moveTo>
                        <a:pt x="1072" y="0"/>
                      </a:moveTo>
                      <a:cubicBezTo>
                        <a:pt x="473" y="0"/>
                        <a:pt x="0" y="441"/>
                        <a:pt x="0" y="1040"/>
                      </a:cubicBezTo>
                      <a:lnTo>
                        <a:pt x="0" y="3466"/>
                      </a:lnTo>
                      <a:lnTo>
                        <a:pt x="2143" y="3466"/>
                      </a:lnTo>
                      <a:lnTo>
                        <a:pt x="2143" y="1040"/>
                      </a:lnTo>
                      <a:cubicBezTo>
                        <a:pt x="2143" y="441"/>
                        <a:pt x="1670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25" name="Google Shape;9440;p73">
                <a:extLst>
                  <a:ext uri="{FF2B5EF4-FFF2-40B4-BE49-F238E27FC236}">
                    <a16:creationId xmlns:a16="http://schemas.microsoft.com/office/drawing/2014/main" id="{5CF32E5E-3227-6012-DBFE-605B04E6FAA0}"/>
                  </a:ext>
                </a:extLst>
              </p:cNvPr>
              <p:cNvGrpSpPr/>
              <p:nvPr/>
            </p:nvGrpSpPr>
            <p:grpSpPr>
              <a:xfrm>
                <a:off x="2037247" y="3747903"/>
                <a:ext cx="501923" cy="500571"/>
                <a:chOff x="1310075" y="3253275"/>
                <a:chExt cx="296950" cy="296150"/>
              </a:xfrm>
              <a:grpFill/>
            </p:grpSpPr>
            <p:sp>
              <p:nvSpPr>
                <p:cNvPr id="195" name="Google Shape;9441;p73">
                  <a:extLst>
                    <a:ext uri="{FF2B5EF4-FFF2-40B4-BE49-F238E27FC236}">
                      <a16:creationId xmlns:a16="http://schemas.microsoft.com/office/drawing/2014/main" id="{4BBCF220-B8C1-2399-8EBD-BCDE603900E7}"/>
                    </a:ext>
                  </a:extLst>
                </p:cNvPr>
                <p:cNvSpPr/>
                <p:nvPr/>
              </p:nvSpPr>
              <p:spPr>
                <a:xfrm>
                  <a:off x="1423475" y="3359600"/>
                  <a:ext cx="69350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2742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55"/>
                      </a:cubicBezTo>
                      <a:cubicBezTo>
                        <a:pt x="1" y="2111"/>
                        <a:pt x="631" y="2741"/>
                        <a:pt x="1387" y="2741"/>
                      </a:cubicBezTo>
                      <a:cubicBezTo>
                        <a:pt x="2143" y="2741"/>
                        <a:pt x="2773" y="2111"/>
                        <a:pt x="2773" y="1355"/>
                      </a:cubicBezTo>
                      <a:cubicBezTo>
                        <a:pt x="2773" y="630"/>
                        <a:pt x="2143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96" name="Google Shape;9442;p73">
                  <a:extLst>
                    <a:ext uri="{FF2B5EF4-FFF2-40B4-BE49-F238E27FC236}">
                      <a16:creationId xmlns:a16="http://schemas.microsoft.com/office/drawing/2014/main" id="{E14701F7-8961-DB15-F75C-93231E1D583A}"/>
                    </a:ext>
                  </a:extLst>
                </p:cNvPr>
                <p:cNvSpPr/>
                <p:nvPr/>
              </p:nvSpPr>
              <p:spPr>
                <a:xfrm>
                  <a:off x="1310075" y="3253275"/>
                  <a:ext cx="296950" cy="2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8" h="11846" extrusionOk="0">
                      <a:moveTo>
                        <a:pt x="5923" y="2111"/>
                      </a:moveTo>
                      <a:cubicBezTo>
                        <a:pt x="8003" y="2111"/>
                        <a:pt x="9735" y="3812"/>
                        <a:pt x="9735" y="5923"/>
                      </a:cubicBezTo>
                      <a:cubicBezTo>
                        <a:pt x="9735" y="8034"/>
                        <a:pt x="8034" y="9767"/>
                        <a:pt x="5923" y="9767"/>
                      </a:cubicBezTo>
                      <a:cubicBezTo>
                        <a:pt x="3844" y="9767"/>
                        <a:pt x="2080" y="8065"/>
                        <a:pt x="2080" y="5923"/>
                      </a:cubicBezTo>
                      <a:cubicBezTo>
                        <a:pt x="2111" y="3844"/>
                        <a:pt x="3844" y="2111"/>
                        <a:pt x="5923" y="2111"/>
                      </a:cubicBezTo>
                      <a:close/>
                      <a:moveTo>
                        <a:pt x="5262" y="0"/>
                      </a:moveTo>
                      <a:cubicBezTo>
                        <a:pt x="5104" y="0"/>
                        <a:pt x="4947" y="95"/>
                        <a:pt x="4884" y="252"/>
                      </a:cubicBezTo>
                      <a:lnTo>
                        <a:pt x="4726" y="1166"/>
                      </a:lnTo>
                      <a:cubicBezTo>
                        <a:pt x="4253" y="1292"/>
                        <a:pt x="3844" y="1481"/>
                        <a:pt x="3434" y="1733"/>
                      </a:cubicBezTo>
                      <a:lnTo>
                        <a:pt x="2678" y="1197"/>
                      </a:lnTo>
                      <a:cubicBezTo>
                        <a:pt x="2641" y="1160"/>
                        <a:pt x="2584" y="1142"/>
                        <a:pt x="2523" y="1142"/>
                      </a:cubicBezTo>
                      <a:cubicBezTo>
                        <a:pt x="2429" y="1142"/>
                        <a:pt x="2326" y="1184"/>
                        <a:pt x="2269" y="1260"/>
                      </a:cubicBezTo>
                      <a:lnTo>
                        <a:pt x="1260" y="2237"/>
                      </a:lnTo>
                      <a:cubicBezTo>
                        <a:pt x="1166" y="2363"/>
                        <a:pt x="1166" y="2552"/>
                        <a:pt x="1229" y="2678"/>
                      </a:cubicBezTo>
                      <a:lnTo>
                        <a:pt x="1733" y="3403"/>
                      </a:lnTo>
                      <a:cubicBezTo>
                        <a:pt x="1512" y="3812"/>
                        <a:pt x="1323" y="4253"/>
                        <a:pt x="1197" y="4726"/>
                      </a:cubicBezTo>
                      <a:lnTo>
                        <a:pt x="284" y="4883"/>
                      </a:lnTo>
                      <a:cubicBezTo>
                        <a:pt x="126" y="4915"/>
                        <a:pt x="0" y="5041"/>
                        <a:pt x="0" y="5230"/>
                      </a:cubicBezTo>
                      <a:lnTo>
                        <a:pt x="0" y="6616"/>
                      </a:lnTo>
                      <a:cubicBezTo>
                        <a:pt x="0" y="6805"/>
                        <a:pt x="126" y="6963"/>
                        <a:pt x="284" y="6963"/>
                      </a:cubicBezTo>
                      <a:lnTo>
                        <a:pt x="1197" y="7120"/>
                      </a:lnTo>
                      <a:cubicBezTo>
                        <a:pt x="1292" y="7593"/>
                        <a:pt x="1512" y="8002"/>
                        <a:pt x="1733" y="8412"/>
                      </a:cubicBezTo>
                      <a:lnTo>
                        <a:pt x="1229" y="9168"/>
                      </a:lnTo>
                      <a:cubicBezTo>
                        <a:pt x="1103" y="9263"/>
                        <a:pt x="1166" y="9483"/>
                        <a:pt x="1260" y="9578"/>
                      </a:cubicBezTo>
                      <a:lnTo>
                        <a:pt x="2269" y="10586"/>
                      </a:lnTo>
                      <a:cubicBezTo>
                        <a:pt x="2321" y="10638"/>
                        <a:pt x="2411" y="10661"/>
                        <a:pt x="2497" y="10661"/>
                      </a:cubicBezTo>
                      <a:cubicBezTo>
                        <a:pt x="2568" y="10661"/>
                        <a:pt x="2636" y="10646"/>
                        <a:pt x="2678" y="10617"/>
                      </a:cubicBezTo>
                      <a:lnTo>
                        <a:pt x="3434" y="10113"/>
                      </a:lnTo>
                      <a:cubicBezTo>
                        <a:pt x="3844" y="10334"/>
                        <a:pt x="4253" y="10554"/>
                        <a:pt x="4726" y="10649"/>
                      </a:cubicBezTo>
                      <a:lnTo>
                        <a:pt x="4884" y="11562"/>
                      </a:lnTo>
                      <a:cubicBezTo>
                        <a:pt x="4947" y="11720"/>
                        <a:pt x="5041" y="11846"/>
                        <a:pt x="5262" y="11846"/>
                      </a:cubicBezTo>
                      <a:lnTo>
                        <a:pt x="6616" y="11846"/>
                      </a:lnTo>
                      <a:cubicBezTo>
                        <a:pt x="6774" y="11846"/>
                        <a:pt x="6931" y="11720"/>
                        <a:pt x="6994" y="11562"/>
                      </a:cubicBezTo>
                      <a:lnTo>
                        <a:pt x="7152" y="10649"/>
                      </a:lnTo>
                      <a:cubicBezTo>
                        <a:pt x="7624" y="10523"/>
                        <a:pt x="8034" y="10334"/>
                        <a:pt x="8444" y="10113"/>
                      </a:cubicBezTo>
                      <a:lnTo>
                        <a:pt x="9200" y="10617"/>
                      </a:lnTo>
                      <a:cubicBezTo>
                        <a:pt x="9242" y="10646"/>
                        <a:pt x="9310" y="10661"/>
                        <a:pt x="9381" y="10661"/>
                      </a:cubicBezTo>
                      <a:cubicBezTo>
                        <a:pt x="9467" y="10661"/>
                        <a:pt x="9557" y="10638"/>
                        <a:pt x="9609" y="10586"/>
                      </a:cubicBezTo>
                      <a:lnTo>
                        <a:pt x="10617" y="9578"/>
                      </a:lnTo>
                      <a:cubicBezTo>
                        <a:pt x="10712" y="9483"/>
                        <a:pt x="10712" y="9263"/>
                        <a:pt x="10649" y="9168"/>
                      </a:cubicBezTo>
                      <a:lnTo>
                        <a:pt x="10145" y="8412"/>
                      </a:lnTo>
                      <a:cubicBezTo>
                        <a:pt x="10365" y="8002"/>
                        <a:pt x="10554" y="7593"/>
                        <a:pt x="10680" y="7120"/>
                      </a:cubicBezTo>
                      <a:lnTo>
                        <a:pt x="11594" y="6963"/>
                      </a:lnTo>
                      <a:cubicBezTo>
                        <a:pt x="11752" y="6900"/>
                        <a:pt x="11878" y="6805"/>
                        <a:pt x="11878" y="6616"/>
                      </a:cubicBezTo>
                      <a:lnTo>
                        <a:pt x="11878" y="5230"/>
                      </a:lnTo>
                      <a:cubicBezTo>
                        <a:pt x="11878" y="5072"/>
                        <a:pt x="11752" y="4915"/>
                        <a:pt x="11594" y="4883"/>
                      </a:cubicBezTo>
                      <a:lnTo>
                        <a:pt x="10680" y="4726"/>
                      </a:lnTo>
                      <a:cubicBezTo>
                        <a:pt x="10554" y="4253"/>
                        <a:pt x="10365" y="3812"/>
                        <a:pt x="10145" y="3403"/>
                      </a:cubicBezTo>
                      <a:lnTo>
                        <a:pt x="10649" y="2678"/>
                      </a:lnTo>
                      <a:cubicBezTo>
                        <a:pt x="10775" y="2552"/>
                        <a:pt x="10712" y="2363"/>
                        <a:pt x="10617" y="2237"/>
                      </a:cubicBezTo>
                      <a:lnTo>
                        <a:pt x="9609" y="1260"/>
                      </a:lnTo>
                      <a:cubicBezTo>
                        <a:pt x="9554" y="1187"/>
                        <a:pt x="9455" y="1156"/>
                        <a:pt x="9364" y="1156"/>
                      </a:cubicBezTo>
                      <a:cubicBezTo>
                        <a:pt x="9300" y="1156"/>
                        <a:pt x="9239" y="1171"/>
                        <a:pt x="9200" y="1197"/>
                      </a:cubicBezTo>
                      <a:lnTo>
                        <a:pt x="8444" y="1733"/>
                      </a:lnTo>
                      <a:cubicBezTo>
                        <a:pt x="8034" y="1481"/>
                        <a:pt x="7624" y="1292"/>
                        <a:pt x="7152" y="1166"/>
                      </a:cubicBezTo>
                      <a:lnTo>
                        <a:pt x="6994" y="252"/>
                      </a:lnTo>
                      <a:cubicBezTo>
                        <a:pt x="6931" y="95"/>
                        <a:pt x="6837" y="0"/>
                        <a:pt x="661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97" name="Google Shape;9443;p73">
                  <a:extLst>
                    <a:ext uri="{FF2B5EF4-FFF2-40B4-BE49-F238E27FC236}">
                      <a16:creationId xmlns:a16="http://schemas.microsoft.com/office/drawing/2014/main" id="{258AE0A1-6BFB-07DF-D51E-C27BF425D96F}"/>
                    </a:ext>
                  </a:extLst>
                </p:cNvPr>
                <p:cNvSpPr/>
                <p:nvPr/>
              </p:nvSpPr>
              <p:spPr>
                <a:xfrm>
                  <a:off x="1399850" y="3426550"/>
                  <a:ext cx="11660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4" h="2112" extrusionOk="0">
                      <a:moveTo>
                        <a:pt x="725" y="0"/>
                      </a:moveTo>
                      <a:cubicBezTo>
                        <a:pt x="410" y="252"/>
                        <a:pt x="127" y="662"/>
                        <a:pt x="1" y="1103"/>
                      </a:cubicBezTo>
                      <a:cubicBezTo>
                        <a:pt x="599" y="1733"/>
                        <a:pt x="1387" y="2111"/>
                        <a:pt x="2332" y="2111"/>
                      </a:cubicBezTo>
                      <a:cubicBezTo>
                        <a:pt x="3246" y="2111"/>
                        <a:pt x="4065" y="1733"/>
                        <a:pt x="4664" y="1103"/>
                      </a:cubicBezTo>
                      <a:cubicBezTo>
                        <a:pt x="4538" y="662"/>
                        <a:pt x="4254" y="252"/>
                        <a:pt x="3939" y="0"/>
                      </a:cubicBezTo>
                      <a:cubicBezTo>
                        <a:pt x="3561" y="473"/>
                        <a:pt x="2994" y="788"/>
                        <a:pt x="2332" y="788"/>
                      </a:cubicBezTo>
                      <a:cubicBezTo>
                        <a:pt x="1702" y="788"/>
                        <a:pt x="1103" y="473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sp>
            <p:nvSpPr>
              <p:cNvPr id="26" name="Google Shape;9444;p73">
                <a:extLst>
                  <a:ext uri="{FF2B5EF4-FFF2-40B4-BE49-F238E27FC236}">
                    <a16:creationId xmlns:a16="http://schemas.microsoft.com/office/drawing/2014/main" id="{FA59B10A-A660-C45A-F7CF-F6CA3F995872}"/>
                  </a:ext>
                </a:extLst>
              </p:cNvPr>
              <p:cNvSpPr/>
              <p:nvPr/>
            </p:nvSpPr>
            <p:spPr>
              <a:xfrm>
                <a:off x="2039216" y="4379924"/>
                <a:ext cx="497951" cy="496599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11752" extrusionOk="0">
                    <a:moveTo>
                      <a:pt x="1040" y="0"/>
                    </a:moveTo>
                    <a:cubicBezTo>
                      <a:pt x="441" y="0"/>
                      <a:pt x="0" y="473"/>
                      <a:pt x="0" y="1040"/>
                    </a:cubicBezTo>
                    <a:cubicBezTo>
                      <a:pt x="0" y="1639"/>
                      <a:pt x="473" y="2048"/>
                      <a:pt x="1040" y="2048"/>
                    </a:cubicBezTo>
                    <a:lnTo>
                      <a:pt x="1386" y="2048"/>
                    </a:lnTo>
                    <a:lnTo>
                      <a:pt x="1386" y="2426"/>
                    </a:lnTo>
                    <a:cubicBezTo>
                      <a:pt x="1386" y="2993"/>
                      <a:pt x="1859" y="3434"/>
                      <a:pt x="2426" y="3434"/>
                    </a:cubicBezTo>
                    <a:lnTo>
                      <a:pt x="5577" y="3434"/>
                    </a:lnTo>
                    <a:lnTo>
                      <a:pt x="5577" y="4159"/>
                    </a:lnTo>
                    <a:lnTo>
                      <a:pt x="4537" y="4159"/>
                    </a:lnTo>
                    <a:cubicBezTo>
                      <a:pt x="3938" y="4159"/>
                      <a:pt x="3466" y="4632"/>
                      <a:pt x="3466" y="5167"/>
                    </a:cubicBezTo>
                    <a:lnTo>
                      <a:pt x="3466" y="6585"/>
                    </a:lnTo>
                    <a:cubicBezTo>
                      <a:pt x="3466" y="7183"/>
                      <a:pt x="3938" y="7625"/>
                      <a:pt x="4537" y="7625"/>
                    </a:cubicBezTo>
                    <a:lnTo>
                      <a:pt x="5577" y="7625"/>
                    </a:lnTo>
                    <a:lnTo>
                      <a:pt x="5577" y="8318"/>
                    </a:lnTo>
                    <a:lnTo>
                      <a:pt x="2426" y="8318"/>
                    </a:lnTo>
                    <a:cubicBezTo>
                      <a:pt x="1828" y="8318"/>
                      <a:pt x="1386" y="8790"/>
                      <a:pt x="1386" y="9357"/>
                    </a:cubicBezTo>
                    <a:lnTo>
                      <a:pt x="1386" y="9704"/>
                    </a:lnTo>
                    <a:lnTo>
                      <a:pt x="1040" y="9704"/>
                    </a:lnTo>
                    <a:cubicBezTo>
                      <a:pt x="441" y="9704"/>
                      <a:pt x="0" y="10176"/>
                      <a:pt x="0" y="10744"/>
                    </a:cubicBezTo>
                    <a:cubicBezTo>
                      <a:pt x="0" y="11311"/>
                      <a:pt x="473" y="11752"/>
                      <a:pt x="1040" y="11752"/>
                    </a:cubicBezTo>
                    <a:lnTo>
                      <a:pt x="2426" y="11752"/>
                    </a:lnTo>
                    <a:cubicBezTo>
                      <a:pt x="2993" y="11752"/>
                      <a:pt x="3434" y="11279"/>
                      <a:pt x="3434" y="10744"/>
                    </a:cubicBezTo>
                    <a:cubicBezTo>
                      <a:pt x="3434" y="10145"/>
                      <a:pt x="2962" y="9704"/>
                      <a:pt x="2426" y="9704"/>
                    </a:cubicBezTo>
                    <a:lnTo>
                      <a:pt x="2048" y="9704"/>
                    </a:lnTo>
                    <a:lnTo>
                      <a:pt x="2048" y="9357"/>
                    </a:lnTo>
                    <a:cubicBezTo>
                      <a:pt x="2048" y="9168"/>
                      <a:pt x="2206" y="9011"/>
                      <a:pt x="2426" y="9011"/>
                    </a:cubicBezTo>
                    <a:lnTo>
                      <a:pt x="5577" y="9011"/>
                    </a:lnTo>
                    <a:lnTo>
                      <a:pt x="5577" y="9704"/>
                    </a:lnTo>
                    <a:lnTo>
                      <a:pt x="5199" y="9704"/>
                    </a:lnTo>
                    <a:cubicBezTo>
                      <a:pt x="4631" y="9704"/>
                      <a:pt x="4190" y="10176"/>
                      <a:pt x="4190" y="10744"/>
                    </a:cubicBezTo>
                    <a:cubicBezTo>
                      <a:pt x="4190" y="11311"/>
                      <a:pt x="4663" y="11752"/>
                      <a:pt x="5199" y="11752"/>
                    </a:cubicBezTo>
                    <a:lnTo>
                      <a:pt x="6585" y="11752"/>
                    </a:lnTo>
                    <a:cubicBezTo>
                      <a:pt x="7183" y="11752"/>
                      <a:pt x="7593" y="11279"/>
                      <a:pt x="7593" y="10744"/>
                    </a:cubicBezTo>
                    <a:cubicBezTo>
                      <a:pt x="7593" y="10145"/>
                      <a:pt x="7120" y="9704"/>
                      <a:pt x="6585" y="9704"/>
                    </a:cubicBezTo>
                    <a:lnTo>
                      <a:pt x="6238" y="9704"/>
                    </a:lnTo>
                    <a:lnTo>
                      <a:pt x="6238" y="9011"/>
                    </a:lnTo>
                    <a:lnTo>
                      <a:pt x="9389" y="9011"/>
                    </a:lnTo>
                    <a:cubicBezTo>
                      <a:pt x="9578" y="9011"/>
                      <a:pt x="9735" y="9168"/>
                      <a:pt x="9735" y="9357"/>
                    </a:cubicBezTo>
                    <a:lnTo>
                      <a:pt x="9735" y="9704"/>
                    </a:lnTo>
                    <a:lnTo>
                      <a:pt x="9389" y="9704"/>
                    </a:lnTo>
                    <a:cubicBezTo>
                      <a:pt x="8790" y="9704"/>
                      <a:pt x="8349" y="10176"/>
                      <a:pt x="8349" y="10744"/>
                    </a:cubicBezTo>
                    <a:cubicBezTo>
                      <a:pt x="8349" y="11311"/>
                      <a:pt x="8822" y="11752"/>
                      <a:pt x="9389" y="11752"/>
                    </a:cubicBezTo>
                    <a:lnTo>
                      <a:pt x="10743" y="11752"/>
                    </a:lnTo>
                    <a:cubicBezTo>
                      <a:pt x="11342" y="11752"/>
                      <a:pt x="11783" y="11279"/>
                      <a:pt x="11783" y="10744"/>
                    </a:cubicBezTo>
                    <a:cubicBezTo>
                      <a:pt x="11783" y="10145"/>
                      <a:pt x="11311" y="9704"/>
                      <a:pt x="10743" y="9704"/>
                    </a:cubicBezTo>
                    <a:lnTo>
                      <a:pt x="10397" y="9704"/>
                    </a:lnTo>
                    <a:lnTo>
                      <a:pt x="10397" y="9357"/>
                    </a:lnTo>
                    <a:cubicBezTo>
                      <a:pt x="10397" y="8759"/>
                      <a:pt x="9924" y="8318"/>
                      <a:pt x="9389" y="8318"/>
                    </a:cubicBezTo>
                    <a:lnTo>
                      <a:pt x="6238" y="8318"/>
                    </a:lnTo>
                    <a:lnTo>
                      <a:pt x="6238" y="7625"/>
                    </a:lnTo>
                    <a:lnTo>
                      <a:pt x="7246" y="7625"/>
                    </a:lnTo>
                    <a:cubicBezTo>
                      <a:pt x="7845" y="7625"/>
                      <a:pt x="8318" y="7152"/>
                      <a:pt x="8318" y="6585"/>
                    </a:cubicBezTo>
                    <a:lnTo>
                      <a:pt x="8318" y="5167"/>
                    </a:lnTo>
                    <a:cubicBezTo>
                      <a:pt x="8318" y="4569"/>
                      <a:pt x="7845" y="4159"/>
                      <a:pt x="7246" y="4159"/>
                    </a:cubicBezTo>
                    <a:lnTo>
                      <a:pt x="6238" y="4159"/>
                    </a:lnTo>
                    <a:lnTo>
                      <a:pt x="6238" y="3434"/>
                    </a:lnTo>
                    <a:lnTo>
                      <a:pt x="9389" y="3434"/>
                    </a:lnTo>
                    <a:cubicBezTo>
                      <a:pt x="9956" y="3434"/>
                      <a:pt x="10397" y="2962"/>
                      <a:pt x="10397" y="2426"/>
                    </a:cubicBezTo>
                    <a:lnTo>
                      <a:pt x="10397" y="2048"/>
                    </a:lnTo>
                    <a:lnTo>
                      <a:pt x="10743" y="2048"/>
                    </a:lnTo>
                    <a:cubicBezTo>
                      <a:pt x="11342" y="2048"/>
                      <a:pt x="11783" y="1576"/>
                      <a:pt x="11783" y="1040"/>
                    </a:cubicBezTo>
                    <a:cubicBezTo>
                      <a:pt x="11783" y="441"/>
                      <a:pt x="11311" y="0"/>
                      <a:pt x="10743" y="0"/>
                    </a:cubicBezTo>
                    <a:lnTo>
                      <a:pt x="9389" y="0"/>
                    </a:lnTo>
                    <a:cubicBezTo>
                      <a:pt x="8790" y="0"/>
                      <a:pt x="8349" y="473"/>
                      <a:pt x="8349" y="1040"/>
                    </a:cubicBezTo>
                    <a:cubicBezTo>
                      <a:pt x="8349" y="1639"/>
                      <a:pt x="8822" y="2048"/>
                      <a:pt x="9389" y="2048"/>
                    </a:cubicBezTo>
                    <a:lnTo>
                      <a:pt x="9735" y="2048"/>
                    </a:lnTo>
                    <a:lnTo>
                      <a:pt x="9735" y="2426"/>
                    </a:lnTo>
                    <a:cubicBezTo>
                      <a:pt x="9735" y="2615"/>
                      <a:pt x="9578" y="2773"/>
                      <a:pt x="9389" y="2773"/>
                    </a:cubicBezTo>
                    <a:lnTo>
                      <a:pt x="6238" y="2773"/>
                    </a:lnTo>
                    <a:lnTo>
                      <a:pt x="6238" y="2048"/>
                    </a:lnTo>
                    <a:lnTo>
                      <a:pt x="6585" y="2048"/>
                    </a:lnTo>
                    <a:cubicBezTo>
                      <a:pt x="7183" y="2048"/>
                      <a:pt x="7593" y="1576"/>
                      <a:pt x="7593" y="1040"/>
                    </a:cubicBezTo>
                    <a:cubicBezTo>
                      <a:pt x="7593" y="441"/>
                      <a:pt x="7120" y="0"/>
                      <a:pt x="6585" y="0"/>
                    </a:cubicBezTo>
                    <a:lnTo>
                      <a:pt x="5199" y="0"/>
                    </a:lnTo>
                    <a:cubicBezTo>
                      <a:pt x="4631" y="0"/>
                      <a:pt x="4190" y="473"/>
                      <a:pt x="4190" y="1040"/>
                    </a:cubicBezTo>
                    <a:cubicBezTo>
                      <a:pt x="4190" y="1639"/>
                      <a:pt x="4663" y="2048"/>
                      <a:pt x="5199" y="2048"/>
                    </a:cubicBezTo>
                    <a:lnTo>
                      <a:pt x="5577" y="2048"/>
                    </a:lnTo>
                    <a:lnTo>
                      <a:pt x="5577" y="2773"/>
                    </a:lnTo>
                    <a:lnTo>
                      <a:pt x="2426" y="2773"/>
                    </a:lnTo>
                    <a:cubicBezTo>
                      <a:pt x="2206" y="2773"/>
                      <a:pt x="2048" y="2615"/>
                      <a:pt x="2048" y="2426"/>
                    </a:cubicBezTo>
                    <a:lnTo>
                      <a:pt x="2048" y="2048"/>
                    </a:lnTo>
                    <a:lnTo>
                      <a:pt x="2426" y="2048"/>
                    </a:lnTo>
                    <a:cubicBezTo>
                      <a:pt x="2993" y="2048"/>
                      <a:pt x="3434" y="1576"/>
                      <a:pt x="3434" y="1040"/>
                    </a:cubicBezTo>
                    <a:cubicBezTo>
                      <a:pt x="3434" y="441"/>
                      <a:pt x="2962" y="0"/>
                      <a:pt x="24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/>
                </a:endParaRPr>
              </a:p>
            </p:txBody>
          </p:sp>
          <p:grpSp>
            <p:nvGrpSpPr>
              <p:cNvPr id="27" name="Google Shape;9445;p73">
                <a:extLst>
                  <a:ext uri="{FF2B5EF4-FFF2-40B4-BE49-F238E27FC236}">
                    <a16:creationId xmlns:a16="http://schemas.microsoft.com/office/drawing/2014/main" id="{F9FF1AF7-5F6E-D779-F5E7-119DF27845B3}"/>
                  </a:ext>
                </a:extLst>
              </p:cNvPr>
              <p:cNvGrpSpPr/>
              <p:nvPr/>
            </p:nvGrpSpPr>
            <p:grpSpPr>
              <a:xfrm>
                <a:off x="2036572" y="4983505"/>
                <a:ext cx="503276" cy="502894"/>
                <a:chOff x="1310075" y="3980250"/>
                <a:chExt cx="297750" cy="297525"/>
              </a:xfrm>
              <a:grpFill/>
            </p:grpSpPr>
            <p:sp>
              <p:nvSpPr>
                <p:cNvPr id="191" name="Google Shape;9446;p73">
                  <a:extLst>
                    <a:ext uri="{FF2B5EF4-FFF2-40B4-BE49-F238E27FC236}">
                      <a16:creationId xmlns:a16="http://schemas.microsoft.com/office/drawing/2014/main" id="{6737D587-C509-4255-D704-D71AB0281817}"/>
                    </a:ext>
                  </a:extLst>
                </p:cNvPr>
                <p:cNvSpPr/>
                <p:nvPr/>
              </p:nvSpPr>
              <p:spPr>
                <a:xfrm>
                  <a:off x="1310075" y="3980250"/>
                  <a:ext cx="297750" cy="29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901" extrusionOk="0">
                      <a:moveTo>
                        <a:pt x="3844" y="4946"/>
                      </a:moveTo>
                      <a:cubicBezTo>
                        <a:pt x="4033" y="4946"/>
                        <a:pt x="4190" y="5104"/>
                        <a:pt x="4190" y="5293"/>
                      </a:cubicBezTo>
                      <a:lnTo>
                        <a:pt x="4190" y="6679"/>
                      </a:lnTo>
                      <a:cubicBezTo>
                        <a:pt x="4190" y="6868"/>
                        <a:pt x="4033" y="7026"/>
                        <a:pt x="3844" y="7026"/>
                      </a:cubicBezTo>
                      <a:lnTo>
                        <a:pt x="2458" y="7026"/>
                      </a:lnTo>
                      <a:cubicBezTo>
                        <a:pt x="2269" y="7026"/>
                        <a:pt x="2111" y="6868"/>
                        <a:pt x="2111" y="6679"/>
                      </a:cubicBezTo>
                      <a:lnTo>
                        <a:pt x="2111" y="5293"/>
                      </a:lnTo>
                      <a:cubicBezTo>
                        <a:pt x="2111" y="5104"/>
                        <a:pt x="2269" y="4946"/>
                        <a:pt x="2458" y="4946"/>
                      </a:cubicBezTo>
                      <a:close/>
                      <a:moveTo>
                        <a:pt x="6616" y="3560"/>
                      </a:moveTo>
                      <a:cubicBezTo>
                        <a:pt x="6837" y="3560"/>
                        <a:pt x="6994" y="3718"/>
                        <a:pt x="6994" y="3907"/>
                      </a:cubicBezTo>
                      <a:lnTo>
                        <a:pt x="6994" y="6679"/>
                      </a:lnTo>
                      <a:cubicBezTo>
                        <a:pt x="6994" y="6868"/>
                        <a:pt x="6837" y="7026"/>
                        <a:pt x="6616" y="7026"/>
                      </a:cubicBezTo>
                      <a:lnTo>
                        <a:pt x="5262" y="7026"/>
                      </a:lnTo>
                      <a:cubicBezTo>
                        <a:pt x="5041" y="7026"/>
                        <a:pt x="4884" y="6868"/>
                        <a:pt x="4884" y="6679"/>
                      </a:cubicBezTo>
                      <a:lnTo>
                        <a:pt x="4884" y="3907"/>
                      </a:lnTo>
                      <a:cubicBezTo>
                        <a:pt x="4884" y="3718"/>
                        <a:pt x="5041" y="3560"/>
                        <a:pt x="5262" y="3560"/>
                      </a:cubicBezTo>
                      <a:close/>
                      <a:moveTo>
                        <a:pt x="9389" y="2174"/>
                      </a:moveTo>
                      <a:cubicBezTo>
                        <a:pt x="9578" y="2174"/>
                        <a:pt x="9735" y="2331"/>
                        <a:pt x="9735" y="2520"/>
                      </a:cubicBezTo>
                      <a:lnTo>
                        <a:pt x="9735" y="6679"/>
                      </a:lnTo>
                      <a:cubicBezTo>
                        <a:pt x="9735" y="6868"/>
                        <a:pt x="9578" y="7026"/>
                        <a:pt x="9389" y="7026"/>
                      </a:cubicBezTo>
                      <a:lnTo>
                        <a:pt x="8003" y="7026"/>
                      </a:lnTo>
                      <a:cubicBezTo>
                        <a:pt x="7813" y="7026"/>
                        <a:pt x="7656" y="6868"/>
                        <a:pt x="7656" y="6679"/>
                      </a:cubicBezTo>
                      <a:lnTo>
                        <a:pt x="7656" y="2520"/>
                      </a:lnTo>
                      <a:cubicBezTo>
                        <a:pt x="7656" y="2331"/>
                        <a:pt x="7813" y="2174"/>
                        <a:pt x="8003" y="2174"/>
                      </a:cubicBezTo>
                      <a:close/>
                      <a:moveTo>
                        <a:pt x="5577" y="8412"/>
                      </a:moveTo>
                      <a:lnTo>
                        <a:pt x="5577" y="9105"/>
                      </a:lnTo>
                      <a:lnTo>
                        <a:pt x="5167" y="9105"/>
                      </a:lnTo>
                      <a:lnTo>
                        <a:pt x="5451" y="8412"/>
                      </a:lnTo>
                      <a:close/>
                      <a:moveTo>
                        <a:pt x="6396" y="8412"/>
                      </a:moveTo>
                      <a:lnTo>
                        <a:pt x="6679" y="9105"/>
                      </a:lnTo>
                      <a:lnTo>
                        <a:pt x="6270" y="9105"/>
                      </a:lnTo>
                      <a:lnTo>
                        <a:pt x="6270" y="8412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8" y="158"/>
                        <a:pt x="5608" y="378"/>
                      </a:cubicBezTo>
                      <a:lnTo>
                        <a:pt x="5608" y="725"/>
                      </a:lnTo>
                      <a:lnTo>
                        <a:pt x="347" y="725"/>
                      </a:lnTo>
                      <a:cubicBezTo>
                        <a:pt x="158" y="725"/>
                        <a:pt x="0" y="882"/>
                        <a:pt x="0" y="1071"/>
                      </a:cubicBezTo>
                      <a:cubicBezTo>
                        <a:pt x="0" y="1260"/>
                        <a:pt x="158" y="1418"/>
                        <a:pt x="347" y="1418"/>
                      </a:cubicBezTo>
                      <a:lnTo>
                        <a:pt x="725" y="1418"/>
                      </a:lnTo>
                      <a:lnTo>
                        <a:pt x="725" y="7719"/>
                      </a:lnTo>
                      <a:lnTo>
                        <a:pt x="378" y="7719"/>
                      </a:lnTo>
                      <a:cubicBezTo>
                        <a:pt x="158" y="7719"/>
                        <a:pt x="0" y="7876"/>
                        <a:pt x="0" y="8097"/>
                      </a:cubicBezTo>
                      <a:cubicBezTo>
                        <a:pt x="0" y="8286"/>
                        <a:pt x="158" y="8443"/>
                        <a:pt x="378" y="8443"/>
                      </a:cubicBezTo>
                      <a:lnTo>
                        <a:pt x="4726" y="8443"/>
                      </a:lnTo>
                      <a:lnTo>
                        <a:pt x="3560" y="11436"/>
                      </a:lnTo>
                      <a:cubicBezTo>
                        <a:pt x="3466" y="11625"/>
                        <a:pt x="3560" y="11814"/>
                        <a:pt x="3749" y="11877"/>
                      </a:cubicBezTo>
                      <a:cubicBezTo>
                        <a:pt x="3788" y="11893"/>
                        <a:pt x="3831" y="11901"/>
                        <a:pt x="3876" y="11901"/>
                      </a:cubicBezTo>
                      <a:cubicBezTo>
                        <a:pt x="4016" y="11901"/>
                        <a:pt x="4167" y="11824"/>
                        <a:pt x="4190" y="11657"/>
                      </a:cubicBezTo>
                      <a:lnTo>
                        <a:pt x="4947" y="9830"/>
                      </a:lnTo>
                      <a:lnTo>
                        <a:pt x="5608" y="9830"/>
                      </a:lnTo>
                      <a:lnTo>
                        <a:pt x="5608" y="10838"/>
                      </a:lnTo>
                      <a:cubicBezTo>
                        <a:pt x="5608" y="11027"/>
                        <a:pt x="5766" y="11184"/>
                        <a:pt x="5955" y="11184"/>
                      </a:cubicBezTo>
                      <a:cubicBezTo>
                        <a:pt x="6144" y="11184"/>
                        <a:pt x="6301" y="11027"/>
                        <a:pt x="6301" y="10838"/>
                      </a:cubicBezTo>
                      <a:lnTo>
                        <a:pt x="6301" y="9830"/>
                      </a:lnTo>
                      <a:lnTo>
                        <a:pt x="6994" y="9830"/>
                      </a:lnTo>
                      <a:lnTo>
                        <a:pt x="7719" y="11657"/>
                      </a:lnTo>
                      <a:cubicBezTo>
                        <a:pt x="7791" y="11824"/>
                        <a:pt x="7916" y="11901"/>
                        <a:pt x="8042" y="11901"/>
                      </a:cubicBezTo>
                      <a:cubicBezTo>
                        <a:pt x="8082" y="11901"/>
                        <a:pt x="8122" y="11893"/>
                        <a:pt x="8160" y="11877"/>
                      </a:cubicBezTo>
                      <a:cubicBezTo>
                        <a:pt x="8349" y="11783"/>
                        <a:pt x="8444" y="11594"/>
                        <a:pt x="8349" y="11436"/>
                      </a:cubicBezTo>
                      <a:lnTo>
                        <a:pt x="7183" y="8443"/>
                      </a:lnTo>
                      <a:lnTo>
                        <a:pt x="11531" y="8443"/>
                      </a:lnTo>
                      <a:cubicBezTo>
                        <a:pt x="11752" y="8443"/>
                        <a:pt x="11909" y="8286"/>
                        <a:pt x="11909" y="8097"/>
                      </a:cubicBezTo>
                      <a:cubicBezTo>
                        <a:pt x="11909" y="7876"/>
                        <a:pt x="11752" y="7719"/>
                        <a:pt x="11531" y="7719"/>
                      </a:cubicBezTo>
                      <a:lnTo>
                        <a:pt x="11185" y="7719"/>
                      </a:lnTo>
                      <a:lnTo>
                        <a:pt x="11185" y="1418"/>
                      </a:lnTo>
                      <a:lnTo>
                        <a:pt x="11531" y="1418"/>
                      </a:lnTo>
                      <a:cubicBezTo>
                        <a:pt x="11752" y="1418"/>
                        <a:pt x="11909" y="1260"/>
                        <a:pt x="11909" y="1071"/>
                      </a:cubicBezTo>
                      <a:cubicBezTo>
                        <a:pt x="11909" y="882"/>
                        <a:pt x="11752" y="725"/>
                        <a:pt x="11531" y="725"/>
                      </a:cubicBezTo>
                      <a:lnTo>
                        <a:pt x="6301" y="725"/>
                      </a:lnTo>
                      <a:lnTo>
                        <a:pt x="6301" y="378"/>
                      </a:lnTo>
                      <a:cubicBezTo>
                        <a:pt x="6301" y="158"/>
                        <a:pt x="614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92" name="Google Shape;9447;p73">
                  <a:extLst>
                    <a:ext uri="{FF2B5EF4-FFF2-40B4-BE49-F238E27FC236}">
                      <a16:creationId xmlns:a16="http://schemas.microsoft.com/office/drawing/2014/main" id="{C02E0935-B5C8-7608-C62A-964F1873BEC9}"/>
                    </a:ext>
                  </a:extLst>
                </p:cNvPr>
                <p:cNvSpPr/>
                <p:nvPr/>
              </p:nvSpPr>
              <p:spPr>
                <a:xfrm>
                  <a:off x="1449475" y="4086575"/>
                  <a:ext cx="1735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2080" extrusionOk="0">
                      <a:moveTo>
                        <a:pt x="1" y="0"/>
                      </a:moveTo>
                      <a:lnTo>
                        <a:pt x="1" y="2080"/>
                      </a:lnTo>
                      <a:lnTo>
                        <a:pt x="694" y="2080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93" name="Google Shape;9448;p73">
                  <a:extLst>
                    <a:ext uri="{FF2B5EF4-FFF2-40B4-BE49-F238E27FC236}">
                      <a16:creationId xmlns:a16="http://schemas.microsoft.com/office/drawing/2014/main" id="{8E101122-C567-5E46-9368-5A13BE46A612}"/>
                    </a:ext>
                  </a:extLst>
                </p:cNvPr>
                <p:cNvSpPr/>
                <p:nvPr/>
              </p:nvSpPr>
              <p:spPr>
                <a:xfrm>
                  <a:off x="1380175" y="4121225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0" y="0"/>
                      </a:moveTo>
                      <a:lnTo>
                        <a:pt x="0" y="694"/>
                      </a:lnTo>
                      <a:lnTo>
                        <a:pt x="693" y="694"/>
                      </a:lnTo>
                      <a:lnTo>
                        <a:pt x="6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94" name="Google Shape;9449;p73">
                  <a:extLst>
                    <a:ext uri="{FF2B5EF4-FFF2-40B4-BE49-F238E27FC236}">
                      <a16:creationId xmlns:a16="http://schemas.microsoft.com/office/drawing/2014/main" id="{15BACA4A-6E55-CF49-748B-CC30C5B87A82}"/>
                    </a:ext>
                  </a:extLst>
                </p:cNvPr>
                <p:cNvSpPr/>
                <p:nvPr/>
              </p:nvSpPr>
              <p:spPr>
                <a:xfrm>
                  <a:off x="1518800" y="4051925"/>
                  <a:ext cx="18125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3466" extrusionOk="0">
                      <a:moveTo>
                        <a:pt x="0" y="0"/>
                      </a:moveTo>
                      <a:lnTo>
                        <a:pt x="0" y="3466"/>
                      </a:lnTo>
                      <a:lnTo>
                        <a:pt x="725" y="3466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28" name="Google Shape;9450;p73">
                <a:extLst>
                  <a:ext uri="{FF2B5EF4-FFF2-40B4-BE49-F238E27FC236}">
                    <a16:creationId xmlns:a16="http://schemas.microsoft.com/office/drawing/2014/main" id="{CEB6B436-7E70-1F8F-1B76-1B626566E32C}"/>
                  </a:ext>
                </a:extLst>
              </p:cNvPr>
              <p:cNvGrpSpPr/>
              <p:nvPr/>
            </p:nvGrpSpPr>
            <p:grpSpPr>
              <a:xfrm>
                <a:off x="5275218" y="3748557"/>
                <a:ext cx="380816" cy="499261"/>
                <a:chOff x="3167275" y="3227275"/>
                <a:chExt cx="225300" cy="295375"/>
              </a:xfrm>
              <a:grpFill/>
            </p:grpSpPr>
            <p:sp>
              <p:nvSpPr>
                <p:cNvPr id="186" name="Google Shape;9451;p73">
                  <a:extLst>
                    <a:ext uri="{FF2B5EF4-FFF2-40B4-BE49-F238E27FC236}">
                      <a16:creationId xmlns:a16="http://schemas.microsoft.com/office/drawing/2014/main" id="{01C89C3E-AFD2-2773-F11D-7BAB2DA1632F}"/>
                    </a:ext>
                  </a:extLst>
                </p:cNvPr>
                <p:cNvSpPr/>
                <p:nvPr/>
              </p:nvSpPr>
              <p:spPr>
                <a:xfrm>
                  <a:off x="3167275" y="3227275"/>
                  <a:ext cx="225300" cy="20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2" h="8318" extrusionOk="0">
                      <a:moveTo>
                        <a:pt x="4538" y="1"/>
                      </a:moveTo>
                      <a:cubicBezTo>
                        <a:pt x="2112" y="1"/>
                        <a:pt x="1" y="1985"/>
                        <a:pt x="32" y="4537"/>
                      </a:cubicBezTo>
                      <a:cubicBezTo>
                        <a:pt x="32" y="5860"/>
                        <a:pt x="631" y="7184"/>
                        <a:pt x="1797" y="8066"/>
                      </a:cubicBezTo>
                      <a:cubicBezTo>
                        <a:pt x="1923" y="8192"/>
                        <a:pt x="2017" y="8223"/>
                        <a:pt x="2049" y="8318"/>
                      </a:cubicBezTo>
                      <a:lnTo>
                        <a:pt x="4160" y="8318"/>
                      </a:lnTo>
                      <a:lnTo>
                        <a:pt x="4160" y="6900"/>
                      </a:lnTo>
                      <a:lnTo>
                        <a:pt x="2427" y="6900"/>
                      </a:lnTo>
                      <a:cubicBezTo>
                        <a:pt x="2238" y="6900"/>
                        <a:pt x="2080" y="6743"/>
                        <a:pt x="2080" y="6554"/>
                      </a:cubicBezTo>
                      <a:lnTo>
                        <a:pt x="2080" y="5829"/>
                      </a:lnTo>
                      <a:cubicBezTo>
                        <a:pt x="2080" y="4852"/>
                        <a:pt x="2679" y="4033"/>
                        <a:pt x="3498" y="3624"/>
                      </a:cubicBezTo>
                      <a:cubicBezTo>
                        <a:pt x="3277" y="3403"/>
                        <a:pt x="3151" y="3088"/>
                        <a:pt x="3151" y="2678"/>
                      </a:cubicBezTo>
                      <a:cubicBezTo>
                        <a:pt x="3151" y="1922"/>
                        <a:pt x="3782" y="1292"/>
                        <a:pt x="4538" y="1292"/>
                      </a:cubicBezTo>
                      <a:cubicBezTo>
                        <a:pt x="5262" y="1292"/>
                        <a:pt x="5892" y="1922"/>
                        <a:pt x="5892" y="2678"/>
                      </a:cubicBezTo>
                      <a:cubicBezTo>
                        <a:pt x="5892" y="3025"/>
                        <a:pt x="5735" y="3340"/>
                        <a:pt x="5546" y="3624"/>
                      </a:cubicBezTo>
                      <a:cubicBezTo>
                        <a:pt x="6365" y="4033"/>
                        <a:pt x="6964" y="4852"/>
                        <a:pt x="6964" y="5829"/>
                      </a:cubicBezTo>
                      <a:lnTo>
                        <a:pt x="6964" y="6554"/>
                      </a:lnTo>
                      <a:cubicBezTo>
                        <a:pt x="6964" y="6743"/>
                        <a:pt x="6806" y="6900"/>
                        <a:pt x="6617" y="6900"/>
                      </a:cubicBezTo>
                      <a:lnTo>
                        <a:pt x="4884" y="6900"/>
                      </a:lnTo>
                      <a:lnTo>
                        <a:pt x="4884" y="8318"/>
                      </a:lnTo>
                      <a:lnTo>
                        <a:pt x="6995" y="8318"/>
                      </a:lnTo>
                      <a:cubicBezTo>
                        <a:pt x="7027" y="8286"/>
                        <a:pt x="7121" y="8192"/>
                        <a:pt x="7247" y="8129"/>
                      </a:cubicBezTo>
                      <a:cubicBezTo>
                        <a:pt x="8413" y="7184"/>
                        <a:pt x="9011" y="5829"/>
                        <a:pt x="9011" y="4506"/>
                      </a:cubicBezTo>
                      <a:cubicBezTo>
                        <a:pt x="9011" y="2017"/>
                        <a:pt x="6995" y="1"/>
                        <a:pt x="453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87" name="Google Shape;9452;p73">
                  <a:extLst>
                    <a:ext uri="{FF2B5EF4-FFF2-40B4-BE49-F238E27FC236}">
                      <a16:creationId xmlns:a16="http://schemas.microsoft.com/office/drawing/2014/main" id="{8223645B-A65E-0435-7171-31916B7F6894}"/>
                    </a:ext>
                  </a:extLst>
                </p:cNvPr>
                <p:cNvSpPr/>
                <p:nvPr/>
              </p:nvSpPr>
              <p:spPr>
                <a:xfrm>
                  <a:off x="3262600" y="3278475"/>
                  <a:ext cx="354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419" extrusionOk="0">
                      <a:moveTo>
                        <a:pt x="725" y="0"/>
                      </a:moveTo>
                      <a:cubicBezTo>
                        <a:pt x="315" y="0"/>
                        <a:pt x="0" y="315"/>
                        <a:pt x="0" y="725"/>
                      </a:cubicBezTo>
                      <a:cubicBezTo>
                        <a:pt x="0" y="1103"/>
                        <a:pt x="315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5"/>
                        <a:pt x="1103" y="0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88" name="Google Shape;9453;p73">
                  <a:extLst>
                    <a:ext uri="{FF2B5EF4-FFF2-40B4-BE49-F238E27FC236}">
                      <a16:creationId xmlns:a16="http://schemas.microsoft.com/office/drawing/2014/main" id="{7541A50C-2AD5-63C1-9835-27AD9288F13A}"/>
                    </a:ext>
                  </a:extLst>
                </p:cNvPr>
                <p:cNvSpPr/>
                <p:nvPr/>
              </p:nvSpPr>
              <p:spPr>
                <a:xfrm>
                  <a:off x="3220050" y="3452525"/>
                  <a:ext cx="1213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1419" extrusionOk="0">
                      <a:moveTo>
                        <a:pt x="1" y="1"/>
                      </a:moveTo>
                      <a:lnTo>
                        <a:pt x="1" y="347"/>
                      </a:lnTo>
                      <a:cubicBezTo>
                        <a:pt x="1" y="946"/>
                        <a:pt x="473" y="1419"/>
                        <a:pt x="1040" y="1419"/>
                      </a:cubicBezTo>
                      <a:lnTo>
                        <a:pt x="3781" y="1419"/>
                      </a:lnTo>
                      <a:cubicBezTo>
                        <a:pt x="4380" y="1419"/>
                        <a:pt x="4853" y="946"/>
                        <a:pt x="4853" y="347"/>
                      </a:cubicBezTo>
                      <a:lnTo>
                        <a:pt x="485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89" name="Google Shape;9454;p73">
                  <a:extLst>
                    <a:ext uri="{FF2B5EF4-FFF2-40B4-BE49-F238E27FC236}">
                      <a16:creationId xmlns:a16="http://schemas.microsoft.com/office/drawing/2014/main" id="{B55A6968-69B9-ED46-4F83-F885ACE629C8}"/>
                    </a:ext>
                  </a:extLst>
                </p:cNvPr>
                <p:cNvSpPr/>
                <p:nvPr/>
              </p:nvSpPr>
              <p:spPr>
                <a:xfrm>
                  <a:off x="3237375" y="3332025"/>
                  <a:ext cx="86675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2080" extrusionOk="0">
                      <a:moveTo>
                        <a:pt x="1734" y="1"/>
                      </a:moveTo>
                      <a:cubicBezTo>
                        <a:pt x="789" y="1"/>
                        <a:pt x="1" y="725"/>
                        <a:pt x="1" y="1733"/>
                      </a:cubicBezTo>
                      <a:lnTo>
                        <a:pt x="1" y="2080"/>
                      </a:lnTo>
                      <a:lnTo>
                        <a:pt x="3466" y="2080"/>
                      </a:lnTo>
                      <a:lnTo>
                        <a:pt x="3466" y="1733"/>
                      </a:lnTo>
                      <a:cubicBezTo>
                        <a:pt x="3466" y="788"/>
                        <a:pt x="2679" y="1"/>
                        <a:pt x="173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90" name="Google Shape;9455;p73">
                  <a:extLst>
                    <a:ext uri="{FF2B5EF4-FFF2-40B4-BE49-F238E27FC236}">
                      <a16:creationId xmlns:a16="http://schemas.microsoft.com/office/drawing/2014/main" id="{40EC9066-1058-288E-67E6-1CCC11EC38F1}"/>
                    </a:ext>
                  </a:extLst>
                </p:cNvPr>
                <p:cNvSpPr/>
                <p:nvPr/>
              </p:nvSpPr>
              <p:spPr>
                <a:xfrm>
                  <a:off x="3237375" y="3505300"/>
                  <a:ext cx="87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8" h="694" extrusionOk="0">
                      <a:moveTo>
                        <a:pt x="32" y="1"/>
                      </a:moveTo>
                      <a:cubicBezTo>
                        <a:pt x="1" y="379"/>
                        <a:pt x="284" y="694"/>
                        <a:pt x="694" y="694"/>
                      </a:cubicBezTo>
                      <a:lnTo>
                        <a:pt x="2773" y="694"/>
                      </a:lnTo>
                      <a:cubicBezTo>
                        <a:pt x="3183" y="694"/>
                        <a:pt x="3498" y="379"/>
                        <a:pt x="34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sp>
            <p:nvSpPr>
              <p:cNvPr id="29" name="Google Shape;9456;p73">
                <a:extLst>
                  <a:ext uri="{FF2B5EF4-FFF2-40B4-BE49-F238E27FC236}">
                    <a16:creationId xmlns:a16="http://schemas.microsoft.com/office/drawing/2014/main" id="{11B11779-2874-10C0-4B3D-82969B772EC2}"/>
                  </a:ext>
                </a:extLst>
              </p:cNvPr>
              <p:cNvSpPr/>
              <p:nvPr/>
            </p:nvSpPr>
            <p:spPr>
              <a:xfrm>
                <a:off x="5202621" y="4377430"/>
                <a:ext cx="525925" cy="501585"/>
              </a:xfrm>
              <a:custGeom>
                <a:avLst/>
                <a:gdLst/>
                <a:ahLst/>
                <a:cxnLst/>
                <a:rect l="l" t="t" r="r" b="b"/>
                <a:pathLst>
                  <a:path w="12446" h="11870" extrusionOk="0">
                    <a:moveTo>
                      <a:pt x="9421" y="1410"/>
                    </a:moveTo>
                    <a:cubicBezTo>
                      <a:pt x="9775" y="1410"/>
                      <a:pt x="10130" y="1544"/>
                      <a:pt x="10397" y="1812"/>
                    </a:cubicBezTo>
                    <a:cubicBezTo>
                      <a:pt x="10901" y="2316"/>
                      <a:pt x="10901" y="3198"/>
                      <a:pt x="10366" y="3734"/>
                    </a:cubicBezTo>
                    <a:lnTo>
                      <a:pt x="9169" y="4931"/>
                    </a:lnTo>
                    <a:cubicBezTo>
                      <a:pt x="8948" y="5152"/>
                      <a:pt x="8633" y="5278"/>
                      <a:pt x="8318" y="5309"/>
                    </a:cubicBezTo>
                    <a:lnTo>
                      <a:pt x="8476" y="5152"/>
                    </a:lnTo>
                    <a:cubicBezTo>
                      <a:pt x="8854" y="4773"/>
                      <a:pt x="8854" y="4112"/>
                      <a:pt x="8476" y="3702"/>
                    </a:cubicBezTo>
                    <a:cubicBezTo>
                      <a:pt x="8271" y="3513"/>
                      <a:pt x="8003" y="3419"/>
                      <a:pt x="7739" y="3419"/>
                    </a:cubicBezTo>
                    <a:cubicBezTo>
                      <a:pt x="7475" y="3419"/>
                      <a:pt x="7215" y="3513"/>
                      <a:pt x="7026" y="3702"/>
                    </a:cubicBezTo>
                    <a:lnTo>
                      <a:pt x="6869" y="3860"/>
                    </a:lnTo>
                    <a:cubicBezTo>
                      <a:pt x="6900" y="3545"/>
                      <a:pt x="7026" y="3230"/>
                      <a:pt x="7247" y="3009"/>
                    </a:cubicBezTo>
                    <a:lnTo>
                      <a:pt x="8444" y="1812"/>
                    </a:lnTo>
                    <a:cubicBezTo>
                      <a:pt x="8712" y="1544"/>
                      <a:pt x="9066" y="1410"/>
                      <a:pt x="9421" y="1410"/>
                    </a:cubicBezTo>
                    <a:close/>
                    <a:moveTo>
                      <a:pt x="4128" y="6475"/>
                    </a:moveTo>
                    <a:lnTo>
                      <a:pt x="3970" y="6601"/>
                    </a:lnTo>
                    <a:cubicBezTo>
                      <a:pt x="3592" y="7010"/>
                      <a:pt x="3592" y="7672"/>
                      <a:pt x="3970" y="8081"/>
                    </a:cubicBezTo>
                    <a:cubicBezTo>
                      <a:pt x="4175" y="8270"/>
                      <a:pt x="4443" y="8365"/>
                      <a:pt x="4711" y="8365"/>
                    </a:cubicBezTo>
                    <a:cubicBezTo>
                      <a:pt x="4978" y="8365"/>
                      <a:pt x="5246" y="8270"/>
                      <a:pt x="5451" y="8081"/>
                    </a:cubicBezTo>
                    <a:lnTo>
                      <a:pt x="5577" y="7924"/>
                    </a:lnTo>
                    <a:lnTo>
                      <a:pt x="5577" y="7924"/>
                    </a:lnTo>
                    <a:cubicBezTo>
                      <a:pt x="5640" y="8270"/>
                      <a:pt x="5483" y="8586"/>
                      <a:pt x="5231" y="8838"/>
                    </a:cubicBezTo>
                    <a:lnTo>
                      <a:pt x="4065" y="10003"/>
                    </a:lnTo>
                    <a:cubicBezTo>
                      <a:pt x="3781" y="10271"/>
                      <a:pt x="3427" y="10405"/>
                      <a:pt x="3072" y="10405"/>
                    </a:cubicBezTo>
                    <a:cubicBezTo>
                      <a:pt x="2718" y="10405"/>
                      <a:pt x="2364" y="10271"/>
                      <a:pt x="2080" y="10003"/>
                    </a:cubicBezTo>
                    <a:cubicBezTo>
                      <a:pt x="1544" y="9468"/>
                      <a:pt x="1544" y="8586"/>
                      <a:pt x="2080" y="8050"/>
                    </a:cubicBezTo>
                    <a:lnTo>
                      <a:pt x="3277" y="6853"/>
                    </a:lnTo>
                    <a:cubicBezTo>
                      <a:pt x="3498" y="6601"/>
                      <a:pt x="3813" y="6506"/>
                      <a:pt x="4128" y="6475"/>
                    </a:cubicBezTo>
                    <a:close/>
                    <a:moveTo>
                      <a:pt x="9373" y="0"/>
                    </a:moveTo>
                    <a:cubicBezTo>
                      <a:pt x="8665" y="0"/>
                      <a:pt x="7956" y="268"/>
                      <a:pt x="7404" y="804"/>
                    </a:cubicBezTo>
                    <a:lnTo>
                      <a:pt x="6239" y="1970"/>
                    </a:lnTo>
                    <a:cubicBezTo>
                      <a:pt x="5451" y="2757"/>
                      <a:pt x="5199" y="3986"/>
                      <a:pt x="5640" y="4994"/>
                    </a:cubicBezTo>
                    <a:lnTo>
                      <a:pt x="5325" y="5309"/>
                    </a:lnTo>
                    <a:cubicBezTo>
                      <a:pt x="4994" y="5170"/>
                      <a:pt x="4634" y="5100"/>
                      <a:pt x="4270" y="5100"/>
                    </a:cubicBezTo>
                    <a:cubicBezTo>
                      <a:pt x="3562" y="5100"/>
                      <a:pt x="2842" y="5366"/>
                      <a:pt x="2301" y="5908"/>
                    </a:cubicBezTo>
                    <a:lnTo>
                      <a:pt x="1103" y="7105"/>
                    </a:lnTo>
                    <a:cubicBezTo>
                      <a:pt x="1" y="8144"/>
                      <a:pt x="1" y="9940"/>
                      <a:pt x="1103" y="11043"/>
                    </a:cubicBezTo>
                    <a:cubicBezTo>
                      <a:pt x="1655" y="11594"/>
                      <a:pt x="2364" y="11870"/>
                      <a:pt x="3072" y="11870"/>
                    </a:cubicBezTo>
                    <a:cubicBezTo>
                      <a:pt x="3781" y="11870"/>
                      <a:pt x="4490" y="11594"/>
                      <a:pt x="5041" y="11043"/>
                    </a:cubicBezTo>
                    <a:lnTo>
                      <a:pt x="6239" y="9846"/>
                    </a:lnTo>
                    <a:cubicBezTo>
                      <a:pt x="7026" y="9058"/>
                      <a:pt x="7247" y="7829"/>
                      <a:pt x="6806" y="6821"/>
                    </a:cubicBezTo>
                    <a:lnTo>
                      <a:pt x="7121" y="6506"/>
                    </a:lnTo>
                    <a:cubicBezTo>
                      <a:pt x="7473" y="6656"/>
                      <a:pt x="7840" y="6729"/>
                      <a:pt x="8204" y="6729"/>
                    </a:cubicBezTo>
                    <a:cubicBezTo>
                      <a:pt x="8914" y="6729"/>
                      <a:pt x="9614" y="6449"/>
                      <a:pt x="10177" y="5908"/>
                    </a:cubicBezTo>
                    <a:lnTo>
                      <a:pt x="11342" y="4742"/>
                    </a:lnTo>
                    <a:cubicBezTo>
                      <a:pt x="12445" y="3639"/>
                      <a:pt x="12445" y="1907"/>
                      <a:pt x="11342" y="804"/>
                    </a:cubicBezTo>
                    <a:cubicBezTo>
                      <a:pt x="10791" y="268"/>
                      <a:pt x="10082" y="0"/>
                      <a:pt x="937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Lora" pitchFamily="2" charset="0"/>
                  <a:cs typeface="Arial"/>
                </a:endParaRPr>
              </a:p>
            </p:txBody>
          </p:sp>
          <p:grpSp>
            <p:nvGrpSpPr>
              <p:cNvPr id="30" name="Google Shape;9457;p73">
                <a:extLst>
                  <a:ext uri="{FF2B5EF4-FFF2-40B4-BE49-F238E27FC236}">
                    <a16:creationId xmlns:a16="http://schemas.microsoft.com/office/drawing/2014/main" id="{5B35D332-BB79-4577-F221-900F53E7F03A}"/>
                  </a:ext>
                </a:extLst>
              </p:cNvPr>
              <p:cNvGrpSpPr/>
              <p:nvPr/>
            </p:nvGrpSpPr>
            <p:grpSpPr>
              <a:xfrm>
                <a:off x="5213987" y="4985299"/>
                <a:ext cx="503276" cy="499303"/>
                <a:chOff x="3133425" y="3955025"/>
                <a:chExt cx="297750" cy="295400"/>
              </a:xfrm>
              <a:grpFill/>
            </p:grpSpPr>
            <p:sp>
              <p:nvSpPr>
                <p:cNvPr id="183" name="Google Shape;9458;p73">
                  <a:extLst>
                    <a:ext uri="{FF2B5EF4-FFF2-40B4-BE49-F238E27FC236}">
                      <a16:creationId xmlns:a16="http://schemas.microsoft.com/office/drawing/2014/main" id="{F9587AE9-2EF7-3CAB-4C1F-9029FE87875C}"/>
                    </a:ext>
                  </a:extLst>
                </p:cNvPr>
                <p:cNvSpPr/>
                <p:nvPr/>
              </p:nvSpPr>
              <p:spPr>
                <a:xfrm>
                  <a:off x="3133425" y="4058225"/>
                  <a:ext cx="297750" cy="19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7688" extrusionOk="0">
                      <a:moveTo>
                        <a:pt x="5923" y="0"/>
                      </a:moveTo>
                      <a:cubicBezTo>
                        <a:pt x="5325" y="0"/>
                        <a:pt x="4821" y="347"/>
                        <a:pt x="4631" y="914"/>
                      </a:cubicBezTo>
                      <a:cubicBezTo>
                        <a:pt x="4505" y="1166"/>
                        <a:pt x="4505" y="1449"/>
                        <a:pt x="4568" y="1764"/>
                      </a:cubicBezTo>
                      <a:cubicBezTo>
                        <a:pt x="4884" y="1922"/>
                        <a:pt x="5199" y="2016"/>
                        <a:pt x="5577" y="2048"/>
                      </a:cubicBezTo>
                      <a:lnTo>
                        <a:pt x="5577" y="2741"/>
                      </a:lnTo>
                      <a:lnTo>
                        <a:pt x="2458" y="2741"/>
                      </a:lnTo>
                      <a:cubicBezTo>
                        <a:pt x="1859" y="2741"/>
                        <a:pt x="1418" y="3214"/>
                        <a:pt x="1418" y="3781"/>
                      </a:cubicBezTo>
                      <a:lnTo>
                        <a:pt x="1418" y="4190"/>
                      </a:lnTo>
                      <a:cubicBezTo>
                        <a:pt x="630" y="4316"/>
                        <a:pt x="0" y="5041"/>
                        <a:pt x="0" y="5891"/>
                      </a:cubicBezTo>
                      <a:cubicBezTo>
                        <a:pt x="0" y="6837"/>
                        <a:pt x="788" y="7687"/>
                        <a:pt x="1765" y="7687"/>
                      </a:cubicBezTo>
                      <a:cubicBezTo>
                        <a:pt x="2710" y="7687"/>
                        <a:pt x="3497" y="6900"/>
                        <a:pt x="3497" y="5891"/>
                      </a:cubicBezTo>
                      <a:cubicBezTo>
                        <a:pt x="3497" y="5072"/>
                        <a:pt x="2930" y="4316"/>
                        <a:pt x="2143" y="4190"/>
                      </a:cubicBezTo>
                      <a:lnTo>
                        <a:pt x="2143" y="3781"/>
                      </a:lnTo>
                      <a:cubicBezTo>
                        <a:pt x="2143" y="3592"/>
                        <a:pt x="2300" y="3434"/>
                        <a:pt x="2489" y="3434"/>
                      </a:cubicBezTo>
                      <a:lnTo>
                        <a:pt x="5608" y="3434"/>
                      </a:lnTo>
                      <a:lnTo>
                        <a:pt x="5608" y="4127"/>
                      </a:lnTo>
                      <a:cubicBezTo>
                        <a:pt x="4821" y="4285"/>
                        <a:pt x="4222" y="5009"/>
                        <a:pt x="4222" y="5860"/>
                      </a:cubicBezTo>
                      <a:cubicBezTo>
                        <a:pt x="4222" y="6805"/>
                        <a:pt x="5010" y="7656"/>
                        <a:pt x="5955" y="7656"/>
                      </a:cubicBezTo>
                      <a:cubicBezTo>
                        <a:pt x="6900" y="7656"/>
                        <a:pt x="7687" y="6868"/>
                        <a:pt x="7687" y="5860"/>
                      </a:cubicBezTo>
                      <a:cubicBezTo>
                        <a:pt x="7687" y="5041"/>
                        <a:pt x="7089" y="4285"/>
                        <a:pt x="6301" y="4127"/>
                      </a:cubicBezTo>
                      <a:lnTo>
                        <a:pt x="6301" y="3434"/>
                      </a:lnTo>
                      <a:lnTo>
                        <a:pt x="9452" y="3434"/>
                      </a:lnTo>
                      <a:cubicBezTo>
                        <a:pt x="9641" y="3434"/>
                        <a:pt x="9798" y="3592"/>
                        <a:pt x="9798" y="3781"/>
                      </a:cubicBezTo>
                      <a:lnTo>
                        <a:pt x="9798" y="4190"/>
                      </a:lnTo>
                      <a:cubicBezTo>
                        <a:pt x="9011" y="4316"/>
                        <a:pt x="8444" y="5041"/>
                        <a:pt x="8444" y="5891"/>
                      </a:cubicBezTo>
                      <a:cubicBezTo>
                        <a:pt x="8444" y="6837"/>
                        <a:pt x="9231" y="7687"/>
                        <a:pt x="10176" y="7687"/>
                      </a:cubicBezTo>
                      <a:cubicBezTo>
                        <a:pt x="11121" y="7687"/>
                        <a:pt x="11909" y="6900"/>
                        <a:pt x="11909" y="5891"/>
                      </a:cubicBezTo>
                      <a:cubicBezTo>
                        <a:pt x="11783" y="5135"/>
                        <a:pt x="11185" y="4379"/>
                        <a:pt x="10397" y="4222"/>
                      </a:cubicBezTo>
                      <a:lnTo>
                        <a:pt x="10397" y="3812"/>
                      </a:lnTo>
                      <a:cubicBezTo>
                        <a:pt x="10397" y="3245"/>
                        <a:pt x="9924" y="2804"/>
                        <a:pt x="9389" y="2804"/>
                      </a:cubicBezTo>
                      <a:lnTo>
                        <a:pt x="6238" y="2804"/>
                      </a:lnTo>
                      <a:lnTo>
                        <a:pt x="6238" y="2079"/>
                      </a:lnTo>
                      <a:cubicBezTo>
                        <a:pt x="6585" y="2048"/>
                        <a:pt x="6900" y="1922"/>
                        <a:pt x="7215" y="1827"/>
                      </a:cubicBezTo>
                      <a:cubicBezTo>
                        <a:pt x="7341" y="1418"/>
                        <a:pt x="7246" y="977"/>
                        <a:pt x="7057" y="630"/>
                      </a:cubicBezTo>
                      <a:cubicBezTo>
                        <a:pt x="6774" y="221"/>
                        <a:pt x="6396" y="0"/>
                        <a:pt x="59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84" name="Google Shape;9459;p73">
                  <a:extLst>
                    <a:ext uri="{FF2B5EF4-FFF2-40B4-BE49-F238E27FC236}">
                      <a16:creationId xmlns:a16="http://schemas.microsoft.com/office/drawing/2014/main" id="{CA390D66-C8A0-02CE-CA89-5A6204628487}"/>
                    </a:ext>
                  </a:extLst>
                </p:cNvPr>
                <p:cNvSpPr/>
                <p:nvPr/>
              </p:nvSpPr>
              <p:spPr>
                <a:xfrm>
                  <a:off x="3263375" y="4007025"/>
                  <a:ext cx="35475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8" extrusionOk="0">
                      <a:moveTo>
                        <a:pt x="725" y="0"/>
                      </a:moveTo>
                      <a:cubicBezTo>
                        <a:pt x="284" y="0"/>
                        <a:pt x="1" y="315"/>
                        <a:pt x="1" y="725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5"/>
                        <a:pt x="1103" y="0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85" name="Google Shape;9460;p73">
                  <a:extLst>
                    <a:ext uri="{FF2B5EF4-FFF2-40B4-BE49-F238E27FC236}">
                      <a16:creationId xmlns:a16="http://schemas.microsoft.com/office/drawing/2014/main" id="{529CD3B8-31DB-043E-20ED-E003DE05013D}"/>
                    </a:ext>
                  </a:extLst>
                </p:cNvPr>
                <p:cNvSpPr/>
                <p:nvPr/>
              </p:nvSpPr>
              <p:spPr>
                <a:xfrm>
                  <a:off x="3203525" y="3955025"/>
                  <a:ext cx="155175" cy="13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7" h="5420" extrusionOk="0">
                      <a:moveTo>
                        <a:pt x="3119" y="1"/>
                      </a:moveTo>
                      <a:cubicBezTo>
                        <a:pt x="1386" y="1"/>
                        <a:pt x="0" y="1387"/>
                        <a:pt x="0" y="3120"/>
                      </a:cubicBezTo>
                      <a:cubicBezTo>
                        <a:pt x="0" y="4002"/>
                        <a:pt x="410" y="4853"/>
                        <a:pt x="1071" y="5420"/>
                      </a:cubicBezTo>
                      <a:cubicBezTo>
                        <a:pt x="1071" y="5231"/>
                        <a:pt x="1103" y="5042"/>
                        <a:pt x="1197" y="4853"/>
                      </a:cubicBezTo>
                      <a:cubicBezTo>
                        <a:pt x="1323" y="4380"/>
                        <a:pt x="1701" y="3971"/>
                        <a:pt x="2111" y="3750"/>
                      </a:cubicBezTo>
                      <a:cubicBezTo>
                        <a:pt x="1890" y="3498"/>
                        <a:pt x="1733" y="3151"/>
                        <a:pt x="1733" y="2805"/>
                      </a:cubicBezTo>
                      <a:cubicBezTo>
                        <a:pt x="1733" y="2049"/>
                        <a:pt x="2363" y="1419"/>
                        <a:pt x="3119" y="1419"/>
                      </a:cubicBezTo>
                      <a:cubicBezTo>
                        <a:pt x="3844" y="1419"/>
                        <a:pt x="4474" y="2049"/>
                        <a:pt x="4474" y="2805"/>
                      </a:cubicBezTo>
                      <a:cubicBezTo>
                        <a:pt x="4474" y="3151"/>
                        <a:pt x="4348" y="3498"/>
                        <a:pt x="4096" y="3750"/>
                      </a:cubicBezTo>
                      <a:cubicBezTo>
                        <a:pt x="4379" y="3876"/>
                        <a:pt x="4600" y="4097"/>
                        <a:pt x="4789" y="4380"/>
                      </a:cubicBezTo>
                      <a:cubicBezTo>
                        <a:pt x="5009" y="4695"/>
                        <a:pt x="5135" y="5042"/>
                        <a:pt x="5167" y="5420"/>
                      </a:cubicBezTo>
                      <a:cubicBezTo>
                        <a:pt x="5797" y="4853"/>
                        <a:pt x="6207" y="4065"/>
                        <a:pt x="6207" y="3120"/>
                      </a:cubicBezTo>
                      <a:cubicBezTo>
                        <a:pt x="6207" y="1387"/>
                        <a:pt x="4852" y="1"/>
                        <a:pt x="3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31" name="Google Shape;9461;p73">
                <a:extLst>
                  <a:ext uri="{FF2B5EF4-FFF2-40B4-BE49-F238E27FC236}">
                    <a16:creationId xmlns:a16="http://schemas.microsoft.com/office/drawing/2014/main" id="{A3265957-7E8E-A093-02AC-A3D6D432C3D1}"/>
                  </a:ext>
                </a:extLst>
              </p:cNvPr>
              <p:cNvGrpSpPr/>
              <p:nvPr/>
            </p:nvGrpSpPr>
            <p:grpSpPr>
              <a:xfrm>
                <a:off x="8379176" y="3746993"/>
                <a:ext cx="500612" cy="502387"/>
                <a:chOff x="4991425" y="3234750"/>
                <a:chExt cx="296175" cy="297225"/>
              </a:xfrm>
              <a:grpFill/>
            </p:grpSpPr>
            <p:sp>
              <p:nvSpPr>
                <p:cNvPr id="177" name="Google Shape;9462;p73">
                  <a:extLst>
                    <a:ext uri="{FF2B5EF4-FFF2-40B4-BE49-F238E27FC236}">
                      <a16:creationId xmlns:a16="http://schemas.microsoft.com/office/drawing/2014/main" id="{45AE13DA-3125-A528-F8F4-ED5A7F15B4F0}"/>
                    </a:ext>
                  </a:extLst>
                </p:cNvPr>
                <p:cNvSpPr/>
                <p:nvPr/>
              </p:nvSpPr>
              <p:spPr>
                <a:xfrm>
                  <a:off x="5077275" y="3304450"/>
                  <a:ext cx="122100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3971" extrusionOk="0">
                      <a:moveTo>
                        <a:pt x="2426" y="1"/>
                      </a:moveTo>
                      <a:cubicBezTo>
                        <a:pt x="1103" y="1"/>
                        <a:pt x="0" y="1104"/>
                        <a:pt x="0" y="2427"/>
                      </a:cubicBezTo>
                      <a:cubicBezTo>
                        <a:pt x="0" y="3025"/>
                        <a:pt x="190" y="3530"/>
                        <a:pt x="536" y="3971"/>
                      </a:cubicBezTo>
                      <a:cubicBezTo>
                        <a:pt x="820" y="3624"/>
                        <a:pt x="1103" y="3309"/>
                        <a:pt x="1481" y="3057"/>
                      </a:cubicBezTo>
                      <a:cubicBezTo>
                        <a:pt x="1261" y="2805"/>
                        <a:pt x="1103" y="2458"/>
                        <a:pt x="1103" y="2112"/>
                      </a:cubicBezTo>
                      <a:cubicBezTo>
                        <a:pt x="1103" y="1356"/>
                        <a:pt x="1733" y="726"/>
                        <a:pt x="2489" y="726"/>
                      </a:cubicBezTo>
                      <a:cubicBezTo>
                        <a:pt x="3214" y="726"/>
                        <a:pt x="3844" y="1356"/>
                        <a:pt x="3844" y="2112"/>
                      </a:cubicBezTo>
                      <a:cubicBezTo>
                        <a:pt x="3844" y="2458"/>
                        <a:pt x="3687" y="2805"/>
                        <a:pt x="3466" y="3057"/>
                      </a:cubicBezTo>
                      <a:cubicBezTo>
                        <a:pt x="3844" y="3246"/>
                        <a:pt x="4128" y="3561"/>
                        <a:pt x="4317" y="3971"/>
                      </a:cubicBezTo>
                      <a:cubicBezTo>
                        <a:pt x="4695" y="3530"/>
                        <a:pt x="4884" y="3025"/>
                        <a:pt x="4884" y="2427"/>
                      </a:cubicBezTo>
                      <a:cubicBezTo>
                        <a:pt x="4884" y="1104"/>
                        <a:pt x="3781" y="1"/>
                        <a:pt x="242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78" name="Google Shape;9463;p73">
                  <a:extLst>
                    <a:ext uri="{FF2B5EF4-FFF2-40B4-BE49-F238E27FC236}">
                      <a16:creationId xmlns:a16="http://schemas.microsoft.com/office/drawing/2014/main" id="{51AA95A0-9A8E-498E-7522-F6079F741AD6}"/>
                    </a:ext>
                  </a:extLst>
                </p:cNvPr>
                <p:cNvSpPr/>
                <p:nvPr/>
              </p:nvSpPr>
              <p:spPr>
                <a:xfrm>
                  <a:off x="5121375" y="33399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725" y="1"/>
                      </a:moveTo>
                      <a:cubicBezTo>
                        <a:pt x="316" y="1"/>
                        <a:pt x="1" y="316"/>
                        <a:pt x="1" y="694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694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79" name="Google Shape;9464;p73">
                  <a:extLst>
                    <a:ext uri="{FF2B5EF4-FFF2-40B4-BE49-F238E27FC236}">
                      <a16:creationId xmlns:a16="http://schemas.microsoft.com/office/drawing/2014/main" id="{8DE49BFC-13AD-9FCA-F836-5DFF08083E21}"/>
                    </a:ext>
                  </a:extLst>
                </p:cNvPr>
                <p:cNvSpPr/>
                <p:nvPr/>
              </p:nvSpPr>
              <p:spPr>
                <a:xfrm>
                  <a:off x="5009550" y="3234750"/>
                  <a:ext cx="259150" cy="26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6" h="10445" extrusionOk="0">
                      <a:moveTo>
                        <a:pt x="5198" y="2159"/>
                      </a:moveTo>
                      <a:cubicBezTo>
                        <a:pt x="6931" y="2159"/>
                        <a:pt x="8286" y="3514"/>
                        <a:pt x="8286" y="5246"/>
                      </a:cubicBezTo>
                      <a:cubicBezTo>
                        <a:pt x="8286" y="6916"/>
                        <a:pt x="6931" y="8365"/>
                        <a:pt x="5198" y="8365"/>
                      </a:cubicBezTo>
                      <a:cubicBezTo>
                        <a:pt x="3340" y="8365"/>
                        <a:pt x="2079" y="6822"/>
                        <a:pt x="2079" y="5246"/>
                      </a:cubicBezTo>
                      <a:cubicBezTo>
                        <a:pt x="2079" y="3514"/>
                        <a:pt x="3497" y="2159"/>
                        <a:pt x="5198" y="2159"/>
                      </a:cubicBezTo>
                      <a:close/>
                      <a:moveTo>
                        <a:pt x="5167" y="1"/>
                      </a:moveTo>
                      <a:cubicBezTo>
                        <a:pt x="5088" y="1"/>
                        <a:pt x="5009" y="17"/>
                        <a:pt x="4946" y="48"/>
                      </a:cubicBezTo>
                      <a:lnTo>
                        <a:pt x="4001" y="836"/>
                      </a:lnTo>
                      <a:lnTo>
                        <a:pt x="2773" y="678"/>
                      </a:lnTo>
                      <a:cubicBezTo>
                        <a:pt x="2756" y="675"/>
                        <a:pt x="2739" y="673"/>
                        <a:pt x="2723" y="673"/>
                      </a:cubicBezTo>
                      <a:cubicBezTo>
                        <a:pt x="2583" y="673"/>
                        <a:pt x="2454" y="786"/>
                        <a:pt x="2426" y="899"/>
                      </a:cubicBezTo>
                      <a:lnTo>
                        <a:pt x="1953" y="2033"/>
                      </a:lnTo>
                      <a:lnTo>
                        <a:pt x="819" y="2505"/>
                      </a:lnTo>
                      <a:cubicBezTo>
                        <a:pt x="662" y="2568"/>
                        <a:pt x="567" y="2694"/>
                        <a:pt x="630" y="2852"/>
                      </a:cubicBezTo>
                      <a:lnTo>
                        <a:pt x="788" y="4081"/>
                      </a:lnTo>
                      <a:lnTo>
                        <a:pt x="32" y="5026"/>
                      </a:lnTo>
                      <a:cubicBezTo>
                        <a:pt x="0" y="5183"/>
                        <a:pt x="0" y="5341"/>
                        <a:pt x="63" y="5467"/>
                      </a:cubicBezTo>
                      <a:lnTo>
                        <a:pt x="819" y="6381"/>
                      </a:lnTo>
                      <a:lnTo>
                        <a:pt x="662" y="7609"/>
                      </a:lnTo>
                      <a:cubicBezTo>
                        <a:pt x="630" y="7767"/>
                        <a:pt x="725" y="7924"/>
                        <a:pt x="851" y="7956"/>
                      </a:cubicBezTo>
                      <a:lnTo>
                        <a:pt x="1985" y="8428"/>
                      </a:lnTo>
                      <a:lnTo>
                        <a:pt x="2457" y="9594"/>
                      </a:lnTo>
                      <a:cubicBezTo>
                        <a:pt x="2536" y="9725"/>
                        <a:pt x="2637" y="9791"/>
                        <a:pt x="2741" y="9791"/>
                      </a:cubicBezTo>
                      <a:cubicBezTo>
                        <a:pt x="2762" y="9791"/>
                        <a:pt x="2783" y="9788"/>
                        <a:pt x="2804" y="9783"/>
                      </a:cubicBezTo>
                      <a:lnTo>
                        <a:pt x="4033" y="9626"/>
                      </a:lnTo>
                      <a:lnTo>
                        <a:pt x="4978" y="10382"/>
                      </a:lnTo>
                      <a:cubicBezTo>
                        <a:pt x="5072" y="10413"/>
                        <a:pt x="5104" y="10445"/>
                        <a:pt x="5167" y="10445"/>
                      </a:cubicBezTo>
                      <a:cubicBezTo>
                        <a:pt x="5261" y="10445"/>
                        <a:pt x="5324" y="10413"/>
                        <a:pt x="5387" y="10382"/>
                      </a:cubicBezTo>
                      <a:lnTo>
                        <a:pt x="6333" y="9626"/>
                      </a:lnTo>
                      <a:lnTo>
                        <a:pt x="7530" y="9783"/>
                      </a:lnTo>
                      <a:cubicBezTo>
                        <a:pt x="7687" y="9783"/>
                        <a:pt x="7876" y="9689"/>
                        <a:pt x="7908" y="9594"/>
                      </a:cubicBezTo>
                      <a:lnTo>
                        <a:pt x="8380" y="8428"/>
                      </a:lnTo>
                      <a:lnTo>
                        <a:pt x="9515" y="7956"/>
                      </a:lnTo>
                      <a:cubicBezTo>
                        <a:pt x="9672" y="7893"/>
                        <a:pt x="9735" y="7767"/>
                        <a:pt x="9704" y="7609"/>
                      </a:cubicBezTo>
                      <a:lnTo>
                        <a:pt x="9546" y="6381"/>
                      </a:lnTo>
                      <a:lnTo>
                        <a:pt x="10302" y="5467"/>
                      </a:lnTo>
                      <a:cubicBezTo>
                        <a:pt x="10365" y="5341"/>
                        <a:pt x="10365" y="5120"/>
                        <a:pt x="10302" y="5026"/>
                      </a:cubicBezTo>
                      <a:lnTo>
                        <a:pt x="9546" y="4081"/>
                      </a:lnTo>
                      <a:lnTo>
                        <a:pt x="9704" y="2852"/>
                      </a:lnTo>
                      <a:cubicBezTo>
                        <a:pt x="9735" y="2694"/>
                        <a:pt x="9641" y="2537"/>
                        <a:pt x="9515" y="2505"/>
                      </a:cubicBezTo>
                      <a:lnTo>
                        <a:pt x="8380" y="2033"/>
                      </a:lnTo>
                      <a:lnTo>
                        <a:pt x="7908" y="899"/>
                      </a:lnTo>
                      <a:cubicBezTo>
                        <a:pt x="7826" y="762"/>
                        <a:pt x="7719" y="672"/>
                        <a:pt x="7589" y="672"/>
                      </a:cubicBezTo>
                      <a:cubicBezTo>
                        <a:pt x="7570" y="672"/>
                        <a:pt x="7550" y="674"/>
                        <a:pt x="7530" y="678"/>
                      </a:cubicBezTo>
                      <a:lnTo>
                        <a:pt x="6333" y="836"/>
                      </a:lnTo>
                      <a:lnTo>
                        <a:pt x="5387" y="48"/>
                      </a:lnTo>
                      <a:cubicBezTo>
                        <a:pt x="5324" y="17"/>
                        <a:pt x="5246" y="1"/>
                        <a:pt x="51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80" name="Google Shape;9465;p73">
                  <a:extLst>
                    <a:ext uri="{FF2B5EF4-FFF2-40B4-BE49-F238E27FC236}">
                      <a16:creationId xmlns:a16="http://schemas.microsoft.com/office/drawing/2014/main" id="{09A9FBCA-3924-F2CB-0B88-B07A4F498D52}"/>
                    </a:ext>
                  </a:extLst>
                </p:cNvPr>
                <p:cNvSpPr/>
                <p:nvPr/>
              </p:nvSpPr>
              <p:spPr>
                <a:xfrm>
                  <a:off x="5105625" y="3391900"/>
                  <a:ext cx="6697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1387" extrusionOk="0">
                      <a:moveTo>
                        <a:pt x="1355" y="0"/>
                      </a:moveTo>
                      <a:cubicBezTo>
                        <a:pt x="725" y="0"/>
                        <a:pt x="190" y="441"/>
                        <a:pt x="1" y="977"/>
                      </a:cubicBezTo>
                      <a:cubicBezTo>
                        <a:pt x="410" y="1229"/>
                        <a:pt x="820" y="1386"/>
                        <a:pt x="1355" y="1386"/>
                      </a:cubicBezTo>
                      <a:cubicBezTo>
                        <a:pt x="1859" y="1386"/>
                        <a:pt x="2301" y="1229"/>
                        <a:pt x="2679" y="977"/>
                      </a:cubicBezTo>
                      <a:cubicBezTo>
                        <a:pt x="2521" y="410"/>
                        <a:pt x="1985" y="0"/>
                        <a:pt x="13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81" name="Google Shape;9466;p73">
                  <a:extLst>
                    <a:ext uri="{FF2B5EF4-FFF2-40B4-BE49-F238E27FC236}">
                      <a16:creationId xmlns:a16="http://schemas.microsoft.com/office/drawing/2014/main" id="{DBB64C61-FA69-EA37-230E-CEBEF2D854E4}"/>
                    </a:ext>
                  </a:extLst>
                </p:cNvPr>
                <p:cNvSpPr/>
                <p:nvPr/>
              </p:nvSpPr>
              <p:spPr>
                <a:xfrm>
                  <a:off x="5192275" y="3443075"/>
                  <a:ext cx="95325" cy="8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3479" extrusionOk="0">
                      <a:moveTo>
                        <a:pt x="2867" y="1"/>
                      </a:moveTo>
                      <a:cubicBezTo>
                        <a:pt x="2741" y="127"/>
                        <a:pt x="2647" y="221"/>
                        <a:pt x="2489" y="284"/>
                      </a:cubicBezTo>
                      <a:lnTo>
                        <a:pt x="1607" y="631"/>
                      </a:lnTo>
                      <a:lnTo>
                        <a:pt x="1260" y="1482"/>
                      </a:lnTo>
                      <a:cubicBezTo>
                        <a:pt x="1103" y="1891"/>
                        <a:pt x="693" y="2112"/>
                        <a:pt x="284" y="2112"/>
                      </a:cubicBezTo>
                      <a:lnTo>
                        <a:pt x="158" y="2112"/>
                      </a:lnTo>
                      <a:lnTo>
                        <a:pt x="0" y="2080"/>
                      </a:lnTo>
                      <a:lnTo>
                        <a:pt x="1166" y="3372"/>
                      </a:lnTo>
                      <a:cubicBezTo>
                        <a:pt x="1237" y="3443"/>
                        <a:pt x="1343" y="3478"/>
                        <a:pt x="1445" y="3478"/>
                      </a:cubicBezTo>
                      <a:cubicBezTo>
                        <a:pt x="1479" y="3478"/>
                        <a:pt x="1512" y="3474"/>
                        <a:pt x="1544" y="3466"/>
                      </a:cubicBezTo>
                      <a:cubicBezTo>
                        <a:pt x="1638" y="3403"/>
                        <a:pt x="1764" y="3340"/>
                        <a:pt x="1764" y="3183"/>
                      </a:cubicBezTo>
                      <a:lnTo>
                        <a:pt x="2080" y="1639"/>
                      </a:lnTo>
                      <a:lnTo>
                        <a:pt x="3497" y="1324"/>
                      </a:lnTo>
                      <a:cubicBezTo>
                        <a:pt x="3532" y="1338"/>
                        <a:pt x="3563" y="1344"/>
                        <a:pt x="3592" y="1344"/>
                      </a:cubicBezTo>
                      <a:cubicBezTo>
                        <a:pt x="3693" y="1344"/>
                        <a:pt x="3756" y="1265"/>
                        <a:pt x="3781" y="1167"/>
                      </a:cubicBezTo>
                      <a:cubicBezTo>
                        <a:pt x="3812" y="1072"/>
                        <a:pt x="3781" y="946"/>
                        <a:pt x="3686" y="820"/>
                      </a:cubicBezTo>
                      <a:lnTo>
                        <a:pt x="286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82" name="Google Shape;9467;p73">
                  <a:extLst>
                    <a:ext uri="{FF2B5EF4-FFF2-40B4-BE49-F238E27FC236}">
                      <a16:creationId xmlns:a16="http://schemas.microsoft.com/office/drawing/2014/main" id="{C4A52417-D7B0-E198-C7EB-FB5E1AA4CC37}"/>
                    </a:ext>
                  </a:extLst>
                </p:cNvPr>
                <p:cNvSpPr/>
                <p:nvPr/>
              </p:nvSpPr>
              <p:spPr>
                <a:xfrm>
                  <a:off x="4991425" y="3444650"/>
                  <a:ext cx="95325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3492" extrusionOk="0">
                      <a:moveTo>
                        <a:pt x="946" y="1"/>
                      </a:moveTo>
                      <a:lnTo>
                        <a:pt x="126" y="851"/>
                      </a:lnTo>
                      <a:cubicBezTo>
                        <a:pt x="0" y="851"/>
                        <a:pt x="0" y="1009"/>
                        <a:pt x="32" y="1104"/>
                      </a:cubicBezTo>
                      <a:cubicBezTo>
                        <a:pt x="95" y="1230"/>
                        <a:pt x="158" y="1324"/>
                        <a:pt x="315" y="1356"/>
                      </a:cubicBezTo>
                      <a:lnTo>
                        <a:pt x="1733" y="1671"/>
                      </a:lnTo>
                      <a:lnTo>
                        <a:pt x="2048" y="3214"/>
                      </a:lnTo>
                      <a:cubicBezTo>
                        <a:pt x="2080" y="3309"/>
                        <a:pt x="2174" y="3435"/>
                        <a:pt x="2300" y="3466"/>
                      </a:cubicBezTo>
                      <a:cubicBezTo>
                        <a:pt x="2328" y="3485"/>
                        <a:pt x="2361" y="3492"/>
                        <a:pt x="2396" y="3492"/>
                      </a:cubicBezTo>
                      <a:cubicBezTo>
                        <a:pt x="2482" y="3492"/>
                        <a:pt x="2580" y="3448"/>
                        <a:pt x="2647" y="3403"/>
                      </a:cubicBezTo>
                      <a:lnTo>
                        <a:pt x="3813" y="2112"/>
                      </a:lnTo>
                      <a:lnTo>
                        <a:pt x="3813" y="2112"/>
                      </a:lnTo>
                      <a:lnTo>
                        <a:pt x="3624" y="2143"/>
                      </a:lnTo>
                      <a:lnTo>
                        <a:pt x="3561" y="2143"/>
                      </a:lnTo>
                      <a:cubicBezTo>
                        <a:pt x="3119" y="2143"/>
                        <a:pt x="2773" y="1891"/>
                        <a:pt x="2552" y="1513"/>
                      </a:cubicBezTo>
                      <a:lnTo>
                        <a:pt x="2206" y="631"/>
                      </a:lnTo>
                      <a:lnTo>
                        <a:pt x="1355" y="284"/>
                      </a:lnTo>
                      <a:cubicBezTo>
                        <a:pt x="1198" y="221"/>
                        <a:pt x="1072" y="127"/>
                        <a:pt x="94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32" name="Google Shape;9468;p73">
                <a:extLst>
                  <a:ext uri="{FF2B5EF4-FFF2-40B4-BE49-F238E27FC236}">
                    <a16:creationId xmlns:a16="http://schemas.microsoft.com/office/drawing/2014/main" id="{1DFFFCF0-117F-8602-8F54-FC8ABF021A82}"/>
                  </a:ext>
                </a:extLst>
              </p:cNvPr>
              <p:cNvGrpSpPr/>
              <p:nvPr/>
            </p:nvGrpSpPr>
            <p:grpSpPr>
              <a:xfrm>
                <a:off x="8379176" y="4407885"/>
                <a:ext cx="500612" cy="440694"/>
                <a:chOff x="4991425" y="3617150"/>
                <a:chExt cx="296175" cy="260725"/>
              </a:xfrm>
              <a:grpFill/>
            </p:grpSpPr>
            <p:sp>
              <p:nvSpPr>
                <p:cNvPr id="170" name="Google Shape;9469;p73">
                  <a:extLst>
                    <a:ext uri="{FF2B5EF4-FFF2-40B4-BE49-F238E27FC236}">
                      <a16:creationId xmlns:a16="http://schemas.microsoft.com/office/drawing/2014/main" id="{30AED5C4-304B-E000-FD90-958F5D8405E4}"/>
                    </a:ext>
                  </a:extLst>
                </p:cNvPr>
                <p:cNvSpPr/>
                <p:nvPr/>
              </p:nvSpPr>
              <p:spPr>
                <a:xfrm>
                  <a:off x="5069400" y="3738450"/>
                  <a:ext cx="139425" cy="13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7" h="5577" extrusionOk="0">
                      <a:moveTo>
                        <a:pt x="2804" y="0"/>
                      </a:moveTo>
                      <a:cubicBezTo>
                        <a:pt x="1607" y="0"/>
                        <a:pt x="1450" y="725"/>
                        <a:pt x="1009" y="3308"/>
                      </a:cubicBezTo>
                      <a:cubicBezTo>
                        <a:pt x="946" y="3749"/>
                        <a:pt x="851" y="4285"/>
                        <a:pt x="757" y="4883"/>
                      </a:cubicBezTo>
                      <a:lnTo>
                        <a:pt x="347" y="4883"/>
                      </a:lnTo>
                      <a:cubicBezTo>
                        <a:pt x="158" y="4883"/>
                        <a:pt x="0" y="5041"/>
                        <a:pt x="0" y="5230"/>
                      </a:cubicBezTo>
                      <a:cubicBezTo>
                        <a:pt x="0" y="5419"/>
                        <a:pt x="158" y="5576"/>
                        <a:pt x="347" y="5576"/>
                      </a:cubicBezTo>
                      <a:lnTo>
                        <a:pt x="5230" y="5576"/>
                      </a:lnTo>
                      <a:cubicBezTo>
                        <a:pt x="5419" y="5545"/>
                        <a:pt x="5577" y="5387"/>
                        <a:pt x="5577" y="5198"/>
                      </a:cubicBezTo>
                      <a:cubicBezTo>
                        <a:pt x="5577" y="5009"/>
                        <a:pt x="5419" y="4852"/>
                        <a:pt x="5230" y="4852"/>
                      </a:cubicBezTo>
                      <a:lnTo>
                        <a:pt x="4852" y="4852"/>
                      </a:lnTo>
                      <a:cubicBezTo>
                        <a:pt x="4726" y="4253"/>
                        <a:pt x="4632" y="3749"/>
                        <a:pt x="4569" y="3277"/>
                      </a:cubicBezTo>
                      <a:cubicBezTo>
                        <a:pt x="4128" y="756"/>
                        <a:pt x="3970" y="0"/>
                        <a:pt x="28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71" name="Google Shape;9470;p73">
                  <a:extLst>
                    <a:ext uri="{FF2B5EF4-FFF2-40B4-BE49-F238E27FC236}">
                      <a16:creationId xmlns:a16="http://schemas.microsoft.com/office/drawing/2014/main" id="{1F442EDD-3AF5-74A3-4A81-2CDC1290CF1C}"/>
                    </a:ext>
                  </a:extLst>
                </p:cNvPr>
                <p:cNvSpPr/>
                <p:nvPr/>
              </p:nvSpPr>
              <p:spPr>
                <a:xfrm>
                  <a:off x="5200150" y="3617150"/>
                  <a:ext cx="6932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3" h="2773" extrusionOk="0">
                      <a:moveTo>
                        <a:pt x="1386" y="0"/>
                      </a:moveTo>
                      <a:cubicBezTo>
                        <a:pt x="630" y="0"/>
                        <a:pt x="0" y="630"/>
                        <a:pt x="0" y="1387"/>
                      </a:cubicBezTo>
                      <a:cubicBezTo>
                        <a:pt x="0" y="2111"/>
                        <a:pt x="630" y="2773"/>
                        <a:pt x="1386" y="2773"/>
                      </a:cubicBezTo>
                      <a:cubicBezTo>
                        <a:pt x="2143" y="2773"/>
                        <a:pt x="2773" y="2111"/>
                        <a:pt x="2773" y="1387"/>
                      </a:cubicBezTo>
                      <a:cubicBezTo>
                        <a:pt x="2773" y="630"/>
                        <a:pt x="2143" y="0"/>
                        <a:pt x="13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72" name="Google Shape;9471;p73">
                  <a:extLst>
                    <a:ext uri="{FF2B5EF4-FFF2-40B4-BE49-F238E27FC236}">
                      <a16:creationId xmlns:a16="http://schemas.microsoft.com/office/drawing/2014/main" id="{1A0413D6-36AB-A693-B6B9-16DA81CACA76}"/>
                    </a:ext>
                  </a:extLst>
                </p:cNvPr>
                <p:cNvSpPr/>
                <p:nvPr/>
              </p:nvSpPr>
              <p:spPr>
                <a:xfrm>
                  <a:off x="5009550" y="3617150"/>
                  <a:ext cx="6852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" h="2773" extrusionOk="0">
                      <a:moveTo>
                        <a:pt x="1355" y="0"/>
                      </a:moveTo>
                      <a:cubicBezTo>
                        <a:pt x="599" y="0"/>
                        <a:pt x="0" y="630"/>
                        <a:pt x="0" y="1387"/>
                      </a:cubicBezTo>
                      <a:cubicBezTo>
                        <a:pt x="0" y="2143"/>
                        <a:pt x="599" y="2773"/>
                        <a:pt x="1355" y="2773"/>
                      </a:cubicBezTo>
                      <a:cubicBezTo>
                        <a:pt x="2111" y="2773"/>
                        <a:pt x="2741" y="2143"/>
                        <a:pt x="2741" y="1387"/>
                      </a:cubicBezTo>
                      <a:cubicBezTo>
                        <a:pt x="2741" y="630"/>
                        <a:pt x="2111" y="0"/>
                        <a:pt x="13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73" name="Google Shape;9472;p73">
                  <a:extLst>
                    <a:ext uri="{FF2B5EF4-FFF2-40B4-BE49-F238E27FC236}">
                      <a16:creationId xmlns:a16="http://schemas.microsoft.com/office/drawing/2014/main" id="{51CBA7DE-EB2B-8668-3ABC-E4F1041D95D6}"/>
                    </a:ext>
                  </a:extLst>
                </p:cNvPr>
                <p:cNvSpPr/>
                <p:nvPr/>
              </p:nvSpPr>
              <p:spPr>
                <a:xfrm>
                  <a:off x="4991425" y="3686450"/>
                  <a:ext cx="104775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2081" extrusionOk="0">
                      <a:moveTo>
                        <a:pt x="568" y="1"/>
                      </a:moveTo>
                      <a:cubicBezTo>
                        <a:pt x="252" y="347"/>
                        <a:pt x="0" y="851"/>
                        <a:pt x="0" y="1356"/>
                      </a:cubicBezTo>
                      <a:lnTo>
                        <a:pt x="0" y="1734"/>
                      </a:lnTo>
                      <a:cubicBezTo>
                        <a:pt x="0" y="1923"/>
                        <a:pt x="158" y="2080"/>
                        <a:pt x="347" y="2080"/>
                      </a:cubicBezTo>
                      <a:lnTo>
                        <a:pt x="3813" y="2080"/>
                      </a:lnTo>
                      <a:cubicBezTo>
                        <a:pt x="4033" y="2080"/>
                        <a:pt x="4191" y="1923"/>
                        <a:pt x="4191" y="1734"/>
                      </a:cubicBezTo>
                      <a:lnTo>
                        <a:pt x="4191" y="1356"/>
                      </a:lnTo>
                      <a:cubicBezTo>
                        <a:pt x="4191" y="820"/>
                        <a:pt x="3970" y="347"/>
                        <a:pt x="3624" y="1"/>
                      </a:cubicBezTo>
                      <a:cubicBezTo>
                        <a:pt x="3245" y="410"/>
                        <a:pt x="2678" y="694"/>
                        <a:pt x="2080" y="694"/>
                      </a:cubicBezTo>
                      <a:cubicBezTo>
                        <a:pt x="1513" y="694"/>
                        <a:pt x="946" y="410"/>
                        <a:pt x="56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74" name="Google Shape;9473;p73">
                  <a:extLst>
                    <a:ext uri="{FF2B5EF4-FFF2-40B4-BE49-F238E27FC236}">
                      <a16:creationId xmlns:a16="http://schemas.microsoft.com/office/drawing/2014/main" id="{49E89E9F-DC9C-F319-6EF8-B9A29EEE40FE}"/>
                    </a:ext>
                  </a:extLst>
                </p:cNvPr>
                <p:cNvSpPr/>
                <p:nvPr/>
              </p:nvSpPr>
              <p:spPr>
                <a:xfrm>
                  <a:off x="5183600" y="3686450"/>
                  <a:ext cx="10400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2081" extrusionOk="0">
                      <a:moveTo>
                        <a:pt x="536" y="1"/>
                      </a:moveTo>
                      <a:cubicBezTo>
                        <a:pt x="221" y="347"/>
                        <a:pt x="1" y="851"/>
                        <a:pt x="1" y="1356"/>
                      </a:cubicBezTo>
                      <a:lnTo>
                        <a:pt x="1" y="1702"/>
                      </a:lnTo>
                      <a:cubicBezTo>
                        <a:pt x="1" y="1923"/>
                        <a:pt x="158" y="2080"/>
                        <a:pt x="347" y="2080"/>
                      </a:cubicBezTo>
                      <a:lnTo>
                        <a:pt x="3813" y="2080"/>
                      </a:lnTo>
                      <a:cubicBezTo>
                        <a:pt x="4002" y="2080"/>
                        <a:pt x="4159" y="1923"/>
                        <a:pt x="4159" y="1702"/>
                      </a:cubicBezTo>
                      <a:lnTo>
                        <a:pt x="4159" y="1356"/>
                      </a:lnTo>
                      <a:cubicBezTo>
                        <a:pt x="4159" y="820"/>
                        <a:pt x="3970" y="347"/>
                        <a:pt x="3624" y="1"/>
                      </a:cubicBezTo>
                      <a:cubicBezTo>
                        <a:pt x="3214" y="410"/>
                        <a:pt x="2679" y="694"/>
                        <a:pt x="2080" y="694"/>
                      </a:cubicBezTo>
                      <a:cubicBezTo>
                        <a:pt x="1450" y="694"/>
                        <a:pt x="946" y="410"/>
                        <a:pt x="53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75" name="Google Shape;9474;p73">
                  <a:extLst>
                    <a:ext uri="{FF2B5EF4-FFF2-40B4-BE49-F238E27FC236}">
                      <a16:creationId xmlns:a16="http://schemas.microsoft.com/office/drawing/2014/main" id="{0BB66363-3805-0593-C79E-F2CAF5449669}"/>
                    </a:ext>
                  </a:extLst>
                </p:cNvPr>
                <p:cNvSpPr/>
                <p:nvPr/>
              </p:nvSpPr>
              <p:spPr>
                <a:xfrm>
                  <a:off x="5187550" y="3755775"/>
                  <a:ext cx="10005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2" h="2112" extrusionOk="0">
                      <a:moveTo>
                        <a:pt x="0" y="0"/>
                      </a:moveTo>
                      <a:cubicBezTo>
                        <a:pt x="189" y="567"/>
                        <a:pt x="315" y="1229"/>
                        <a:pt x="473" y="2111"/>
                      </a:cubicBezTo>
                      <a:lnTo>
                        <a:pt x="3655" y="2111"/>
                      </a:lnTo>
                      <a:cubicBezTo>
                        <a:pt x="3844" y="2111"/>
                        <a:pt x="4001" y="1954"/>
                        <a:pt x="4001" y="1733"/>
                      </a:cubicBezTo>
                      <a:lnTo>
                        <a:pt x="4001" y="378"/>
                      </a:lnTo>
                      <a:cubicBezTo>
                        <a:pt x="3970" y="158"/>
                        <a:pt x="3844" y="0"/>
                        <a:pt x="36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76" name="Google Shape;9475;p73">
                  <a:extLst>
                    <a:ext uri="{FF2B5EF4-FFF2-40B4-BE49-F238E27FC236}">
                      <a16:creationId xmlns:a16="http://schemas.microsoft.com/office/drawing/2014/main" id="{62E6901D-9FD4-8ACD-349A-E4BFE68FCCCF}"/>
                    </a:ext>
                  </a:extLst>
                </p:cNvPr>
                <p:cNvSpPr/>
                <p:nvPr/>
              </p:nvSpPr>
              <p:spPr>
                <a:xfrm>
                  <a:off x="4991425" y="3755775"/>
                  <a:ext cx="10085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4" h="2080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1733"/>
                      </a:lnTo>
                      <a:cubicBezTo>
                        <a:pt x="0" y="1954"/>
                        <a:pt x="158" y="2080"/>
                        <a:pt x="347" y="2080"/>
                      </a:cubicBezTo>
                      <a:lnTo>
                        <a:pt x="3561" y="2080"/>
                      </a:lnTo>
                      <a:cubicBezTo>
                        <a:pt x="3718" y="1229"/>
                        <a:pt x="3813" y="567"/>
                        <a:pt x="40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33" name="Google Shape;9476;p73">
                <a:extLst>
                  <a:ext uri="{FF2B5EF4-FFF2-40B4-BE49-F238E27FC236}">
                    <a16:creationId xmlns:a16="http://schemas.microsoft.com/office/drawing/2014/main" id="{BCA770B0-A1C1-2B25-3237-649362CF8068}"/>
                  </a:ext>
                </a:extLst>
              </p:cNvPr>
              <p:cNvGrpSpPr/>
              <p:nvPr/>
            </p:nvGrpSpPr>
            <p:grpSpPr>
              <a:xfrm>
                <a:off x="8489677" y="4985299"/>
                <a:ext cx="279612" cy="499303"/>
                <a:chOff x="5056800" y="3962900"/>
                <a:chExt cx="165425" cy="295400"/>
              </a:xfrm>
              <a:grpFill/>
            </p:grpSpPr>
            <p:sp>
              <p:nvSpPr>
                <p:cNvPr id="167" name="Google Shape;9477;p73">
                  <a:extLst>
                    <a:ext uri="{FF2B5EF4-FFF2-40B4-BE49-F238E27FC236}">
                      <a16:creationId xmlns:a16="http://schemas.microsoft.com/office/drawing/2014/main" id="{B45CF9A4-CAAC-CAFF-02C1-9421884B2EB2}"/>
                    </a:ext>
                  </a:extLst>
                </p:cNvPr>
                <p:cNvSpPr/>
                <p:nvPr/>
              </p:nvSpPr>
              <p:spPr>
                <a:xfrm>
                  <a:off x="5155250" y="4042450"/>
                  <a:ext cx="66975" cy="10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4192" extrusionOk="0">
                      <a:moveTo>
                        <a:pt x="0" y="1"/>
                      </a:moveTo>
                      <a:lnTo>
                        <a:pt x="505" y="3467"/>
                      </a:lnTo>
                      <a:lnTo>
                        <a:pt x="1103" y="4065"/>
                      </a:lnTo>
                      <a:cubicBezTo>
                        <a:pt x="1166" y="4128"/>
                        <a:pt x="1261" y="4191"/>
                        <a:pt x="1324" y="4191"/>
                      </a:cubicBezTo>
                      <a:lnTo>
                        <a:pt x="2300" y="4191"/>
                      </a:lnTo>
                      <a:cubicBezTo>
                        <a:pt x="2521" y="4191"/>
                        <a:pt x="2678" y="4034"/>
                        <a:pt x="2678" y="3813"/>
                      </a:cubicBezTo>
                      <a:lnTo>
                        <a:pt x="2678" y="2805"/>
                      </a:lnTo>
                      <a:cubicBezTo>
                        <a:pt x="2678" y="2710"/>
                        <a:pt x="2615" y="2616"/>
                        <a:pt x="2552" y="255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68" name="Google Shape;9478;p73">
                  <a:extLst>
                    <a:ext uri="{FF2B5EF4-FFF2-40B4-BE49-F238E27FC236}">
                      <a16:creationId xmlns:a16="http://schemas.microsoft.com/office/drawing/2014/main" id="{AC29E84C-546F-3C69-AAE2-FE9C164B9649}"/>
                    </a:ext>
                  </a:extLst>
                </p:cNvPr>
                <p:cNvSpPr/>
                <p:nvPr/>
              </p:nvSpPr>
              <p:spPr>
                <a:xfrm>
                  <a:off x="5065450" y="3962900"/>
                  <a:ext cx="8825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0" h="2081" extrusionOk="0">
                      <a:moveTo>
                        <a:pt x="347" y="1"/>
                      </a:moveTo>
                      <a:cubicBezTo>
                        <a:pt x="221" y="1"/>
                        <a:pt x="158" y="33"/>
                        <a:pt x="64" y="159"/>
                      </a:cubicBezTo>
                      <a:cubicBezTo>
                        <a:pt x="1" y="222"/>
                        <a:pt x="1" y="348"/>
                        <a:pt x="32" y="474"/>
                      </a:cubicBezTo>
                      <a:lnTo>
                        <a:pt x="568" y="2080"/>
                      </a:lnTo>
                      <a:lnTo>
                        <a:pt x="2931" y="2080"/>
                      </a:lnTo>
                      <a:lnTo>
                        <a:pt x="3498" y="474"/>
                      </a:lnTo>
                      <a:cubicBezTo>
                        <a:pt x="3529" y="348"/>
                        <a:pt x="3498" y="222"/>
                        <a:pt x="3466" y="159"/>
                      </a:cubicBezTo>
                      <a:cubicBezTo>
                        <a:pt x="3340" y="64"/>
                        <a:pt x="3214" y="1"/>
                        <a:pt x="31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69" name="Google Shape;9479;p73">
                  <a:extLst>
                    <a:ext uri="{FF2B5EF4-FFF2-40B4-BE49-F238E27FC236}">
                      <a16:creationId xmlns:a16="http://schemas.microsoft.com/office/drawing/2014/main" id="{A96661B4-10B8-B374-9B4E-F0EC16FEE8D5}"/>
                    </a:ext>
                  </a:extLst>
                </p:cNvPr>
                <p:cNvSpPr/>
                <p:nvPr/>
              </p:nvSpPr>
              <p:spPr>
                <a:xfrm>
                  <a:off x="5056800" y="4032225"/>
                  <a:ext cx="104000" cy="2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9043" extrusionOk="0">
                      <a:moveTo>
                        <a:pt x="977" y="0"/>
                      </a:moveTo>
                      <a:lnTo>
                        <a:pt x="0" y="6553"/>
                      </a:lnTo>
                      <a:cubicBezTo>
                        <a:pt x="0" y="6648"/>
                        <a:pt x="0" y="6742"/>
                        <a:pt x="63" y="6837"/>
                      </a:cubicBezTo>
                      <a:lnTo>
                        <a:pt x="1796" y="8916"/>
                      </a:lnTo>
                      <a:cubicBezTo>
                        <a:pt x="1859" y="9011"/>
                        <a:pt x="1954" y="9042"/>
                        <a:pt x="2080" y="9042"/>
                      </a:cubicBezTo>
                      <a:cubicBezTo>
                        <a:pt x="2174" y="9042"/>
                        <a:pt x="2269" y="9011"/>
                        <a:pt x="2332" y="8916"/>
                      </a:cubicBezTo>
                      <a:lnTo>
                        <a:pt x="4065" y="6837"/>
                      </a:lnTo>
                      <a:cubicBezTo>
                        <a:pt x="4159" y="6742"/>
                        <a:pt x="4159" y="6679"/>
                        <a:pt x="4159" y="6553"/>
                      </a:cubicBezTo>
                      <a:lnTo>
                        <a:pt x="318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34" name="Google Shape;9480;p73">
                <a:extLst>
                  <a:ext uri="{FF2B5EF4-FFF2-40B4-BE49-F238E27FC236}">
                    <a16:creationId xmlns:a16="http://schemas.microsoft.com/office/drawing/2014/main" id="{BA09183E-E49E-BF8A-4C29-E963A676DD49}"/>
                  </a:ext>
                </a:extLst>
              </p:cNvPr>
              <p:cNvGrpSpPr/>
              <p:nvPr/>
            </p:nvGrpSpPr>
            <p:grpSpPr>
              <a:xfrm>
                <a:off x="10279035" y="4985321"/>
                <a:ext cx="501923" cy="499261"/>
                <a:chOff x="6168925" y="3936925"/>
                <a:chExt cx="296950" cy="295375"/>
              </a:xfrm>
              <a:grpFill/>
            </p:grpSpPr>
            <p:sp>
              <p:nvSpPr>
                <p:cNvPr id="161" name="Google Shape;9481;p73">
                  <a:extLst>
                    <a:ext uri="{FF2B5EF4-FFF2-40B4-BE49-F238E27FC236}">
                      <a16:creationId xmlns:a16="http://schemas.microsoft.com/office/drawing/2014/main" id="{F18757A4-73BB-26DF-B67A-1FB8C97A2E5B}"/>
                    </a:ext>
                  </a:extLst>
                </p:cNvPr>
                <p:cNvSpPr/>
                <p:nvPr/>
              </p:nvSpPr>
              <p:spPr>
                <a:xfrm>
                  <a:off x="6220900" y="4164550"/>
                  <a:ext cx="181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cubicBezTo>
                        <a:pt x="568" y="725"/>
                        <a:pt x="725" y="567"/>
                        <a:pt x="725" y="347"/>
                      </a:cubicBezTo>
                      <a:cubicBezTo>
                        <a:pt x="725" y="158"/>
                        <a:pt x="568" y="0"/>
                        <a:pt x="37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62" name="Google Shape;9482;p73">
                  <a:extLst>
                    <a:ext uri="{FF2B5EF4-FFF2-40B4-BE49-F238E27FC236}">
                      <a16:creationId xmlns:a16="http://schemas.microsoft.com/office/drawing/2014/main" id="{35AFD882-FDA8-ED84-5606-C72309C296F2}"/>
                    </a:ext>
                  </a:extLst>
                </p:cNvPr>
                <p:cNvSpPr/>
                <p:nvPr/>
              </p:nvSpPr>
              <p:spPr>
                <a:xfrm>
                  <a:off x="6168925" y="3972375"/>
                  <a:ext cx="227650" cy="25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6" h="10397" extrusionOk="0">
                      <a:moveTo>
                        <a:pt x="3115" y="2135"/>
                      </a:moveTo>
                      <a:cubicBezTo>
                        <a:pt x="3206" y="2135"/>
                        <a:pt x="3293" y="2158"/>
                        <a:pt x="3340" y="2205"/>
                      </a:cubicBezTo>
                      <a:cubicBezTo>
                        <a:pt x="3466" y="2331"/>
                        <a:pt x="3466" y="2583"/>
                        <a:pt x="3340" y="2678"/>
                      </a:cubicBezTo>
                      <a:lnTo>
                        <a:pt x="2930" y="3119"/>
                      </a:lnTo>
                      <a:lnTo>
                        <a:pt x="3340" y="3560"/>
                      </a:lnTo>
                      <a:cubicBezTo>
                        <a:pt x="3466" y="3686"/>
                        <a:pt x="3466" y="3907"/>
                        <a:pt x="3340" y="4033"/>
                      </a:cubicBezTo>
                      <a:cubicBezTo>
                        <a:pt x="3293" y="4096"/>
                        <a:pt x="3206" y="4127"/>
                        <a:pt x="3115" y="4127"/>
                      </a:cubicBezTo>
                      <a:cubicBezTo>
                        <a:pt x="3025" y="4127"/>
                        <a:pt x="2930" y="4096"/>
                        <a:pt x="2867" y="4033"/>
                      </a:cubicBezTo>
                      <a:lnTo>
                        <a:pt x="2458" y="3592"/>
                      </a:lnTo>
                      <a:lnTo>
                        <a:pt x="2017" y="4033"/>
                      </a:lnTo>
                      <a:cubicBezTo>
                        <a:pt x="1954" y="4096"/>
                        <a:pt x="1867" y="4127"/>
                        <a:pt x="1780" y="4127"/>
                      </a:cubicBezTo>
                      <a:cubicBezTo>
                        <a:pt x="1694" y="4127"/>
                        <a:pt x="1607" y="4096"/>
                        <a:pt x="1544" y="4033"/>
                      </a:cubicBezTo>
                      <a:cubicBezTo>
                        <a:pt x="1418" y="3907"/>
                        <a:pt x="1418" y="3686"/>
                        <a:pt x="1544" y="3560"/>
                      </a:cubicBezTo>
                      <a:lnTo>
                        <a:pt x="1985" y="3119"/>
                      </a:lnTo>
                      <a:lnTo>
                        <a:pt x="1544" y="2678"/>
                      </a:lnTo>
                      <a:cubicBezTo>
                        <a:pt x="1418" y="2583"/>
                        <a:pt x="1418" y="2331"/>
                        <a:pt x="1544" y="2205"/>
                      </a:cubicBezTo>
                      <a:cubicBezTo>
                        <a:pt x="1591" y="2158"/>
                        <a:pt x="1678" y="2135"/>
                        <a:pt x="1769" y="2135"/>
                      </a:cubicBezTo>
                      <a:cubicBezTo>
                        <a:pt x="1859" y="2135"/>
                        <a:pt x="1954" y="2158"/>
                        <a:pt x="2017" y="2205"/>
                      </a:cubicBezTo>
                      <a:lnTo>
                        <a:pt x="2458" y="2646"/>
                      </a:lnTo>
                      <a:lnTo>
                        <a:pt x="2867" y="2205"/>
                      </a:lnTo>
                      <a:cubicBezTo>
                        <a:pt x="2930" y="2158"/>
                        <a:pt x="3025" y="2135"/>
                        <a:pt x="3115" y="2135"/>
                      </a:cubicBezTo>
                      <a:close/>
                      <a:moveTo>
                        <a:pt x="6727" y="2079"/>
                      </a:moveTo>
                      <a:cubicBezTo>
                        <a:pt x="6813" y="2079"/>
                        <a:pt x="6900" y="2111"/>
                        <a:pt x="6963" y="2174"/>
                      </a:cubicBezTo>
                      <a:lnTo>
                        <a:pt x="7688" y="2898"/>
                      </a:lnTo>
                      <a:cubicBezTo>
                        <a:pt x="7719" y="2993"/>
                        <a:pt x="7719" y="3245"/>
                        <a:pt x="7593" y="3371"/>
                      </a:cubicBezTo>
                      <a:cubicBezTo>
                        <a:pt x="7546" y="3418"/>
                        <a:pt x="7459" y="3442"/>
                        <a:pt x="7369" y="3442"/>
                      </a:cubicBezTo>
                      <a:cubicBezTo>
                        <a:pt x="7278" y="3442"/>
                        <a:pt x="7183" y="3418"/>
                        <a:pt x="7120" y="3371"/>
                      </a:cubicBezTo>
                      <a:lnTo>
                        <a:pt x="7026" y="3245"/>
                      </a:lnTo>
                      <a:lnTo>
                        <a:pt x="7026" y="4505"/>
                      </a:lnTo>
                      <a:cubicBezTo>
                        <a:pt x="7026" y="5104"/>
                        <a:pt x="6553" y="5513"/>
                        <a:pt x="5986" y="5513"/>
                      </a:cubicBezTo>
                      <a:lnTo>
                        <a:pt x="3151" y="5513"/>
                      </a:lnTo>
                      <a:cubicBezTo>
                        <a:pt x="2962" y="5513"/>
                        <a:pt x="2804" y="5671"/>
                        <a:pt x="2804" y="5891"/>
                      </a:cubicBezTo>
                      <a:lnTo>
                        <a:pt x="2804" y="7026"/>
                      </a:lnTo>
                      <a:cubicBezTo>
                        <a:pt x="3182" y="7183"/>
                        <a:pt x="3497" y="7530"/>
                        <a:pt x="3497" y="8002"/>
                      </a:cubicBezTo>
                      <a:cubicBezTo>
                        <a:pt x="3497" y="8601"/>
                        <a:pt x="3025" y="9042"/>
                        <a:pt x="2489" y="9042"/>
                      </a:cubicBezTo>
                      <a:cubicBezTo>
                        <a:pt x="1922" y="9042"/>
                        <a:pt x="1450" y="8569"/>
                        <a:pt x="1450" y="8002"/>
                      </a:cubicBezTo>
                      <a:cubicBezTo>
                        <a:pt x="1450" y="7561"/>
                        <a:pt x="1733" y="7183"/>
                        <a:pt x="2174" y="7026"/>
                      </a:cubicBezTo>
                      <a:lnTo>
                        <a:pt x="2174" y="5891"/>
                      </a:lnTo>
                      <a:cubicBezTo>
                        <a:pt x="2174" y="5293"/>
                        <a:pt x="2647" y="4852"/>
                        <a:pt x="3182" y="4852"/>
                      </a:cubicBezTo>
                      <a:lnTo>
                        <a:pt x="6018" y="4852"/>
                      </a:lnTo>
                      <a:cubicBezTo>
                        <a:pt x="6207" y="4852"/>
                        <a:pt x="6364" y="4694"/>
                        <a:pt x="6364" y="4505"/>
                      </a:cubicBezTo>
                      <a:lnTo>
                        <a:pt x="6364" y="3245"/>
                      </a:lnTo>
                      <a:lnTo>
                        <a:pt x="6270" y="3371"/>
                      </a:lnTo>
                      <a:cubicBezTo>
                        <a:pt x="6207" y="3418"/>
                        <a:pt x="6120" y="3442"/>
                        <a:pt x="6034" y="3442"/>
                      </a:cubicBezTo>
                      <a:cubicBezTo>
                        <a:pt x="5947" y="3442"/>
                        <a:pt x="5860" y="3418"/>
                        <a:pt x="5797" y="3371"/>
                      </a:cubicBezTo>
                      <a:cubicBezTo>
                        <a:pt x="5671" y="3245"/>
                        <a:pt x="5671" y="2993"/>
                        <a:pt x="5797" y="2898"/>
                      </a:cubicBezTo>
                      <a:lnTo>
                        <a:pt x="6490" y="2174"/>
                      </a:lnTo>
                      <a:cubicBezTo>
                        <a:pt x="6553" y="2111"/>
                        <a:pt x="6640" y="2079"/>
                        <a:pt x="6727" y="2079"/>
                      </a:cubicBezTo>
                      <a:close/>
                      <a:moveTo>
                        <a:pt x="7369" y="7057"/>
                      </a:moveTo>
                      <a:cubicBezTo>
                        <a:pt x="7459" y="7057"/>
                        <a:pt x="7546" y="7089"/>
                        <a:pt x="7593" y="7152"/>
                      </a:cubicBezTo>
                      <a:cubicBezTo>
                        <a:pt x="7719" y="7246"/>
                        <a:pt x="7719" y="7498"/>
                        <a:pt x="7593" y="7624"/>
                      </a:cubicBezTo>
                      <a:lnTo>
                        <a:pt x="7183" y="8034"/>
                      </a:lnTo>
                      <a:lnTo>
                        <a:pt x="7593" y="8475"/>
                      </a:lnTo>
                      <a:cubicBezTo>
                        <a:pt x="7719" y="8601"/>
                        <a:pt x="7719" y="8821"/>
                        <a:pt x="7593" y="8947"/>
                      </a:cubicBezTo>
                      <a:cubicBezTo>
                        <a:pt x="7546" y="9010"/>
                        <a:pt x="7459" y="9042"/>
                        <a:pt x="7369" y="9042"/>
                      </a:cubicBezTo>
                      <a:cubicBezTo>
                        <a:pt x="7278" y="9042"/>
                        <a:pt x="7183" y="9010"/>
                        <a:pt x="7120" y="8947"/>
                      </a:cubicBezTo>
                      <a:lnTo>
                        <a:pt x="6711" y="8506"/>
                      </a:lnTo>
                      <a:lnTo>
                        <a:pt x="6270" y="8947"/>
                      </a:lnTo>
                      <a:cubicBezTo>
                        <a:pt x="6207" y="9010"/>
                        <a:pt x="6120" y="9042"/>
                        <a:pt x="6034" y="9042"/>
                      </a:cubicBezTo>
                      <a:cubicBezTo>
                        <a:pt x="5947" y="9042"/>
                        <a:pt x="5860" y="9010"/>
                        <a:pt x="5797" y="8947"/>
                      </a:cubicBezTo>
                      <a:cubicBezTo>
                        <a:pt x="5671" y="8821"/>
                        <a:pt x="5671" y="8601"/>
                        <a:pt x="5797" y="8475"/>
                      </a:cubicBezTo>
                      <a:lnTo>
                        <a:pt x="6207" y="8034"/>
                      </a:lnTo>
                      <a:lnTo>
                        <a:pt x="5797" y="7624"/>
                      </a:lnTo>
                      <a:cubicBezTo>
                        <a:pt x="5671" y="7498"/>
                        <a:pt x="5671" y="7246"/>
                        <a:pt x="5797" y="7152"/>
                      </a:cubicBezTo>
                      <a:cubicBezTo>
                        <a:pt x="5845" y="7089"/>
                        <a:pt x="5931" y="7057"/>
                        <a:pt x="6022" y="7057"/>
                      </a:cubicBezTo>
                      <a:cubicBezTo>
                        <a:pt x="6112" y="7057"/>
                        <a:pt x="6207" y="7089"/>
                        <a:pt x="6270" y="7152"/>
                      </a:cubicBezTo>
                      <a:lnTo>
                        <a:pt x="6711" y="7561"/>
                      </a:lnTo>
                      <a:lnTo>
                        <a:pt x="7120" y="7152"/>
                      </a:lnTo>
                      <a:cubicBezTo>
                        <a:pt x="7183" y="7089"/>
                        <a:pt x="7278" y="7057"/>
                        <a:pt x="7369" y="7057"/>
                      </a:cubicBezTo>
                      <a:close/>
                      <a:moveTo>
                        <a:pt x="1040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9388"/>
                      </a:lnTo>
                      <a:cubicBezTo>
                        <a:pt x="0" y="9987"/>
                        <a:pt x="473" y="10397"/>
                        <a:pt x="1040" y="10397"/>
                      </a:cubicBezTo>
                      <a:lnTo>
                        <a:pt x="8003" y="10397"/>
                      </a:lnTo>
                      <a:cubicBezTo>
                        <a:pt x="8601" y="10397"/>
                        <a:pt x="9011" y="9924"/>
                        <a:pt x="9011" y="9388"/>
                      </a:cubicBezTo>
                      <a:lnTo>
                        <a:pt x="9011" y="1040"/>
                      </a:lnTo>
                      <a:cubicBezTo>
                        <a:pt x="9105" y="473"/>
                        <a:pt x="8633" y="0"/>
                        <a:pt x="8034" y="0"/>
                      </a:cubicBezTo>
                      <a:lnTo>
                        <a:pt x="7341" y="0"/>
                      </a:lnTo>
                      <a:cubicBezTo>
                        <a:pt x="7341" y="756"/>
                        <a:pt x="6711" y="1386"/>
                        <a:pt x="5955" y="1386"/>
                      </a:cubicBezTo>
                      <a:lnTo>
                        <a:pt x="3119" y="1386"/>
                      </a:lnTo>
                      <a:cubicBezTo>
                        <a:pt x="2363" y="1386"/>
                        <a:pt x="1733" y="756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63" name="Google Shape;9483;p73">
                  <a:extLst>
                    <a:ext uri="{FF2B5EF4-FFF2-40B4-BE49-F238E27FC236}">
                      <a16:creationId xmlns:a16="http://schemas.microsoft.com/office/drawing/2014/main" id="{EB9919A6-24C0-DE41-F7B6-C713BE5F7154}"/>
                    </a:ext>
                  </a:extLst>
                </p:cNvPr>
                <p:cNvSpPr/>
                <p:nvPr/>
              </p:nvSpPr>
              <p:spPr>
                <a:xfrm>
                  <a:off x="6228775" y="3936925"/>
                  <a:ext cx="106350" cy="5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2143" extrusionOk="0">
                      <a:moveTo>
                        <a:pt x="2143" y="0"/>
                      </a:moveTo>
                      <a:cubicBezTo>
                        <a:pt x="1860" y="0"/>
                        <a:pt x="1576" y="221"/>
                        <a:pt x="1450" y="473"/>
                      </a:cubicBezTo>
                      <a:lnTo>
                        <a:pt x="1387" y="725"/>
                      </a:lnTo>
                      <a:lnTo>
                        <a:pt x="725" y="725"/>
                      </a:lnTo>
                      <a:cubicBezTo>
                        <a:pt x="316" y="725"/>
                        <a:pt x="1" y="1040"/>
                        <a:pt x="1" y="1418"/>
                      </a:cubicBezTo>
                      <a:cubicBezTo>
                        <a:pt x="1" y="1828"/>
                        <a:pt x="316" y="2143"/>
                        <a:pt x="725" y="2143"/>
                      </a:cubicBezTo>
                      <a:lnTo>
                        <a:pt x="3561" y="2143"/>
                      </a:lnTo>
                      <a:cubicBezTo>
                        <a:pt x="3939" y="2143"/>
                        <a:pt x="4254" y="1828"/>
                        <a:pt x="4254" y="1418"/>
                      </a:cubicBezTo>
                      <a:cubicBezTo>
                        <a:pt x="4254" y="1040"/>
                        <a:pt x="3939" y="725"/>
                        <a:pt x="3561" y="725"/>
                      </a:cubicBezTo>
                      <a:lnTo>
                        <a:pt x="2868" y="725"/>
                      </a:lnTo>
                      <a:lnTo>
                        <a:pt x="2805" y="473"/>
                      </a:lnTo>
                      <a:cubicBezTo>
                        <a:pt x="2710" y="221"/>
                        <a:pt x="2458" y="0"/>
                        <a:pt x="21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64" name="Google Shape;9484;p73">
                  <a:extLst>
                    <a:ext uri="{FF2B5EF4-FFF2-40B4-BE49-F238E27FC236}">
                      <a16:creationId xmlns:a16="http://schemas.microsoft.com/office/drawing/2014/main" id="{32E06B40-1A32-75D4-FB93-66AE0D31C9EB}"/>
                    </a:ext>
                  </a:extLst>
                </p:cNvPr>
                <p:cNvSpPr/>
                <p:nvPr/>
              </p:nvSpPr>
              <p:spPr>
                <a:xfrm>
                  <a:off x="6412300" y="4059000"/>
                  <a:ext cx="52000" cy="10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4223" extrusionOk="0">
                      <a:moveTo>
                        <a:pt x="0" y="1"/>
                      </a:moveTo>
                      <a:lnTo>
                        <a:pt x="0" y="4222"/>
                      </a:lnTo>
                      <a:lnTo>
                        <a:pt x="32" y="4222"/>
                      </a:lnTo>
                      <a:cubicBezTo>
                        <a:pt x="315" y="4002"/>
                        <a:pt x="662" y="3876"/>
                        <a:pt x="1072" y="3876"/>
                      </a:cubicBezTo>
                      <a:cubicBezTo>
                        <a:pt x="1450" y="3876"/>
                        <a:pt x="1796" y="4002"/>
                        <a:pt x="2080" y="4222"/>
                      </a:cubicBezTo>
                      <a:lnTo>
                        <a:pt x="208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65" name="Google Shape;9485;p73">
                  <a:extLst>
                    <a:ext uri="{FF2B5EF4-FFF2-40B4-BE49-F238E27FC236}">
                      <a16:creationId xmlns:a16="http://schemas.microsoft.com/office/drawing/2014/main" id="{17F999CA-6F10-003C-FC21-B473EC9507A7}"/>
                    </a:ext>
                  </a:extLst>
                </p:cNvPr>
                <p:cNvSpPr/>
                <p:nvPr/>
              </p:nvSpPr>
              <p:spPr>
                <a:xfrm>
                  <a:off x="6413875" y="4007025"/>
                  <a:ext cx="5200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1387" extrusionOk="0">
                      <a:moveTo>
                        <a:pt x="1040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1386"/>
                      </a:lnTo>
                      <a:lnTo>
                        <a:pt x="2080" y="1386"/>
                      </a:lnTo>
                      <a:lnTo>
                        <a:pt x="2080" y="1040"/>
                      </a:lnTo>
                      <a:cubicBezTo>
                        <a:pt x="2048" y="473"/>
                        <a:pt x="1576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66" name="Google Shape;9486;p73">
                  <a:extLst>
                    <a:ext uri="{FF2B5EF4-FFF2-40B4-BE49-F238E27FC236}">
                      <a16:creationId xmlns:a16="http://schemas.microsoft.com/office/drawing/2014/main" id="{A1D1308B-25E5-6EA9-F403-4EE8C3F29E89}"/>
                    </a:ext>
                  </a:extLst>
                </p:cNvPr>
                <p:cNvSpPr/>
                <p:nvPr/>
              </p:nvSpPr>
              <p:spPr>
                <a:xfrm>
                  <a:off x="6417800" y="4173200"/>
                  <a:ext cx="43350" cy="4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1733" extrusionOk="0">
                      <a:moveTo>
                        <a:pt x="883" y="1"/>
                      </a:moveTo>
                      <a:cubicBezTo>
                        <a:pt x="537" y="1"/>
                        <a:pt x="190" y="221"/>
                        <a:pt x="1" y="442"/>
                      </a:cubicBezTo>
                      <a:lnTo>
                        <a:pt x="568" y="1545"/>
                      </a:lnTo>
                      <a:cubicBezTo>
                        <a:pt x="600" y="1671"/>
                        <a:pt x="757" y="1734"/>
                        <a:pt x="883" y="1734"/>
                      </a:cubicBezTo>
                      <a:cubicBezTo>
                        <a:pt x="978" y="1734"/>
                        <a:pt x="1104" y="1671"/>
                        <a:pt x="1198" y="1545"/>
                      </a:cubicBezTo>
                      <a:lnTo>
                        <a:pt x="1734" y="442"/>
                      </a:lnTo>
                      <a:cubicBezTo>
                        <a:pt x="1545" y="158"/>
                        <a:pt x="1230" y="1"/>
                        <a:pt x="88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35" name="Google Shape;9487;p73">
                <a:extLst>
                  <a:ext uri="{FF2B5EF4-FFF2-40B4-BE49-F238E27FC236}">
                    <a16:creationId xmlns:a16="http://schemas.microsoft.com/office/drawing/2014/main" id="{FA45AC61-19BD-4C05-6271-3A409A583E5F}"/>
                  </a:ext>
                </a:extLst>
              </p:cNvPr>
              <p:cNvGrpSpPr/>
              <p:nvPr/>
            </p:nvGrpSpPr>
            <p:grpSpPr>
              <a:xfrm>
                <a:off x="2672075" y="3748558"/>
                <a:ext cx="497908" cy="499261"/>
                <a:chOff x="1674750" y="3254050"/>
                <a:chExt cx="294575" cy="295375"/>
              </a:xfrm>
              <a:grpFill/>
            </p:grpSpPr>
            <p:sp>
              <p:nvSpPr>
                <p:cNvPr id="158" name="Google Shape;9488;p73">
                  <a:extLst>
                    <a:ext uri="{FF2B5EF4-FFF2-40B4-BE49-F238E27FC236}">
                      <a16:creationId xmlns:a16="http://schemas.microsoft.com/office/drawing/2014/main" id="{188B963B-7280-3504-21B4-54EC4EBDFC35}"/>
                    </a:ext>
                  </a:extLst>
                </p:cNvPr>
                <p:cNvSpPr/>
                <p:nvPr/>
              </p:nvSpPr>
              <p:spPr>
                <a:xfrm>
                  <a:off x="1691275" y="3351700"/>
                  <a:ext cx="278050" cy="19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22" h="7909" extrusionOk="0">
                      <a:moveTo>
                        <a:pt x="10535" y="0"/>
                      </a:moveTo>
                      <a:cubicBezTo>
                        <a:pt x="10489" y="0"/>
                        <a:pt x="10442" y="10"/>
                        <a:pt x="10397" y="33"/>
                      </a:cubicBezTo>
                      <a:cubicBezTo>
                        <a:pt x="10208" y="64"/>
                        <a:pt x="10114" y="253"/>
                        <a:pt x="10177" y="474"/>
                      </a:cubicBezTo>
                      <a:cubicBezTo>
                        <a:pt x="10334" y="978"/>
                        <a:pt x="10429" y="1482"/>
                        <a:pt x="10429" y="1986"/>
                      </a:cubicBezTo>
                      <a:cubicBezTo>
                        <a:pt x="10429" y="4885"/>
                        <a:pt x="8066" y="7247"/>
                        <a:pt x="5199" y="7247"/>
                      </a:cubicBezTo>
                      <a:cubicBezTo>
                        <a:pt x="3561" y="7247"/>
                        <a:pt x="2017" y="6397"/>
                        <a:pt x="1072" y="5137"/>
                      </a:cubicBezTo>
                      <a:lnTo>
                        <a:pt x="1733" y="5137"/>
                      </a:lnTo>
                      <a:cubicBezTo>
                        <a:pt x="1922" y="5137"/>
                        <a:pt x="2080" y="4979"/>
                        <a:pt x="2080" y="4790"/>
                      </a:cubicBezTo>
                      <a:cubicBezTo>
                        <a:pt x="2080" y="4601"/>
                        <a:pt x="1922" y="4443"/>
                        <a:pt x="1733" y="4443"/>
                      </a:cubicBezTo>
                      <a:lnTo>
                        <a:pt x="347" y="4443"/>
                      </a:lnTo>
                      <a:cubicBezTo>
                        <a:pt x="158" y="4443"/>
                        <a:pt x="1" y="4601"/>
                        <a:pt x="1" y="4790"/>
                      </a:cubicBezTo>
                      <a:lnTo>
                        <a:pt x="1" y="6176"/>
                      </a:lnTo>
                      <a:cubicBezTo>
                        <a:pt x="1" y="6365"/>
                        <a:pt x="158" y="6523"/>
                        <a:pt x="347" y="6523"/>
                      </a:cubicBezTo>
                      <a:cubicBezTo>
                        <a:pt x="536" y="6523"/>
                        <a:pt x="694" y="6365"/>
                        <a:pt x="694" y="6176"/>
                      </a:cubicBezTo>
                      <a:lnTo>
                        <a:pt x="694" y="5767"/>
                      </a:lnTo>
                      <a:cubicBezTo>
                        <a:pt x="1796" y="7090"/>
                        <a:pt x="3466" y="7909"/>
                        <a:pt x="5199" y="7909"/>
                      </a:cubicBezTo>
                      <a:cubicBezTo>
                        <a:pt x="8412" y="7909"/>
                        <a:pt x="11122" y="5231"/>
                        <a:pt x="11122" y="1986"/>
                      </a:cubicBezTo>
                      <a:cubicBezTo>
                        <a:pt x="11122" y="1419"/>
                        <a:pt x="10996" y="820"/>
                        <a:pt x="10838" y="222"/>
                      </a:cubicBezTo>
                      <a:cubicBezTo>
                        <a:pt x="10814" y="102"/>
                        <a:pt x="10681" y="0"/>
                        <a:pt x="105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59" name="Google Shape;9489;p73">
                  <a:extLst>
                    <a:ext uri="{FF2B5EF4-FFF2-40B4-BE49-F238E27FC236}">
                      <a16:creationId xmlns:a16="http://schemas.microsoft.com/office/drawing/2014/main" id="{CA25D299-F606-D74E-987D-6ACC119A84DE}"/>
                    </a:ext>
                  </a:extLst>
                </p:cNvPr>
                <p:cNvSpPr/>
                <p:nvPr/>
              </p:nvSpPr>
              <p:spPr>
                <a:xfrm>
                  <a:off x="1674750" y="3254050"/>
                  <a:ext cx="277250" cy="19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0" h="7916" extrusionOk="0">
                      <a:moveTo>
                        <a:pt x="5891" y="1"/>
                      </a:moveTo>
                      <a:cubicBezTo>
                        <a:pt x="2678" y="1"/>
                        <a:pt x="0" y="2679"/>
                        <a:pt x="0" y="5892"/>
                      </a:cubicBezTo>
                      <a:cubicBezTo>
                        <a:pt x="0" y="6491"/>
                        <a:pt x="126" y="7089"/>
                        <a:pt x="284" y="7656"/>
                      </a:cubicBezTo>
                      <a:cubicBezTo>
                        <a:pt x="310" y="7842"/>
                        <a:pt x="448" y="7916"/>
                        <a:pt x="604" y="7916"/>
                      </a:cubicBezTo>
                      <a:cubicBezTo>
                        <a:pt x="633" y="7916"/>
                        <a:pt x="663" y="7913"/>
                        <a:pt x="693" y="7908"/>
                      </a:cubicBezTo>
                      <a:cubicBezTo>
                        <a:pt x="882" y="7877"/>
                        <a:pt x="977" y="7656"/>
                        <a:pt x="945" y="7467"/>
                      </a:cubicBezTo>
                      <a:cubicBezTo>
                        <a:pt x="788" y="6963"/>
                        <a:pt x="662" y="6459"/>
                        <a:pt x="662" y="5892"/>
                      </a:cubicBezTo>
                      <a:cubicBezTo>
                        <a:pt x="662" y="3025"/>
                        <a:pt x="3025" y="662"/>
                        <a:pt x="5891" y="662"/>
                      </a:cubicBezTo>
                      <a:cubicBezTo>
                        <a:pt x="7561" y="662"/>
                        <a:pt x="9105" y="1481"/>
                        <a:pt x="10050" y="2742"/>
                      </a:cubicBezTo>
                      <a:lnTo>
                        <a:pt x="9357" y="2742"/>
                      </a:lnTo>
                      <a:cubicBezTo>
                        <a:pt x="9168" y="2742"/>
                        <a:pt x="9010" y="2899"/>
                        <a:pt x="9010" y="3088"/>
                      </a:cubicBezTo>
                      <a:cubicBezTo>
                        <a:pt x="9010" y="3309"/>
                        <a:pt x="9168" y="3466"/>
                        <a:pt x="9357" y="3466"/>
                      </a:cubicBezTo>
                      <a:lnTo>
                        <a:pt x="10743" y="3466"/>
                      </a:lnTo>
                      <a:cubicBezTo>
                        <a:pt x="10932" y="3466"/>
                        <a:pt x="11090" y="3309"/>
                        <a:pt x="11090" y="3088"/>
                      </a:cubicBezTo>
                      <a:lnTo>
                        <a:pt x="11090" y="1733"/>
                      </a:lnTo>
                      <a:cubicBezTo>
                        <a:pt x="11090" y="1513"/>
                        <a:pt x="10932" y="1355"/>
                        <a:pt x="10743" y="1355"/>
                      </a:cubicBezTo>
                      <a:cubicBezTo>
                        <a:pt x="10554" y="1355"/>
                        <a:pt x="10397" y="1513"/>
                        <a:pt x="10397" y="1733"/>
                      </a:cubicBezTo>
                      <a:lnTo>
                        <a:pt x="10397" y="2111"/>
                      </a:lnTo>
                      <a:cubicBezTo>
                        <a:pt x="9294" y="820"/>
                        <a:pt x="7624" y="1"/>
                        <a:pt x="58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60" name="Google Shape;9490;p73">
                  <a:extLst>
                    <a:ext uri="{FF2B5EF4-FFF2-40B4-BE49-F238E27FC236}">
                      <a16:creationId xmlns:a16="http://schemas.microsoft.com/office/drawing/2014/main" id="{0BC741D5-21A9-FF6E-382E-4B2F19226BA7}"/>
                    </a:ext>
                  </a:extLst>
                </p:cNvPr>
                <p:cNvSpPr/>
                <p:nvPr/>
              </p:nvSpPr>
              <p:spPr>
                <a:xfrm>
                  <a:off x="1727500" y="3306825"/>
                  <a:ext cx="189075" cy="18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3" h="7562" extrusionOk="0">
                      <a:moveTo>
                        <a:pt x="3750" y="2048"/>
                      </a:moveTo>
                      <a:cubicBezTo>
                        <a:pt x="3939" y="2048"/>
                        <a:pt x="4097" y="2206"/>
                        <a:pt x="4097" y="2426"/>
                      </a:cubicBezTo>
                      <a:lnTo>
                        <a:pt x="4097" y="3435"/>
                      </a:lnTo>
                      <a:lnTo>
                        <a:pt x="4475" y="3435"/>
                      </a:lnTo>
                      <a:cubicBezTo>
                        <a:pt x="4664" y="3435"/>
                        <a:pt x="4821" y="3592"/>
                        <a:pt x="4821" y="3781"/>
                      </a:cubicBezTo>
                      <a:cubicBezTo>
                        <a:pt x="4821" y="4002"/>
                        <a:pt x="4664" y="4159"/>
                        <a:pt x="4475" y="4159"/>
                      </a:cubicBezTo>
                      <a:lnTo>
                        <a:pt x="3750" y="4159"/>
                      </a:lnTo>
                      <a:cubicBezTo>
                        <a:pt x="3561" y="4159"/>
                        <a:pt x="3403" y="4002"/>
                        <a:pt x="3403" y="3781"/>
                      </a:cubicBezTo>
                      <a:lnTo>
                        <a:pt x="3403" y="2426"/>
                      </a:lnTo>
                      <a:cubicBezTo>
                        <a:pt x="3403" y="2206"/>
                        <a:pt x="3561" y="2048"/>
                        <a:pt x="3750" y="2048"/>
                      </a:cubicBezTo>
                      <a:close/>
                      <a:moveTo>
                        <a:pt x="3435" y="0"/>
                      </a:moveTo>
                      <a:cubicBezTo>
                        <a:pt x="2647" y="95"/>
                        <a:pt x="1923" y="410"/>
                        <a:pt x="1356" y="883"/>
                      </a:cubicBezTo>
                      <a:lnTo>
                        <a:pt x="2049" y="1576"/>
                      </a:lnTo>
                      <a:cubicBezTo>
                        <a:pt x="2175" y="1702"/>
                        <a:pt x="2175" y="1954"/>
                        <a:pt x="2049" y="2048"/>
                      </a:cubicBezTo>
                      <a:cubicBezTo>
                        <a:pt x="1986" y="2111"/>
                        <a:pt x="1899" y="2143"/>
                        <a:pt x="1812" y="2143"/>
                      </a:cubicBezTo>
                      <a:cubicBezTo>
                        <a:pt x="1726" y="2143"/>
                        <a:pt x="1639" y="2111"/>
                        <a:pt x="1576" y="2048"/>
                      </a:cubicBezTo>
                      <a:lnTo>
                        <a:pt x="883" y="1355"/>
                      </a:lnTo>
                      <a:cubicBezTo>
                        <a:pt x="410" y="1922"/>
                        <a:pt x="95" y="2647"/>
                        <a:pt x="1" y="3435"/>
                      </a:cubicBezTo>
                      <a:lnTo>
                        <a:pt x="1041" y="3435"/>
                      </a:lnTo>
                      <a:cubicBezTo>
                        <a:pt x="1230" y="3435"/>
                        <a:pt x="1387" y="3592"/>
                        <a:pt x="1387" y="3781"/>
                      </a:cubicBezTo>
                      <a:cubicBezTo>
                        <a:pt x="1387" y="3970"/>
                        <a:pt x="1230" y="4128"/>
                        <a:pt x="1041" y="4128"/>
                      </a:cubicBezTo>
                      <a:lnTo>
                        <a:pt x="1" y="4128"/>
                      </a:lnTo>
                      <a:cubicBezTo>
                        <a:pt x="95" y="4915"/>
                        <a:pt x="410" y="5640"/>
                        <a:pt x="883" y="6238"/>
                      </a:cubicBezTo>
                      <a:lnTo>
                        <a:pt x="1576" y="5514"/>
                      </a:lnTo>
                      <a:cubicBezTo>
                        <a:pt x="1639" y="5451"/>
                        <a:pt x="1734" y="5419"/>
                        <a:pt x="1824" y="5419"/>
                      </a:cubicBezTo>
                      <a:cubicBezTo>
                        <a:pt x="1915" y="5419"/>
                        <a:pt x="2001" y="5451"/>
                        <a:pt x="2049" y="5514"/>
                      </a:cubicBezTo>
                      <a:cubicBezTo>
                        <a:pt x="2175" y="5640"/>
                        <a:pt x="2175" y="5860"/>
                        <a:pt x="2049" y="5986"/>
                      </a:cubicBezTo>
                      <a:lnTo>
                        <a:pt x="1356" y="6711"/>
                      </a:lnTo>
                      <a:cubicBezTo>
                        <a:pt x="1923" y="7184"/>
                        <a:pt x="2647" y="7499"/>
                        <a:pt x="3435" y="7562"/>
                      </a:cubicBezTo>
                      <a:lnTo>
                        <a:pt x="3435" y="6553"/>
                      </a:lnTo>
                      <a:cubicBezTo>
                        <a:pt x="3435" y="6333"/>
                        <a:pt x="3592" y="6175"/>
                        <a:pt x="3781" y="6175"/>
                      </a:cubicBezTo>
                      <a:cubicBezTo>
                        <a:pt x="4002" y="6175"/>
                        <a:pt x="4160" y="6333"/>
                        <a:pt x="4160" y="6553"/>
                      </a:cubicBezTo>
                      <a:lnTo>
                        <a:pt x="4160" y="7562"/>
                      </a:lnTo>
                      <a:cubicBezTo>
                        <a:pt x="4947" y="7499"/>
                        <a:pt x="5640" y="7184"/>
                        <a:pt x="6239" y="6711"/>
                      </a:cubicBezTo>
                      <a:lnTo>
                        <a:pt x="5514" y="5986"/>
                      </a:lnTo>
                      <a:cubicBezTo>
                        <a:pt x="5420" y="5860"/>
                        <a:pt x="5420" y="5640"/>
                        <a:pt x="5514" y="5514"/>
                      </a:cubicBezTo>
                      <a:cubicBezTo>
                        <a:pt x="5577" y="5451"/>
                        <a:pt x="5672" y="5419"/>
                        <a:pt x="5762" y="5419"/>
                      </a:cubicBezTo>
                      <a:cubicBezTo>
                        <a:pt x="5853" y="5419"/>
                        <a:pt x="5940" y="5451"/>
                        <a:pt x="5987" y="5514"/>
                      </a:cubicBezTo>
                      <a:lnTo>
                        <a:pt x="6711" y="6238"/>
                      </a:lnTo>
                      <a:cubicBezTo>
                        <a:pt x="7184" y="5640"/>
                        <a:pt x="7499" y="4915"/>
                        <a:pt x="7562" y="4128"/>
                      </a:cubicBezTo>
                      <a:lnTo>
                        <a:pt x="6554" y="4128"/>
                      </a:lnTo>
                      <a:cubicBezTo>
                        <a:pt x="6365" y="4128"/>
                        <a:pt x="6207" y="3970"/>
                        <a:pt x="6207" y="3781"/>
                      </a:cubicBezTo>
                      <a:cubicBezTo>
                        <a:pt x="6207" y="3592"/>
                        <a:pt x="6365" y="3435"/>
                        <a:pt x="6554" y="3435"/>
                      </a:cubicBezTo>
                      <a:lnTo>
                        <a:pt x="7562" y="3435"/>
                      </a:lnTo>
                      <a:cubicBezTo>
                        <a:pt x="7499" y="2647"/>
                        <a:pt x="7184" y="1922"/>
                        <a:pt x="6711" y="1355"/>
                      </a:cubicBezTo>
                      <a:lnTo>
                        <a:pt x="5987" y="2048"/>
                      </a:lnTo>
                      <a:cubicBezTo>
                        <a:pt x="5940" y="2111"/>
                        <a:pt x="5853" y="2143"/>
                        <a:pt x="5762" y="2143"/>
                      </a:cubicBezTo>
                      <a:cubicBezTo>
                        <a:pt x="5672" y="2143"/>
                        <a:pt x="5577" y="2111"/>
                        <a:pt x="5514" y="2048"/>
                      </a:cubicBezTo>
                      <a:cubicBezTo>
                        <a:pt x="5420" y="1922"/>
                        <a:pt x="5420" y="1702"/>
                        <a:pt x="5514" y="1576"/>
                      </a:cubicBezTo>
                      <a:lnTo>
                        <a:pt x="6239" y="883"/>
                      </a:lnTo>
                      <a:cubicBezTo>
                        <a:pt x="5640" y="410"/>
                        <a:pt x="4947" y="95"/>
                        <a:pt x="4160" y="0"/>
                      </a:cubicBezTo>
                      <a:lnTo>
                        <a:pt x="4160" y="1040"/>
                      </a:lnTo>
                      <a:cubicBezTo>
                        <a:pt x="4160" y="1229"/>
                        <a:pt x="4002" y="1387"/>
                        <a:pt x="3781" y="1387"/>
                      </a:cubicBezTo>
                      <a:cubicBezTo>
                        <a:pt x="3592" y="1387"/>
                        <a:pt x="3435" y="1229"/>
                        <a:pt x="3435" y="1040"/>
                      </a:cubicBezTo>
                      <a:lnTo>
                        <a:pt x="343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36" name="Google Shape;9491;p73">
                <a:extLst>
                  <a:ext uri="{FF2B5EF4-FFF2-40B4-BE49-F238E27FC236}">
                    <a16:creationId xmlns:a16="http://schemas.microsoft.com/office/drawing/2014/main" id="{6F96B8F3-45D0-CEB6-EF34-B3398C312ACC}"/>
                  </a:ext>
                </a:extLst>
              </p:cNvPr>
              <p:cNvGrpSpPr/>
              <p:nvPr/>
            </p:nvGrpSpPr>
            <p:grpSpPr>
              <a:xfrm>
                <a:off x="2692697" y="4378602"/>
                <a:ext cx="456666" cy="499261"/>
                <a:chOff x="1687350" y="3618725"/>
                <a:chExt cx="270175" cy="295375"/>
              </a:xfrm>
              <a:grpFill/>
            </p:grpSpPr>
            <p:sp>
              <p:nvSpPr>
                <p:cNvPr id="155" name="Google Shape;9492;p73">
                  <a:extLst>
                    <a:ext uri="{FF2B5EF4-FFF2-40B4-BE49-F238E27FC236}">
                      <a16:creationId xmlns:a16="http://schemas.microsoft.com/office/drawing/2014/main" id="{56F6236A-442B-04E7-3C11-287BC31C0E33}"/>
                    </a:ext>
                  </a:extLst>
                </p:cNvPr>
                <p:cNvSpPr/>
                <p:nvPr/>
              </p:nvSpPr>
              <p:spPr>
                <a:xfrm>
                  <a:off x="1829900" y="3808550"/>
                  <a:ext cx="18150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1418" extrusionOk="0">
                      <a:moveTo>
                        <a:pt x="1" y="0"/>
                      </a:moveTo>
                      <a:lnTo>
                        <a:pt x="1" y="1418"/>
                      </a:lnTo>
                      <a:lnTo>
                        <a:pt x="379" y="1418"/>
                      </a:lnTo>
                      <a:cubicBezTo>
                        <a:pt x="568" y="1418"/>
                        <a:pt x="725" y="1260"/>
                        <a:pt x="725" y="1040"/>
                      </a:cubicBezTo>
                      <a:lnTo>
                        <a:pt x="725" y="347"/>
                      </a:lnTo>
                      <a:cubicBezTo>
                        <a:pt x="725" y="158"/>
                        <a:pt x="568" y="0"/>
                        <a:pt x="37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56" name="Google Shape;9493;p73">
                  <a:extLst>
                    <a:ext uri="{FF2B5EF4-FFF2-40B4-BE49-F238E27FC236}">
                      <a16:creationId xmlns:a16="http://schemas.microsoft.com/office/drawing/2014/main" id="{4B8ABF5A-D8BA-C809-CD1D-524F1E01E4BE}"/>
                    </a:ext>
                  </a:extLst>
                </p:cNvPr>
                <p:cNvSpPr/>
                <p:nvPr/>
              </p:nvSpPr>
              <p:spPr>
                <a:xfrm>
                  <a:off x="1795250" y="3755775"/>
                  <a:ext cx="18125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1418" extrusionOk="0">
                      <a:moveTo>
                        <a:pt x="378" y="0"/>
                      </a:moveTo>
                      <a:cubicBezTo>
                        <a:pt x="189" y="0"/>
                        <a:pt x="0" y="158"/>
                        <a:pt x="0" y="378"/>
                      </a:cubicBezTo>
                      <a:lnTo>
                        <a:pt x="0" y="1071"/>
                      </a:lnTo>
                      <a:cubicBezTo>
                        <a:pt x="0" y="1260"/>
                        <a:pt x="189" y="1418"/>
                        <a:pt x="378" y="1418"/>
                      </a:cubicBezTo>
                      <a:lnTo>
                        <a:pt x="725" y="1418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57" name="Google Shape;9494;p73">
                  <a:extLst>
                    <a:ext uri="{FF2B5EF4-FFF2-40B4-BE49-F238E27FC236}">
                      <a16:creationId xmlns:a16="http://schemas.microsoft.com/office/drawing/2014/main" id="{86DBDDDF-766C-6BC0-EB6F-6578E6467900}"/>
                    </a:ext>
                  </a:extLst>
                </p:cNvPr>
                <p:cNvSpPr/>
                <p:nvPr/>
              </p:nvSpPr>
              <p:spPr>
                <a:xfrm>
                  <a:off x="1687350" y="3618725"/>
                  <a:ext cx="270175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7" h="11815" extrusionOk="0">
                      <a:moveTo>
                        <a:pt x="6459" y="662"/>
                      </a:moveTo>
                      <a:cubicBezTo>
                        <a:pt x="6868" y="662"/>
                        <a:pt x="7183" y="977"/>
                        <a:pt x="7183" y="1355"/>
                      </a:cubicBezTo>
                      <a:cubicBezTo>
                        <a:pt x="7183" y="1765"/>
                        <a:pt x="6868" y="2080"/>
                        <a:pt x="6459" y="2080"/>
                      </a:cubicBezTo>
                      <a:lnTo>
                        <a:pt x="6459" y="1702"/>
                      </a:lnTo>
                      <a:cubicBezTo>
                        <a:pt x="6459" y="1513"/>
                        <a:pt x="6301" y="1355"/>
                        <a:pt x="6112" y="1355"/>
                      </a:cubicBezTo>
                      <a:lnTo>
                        <a:pt x="4726" y="1355"/>
                      </a:lnTo>
                      <a:cubicBezTo>
                        <a:pt x="4537" y="1355"/>
                        <a:pt x="4379" y="1513"/>
                        <a:pt x="4379" y="1702"/>
                      </a:cubicBezTo>
                      <a:lnTo>
                        <a:pt x="4379" y="2080"/>
                      </a:lnTo>
                      <a:cubicBezTo>
                        <a:pt x="3970" y="2017"/>
                        <a:pt x="3655" y="1702"/>
                        <a:pt x="3655" y="1355"/>
                      </a:cubicBezTo>
                      <a:cubicBezTo>
                        <a:pt x="3655" y="977"/>
                        <a:pt x="3970" y="662"/>
                        <a:pt x="4379" y="662"/>
                      </a:cubicBezTo>
                      <a:close/>
                      <a:moveTo>
                        <a:pt x="5387" y="4128"/>
                      </a:moveTo>
                      <a:cubicBezTo>
                        <a:pt x="5608" y="4128"/>
                        <a:pt x="5766" y="4285"/>
                        <a:pt x="5766" y="4474"/>
                      </a:cubicBezTo>
                      <a:lnTo>
                        <a:pt x="5766" y="4821"/>
                      </a:lnTo>
                      <a:lnTo>
                        <a:pt x="6112" y="4821"/>
                      </a:lnTo>
                      <a:cubicBezTo>
                        <a:pt x="6711" y="4821"/>
                        <a:pt x="7120" y="5293"/>
                        <a:pt x="7120" y="5860"/>
                      </a:cubicBezTo>
                      <a:cubicBezTo>
                        <a:pt x="7120" y="6049"/>
                        <a:pt x="6963" y="6207"/>
                        <a:pt x="6774" y="6207"/>
                      </a:cubicBezTo>
                      <a:cubicBezTo>
                        <a:pt x="6585" y="6207"/>
                        <a:pt x="6427" y="6049"/>
                        <a:pt x="6427" y="5860"/>
                      </a:cubicBezTo>
                      <a:cubicBezTo>
                        <a:pt x="6427" y="5640"/>
                        <a:pt x="6270" y="5482"/>
                        <a:pt x="6081" y="5482"/>
                      </a:cubicBezTo>
                      <a:lnTo>
                        <a:pt x="5703" y="5482"/>
                      </a:lnTo>
                      <a:lnTo>
                        <a:pt x="5703" y="6868"/>
                      </a:lnTo>
                      <a:lnTo>
                        <a:pt x="6081" y="6868"/>
                      </a:lnTo>
                      <a:cubicBezTo>
                        <a:pt x="6648" y="6868"/>
                        <a:pt x="7089" y="7341"/>
                        <a:pt x="7089" y="7908"/>
                      </a:cubicBezTo>
                      <a:lnTo>
                        <a:pt x="7089" y="8601"/>
                      </a:lnTo>
                      <a:cubicBezTo>
                        <a:pt x="7089" y="9200"/>
                        <a:pt x="6616" y="9641"/>
                        <a:pt x="6081" y="9641"/>
                      </a:cubicBezTo>
                      <a:lnTo>
                        <a:pt x="5703" y="9641"/>
                      </a:lnTo>
                      <a:lnTo>
                        <a:pt x="5703" y="9987"/>
                      </a:lnTo>
                      <a:cubicBezTo>
                        <a:pt x="5703" y="10176"/>
                        <a:pt x="5545" y="10334"/>
                        <a:pt x="5356" y="10334"/>
                      </a:cubicBezTo>
                      <a:cubicBezTo>
                        <a:pt x="5167" y="10334"/>
                        <a:pt x="5009" y="10176"/>
                        <a:pt x="5009" y="9987"/>
                      </a:cubicBezTo>
                      <a:lnTo>
                        <a:pt x="5009" y="9704"/>
                      </a:lnTo>
                      <a:lnTo>
                        <a:pt x="4631" y="9704"/>
                      </a:lnTo>
                      <a:cubicBezTo>
                        <a:pt x="4064" y="9704"/>
                        <a:pt x="3623" y="9231"/>
                        <a:pt x="3623" y="8664"/>
                      </a:cubicBezTo>
                      <a:cubicBezTo>
                        <a:pt x="3623" y="8475"/>
                        <a:pt x="3781" y="8318"/>
                        <a:pt x="3970" y="8318"/>
                      </a:cubicBezTo>
                      <a:cubicBezTo>
                        <a:pt x="4159" y="8318"/>
                        <a:pt x="4316" y="8475"/>
                        <a:pt x="4316" y="8664"/>
                      </a:cubicBezTo>
                      <a:cubicBezTo>
                        <a:pt x="4316" y="8885"/>
                        <a:pt x="4505" y="9042"/>
                        <a:pt x="4694" y="9042"/>
                      </a:cubicBezTo>
                      <a:lnTo>
                        <a:pt x="5041" y="9042"/>
                      </a:lnTo>
                      <a:lnTo>
                        <a:pt x="5041" y="7625"/>
                      </a:lnTo>
                      <a:lnTo>
                        <a:pt x="4694" y="7625"/>
                      </a:lnTo>
                      <a:lnTo>
                        <a:pt x="4694" y="7593"/>
                      </a:lnTo>
                      <a:cubicBezTo>
                        <a:pt x="4096" y="7593"/>
                        <a:pt x="3655" y="7120"/>
                        <a:pt x="3655" y="6553"/>
                      </a:cubicBezTo>
                      <a:lnTo>
                        <a:pt x="3655" y="5860"/>
                      </a:lnTo>
                      <a:cubicBezTo>
                        <a:pt x="3655" y="5262"/>
                        <a:pt x="4127" y="4821"/>
                        <a:pt x="4694" y="4821"/>
                      </a:cubicBezTo>
                      <a:lnTo>
                        <a:pt x="5041" y="4821"/>
                      </a:lnTo>
                      <a:lnTo>
                        <a:pt x="5041" y="4474"/>
                      </a:lnTo>
                      <a:cubicBezTo>
                        <a:pt x="5041" y="4285"/>
                        <a:pt x="5198" y="4128"/>
                        <a:pt x="5387" y="4128"/>
                      </a:cubicBezTo>
                      <a:close/>
                      <a:moveTo>
                        <a:pt x="4379" y="0"/>
                      </a:moveTo>
                      <a:cubicBezTo>
                        <a:pt x="3623" y="0"/>
                        <a:pt x="2993" y="662"/>
                        <a:pt x="2993" y="1387"/>
                      </a:cubicBezTo>
                      <a:cubicBezTo>
                        <a:pt x="2993" y="2143"/>
                        <a:pt x="3623" y="2773"/>
                        <a:pt x="4379" y="2773"/>
                      </a:cubicBezTo>
                      <a:lnTo>
                        <a:pt x="4379" y="2899"/>
                      </a:lnTo>
                      <a:cubicBezTo>
                        <a:pt x="3781" y="3025"/>
                        <a:pt x="3277" y="3277"/>
                        <a:pt x="2804" y="3592"/>
                      </a:cubicBezTo>
                      <a:lnTo>
                        <a:pt x="2332" y="3056"/>
                      </a:lnTo>
                      <a:lnTo>
                        <a:pt x="2584" y="2804"/>
                      </a:lnTo>
                      <a:cubicBezTo>
                        <a:pt x="2710" y="2710"/>
                        <a:pt x="2710" y="2458"/>
                        <a:pt x="2615" y="2332"/>
                      </a:cubicBezTo>
                      <a:lnTo>
                        <a:pt x="1701" y="1292"/>
                      </a:lnTo>
                      <a:cubicBezTo>
                        <a:pt x="1630" y="1203"/>
                        <a:pt x="1529" y="1165"/>
                        <a:pt x="1432" y="1165"/>
                      </a:cubicBezTo>
                      <a:cubicBezTo>
                        <a:pt x="1357" y="1165"/>
                        <a:pt x="1284" y="1188"/>
                        <a:pt x="1229" y="1229"/>
                      </a:cubicBezTo>
                      <a:lnTo>
                        <a:pt x="158" y="2143"/>
                      </a:lnTo>
                      <a:cubicBezTo>
                        <a:pt x="0" y="2269"/>
                        <a:pt x="0" y="2489"/>
                        <a:pt x="126" y="2615"/>
                      </a:cubicBezTo>
                      <a:lnTo>
                        <a:pt x="1040" y="3686"/>
                      </a:lnTo>
                      <a:cubicBezTo>
                        <a:pt x="1090" y="3770"/>
                        <a:pt x="1183" y="3809"/>
                        <a:pt x="1279" y="3809"/>
                      </a:cubicBezTo>
                      <a:cubicBezTo>
                        <a:pt x="1365" y="3809"/>
                        <a:pt x="1453" y="3777"/>
                        <a:pt x="1512" y="3718"/>
                      </a:cubicBezTo>
                      <a:lnTo>
                        <a:pt x="1764" y="3497"/>
                      </a:lnTo>
                      <a:lnTo>
                        <a:pt x="2237" y="4033"/>
                      </a:lnTo>
                      <a:cubicBezTo>
                        <a:pt x="1418" y="4852"/>
                        <a:pt x="914" y="5986"/>
                        <a:pt x="914" y="7247"/>
                      </a:cubicBezTo>
                      <a:cubicBezTo>
                        <a:pt x="914" y="9735"/>
                        <a:pt x="2930" y="11815"/>
                        <a:pt x="5387" y="11815"/>
                      </a:cubicBezTo>
                      <a:cubicBezTo>
                        <a:pt x="7876" y="11815"/>
                        <a:pt x="9893" y="9798"/>
                        <a:pt x="9893" y="7247"/>
                      </a:cubicBezTo>
                      <a:cubicBezTo>
                        <a:pt x="9893" y="5986"/>
                        <a:pt x="9389" y="4852"/>
                        <a:pt x="8538" y="4033"/>
                      </a:cubicBezTo>
                      <a:lnTo>
                        <a:pt x="9011" y="3497"/>
                      </a:lnTo>
                      <a:lnTo>
                        <a:pt x="9294" y="3718"/>
                      </a:lnTo>
                      <a:cubicBezTo>
                        <a:pt x="9368" y="3777"/>
                        <a:pt x="9450" y="3809"/>
                        <a:pt x="9528" y="3809"/>
                      </a:cubicBezTo>
                      <a:cubicBezTo>
                        <a:pt x="9616" y="3809"/>
                        <a:pt x="9700" y="3770"/>
                        <a:pt x="9767" y="3686"/>
                      </a:cubicBezTo>
                      <a:lnTo>
                        <a:pt x="10680" y="2615"/>
                      </a:lnTo>
                      <a:cubicBezTo>
                        <a:pt x="10806" y="2458"/>
                        <a:pt x="10806" y="2269"/>
                        <a:pt x="10649" y="2143"/>
                      </a:cubicBezTo>
                      <a:lnTo>
                        <a:pt x="9578" y="1229"/>
                      </a:lnTo>
                      <a:cubicBezTo>
                        <a:pt x="9509" y="1188"/>
                        <a:pt x="9434" y="1165"/>
                        <a:pt x="9361" y="1165"/>
                      </a:cubicBezTo>
                      <a:cubicBezTo>
                        <a:pt x="9267" y="1165"/>
                        <a:pt x="9176" y="1203"/>
                        <a:pt x="9105" y="1292"/>
                      </a:cubicBezTo>
                      <a:lnTo>
                        <a:pt x="8191" y="2332"/>
                      </a:lnTo>
                      <a:cubicBezTo>
                        <a:pt x="8065" y="2489"/>
                        <a:pt x="8065" y="2710"/>
                        <a:pt x="8223" y="2804"/>
                      </a:cubicBezTo>
                      <a:lnTo>
                        <a:pt x="8506" y="3056"/>
                      </a:lnTo>
                      <a:lnTo>
                        <a:pt x="8034" y="3592"/>
                      </a:lnTo>
                      <a:cubicBezTo>
                        <a:pt x="7561" y="3245"/>
                        <a:pt x="7057" y="3025"/>
                        <a:pt x="6459" y="2899"/>
                      </a:cubicBezTo>
                      <a:lnTo>
                        <a:pt x="6459" y="2773"/>
                      </a:lnTo>
                      <a:cubicBezTo>
                        <a:pt x="7215" y="2773"/>
                        <a:pt x="7845" y="2143"/>
                        <a:pt x="7845" y="1387"/>
                      </a:cubicBezTo>
                      <a:cubicBezTo>
                        <a:pt x="7845" y="662"/>
                        <a:pt x="7215" y="0"/>
                        <a:pt x="64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37" name="Google Shape;9495;p73">
                <a:extLst>
                  <a:ext uri="{FF2B5EF4-FFF2-40B4-BE49-F238E27FC236}">
                    <a16:creationId xmlns:a16="http://schemas.microsoft.com/office/drawing/2014/main" id="{77FB56B8-0BA5-A94F-D738-725B3347A942}"/>
                  </a:ext>
                </a:extLst>
              </p:cNvPr>
              <p:cNvGrpSpPr/>
              <p:nvPr/>
            </p:nvGrpSpPr>
            <p:grpSpPr>
              <a:xfrm>
                <a:off x="2669392" y="4985321"/>
                <a:ext cx="503276" cy="499261"/>
                <a:chOff x="1672375" y="3982600"/>
                <a:chExt cx="297750" cy="295375"/>
              </a:xfrm>
              <a:grpFill/>
            </p:grpSpPr>
            <p:sp>
              <p:nvSpPr>
                <p:cNvPr id="152" name="Google Shape;9496;p73">
                  <a:extLst>
                    <a:ext uri="{FF2B5EF4-FFF2-40B4-BE49-F238E27FC236}">
                      <a16:creationId xmlns:a16="http://schemas.microsoft.com/office/drawing/2014/main" id="{CEAACB19-DE58-7C68-9927-88CCF95D9E19}"/>
                    </a:ext>
                  </a:extLst>
                </p:cNvPr>
                <p:cNvSpPr/>
                <p:nvPr/>
              </p:nvSpPr>
              <p:spPr>
                <a:xfrm>
                  <a:off x="1796825" y="3982600"/>
                  <a:ext cx="5122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9" extrusionOk="0">
                      <a:moveTo>
                        <a:pt x="1008" y="1"/>
                      </a:moveTo>
                      <a:cubicBezTo>
                        <a:pt x="441" y="1"/>
                        <a:pt x="0" y="442"/>
                        <a:pt x="0" y="1009"/>
                      </a:cubicBezTo>
                      <a:cubicBezTo>
                        <a:pt x="0" y="1576"/>
                        <a:pt x="441" y="2048"/>
                        <a:pt x="1008" y="2048"/>
                      </a:cubicBezTo>
                      <a:cubicBezTo>
                        <a:pt x="1576" y="2048"/>
                        <a:pt x="2048" y="1576"/>
                        <a:pt x="2048" y="1009"/>
                      </a:cubicBezTo>
                      <a:cubicBezTo>
                        <a:pt x="2048" y="442"/>
                        <a:pt x="1576" y="1"/>
                        <a:pt x="10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53" name="Google Shape;9497;p73">
                  <a:extLst>
                    <a:ext uri="{FF2B5EF4-FFF2-40B4-BE49-F238E27FC236}">
                      <a16:creationId xmlns:a16="http://schemas.microsoft.com/office/drawing/2014/main" id="{3C0A4A4B-51DB-CB3E-592E-2352A299B90F}"/>
                    </a:ext>
                  </a:extLst>
                </p:cNvPr>
                <p:cNvSpPr/>
                <p:nvPr/>
              </p:nvSpPr>
              <p:spPr>
                <a:xfrm>
                  <a:off x="1672375" y="4092075"/>
                  <a:ext cx="297750" cy="18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7436" extrusionOk="0">
                      <a:moveTo>
                        <a:pt x="3498" y="1"/>
                      </a:moveTo>
                      <a:cubicBezTo>
                        <a:pt x="2174" y="316"/>
                        <a:pt x="1418" y="820"/>
                        <a:pt x="1418" y="1482"/>
                      </a:cubicBezTo>
                      <a:cubicBezTo>
                        <a:pt x="1418" y="2112"/>
                        <a:pt x="2080" y="2553"/>
                        <a:pt x="3088" y="2868"/>
                      </a:cubicBezTo>
                      <a:lnTo>
                        <a:pt x="1891" y="5357"/>
                      </a:lnTo>
                      <a:lnTo>
                        <a:pt x="1765" y="5357"/>
                      </a:lnTo>
                      <a:cubicBezTo>
                        <a:pt x="788" y="5357"/>
                        <a:pt x="1" y="5766"/>
                        <a:pt x="1" y="6365"/>
                      </a:cubicBezTo>
                      <a:cubicBezTo>
                        <a:pt x="1" y="6963"/>
                        <a:pt x="757" y="7404"/>
                        <a:pt x="1765" y="7404"/>
                      </a:cubicBezTo>
                      <a:cubicBezTo>
                        <a:pt x="2804" y="7404"/>
                        <a:pt x="3498" y="6963"/>
                        <a:pt x="3498" y="6365"/>
                      </a:cubicBezTo>
                      <a:cubicBezTo>
                        <a:pt x="3498" y="5987"/>
                        <a:pt x="3151" y="5609"/>
                        <a:pt x="2615" y="5451"/>
                      </a:cubicBezTo>
                      <a:lnTo>
                        <a:pt x="3781" y="3025"/>
                      </a:lnTo>
                      <a:cubicBezTo>
                        <a:pt x="4348" y="3151"/>
                        <a:pt x="4978" y="3183"/>
                        <a:pt x="5608" y="3214"/>
                      </a:cubicBezTo>
                      <a:lnTo>
                        <a:pt x="5608" y="5388"/>
                      </a:lnTo>
                      <a:cubicBezTo>
                        <a:pt x="4758" y="5451"/>
                        <a:pt x="4222" y="5892"/>
                        <a:pt x="4222" y="6396"/>
                      </a:cubicBezTo>
                      <a:cubicBezTo>
                        <a:pt x="4222" y="6995"/>
                        <a:pt x="4978" y="7436"/>
                        <a:pt x="5955" y="7436"/>
                      </a:cubicBezTo>
                      <a:cubicBezTo>
                        <a:pt x="6932" y="7436"/>
                        <a:pt x="7688" y="6995"/>
                        <a:pt x="7688" y="6396"/>
                      </a:cubicBezTo>
                      <a:cubicBezTo>
                        <a:pt x="7688" y="5892"/>
                        <a:pt x="7089" y="5451"/>
                        <a:pt x="6302" y="5388"/>
                      </a:cubicBezTo>
                      <a:lnTo>
                        <a:pt x="6302" y="3214"/>
                      </a:lnTo>
                      <a:cubicBezTo>
                        <a:pt x="6932" y="3214"/>
                        <a:pt x="7562" y="3151"/>
                        <a:pt x="8129" y="3025"/>
                      </a:cubicBezTo>
                      <a:lnTo>
                        <a:pt x="9295" y="5451"/>
                      </a:lnTo>
                      <a:cubicBezTo>
                        <a:pt x="8759" y="5609"/>
                        <a:pt x="8381" y="5987"/>
                        <a:pt x="8381" y="6365"/>
                      </a:cubicBezTo>
                      <a:cubicBezTo>
                        <a:pt x="8381" y="6963"/>
                        <a:pt x="9137" y="7404"/>
                        <a:pt x="10114" y="7404"/>
                      </a:cubicBezTo>
                      <a:cubicBezTo>
                        <a:pt x="11122" y="7404"/>
                        <a:pt x="11909" y="6963"/>
                        <a:pt x="11909" y="6365"/>
                      </a:cubicBezTo>
                      <a:cubicBezTo>
                        <a:pt x="11909" y="5766"/>
                        <a:pt x="11122" y="5357"/>
                        <a:pt x="10145" y="5357"/>
                      </a:cubicBezTo>
                      <a:lnTo>
                        <a:pt x="10019" y="5357"/>
                      </a:lnTo>
                      <a:lnTo>
                        <a:pt x="8822" y="2868"/>
                      </a:lnTo>
                      <a:cubicBezTo>
                        <a:pt x="9830" y="2584"/>
                        <a:pt x="10492" y="2112"/>
                        <a:pt x="10492" y="1482"/>
                      </a:cubicBezTo>
                      <a:cubicBezTo>
                        <a:pt x="10492" y="820"/>
                        <a:pt x="9736" y="316"/>
                        <a:pt x="8381" y="1"/>
                      </a:cubicBezTo>
                      <a:lnTo>
                        <a:pt x="8381" y="64"/>
                      </a:lnTo>
                      <a:lnTo>
                        <a:pt x="8381" y="1450"/>
                      </a:lnTo>
                      <a:cubicBezTo>
                        <a:pt x="8381" y="1639"/>
                        <a:pt x="8223" y="1797"/>
                        <a:pt x="8034" y="1797"/>
                      </a:cubicBezTo>
                      <a:lnTo>
                        <a:pt x="3876" y="1797"/>
                      </a:lnTo>
                      <a:cubicBezTo>
                        <a:pt x="3655" y="1797"/>
                        <a:pt x="3498" y="1639"/>
                        <a:pt x="3498" y="1450"/>
                      </a:cubicBezTo>
                      <a:lnTo>
                        <a:pt x="3498" y="64"/>
                      </a:lnTo>
                      <a:lnTo>
                        <a:pt x="3498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54" name="Google Shape;9498;p73">
                  <a:extLst>
                    <a:ext uri="{FF2B5EF4-FFF2-40B4-BE49-F238E27FC236}">
                      <a16:creationId xmlns:a16="http://schemas.microsoft.com/office/drawing/2014/main" id="{246D4DA9-E81E-9646-0E23-6A9A9EE34837}"/>
                    </a:ext>
                  </a:extLst>
                </p:cNvPr>
                <p:cNvSpPr/>
                <p:nvPr/>
              </p:nvSpPr>
              <p:spPr>
                <a:xfrm>
                  <a:off x="1778700" y="4051125"/>
                  <a:ext cx="8667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2773" extrusionOk="0">
                      <a:moveTo>
                        <a:pt x="1733" y="1"/>
                      </a:moveTo>
                      <a:cubicBezTo>
                        <a:pt x="788" y="1"/>
                        <a:pt x="1" y="757"/>
                        <a:pt x="1" y="1733"/>
                      </a:cubicBezTo>
                      <a:lnTo>
                        <a:pt x="1" y="2773"/>
                      </a:lnTo>
                      <a:lnTo>
                        <a:pt x="3466" y="2773"/>
                      </a:lnTo>
                      <a:lnTo>
                        <a:pt x="3466" y="1733"/>
                      </a:lnTo>
                      <a:cubicBezTo>
                        <a:pt x="3466" y="788"/>
                        <a:pt x="2679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38" name="Google Shape;9499;p73">
                <a:extLst>
                  <a:ext uri="{FF2B5EF4-FFF2-40B4-BE49-F238E27FC236}">
                    <a16:creationId xmlns:a16="http://schemas.microsoft.com/office/drawing/2014/main" id="{4BFFCBBA-A196-720F-1A39-226E1AEFD1F5}"/>
                  </a:ext>
                </a:extLst>
              </p:cNvPr>
              <p:cNvGrpSpPr/>
              <p:nvPr/>
            </p:nvGrpSpPr>
            <p:grpSpPr>
              <a:xfrm>
                <a:off x="5851479" y="3747882"/>
                <a:ext cx="500612" cy="500612"/>
                <a:chOff x="3497300" y="3227275"/>
                <a:chExt cx="296175" cy="296175"/>
              </a:xfrm>
              <a:grpFill/>
            </p:grpSpPr>
            <p:sp>
              <p:nvSpPr>
                <p:cNvPr id="144" name="Google Shape;9500;p73">
                  <a:extLst>
                    <a:ext uri="{FF2B5EF4-FFF2-40B4-BE49-F238E27FC236}">
                      <a16:creationId xmlns:a16="http://schemas.microsoft.com/office/drawing/2014/main" id="{1EFCE7F8-D69A-0ADB-3F2E-FF58B9BA0824}"/>
                    </a:ext>
                  </a:extLst>
                </p:cNvPr>
                <p:cNvSpPr/>
                <p:nvPr/>
              </p:nvSpPr>
              <p:spPr>
                <a:xfrm>
                  <a:off x="3609925" y="3339900"/>
                  <a:ext cx="69350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2742" extrusionOk="0">
                      <a:moveTo>
                        <a:pt x="1387" y="1"/>
                      </a:moveTo>
                      <a:cubicBezTo>
                        <a:pt x="631" y="1"/>
                        <a:pt x="1" y="631"/>
                        <a:pt x="1" y="1355"/>
                      </a:cubicBezTo>
                      <a:cubicBezTo>
                        <a:pt x="1" y="2112"/>
                        <a:pt x="631" y="2742"/>
                        <a:pt x="1387" y="2742"/>
                      </a:cubicBezTo>
                      <a:cubicBezTo>
                        <a:pt x="2143" y="2742"/>
                        <a:pt x="2773" y="2112"/>
                        <a:pt x="2773" y="1355"/>
                      </a:cubicBezTo>
                      <a:cubicBezTo>
                        <a:pt x="2773" y="631"/>
                        <a:pt x="2143" y="1"/>
                        <a:pt x="13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45" name="Google Shape;9501;p73">
                  <a:extLst>
                    <a:ext uri="{FF2B5EF4-FFF2-40B4-BE49-F238E27FC236}">
                      <a16:creationId xmlns:a16="http://schemas.microsoft.com/office/drawing/2014/main" id="{95034B89-A99B-43A4-BEB6-D57198F1B37E}"/>
                    </a:ext>
                  </a:extLst>
                </p:cNvPr>
                <p:cNvSpPr/>
                <p:nvPr/>
              </p:nvSpPr>
              <p:spPr>
                <a:xfrm>
                  <a:off x="3531175" y="3227275"/>
                  <a:ext cx="8665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3467" extrusionOk="0">
                      <a:moveTo>
                        <a:pt x="1733" y="1"/>
                      </a:moveTo>
                      <a:cubicBezTo>
                        <a:pt x="788" y="1"/>
                        <a:pt x="0" y="788"/>
                        <a:pt x="0" y="1733"/>
                      </a:cubicBezTo>
                      <a:cubicBezTo>
                        <a:pt x="0" y="2678"/>
                        <a:pt x="788" y="3466"/>
                        <a:pt x="1733" y="3466"/>
                      </a:cubicBezTo>
                      <a:cubicBezTo>
                        <a:pt x="2741" y="3466"/>
                        <a:pt x="3466" y="2678"/>
                        <a:pt x="3466" y="1733"/>
                      </a:cubicBezTo>
                      <a:cubicBezTo>
                        <a:pt x="3466" y="788"/>
                        <a:pt x="2678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46" name="Google Shape;9502;p73">
                  <a:extLst>
                    <a:ext uri="{FF2B5EF4-FFF2-40B4-BE49-F238E27FC236}">
                      <a16:creationId xmlns:a16="http://schemas.microsoft.com/office/drawing/2014/main" id="{C56C94CA-C04E-0EF5-186C-451560B611E5}"/>
                    </a:ext>
                  </a:extLst>
                </p:cNvPr>
                <p:cNvSpPr/>
                <p:nvPr/>
              </p:nvSpPr>
              <p:spPr>
                <a:xfrm>
                  <a:off x="3670575" y="3227275"/>
                  <a:ext cx="86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467" extrusionOk="0">
                      <a:moveTo>
                        <a:pt x="1733" y="1"/>
                      </a:moveTo>
                      <a:cubicBezTo>
                        <a:pt x="788" y="1"/>
                        <a:pt x="1" y="788"/>
                        <a:pt x="1" y="1733"/>
                      </a:cubicBezTo>
                      <a:cubicBezTo>
                        <a:pt x="1" y="2678"/>
                        <a:pt x="788" y="3466"/>
                        <a:pt x="1733" y="3466"/>
                      </a:cubicBezTo>
                      <a:cubicBezTo>
                        <a:pt x="2679" y="3466"/>
                        <a:pt x="3466" y="2678"/>
                        <a:pt x="3466" y="1733"/>
                      </a:cubicBezTo>
                      <a:cubicBezTo>
                        <a:pt x="3466" y="788"/>
                        <a:pt x="2679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47" name="Google Shape;9503;p73">
                  <a:extLst>
                    <a:ext uri="{FF2B5EF4-FFF2-40B4-BE49-F238E27FC236}">
                      <a16:creationId xmlns:a16="http://schemas.microsoft.com/office/drawing/2014/main" id="{D3DA5839-D122-5414-1B25-05DAF74D5802}"/>
                    </a:ext>
                  </a:extLst>
                </p:cNvPr>
                <p:cNvSpPr/>
                <p:nvPr/>
              </p:nvSpPr>
              <p:spPr>
                <a:xfrm>
                  <a:off x="3622525" y="3421825"/>
                  <a:ext cx="4177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0" h="1009" extrusionOk="0">
                      <a:moveTo>
                        <a:pt x="1" y="0"/>
                      </a:moveTo>
                      <a:lnTo>
                        <a:pt x="851" y="1008"/>
                      </a:lnTo>
                      <a:lnTo>
                        <a:pt x="1671" y="0"/>
                      </a:lnTo>
                      <a:lnTo>
                        <a:pt x="1671" y="0"/>
                      </a:lnTo>
                      <a:cubicBezTo>
                        <a:pt x="1450" y="126"/>
                        <a:pt x="1167" y="158"/>
                        <a:pt x="851" y="158"/>
                      </a:cubicBezTo>
                      <a:cubicBezTo>
                        <a:pt x="568" y="158"/>
                        <a:pt x="284" y="95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48" name="Google Shape;9504;p73">
                  <a:extLst>
                    <a:ext uri="{FF2B5EF4-FFF2-40B4-BE49-F238E27FC236}">
                      <a16:creationId xmlns:a16="http://schemas.microsoft.com/office/drawing/2014/main" id="{4D28FE53-F847-C562-4505-13445A089357}"/>
                    </a:ext>
                  </a:extLst>
                </p:cNvPr>
                <p:cNvSpPr/>
                <p:nvPr/>
              </p:nvSpPr>
              <p:spPr>
                <a:xfrm>
                  <a:off x="3566600" y="3416300"/>
                  <a:ext cx="70125" cy="10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4254" extrusionOk="0">
                      <a:moveTo>
                        <a:pt x="1261" y="1"/>
                      </a:moveTo>
                      <a:cubicBezTo>
                        <a:pt x="474" y="599"/>
                        <a:pt x="1" y="1513"/>
                        <a:pt x="1" y="2490"/>
                      </a:cubicBezTo>
                      <a:lnTo>
                        <a:pt x="1" y="3907"/>
                      </a:lnTo>
                      <a:cubicBezTo>
                        <a:pt x="1" y="4096"/>
                        <a:pt x="158" y="4254"/>
                        <a:pt x="379" y="4254"/>
                      </a:cubicBezTo>
                      <a:lnTo>
                        <a:pt x="2805" y="4254"/>
                      </a:lnTo>
                      <a:lnTo>
                        <a:pt x="2805" y="1891"/>
                      </a:lnTo>
                      <a:lnTo>
                        <a:pt x="1261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49" name="Google Shape;9505;p73">
                  <a:extLst>
                    <a:ext uri="{FF2B5EF4-FFF2-40B4-BE49-F238E27FC236}">
                      <a16:creationId xmlns:a16="http://schemas.microsoft.com/office/drawing/2014/main" id="{9D3A09D9-46E8-DA63-0408-D04F8CAD5A4B}"/>
                    </a:ext>
                  </a:extLst>
                </p:cNvPr>
                <p:cNvSpPr/>
                <p:nvPr/>
              </p:nvSpPr>
              <p:spPr>
                <a:xfrm>
                  <a:off x="3653250" y="3417100"/>
                  <a:ext cx="70125" cy="10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4254" extrusionOk="0">
                      <a:moveTo>
                        <a:pt x="1544" y="0"/>
                      </a:moveTo>
                      <a:lnTo>
                        <a:pt x="1" y="1890"/>
                      </a:lnTo>
                      <a:lnTo>
                        <a:pt x="1" y="4253"/>
                      </a:lnTo>
                      <a:lnTo>
                        <a:pt x="2458" y="4253"/>
                      </a:lnTo>
                      <a:cubicBezTo>
                        <a:pt x="2647" y="4253"/>
                        <a:pt x="2804" y="4096"/>
                        <a:pt x="2804" y="3907"/>
                      </a:cubicBezTo>
                      <a:lnTo>
                        <a:pt x="2804" y="2489"/>
                      </a:lnTo>
                      <a:cubicBezTo>
                        <a:pt x="2773" y="1481"/>
                        <a:pt x="2300" y="567"/>
                        <a:pt x="15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50" name="Google Shape;9506;p73">
                  <a:extLst>
                    <a:ext uri="{FF2B5EF4-FFF2-40B4-BE49-F238E27FC236}">
                      <a16:creationId xmlns:a16="http://schemas.microsoft.com/office/drawing/2014/main" id="{3D475410-79D7-4144-06CA-CDC14C2786A1}"/>
                    </a:ext>
                  </a:extLst>
                </p:cNvPr>
                <p:cNvSpPr/>
                <p:nvPr/>
              </p:nvSpPr>
              <p:spPr>
                <a:xfrm>
                  <a:off x="3655625" y="3310775"/>
                  <a:ext cx="137850" cy="10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4" h="4348" extrusionOk="0">
                      <a:moveTo>
                        <a:pt x="3686" y="1512"/>
                      </a:moveTo>
                      <a:cubicBezTo>
                        <a:pt x="3907" y="1512"/>
                        <a:pt x="4064" y="1670"/>
                        <a:pt x="4064" y="1859"/>
                      </a:cubicBezTo>
                      <a:cubicBezTo>
                        <a:pt x="4064" y="2048"/>
                        <a:pt x="3907" y="2205"/>
                        <a:pt x="3686" y="2205"/>
                      </a:cubicBezTo>
                      <a:lnTo>
                        <a:pt x="2993" y="2205"/>
                      </a:lnTo>
                      <a:cubicBezTo>
                        <a:pt x="2804" y="2205"/>
                        <a:pt x="2646" y="2048"/>
                        <a:pt x="2646" y="1859"/>
                      </a:cubicBezTo>
                      <a:cubicBezTo>
                        <a:pt x="2646" y="1670"/>
                        <a:pt x="2804" y="1512"/>
                        <a:pt x="2993" y="1512"/>
                      </a:cubicBezTo>
                      <a:close/>
                      <a:moveTo>
                        <a:pt x="4127" y="0"/>
                      </a:moveTo>
                      <a:cubicBezTo>
                        <a:pt x="3686" y="536"/>
                        <a:pt x="3056" y="851"/>
                        <a:pt x="2331" y="851"/>
                      </a:cubicBezTo>
                      <a:cubicBezTo>
                        <a:pt x="1607" y="851"/>
                        <a:pt x="977" y="504"/>
                        <a:pt x="536" y="63"/>
                      </a:cubicBezTo>
                      <a:cubicBezTo>
                        <a:pt x="347" y="221"/>
                        <a:pt x="158" y="378"/>
                        <a:pt x="0" y="567"/>
                      </a:cubicBezTo>
                      <a:cubicBezTo>
                        <a:pt x="945" y="756"/>
                        <a:pt x="1638" y="1575"/>
                        <a:pt x="1638" y="2615"/>
                      </a:cubicBezTo>
                      <a:cubicBezTo>
                        <a:pt x="1638" y="2930"/>
                        <a:pt x="1575" y="3214"/>
                        <a:pt x="1449" y="3466"/>
                      </a:cubicBezTo>
                      <a:cubicBezTo>
                        <a:pt x="1859" y="3718"/>
                        <a:pt x="2205" y="4001"/>
                        <a:pt x="2520" y="4348"/>
                      </a:cubicBezTo>
                      <a:lnTo>
                        <a:pt x="5167" y="4348"/>
                      </a:lnTo>
                      <a:cubicBezTo>
                        <a:pt x="5356" y="4348"/>
                        <a:pt x="5513" y="4190"/>
                        <a:pt x="5513" y="4001"/>
                      </a:cubicBezTo>
                      <a:lnTo>
                        <a:pt x="5513" y="2615"/>
                      </a:lnTo>
                      <a:cubicBezTo>
                        <a:pt x="5482" y="1512"/>
                        <a:pt x="4915" y="567"/>
                        <a:pt x="41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51" name="Google Shape;9507;p73">
                  <a:extLst>
                    <a:ext uri="{FF2B5EF4-FFF2-40B4-BE49-F238E27FC236}">
                      <a16:creationId xmlns:a16="http://schemas.microsoft.com/office/drawing/2014/main" id="{1947A62D-83F0-DC73-72C9-58A09F785C54}"/>
                    </a:ext>
                  </a:extLst>
                </p:cNvPr>
                <p:cNvSpPr/>
                <p:nvPr/>
              </p:nvSpPr>
              <p:spPr>
                <a:xfrm>
                  <a:off x="3497300" y="3309975"/>
                  <a:ext cx="136275" cy="10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1" h="4349" extrusionOk="0">
                      <a:moveTo>
                        <a:pt x="2426" y="1544"/>
                      </a:moveTo>
                      <a:cubicBezTo>
                        <a:pt x="2615" y="1544"/>
                        <a:pt x="2773" y="1702"/>
                        <a:pt x="2773" y="1891"/>
                      </a:cubicBezTo>
                      <a:cubicBezTo>
                        <a:pt x="2773" y="2080"/>
                        <a:pt x="2615" y="2237"/>
                        <a:pt x="2426" y="2237"/>
                      </a:cubicBezTo>
                      <a:lnTo>
                        <a:pt x="1733" y="2237"/>
                      </a:lnTo>
                      <a:cubicBezTo>
                        <a:pt x="1513" y="2237"/>
                        <a:pt x="1355" y="2080"/>
                        <a:pt x="1355" y="1891"/>
                      </a:cubicBezTo>
                      <a:cubicBezTo>
                        <a:pt x="1355" y="1702"/>
                        <a:pt x="1513" y="1544"/>
                        <a:pt x="1733" y="1544"/>
                      </a:cubicBezTo>
                      <a:close/>
                      <a:moveTo>
                        <a:pt x="1324" y="1"/>
                      </a:moveTo>
                      <a:cubicBezTo>
                        <a:pt x="536" y="568"/>
                        <a:pt x="1" y="1513"/>
                        <a:pt x="1" y="2552"/>
                      </a:cubicBezTo>
                      <a:lnTo>
                        <a:pt x="1" y="3939"/>
                      </a:lnTo>
                      <a:cubicBezTo>
                        <a:pt x="1" y="4191"/>
                        <a:pt x="95" y="4348"/>
                        <a:pt x="316" y="4348"/>
                      </a:cubicBezTo>
                      <a:lnTo>
                        <a:pt x="2930" y="4348"/>
                      </a:lnTo>
                      <a:cubicBezTo>
                        <a:pt x="3214" y="3970"/>
                        <a:pt x="3561" y="3655"/>
                        <a:pt x="4002" y="3466"/>
                      </a:cubicBezTo>
                      <a:cubicBezTo>
                        <a:pt x="3876" y="3183"/>
                        <a:pt x="3813" y="2930"/>
                        <a:pt x="3813" y="2615"/>
                      </a:cubicBezTo>
                      <a:cubicBezTo>
                        <a:pt x="3813" y="1607"/>
                        <a:pt x="4506" y="757"/>
                        <a:pt x="5451" y="568"/>
                      </a:cubicBezTo>
                      <a:cubicBezTo>
                        <a:pt x="5293" y="347"/>
                        <a:pt x="5104" y="190"/>
                        <a:pt x="4915" y="32"/>
                      </a:cubicBezTo>
                      <a:cubicBezTo>
                        <a:pt x="4474" y="505"/>
                        <a:pt x="3844" y="820"/>
                        <a:pt x="3151" y="820"/>
                      </a:cubicBezTo>
                      <a:cubicBezTo>
                        <a:pt x="2426" y="820"/>
                        <a:pt x="1796" y="505"/>
                        <a:pt x="13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39" name="Google Shape;9508;p73">
                <a:extLst>
                  <a:ext uri="{FF2B5EF4-FFF2-40B4-BE49-F238E27FC236}">
                    <a16:creationId xmlns:a16="http://schemas.microsoft.com/office/drawing/2014/main" id="{B03AD61D-C6F9-1337-E35F-29C01FAD60CF}"/>
                  </a:ext>
                </a:extLst>
              </p:cNvPr>
              <p:cNvGrpSpPr/>
              <p:nvPr/>
            </p:nvGrpSpPr>
            <p:grpSpPr>
              <a:xfrm>
                <a:off x="5852154" y="4379933"/>
                <a:ext cx="499261" cy="496599"/>
                <a:chOff x="3497300" y="3591950"/>
                <a:chExt cx="295375" cy="293800"/>
              </a:xfrm>
              <a:grpFill/>
            </p:grpSpPr>
            <p:sp>
              <p:nvSpPr>
                <p:cNvPr id="136" name="Google Shape;9509;p73">
                  <a:extLst>
                    <a:ext uri="{FF2B5EF4-FFF2-40B4-BE49-F238E27FC236}">
                      <a16:creationId xmlns:a16="http://schemas.microsoft.com/office/drawing/2014/main" id="{8083CE4F-71CE-B7A2-A7A9-373F192A9934}"/>
                    </a:ext>
                  </a:extLst>
                </p:cNvPr>
                <p:cNvSpPr/>
                <p:nvPr/>
              </p:nvSpPr>
              <p:spPr>
                <a:xfrm>
                  <a:off x="3628825" y="3724275"/>
                  <a:ext cx="18150" cy="1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62" extrusionOk="0">
                      <a:moveTo>
                        <a:pt x="375" y="0"/>
                      </a:moveTo>
                      <a:cubicBezTo>
                        <a:pt x="292" y="0"/>
                        <a:pt x="206" y="32"/>
                        <a:pt x="127" y="95"/>
                      </a:cubicBezTo>
                      <a:cubicBezTo>
                        <a:pt x="1" y="221"/>
                        <a:pt x="1" y="441"/>
                        <a:pt x="127" y="567"/>
                      </a:cubicBezTo>
                      <a:cubicBezTo>
                        <a:pt x="190" y="630"/>
                        <a:pt x="277" y="662"/>
                        <a:pt x="363" y="662"/>
                      </a:cubicBezTo>
                      <a:cubicBezTo>
                        <a:pt x="450" y="662"/>
                        <a:pt x="536" y="630"/>
                        <a:pt x="599" y="567"/>
                      </a:cubicBezTo>
                      <a:cubicBezTo>
                        <a:pt x="725" y="441"/>
                        <a:pt x="725" y="221"/>
                        <a:pt x="599" y="95"/>
                      </a:cubicBezTo>
                      <a:cubicBezTo>
                        <a:pt x="536" y="32"/>
                        <a:pt x="458" y="0"/>
                        <a:pt x="37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37" name="Google Shape;9510;p73">
                  <a:extLst>
                    <a:ext uri="{FF2B5EF4-FFF2-40B4-BE49-F238E27FC236}">
                      <a16:creationId xmlns:a16="http://schemas.microsoft.com/office/drawing/2014/main" id="{A748A67F-9CD4-DA08-CC8B-9424CF0163A4}"/>
                    </a:ext>
                  </a:extLst>
                </p:cNvPr>
                <p:cNvSpPr/>
                <p:nvPr/>
              </p:nvSpPr>
              <p:spPr>
                <a:xfrm>
                  <a:off x="3590250" y="3689400"/>
                  <a:ext cx="9452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1" h="3467" extrusionOk="0">
                      <a:moveTo>
                        <a:pt x="1922" y="710"/>
                      </a:moveTo>
                      <a:cubicBezTo>
                        <a:pt x="2190" y="710"/>
                        <a:pt x="2458" y="812"/>
                        <a:pt x="2647" y="1017"/>
                      </a:cubicBezTo>
                      <a:cubicBezTo>
                        <a:pt x="3088" y="1395"/>
                        <a:pt x="3088" y="2088"/>
                        <a:pt x="2647" y="2466"/>
                      </a:cubicBezTo>
                      <a:cubicBezTo>
                        <a:pt x="2458" y="2671"/>
                        <a:pt x="2190" y="2773"/>
                        <a:pt x="1922" y="2773"/>
                      </a:cubicBezTo>
                      <a:cubicBezTo>
                        <a:pt x="1654" y="2773"/>
                        <a:pt x="1386" y="2671"/>
                        <a:pt x="1197" y="2466"/>
                      </a:cubicBezTo>
                      <a:cubicBezTo>
                        <a:pt x="788" y="2088"/>
                        <a:pt x="788" y="1395"/>
                        <a:pt x="1197" y="1017"/>
                      </a:cubicBezTo>
                      <a:cubicBezTo>
                        <a:pt x="1386" y="812"/>
                        <a:pt x="1654" y="710"/>
                        <a:pt x="1922" y="710"/>
                      </a:cubicBezTo>
                      <a:close/>
                      <a:moveTo>
                        <a:pt x="1930" y="1"/>
                      </a:moveTo>
                      <a:cubicBezTo>
                        <a:pt x="1489" y="1"/>
                        <a:pt x="1040" y="182"/>
                        <a:pt x="693" y="544"/>
                      </a:cubicBezTo>
                      <a:cubicBezTo>
                        <a:pt x="0" y="1206"/>
                        <a:pt x="0" y="2309"/>
                        <a:pt x="693" y="2970"/>
                      </a:cubicBezTo>
                      <a:cubicBezTo>
                        <a:pt x="1024" y="3301"/>
                        <a:pt x="1473" y="3466"/>
                        <a:pt x="1918" y="3466"/>
                      </a:cubicBezTo>
                      <a:cubicBezTo>
                        <a:pt x="2363" y="3466"/>
                        <a:pt x="2804" y="3301"/>
                        <a:pt x="3119" y="2970"/>
                      </a:cubicBezTo>
                      <a:cubicBezTo>
                        <a:pt x="3781" y="2309"/>
                        <a:pt x="3781" y="1206"/>
                        <a:pt x="3119" y="544"/>
                      </a:cubicBezTo>
                      <a:cubicBezTo>
                        <a:pt x="2804" y="182"/>
                        <a:pt x="2371" y="1"/>
                        <a:pt x="19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38" name="Google Shape;9511;p73">
                  <a:extLst>
                    <a:ext uri="{FF2B5EF4-FFF2-40B4-BE49-F238E27FC236}">
                      <a16:creationId xmlns:a16="http://schemas.microsoft.com/office/drawing/2014/main" id="{139BDEDD-549C-5021-6711-61B80FC1B9CF}"/>
                    </a:ext>
                  </a:extLst>
                </p:cNvPr>
                <p:cNvSpPr/>
                <p:nvPr/>
              </p:nvSpPr>
              <p:spPr>
                <a:xfrm>
                  <a:off x="3674525" y="3601400"/>
                  <a:ext cx="118150" cy="1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6" h="4758" extrusionOk="0">
                      <a:moveTo>
                        <a:pt x="3533" y="0"/>
                      </a:moveTo>
                      <a:cubicBezTo>
                        <a:pt x="3442" y="0"/>
                        <a:pt x="3355" y="32"/>
                        <a:pt x="3308" y="95"/>
                      </a:cubicBezTo>
                      <a:lnTo>
                        <a:pt x="0" y="3308"/>
                      </a:lnTo>
                      <a:cubicBezTo>
                        <a:pt x="410" y="3623"/>
                        <a:pt x="788" y="4127"/>
                        <a:pt x="1953" y="4758"/>
                      </a:cubicBezTo>
                      <a:lnTo>
                        <a:pt x="4600" y="2678"/>
                      </a:lnTo>
                      <a:cubicBezTo>
                        <a:pt x="4663" y="2615"/>
                        <a:pt x="4726" y="2521"/>
                        <a:pt x="4726" y="2395"/>
                      </a:cubicBezTo>
                      <a:cubicBezTo>
                        <a:pt x="4726" y="1544"/>
                        <a:pt x="4348" y="693"/>
                        <a:pt x="3781" y="95"/>
                      </a:cubicBezTo>
                      <a:cubicBezTo>
                        <a:pt x="3718" y="32"/>
                        <a:pt x="3623" y="0"/>
                        <a:pt x="35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39" name="Google Shape;9512;p73">
                  <a:extLst>
                    <a:ext uri="{FF2B5EF4-FFF2-40B4-BE49-F238E27FC236}">
                      <a16:creationId xmlns:a16="http://schemas.microsoft.com/office/drawing/2014/main" id="{472998A4-80DF-1EAA-DC8A-84B3FE32FF31}"/>
                    </a:ext>
                  </a:extLst>
                </p:cNvPr>
                <p:cNvSpPr/>
                <p:nvPr/>
              </p:nvSpPr>
              <p:spPr>
                <a:xfrm>
                  <a:off x="3631200" y="3774675"/>
                  <a:ext cx="103200" cy="10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8" h="4096" extrusionOk="0">
                      <a:moveTo>
                        <a:pt x="2048" y="0"/>
                      </a:moveTo>
                      <a:cubicBezTo>
                        <a:pt x="1985" y="32"/>
                        <a:pt x="1985" y="63"/>
                        <a:pt x="1954" y="126"/>
                      </a:cubicBezTo>
                      <a:cubicBezTo>
                        <a:pt x="1506" y="546"/>
                        <a:pt x="859" y="767"/>
                        <a:pt x="235" y="767"/>
                      </a:cubicBezTo>
                      <a:cubicBezTo>
                        <a:pt x="156" y="767"/>
                        <a:pt x="78" y="764"/>
                        <a:pt x="0" y="756"/>
                      </a:cubicBezTo>
                      <a:lnTo>
                        <a:pt x="0" y="756"/>
                      </a:lnTo>
                      <a:cubicBezTo>
                        <a:pt x="567" y="1670"/>
                        <a:pt x="1355" y="3749"/>
                        <a:pt x="1418" y="3875"/>
                      </a:cubicBezTo>
                      <a:cubicBezTo>
                        <a:pt x="1450" y="4001"/>
                        <a:pt x="1607" y="4096"/>
                        <a:pt x="1733" y="4096"/>
                      </a:cubicBezTo>
                      <a:cubicBezTo>
                        <a:pt x="1891" y="4096"/>
                        <a:pt x="1985" y="4033"/>
                        <a:pt x="2048" y="3875"/>
                      </a:cubicBezTo>
                      <a:lnTo>
                        <a:pt x="2426" y="2647"/>
                      </a:lnTo>
                      <a:lnTo>
                        <a:pt x="3182" y="2647"/>
                      </a:lnTo>
                      <a:cubicBezTo>
                        <a:pt x="4128" y="2647"/>
                        <a:pt x="2710" y="630"/>
                        <a:pt x="20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40" name="Google Shape;9513;p73">
                  <a:extLst>
                    <a:ext uri="{FF2B5EF4-FFF2-40B4-BE49-F238E27FC236}">
                      <a16:creationId xmlns:a16="http://schemas.microsoft.com/office/drawing/2014/main" id="{C9222BD2-F00E-A289-CE27-C26E33CEB581}"/>
                    </a:ext>
                  </a:extLst>
                </p:cNvPr>
                <p:cNvSpPr/>
                <p:nvPr/>
              </p:nvSpPr>
              <p:spPr>
                <a:xfrm>
                  <a:off x="3691850" y="3726625"/>
                  <a:ext cx="89800" cy="8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3562" extrusionOk="0">
                      <a:moveTo>
                        <a:pt x="252" y="1"/>
                      </a:moveTo>
                      <a:cubicBezTo>
                        <a:pt x="284" y="410"/>
                        <a:pt x="189" y="883"/>
                        <a:pt x="0" y="1292"/>
                      </a:cubicBezTo>
                      <a:cubicBezTo>
                        <a:pt x="630" y="1922"/>
                        <a:pt x="1134" y="2615"/>
                        <a:pt x="1544" y="3466"/>
                      </a:cubicBezTo>
                      <a:cubicBezTo>
                        <a:pt x="1565" y="3530"/>
                        <a:pt x="1634" y="3562"/>
                        <a:pt x="1715" y="3562"/>
                      </a:cubicBezTo>
                      <a:cubicBezTo>
                        <a:pt x="1874" y="3562"/>
                        <a:pt x="2080" y="3443"/>
                        <a:pt x="2080" y="3214"/>
                      </a:cubicBezTo>
                      <a:lnTo>
                        <a:pt x="2080" y="2458"/>
                      </a:lnTo>
                      <a:lnTo>
                        <a:pt x="3308" y="2080"/>
                      </a:lnTo>
                      <a:cubicBezTo>
                        <a:pt x="3497" y="1985"/>
                        <a:pt x="3592" y="1891"/>
                        <a:pt x="3592" y="1733"/>
                      </a:cubicBezTo>
                      <a:cubicBezTo>
                        <a:pt x="3592" y="1576"/>
                        <a:pt x="3497" y="1450"/>
                        <a:pt x="3340" y="1418"/>
                      </a:cubicBezTo>
                      <a:cubicBezTo>
                        <a:pt x="3182" y="1355"/>
                        <a:pt x="1134" y="568"/>
                        <a:pt x="25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41" name="Google Shape;9514;p73">
                  <a:extLst>
                    <a:ext uri="{FF2B5EF4-FFF2-40B4-BE49-F238E27FC236}">
                      <a16:creationId xmlns:a16="http://schemas.microsoft.com/office/drawing/2014/main" id="{AFC8E916-ED41-AE85-2066-9F4A98DA55AA}"/>
                    </a:ext>
                  </a:extLst>
                </p:cNvPr>
                <p:cNvSpPr/>
                <p:nvPr/>
              </p:nvSpPr>
              <p:spPr>
                <a:xfrm>
                  <a:off x="3505175" y="3767575"/>
                  <a:ext cx="120525" cy="11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4727" extrusionOk="0">
                      <a:moveTo>
                        <a:pt x="3372" y="1"/>
                      </a:moveTo>
                      <a:lnTo>
                        <a:pt x="95" y="3277"/>
                      </a:lnTo>
                      <a:cubicBezTo>
                        <a:pt x="1" y="3435"/>
                        <a:pt x="1" y="3687"/>
                        <a:pt x="158" y="3781"/>
                      </a:cubicBezTo>
                      <a:cubicBezTo>
                        <a:pt x="788" y="4411"/>
                        <a:pt x="1607" y="4727"/>
                        <a:pt x="2458" y="4727"/>
                      </a:cubicBezTo>
                      <a:cubicBezTo>
                        <a:pt x="2584" y="4727"/>
                        <a:pt x="2679" y="4695"/>
                        <a:pt x="2742" y="4632"/>
                      </a:cubicBezTo>
                      <a:lnTo>
                        <a:pt x="4821" y="1986"/>
                      </a:lnTo>
                      <a:cubicBezTo>
                        <a:pt x="4254" y="851"/>
                        <a:pt x="3718" y="442"/>
                        <a:pt x="33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42" name="Google Shape;9515;p73">
                  <a:extLst>
                    <a:ext uri="{FF2B5EF4-FFF2-40B4-BE49-F238E27FC236}">
                      <a16:creationId xmlns:a16="http://schemas.microsoft.com/office/drawing/2014/main" id="{835C1DED-D3F6-DDE0-9267-39E3269584BF}"/>
                    </a:ext>
                  </a:extLst>
                </p:cNvPr>
                <p:cNvSpPr/>
                <p:nvPr/>
              </p:nvSpPr>
              <p:spPr>
                <a:xfrm>
                  <a:off x="3631200" y="3591950"/>
                  <a:ext cx="104000" cy="8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3372" extrusionOk="0">
                      <a:moveTo>
                        <a:pt x="2836" y="0"/>
                      </a:moveTo>
                      <a:cubicBezTo>
                        <a:pt x="2678" y="0"/>
                        <a:pt x="2584" y="32"/>
                        <a:pt x="2521" y="95"/>
                      </a:cubicBezTo>
                      <a:lnTo>
                        <a:pt x="0" y="3245"/>
                      </a:lnTo>
                      <a:cubicBezTo>
                        <a:pt x="90" y="3238"/>
                        <a:pt x="181" y="3234"/>
                        <a:pt x="272" y="3234"/>
                      </a:cubicBezTo>
                      <a:cubicBezTo>
                        <a:pt x="568" y="3234"/>
                        <a:pt x="870" y="3275"/>
                        <a:pt x="1135" y="3371"/>
                      </a:cubicBezTo>
                      <a:cubicBezTo>
                        <a:pt x="1324" y="3119"/>
                        <a:pt x="3939" y="567"/>
                        <a:pt x="4159" y="347"/>
                      </a:cubicBezTo>
                      <a:cubicBezTo>
                        <a:pt x="3718" y="158"/>
                        <a:pt x="3308" y="0"/>
                        <a:pt x="283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43" name="Google Shape;9516;p73">
                  <a:extLst>
                    <a:ext uri="{FF2B5EF4-FFF2-40B4-BE49-F238E27FC236}">
                      <a16:creationId xmlns:a16="http://schemas.microsoft.com/office/drawing/2014/main" id="{40358B70-5688-C4AE-55AE-937674CCD30A}"/>
                    </a:ext>
                  </a:extLst>
                </p:cNvPr>
                <p:cNvSpPr/>
                <p:nvPr/>
              </p:nvSpPr>
              <p:spPr>
                <a:xfrm>
                  <a:off x="3497300" y="3721900"/>
                  <a:ext cx="84300" cy="10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4286" extrusionOk="0">
                      <a:moveTo>
                        <a:pt x="3246" y="1"/>
                      </a:moveTo>
                      <a:lnTo>
                        <a:pt x="95" y="2552"/>
                      </a:lnTo>
                      <a:cubicBezTo>
                        <a:pt x="32" y="2615"/>
                        <a:pt x="1" y="2710"/>
                        <a:pt x="1" y="2836"/>
                      </a:cubicBezTo>
                      <a:cubicBezTo>
                        <a:pt x="1" y="3340"/>
                        <a:pt x="95" y="3844"/>
                        <a:pt x="347" y="4285"/>
                      </a:cubicBezTo>
                      <a:lnTo>
                        <a:pt x="3372" y="1261"/>
                      </a:lnTo>
                      <a:cubicBezTo>
                        <a:pt x="3214" y="851"/>
                        <a:pt x="3183" y="410"/>
                        <a:pt x="324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40" name="Google Shape;9517;p73">
                <a:extLst>
                  <a:ext uri="{FF2B5EF4-FFF2-40B4-BE49-F238E27FC236}">
                    <a16:creationId xmlns:a16="http://schemas.microsoft.com/office/drawing/2014/main" id="{E64ED4D1-9125-750C-D5A1-49232201E8AB}"/>
                  </a:ext>
                </a:extLst>
              </p:cNvPr>
              <p:cNvGrpSpPr/>
              <p:nvPr/>
            </p:nvGrpSpPr>
            <p:grpSpPr>
              <a:xfrm>
                <a:off x="5852154" y="4985299"/>
                <a:ext cx="499261" cy="499303"/>
                <a:chOff x="3497300" y="3955025"/>
                <a:chExt cx="295375" cy="295400"/>
              </a:xfrm>
              <a:grpFill/>
            </p:grpSpPr>
            <p:sp>
              <p:nvSpPr>
                <p:cNvPr id="133" name="Google Shape;9518;p73">
                  <a:extLst>
                    <a:ext uri="{FF2B5EF4-FFF2-40B4-BE49-F238E27FC236}">
                      <a16:creationId xmlns:a16="http://schemas.microsoft.com/office/drawing/2014/main" id="{245B20C4-B8B0-AAC6-3CA6-9A617FFD9A7F}"/>
                    </a:ext>
                  </a:extLst>
                </p:cNvPr>
                <p:cNvSpPr/>
                <p:nvPr/>
              </p:nvSpPr>
              <p:spPr>
                <a:xfrm>
                  <a:off x="3660350" y="4035375"/>
                  <a:ext cx="1323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3" h="6207" extrusionOk="0">
                      <a:moveTo>
                        <a:pt x="4663" y="0"/>
                      </a:moveTo>
                      <a:lnTo>
                        <a:pt x="0" y="2773"/>
                      </a:lnTo>
                      <a:lnTo>
                        <a:pt x="4127" y="6207"/>
                      </a:lnTo>
                      <a:cubicBezTo>
                        <a:pt x="4852" y="5199"/>
                        <a:pt x="5293" y="4033"/>
                        <a:pt x="5293" y="2678"/>
                      </a:cubicBezTo>
                      <a:cubicBezTo>
                        <a:pt x="5293" y="1733"/>
                        <a:pt x="5041" y="851"/>
                        <a:pt x="466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34" name="Google Shape;9519;p73">
                  <a:extLst>
                    <a:ext uri="{FF2B5EF4-FFF2-40B4-BE49-F238E27FC236}">
                      <a16:creationId xmlns:a16="http://schemas.microsoft.com/office/drawing/2014/main" id="{7A21C24D-7766-F94A-BF20-D4854AC46889}"/>
                    </a:ext>
                  </a:extLst>
                </p:cNvPr>
                <p:cNvSpPr/>
                <p:nvPr/>
              </p:nvSpPr>
              <p:spPr>
                <a:xfrm>
                  <a:off x="3653250" y="3955025"/>
                  <a:ext cx="114225" cy="13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9" h="5326" extrusionOk="0">
                      <a:moveTo>
                        <a:pt x="1" y="1"/>
                      </a:moveTo>
                      <a:lnTo>
                        <a:pt x="1" y="5325"/>
                      </a:lnTo>
                      <a:lnTo>
                        <a:pt x="4569" y="2679"/>
                      </a:lnTo>
                      <a:cubicBezTo>
                        <a:pt x="3561" y="1167"/>
                        <a:pt x="1891" y="127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35" name="Google Shape;9520;p73">
                  <a:extLst>
                    <a:ext uri="{FF2B5EF4-FFF2-40B4-BE49-F238E27FC236}">
                      <a16:creationId xmlns:a16="http://schemas.microsoft.com/office/drawing/2014/main" id="{08BFE43C-9027-A027-6E08-535FE2EEBA04}"/>
                    </a:ext>
                  </a:extLst>
                </p:cNvPr>
                <p:cNvSpPr/>
                <p:nvPr/>
              </p:nvSpPr>
              <p:spPr>
                <a:xfrm>
                  <a:off x="3497300" y="3955025"/>
                  <a:ext cx="256000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0" h="11816" extrusionOk="0">
                      <a:moveTo>
                        <a:pt x="5577" y="1"/>
                      </a:moveTo>
                      <a:cubicBezTo>
                        <a:pt x="2521" y="190"/>
                        <a:pt x="1" y="2805"/>
                        <a:pt x="1" y="5892"/>
                      </a:cubicBezTo>
                      <a:cubicBezTo>
                        <a:pt x="1" y="9137"/>
                        <a:pt x="2678" y="11815"/>
                        <a:pt x="5923" y="11815"/>
                      </a:cubicBezTo>
                      <a:cubicBezTo>
                        <a:pt x="7625" y="11815"/>
                        <a:pt x="9168" y="11059"/>
                        <a:pt x="10240" y="9925"/>
                      </a:cubicBezTo>
                      <a:lnTo>
                        <a:pt x="5703" y="6176"/>
                      </a:lnTo>
                      <a:cubicBezTo>
                        <a:pt x="5608" y="6144"/>
                        <a:pt x="5577" y="5987"/>
                        <a:pt x="5577" y="5892"/>
                      </a:cubicBezTo>
                      <a:lnTo>
                        <a:pt x="557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41" name="Google Shape;9521;p73">
                <a:extLst>
                  <a:ext uri="{FF2B5EF4-FFF2-40B4-BE49-F238E27FC236}">
                    <a16:creationId xmlns:a16="http://schemas.microsoft.com/office/drawing/2014/main" id="{AD9D243B-C5BF-790F-5577-23625D2A838D}"/>
                  </a:ext>
                </a:extLst>
              </p:cNvPr>
              <p:cNvGrpSpPr/>
              <p:nvPr/>
            </p:nvGrpSpPr>
            <p:grpSpPr>
              <a:xfrm>
                <a:off x="9033293" y="3748917"/>
                <a:ext cx="468667" cy="498542"/>
                <a:chOff x="5364750" y="3235150"/>
                <a:chExt cx="277275" cy="294950"/>
              </a:xfrm>
              <a:grpFill/>
            </p:grpSpPr>
            <p:sp>
              <p:nvSpPr>
                <p:cNvPr id="125" name="Google Shape;9522;p73">
                  <a:extLst>
                    <a:ext uri="{FF2B5EF4-FFF2-40B4-BE49-F238E27FC236}">
                      <a16:creationId xmlns:a16="http://schemas.microsoft.com/office/drawing/2014/main" id="{13E03172-3452-3B6E-D9F1-F81D13994F54}"/>
                    </a:ext>
                  </a:extLst>
                </p:cNvPr>
                <p:cNvSpPr/>
                <p:nvPr/>
              </p:nvSpPr>
              <p:spPr>
                <a:xfrm>
                  <a:off x="5502600" y="3235150"/>
                  <a:ext cx="17350" cy="4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765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1418"/>
                      </a:lnTo>
                      <a:cubicBezTo>
                        <a:pt x="0" y="1607"/>
                        <a:pt x="158" y="1765"/>
                        <a:pt x="347" y="1765"/>
                      </a:cubicBezTo>
                      <a:cubicBezTo>
                        <a:pt x="536" y="1765"/>
                        <a:pt x="693" y="1607"/>
                        <a:pt x="693" y="1418"/>
                      </a:cubicBezTo>
                      <a:lnTo>
                        <a:pt x="693" y="347"/>
                      </a:ln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26" name="Google Shape;9523;p73">
                  <a:extLst>
                    <a:ext uri="{FF2B5EF4-FFF2-40B4-BE49-F238E27FC236}">
                      <a16:creationId xmlns:a16="http://schemas.microsoft.com/office/drawing/2014/main" id="{4BB611A6-832E-8FC7-2C6B-23AF11D9B769}"/>
                    </a:ext>
                  </a:extLst>
                </p:cNvPr>
                <p:cNvSpPr/>
                <p:nvPr/>
              </p:nvSpPr>
              <p:spPr>
                <a:xfrm>
                  <a:off x="5555375" y="3253850"/>
                  <a:ext cx="35450" cy="3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64" extrusionOk="0">
                      <a:moveTo>
                        <a:pt x="1071" y="1"/>
                      </a:moveTo>
                      <a:cubicBezTo>
                        <a:pt x="977" y="1"/>
                        <a:pt x="882" y="24"/>
                        <a:pt x="819" y="72"/>
                      </a:cubicBezTo>
                      <a:lnTo>
                        <a:pt x="126" y="796"/>
                      </a:lnTo>
                      <a:cubicBezTo>
                        <a:pt x="0" y="922"/>
                        <a:pt x="0" y="1143"/>
                        <a:pt x="126" y="1269"/>
                      </a:cubicBezTo>
                      <a:cubicBezTo>
                        <a:pt x="189" y="1332"/>
                        <a:pt x="268" y="1363"/>
                        <a:pt x="350" y="1363"/>
                      </a:cubicBezTo>
                      <a:cubicBezTo>
                        <a:pt x="433" y="1363"/>
                        <a:pt x="520" y="1332"/>
                        <a:pt x="599" y="1269"/>
                      </a:cubicBezTo>
                      <a:lnTo>
                        <a:pt x="1323" y="544"/>
                      </a:lnTo>
                      <a:cubicBezTo>
                        <a:pt x="1418" y="418"/>
                        <a:pt x="1418" y="198"/>
                        <a:pt x="1323" y="72"/>
                      </a:cubicBezTo>
                      <a:cubicBezTo>
                        <a:pt x="1260" y="24"/>
                        <a:pt x="1166" y="1"/>
                        <a:pt x="10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27" name="Google Shape;9524;p73">
                  <a:extLst>
                    <a:ext uri="{FF2B5EF4-FFF2-40B4-BE49-F238E27FC236}">
                      <a16:creationId xmlns:a16="http://schemas.microsoft.com/office/drawing/2014/main" id="{D4EA4139-9EBE-8E9C-F3CC-32E2A40A08EE}"/>
                    </a:ext>
                  </a:extLst>
                </p:cNvPr>
                <p:cNvSpPr/>
                <p:nvPr/>
              </p:nvSpPr>
              <p:spPr>
                <a:xfrm>
                  <a:off x="5606550" y="335722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79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9" y="568"/>
                        <a:pt x="1419" y="347"/>
                      </a:cubicBezTo>
                      <a:cubicBezTo>
                        <a:pt x="1419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28" name="Google Shape;9525;p73">
                  <a:extLst>
                    <a:ext uri="{FF2B5EF4-FFF2-40B4-BE49-F238E27FC236}">
                      <a16:creationId xmlns:a16="http://schemas.microsoft.com/office/drawing/2014/main" id="{0DE24874-1ABD-1249-3DED-60EE527D1142}"/>
                    </a:ext>
                  </a:extLst>
                </p:cNvPr>
                <p:cNvSpPr/>
                <p:nvPr/>
              </p:nvSpPr>
              <p:spPr>
                <a:xfrm>
                  <a:off x="5364750" y="3357225"/>
                  <a:ext cx="354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694"/>
                        <a:pt x="347" y="694"/>
                      </a:cubicBezTo>
                      <a:lnTo>
                        <a:pt x="1072" y="694"/>
                      </a:lnTo>
                      <a:cubicBezTo>
                        <a:pt x="1261" y="694"/>
                        <a:pt x="1419" y="568"/>
                        <a:pt x="1419" y="347"/>
                      </a:cubicBezTo>
                      <a:cubicBezTo>
                        <a:pt x="1419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29" name="Google Shape;9526;p73">
                  <a:extLst>
                    <a:ext uri="{FF2B5EF4-FFF2-40B4-BE49-F238E27FC236}">
                      <a16:creationId xmlns:a16="http://schemas.microsoft.com/office/drawing/2014/main" id="{A7B5A519-A666-44D7-A64C-04A528FE992D}"/>
                    </a:ext>
                  </a:extLst>
                </p:cNvPr>
                <p:cNvSpPr/>
                <p:nvPr/>
              </p:nvSpPr>
              <p:spPr>
                <a:xfrm>
                  <a:off x="5433275" y="3253850"/>
                  <a:ext cx="35475" cy="3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64" extrusionOk="0">
                      <a:moveTo>
                        <a:pt x="363" y="1"/>
                      </a:moveTo>
                      <a:cubicBezTo>
                        <a:pt x="276" y="1"/>
                        <a:pt x="190" y="24"/>
                        <a:pt x="127" y="72"/>
                      </a:cubicBezTo>
                      <a:cubicBezTo>
                        <a:pt x="1" y="198"/>
                        <a:pt x="1" y="450"/>
                        <a:pt x="127" y="544"/>
                      </a:cubicBezTo>
                      <a:lnTo>
                        <a:pt x="820" y="1269"/>
                      </a:lnTo>
                      <a:cubicBezTo>
                        <a:pt x="883" y="1332"/>
                        <a:pt x="977" y="1363"/>
                        <a:pt x="1072" y="1363"/>
                      </a:cubicBezTo>
                      <a:cubicBezTo>
                        <a:pt x="1166" y="1363"/>
                        <a:pt x="1261" y="1332"/>
                        <a:pt x="1324" y="1269"/>
                      </a:cubicBezTo>
                      <a:cubicBezTo>
                        <a:pt x="1418" y="1143"/>
                        <a:pt x="1418" y="922"/>
                        <a:pt x="1324" y="796"/>
                      </a:cubicBezTo>
                      <a:lnTo>
                        <a:pt x="599" y="72"/>
                      </a:lnTo>
                      <a:cubicBezTo>
                        <a:pt x="536" y="24"/>
                        <a:pt x="450" y="1"/>
                        <a:pt x="36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30" name="Google Shape;9527;p73">
                  <a:extLst>
                    <a:ext uri="{FF2B5EF4-FFF2-40B4-BE49-F238E27FC236}">
                      <a16:creationId xmlns:a16="http://schemas.microsoft.com/office/drawing/2014/main" id="{891A4136-CE52-8BDD-C248-DAD9CEF66B8E}"/>
                    </a:ext>
                  </a:extLst>
                </p:cNvPr>
                <p:cNvSpPr/>
                <p:nvPr/>
              </p:nvSpPr>
              <p:spPr>
                <a:xfrm>
                  <a:off x="5380500" y="3287775"/>
                  <a:ext cx="37050" cy="2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" h="1039" extrusionOk="0">
                      <a:moveTo>
                        <a:pt x="396" y="0"/>
                      </a:moveTo>
                      <a:cubicBezTo>
                        <a:pt x="267" y="0"/>
                        <a:pt x="132" y="81"/>
                        <a:pt x="64" y="195"/>
                      </a:cubicBezTo>
                      <a:cubicBezTo>
                        <a:pt x="1" y="353"/>
                        <a:pt x="64" y="573"/>
                        <a:pt x="221" y="668"/>
                      </a:cubicBezTo>
                      <a:lnTo>
                        <a:pt x="946" y="1015"/>
                      </a:lnTo>
                      <a:cubicBezTo>
                        <a:pt x="987" y="1031"/>
                        <a:pt x="1032" y="1039"/>
                        <a:pt x="1077" y="1039"/>
                      </a:cubicBezTo>
                      <a:cubicBezTo>
                        <a:pt x="1209" y="1039"/>
                        <a:pt x="1349" y="974"/>
                        <a:pt x="1419" y="857"/>
                      </a:cubicBezTo>
                      <a:cubicBezTo>
                        <a:pt x="1482" y="699"/>
                        <a:pt x="1419" y="447"/>
                        <a:pt x="1261" y="384"/>
                      </a:cubicBezTo>
                      <a:lnTo>
                        <a:pt x="536" y="38"/>
                      </a:lnTo>
                      <a:cubicBezTo>
                        <a:pt x="493" y="12"/>
                        <a:pt x="445" y="0"/>
                        <a:pt x="3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31" name="Google Shape;9528;p73">
                  <a:extLst>
                    <a:ext uri="{FF2B5EF4-FFF2-40B4-BE49-F238E27FC236}">
                      <a16:creationId xmlns:a16="http://schemas.microsoft.com/office/drawing/2014/main" id="{046D1EE7-66DE-40B7-BDAF-566A386D35B0}"/>
                    </a:ext>
                  </a:extLst>
                </p:cNvPr>
                <p:cNvSpPr/>
                <p:nvPr/>
              </p:nvSpPr>
              <p:spPr>
                <a:xfrm>
                  <a:off x="5588450" y="3288075"/>
                  <a:ext cx="37025" cy="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" h="1072" extrusionOk="0">
                      <a:moveTo>
                        <a:pt x="1110" y="0"/>
                      </a:moveTo>
                      <a:cubicBezTo>
                        <a:pt x="1049" y="0"/>
                        <a:pt x="983" y="18"/>
                        <a:pt x="914" y="57"/>
                      </a:cubicBezTo>
                      <a:lnTo>
                        <a:pt x="221" y="404"/>
                      </a:lnTo>
                      <a:cubicBezTo>
                        <a:pt x="63" y="498"/>
                        <a:pt x="0" y="687"/>
                        <a:pt x="63" y="877"/>
                      </a:cubicBezTo>
                      <a:cubicBezTo>
                        <a:pt x="132" y="991"/>
                        <a:pt x="250" y="1072"/>
                        <a:pt x="382" y="1072"/>
                      </a:cubicBezTo>
                      <a:cubicBezTo>
                        <a:pt x="432" y="1072"/>
                        <a:pt x="484" y="1060"/>
                        <a:pt x="536" y="1034"/>
                      </a:cubicBezTo>
                      <a:lnTo>
                        <a:pt x="1260" y="687"/>
                      </a:lnTo>
                      <a:cubicBezTo>
                        <a:pt x="1418" y="593"/>
                        <a:pt x="1481" y="404"/>
                        <a:pt x="1418" y="215"/>
                      </a:cubicBezTo>
                      <a:cubicBezTo>
                        <a:pt x="1353" y="85"/>
                        <a:pt x="1244" y="0"/>
                        <a:pt x="11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32" name="Google Shape;9529;p73">
                  <a:extLst>
                    <a:ext uri="{FF2B5EF4-FFF2-40B4-BE49-F238E27FC236}">
                      <a16:creationId xmlns:a16="http://schemas.microsoft.com/office/drawing/2014/main" id="{A292191D-D2EF-746B-6BBA-F3BF4C83A1D2}"/>
                    </a:ext>
                  </a:extLst>
                </p:cNvPr>
                <p:cNvSpPr/>
                <p:nvPr/>
              </p:nvSpPr>
              <p:spPr>
                <a:xfrm>
                  <a:off x="5412025" y="3286350"/>
                  <a:ext cx="177225" cy="24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9" h="9750" extrusionOk="0">
                      <a:moveTo>
                        <a:pt x="3529" y="0"/>
                      </a:moveTo>
                      <a:cubicBezTo>
                        <a:pt x="3151" y="0"/>
                        <a:pt x="2836" y="315"/>
                        <a:pt x="2836" y="725"/>
                      </a:cubicBezTo>
                      <a:lnTo>
                        <a:pt x="2836" y="1418"/>
                      </a:lnTo>
                      <a:cubicBezTo>
                        <a:pt x="2836" y="1040"/>
                        <a:pt x="2520" y="725"/>
                        <a:pt x="2111" y="725"/>
                      </a:cubicBezTo>
                      <a:cubicBezTo>
                        <a:pt x="1733" y="725"/>
                        <a:pt x="1418" y="1040"/>
                        <a:pt x="1418" y="1418"/>
                      </a:cubicBezTo>
                      <a:lnTo>
                        <a:pt x="1418" y="2143"/>
                      </a:lnTo>
                      <a:cubicBezTo>
                        <a:pt x="1544" y="2143"/>
                        <a:pt x="1638" y="2080"/>
                        <a:pt x="1764" y="2080"/>
                      </a:cubicBezTo>
                      <a:lnTo>
                        <a:pt x="3497" y="2080"/>
                      </a:lnTo>
                      <a:cubicBezTo>
                        <a:pt x="4253" y="2080"/>
                        <a:pt x="4883" y="2710"/>
                        <a:pt x="4883" y="3466"/>
                      </a:cubicBezTo>
                      <a:cubicBezTo>
                        <a:pt x="4883" y="4096"/>
                        <a:pt x="4474" y="4600"/>
                        <a:pt x="3907" y="4758"/>
                      </a:cubicBezTo>
                      <a:cubicBezTo>
                        <a:pt x="4064" y="5073"/>
                        <a:pt x="4159" y="5482"/>
                        <a:pt x="4159" y="5860"/>
                      </a:cubicBezTo>
                      <a:cubicBezTo>
                        <a:pt x="4159" y="6081"/>
                        <a:pt x="4001" y="6238"/>
                        <a:pt x="3812" y="6238"/>
                      </a:cubicBezTo>
                      <a:cubicBezTo>
                        <a:pt x="3623" y="6238"/>
                        <a:pt x="3466" y="6081"/>
                        <a:pt x="3466" y="5860"/>
                      </a:cubicBezTo>
                      <a:cubicBezTo>
                        <a:pt x="3466" y="4915"/>
                        <a:pt x="2678" y="4128"/>
                        <a:pt x="1733" y="4128"/>
                      </a:cubicBezTo>
                      <a:lnTo>
                        <a:pt x="3466" y="4128"/>
                      </a:lnTo>
                      <a:cubicBezTo>
                        <a:pt x="3844" y="4128"/>
                        <a:pt x="4159" y="3812"/>
                        <a:pt x="4159" y="3434"/>
                      </a:cubicBezTo>
                      <a:cubicBezTo>
                        <a:pt x="4159" y="3025"/>
                        <a:pt x="3844" y="2710"/>
                        <a:pt x="3466" y="2710"/>
                      </a:cubicBezTo>
                      <a:lnTo>
                        <a:pt x="1733" y="2710"/>
                      </a:lnTo>
                      <a:cubicBezTo>
                        <a:pt x="788" y="2710"/>
                        <a:pt x="0" y="3497"/>
                        <a:pt x="0" y="4443"/>
                      </a:cubicBezTo>
                      <a:lnTo>
                        <a:pt x="0" y="5167"/>
                      </a:lnTo>
                      <a:cubicBezTo>
                        <a:pt x="0" y="6112"/>
                        <a:pt x="536" y="6963"/>
                        <a:pt x="1386" y="7372"/>
                      </a:cubicBezTo>
                      <a:lnTo>
                        <a:pt x="1386" y="8318"/>
                      </a:lnTo>
                      <a:cubicBezTo>
                        <a:pt x="977" y="8318"/>
                        <a:pt x="662" y="8633"/>
                        <a:pt x="662" y="9011"/>
                      </a:cubicBezTo>
                      <a:lnTo>
                        <a:pt x="662" y="9389"/>
                      </a:lnTo>
                      <a:cubicBezTo>
                        <a:pt x="662" y="9578"/>
                        <a:pt x="819" y="9735"/>
                        <a:pt x="1008" y="9735"/>
                      </a:cubicBezTo>
                      <a:lnTo>
                        <a:pt x="5860" y="9735"/>
                      </a:lnTo>
                      <a:cubicBezTo>
                        <a:pt x="5923" y="9745"/>
                        <a:pt x="5979" y="9749"/>
                        <a:pt x="6029" y="9749"/>
                      </a:cubicBezTo>
                      <a:cubicBezTo>
                        <a:pt x="6305" y="9749"/>
                        <a:pt x="6396" y="9612"/>
                        <a:pt x="6396" y="9452"/>
                      </a:cubicBezTo>
                      <a:lnTo>
                        <a:pt x="6396" y="9105"/>
                      </a:lnTo>
                      <a:cubicBezTo>
                        <a:pt x="6396" y="8696"/>
                        <a:pt x="6112" y="8381"/>
                        <a:pt x="5702" y="8381"/>
                      </a:cubicBezTo>
                      <a:lnTo>
                        <a:pt x="5702" y="7436"/>
                      </a:lnTo>
                      <a:cubicBezTo>
                        <a:pt x="6522" y="7057"/>
                        <a:pt x="7089" y="6175"/>
                        <a:pt x="7089" y="5230"/>
                      </a:cubicBezTo>
                      <a:lnTo>
                        <a:pt x="7089" y="2143"/>
                      </a:lnTo>
                      <a:cubicBezTo>
                        <a:pt x="7089" y="1733"/>
                        <a:pt x="6774" y="1418"/>
                        <a:pt x="6364" y="1418"/>
                      </a:cubicBezTo>
                      <a:cubicBezTo>
                        <a:pt x="5986" y="1418"/>
                        <a:pt x="5671" y="1733"/>
                        <a:pt x="5671" y="2143"/>
                      </a:cubicBezTo>
                      <a:lnTo>
                        <a:pt x="5671" y="1418"/>
                      </a:lnTo>
                      <a:cubicBezTo>
                        <a:pt x="5671" y="1040"/>
                        <a:pt x="5356" y="725"/>
                        <a:pt x="4946" y="725"/>
                      </a:cubicBezTo>
                      <a:cubicBezTo>
                        <a:pt x="4568" y="725"/>
                        <a:pt x="4253" y="1040"/>
                        <a:pt x="4253" y="1418"/>
                      </a:cubicBezTo>
                      <a:lnTo>
                        <a:pt x="4253" y="725"/>
                      </a:lnTo>
                      <a:cubicBezTo>
                        <a:pt x="4253" y="315"/>
                        <a:pt x="3938" y="0"/>
                        <a:pt x="352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42" name="Google Shape;9530;p73">
                <a:extLst>
                  <a:ext uri="{FF2B5EF4-FFF2-40B4-BE49-F238E27FC236}">
                    <a16:creationId xmlns:a16="http://schemas.microsoft.com/office/drawing/2014/main" id="{4DFADDD9-E299-C124-6E94-343D0D85FA50}"/>
                  </a:ext>
                </a:extLst>
              </p:cNvPr>
              <p:cNvGrpSpPr/>
              <p:nvPr/>
            </p:nvGrpSpPr>
            <p:grpSpPr>
              <a:xfrm>
                <a:off x="9016645" y="4376595"/>
                <a:ext cx="501965" cy="503276"/>
                <a:chOff x="5355300" y="3598250"/>
                <a:chExt cx="296975" cy="297750"/>
              </a:xfrm>
              <a:grpFill/>
            </p:grpSpPr>
            <p:sp>
              <p:nvSpPr>
                <p:cNvPr id="117" name="Google Shape;9531;p73">
                  <a:extLst>
                    <a:ext uri="{FF2B5EF4-FFF2-40B4-BE49-F238E27FC236}">
                      <a16:creationId xmlns:a16="http://schemas.microsoft.com/office/drawing/2014/main" id="{79DDDCCA-0BD2-951F-C66C-36650FC038AB}"/>
                    </a:ext>
                  </a:extLst>
                </p:cNvPr>
                <p:cNvSpPr/>
                <p:nvPr/>
              </p:nvSpPr>
              <p:spPr>
                <a:xfrm>
                  <a:off x="5355300" y="3703000"/>
                  <a:ext cx="35475" cy="1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657" extrusionOk="0">
                      <a:moveTo>
                        <a:pt x="410" y="0"/>
                      </a:moveTo>
                      <a:cubicBezTo>
                        <a:pt x="221" y="0"/>
                        <a:pt x="64" y="158"/>
                        <a:pt x="64" y="347"/>
                      </a:cubicBezTo>
                      <a:cubicBezTo>
                        <a:pt x="1" y="2867"/>
                        <a:pt x="1" y="4789"/>
                        <a:pt x="1" y="7310"/>
                      </a:cubicBezTo>
                      <a:cubicBezTo>
                        <a:pt x="1" y="7530"/>
                        <a:pt x="158" y="7656"/>
                        <a:pt x="379" y="7656"/>
                      </a:cubicBezTo>
                      <a:cubicBezTo>
                        <a:pt x="568" y="7656"/>
                        <a:pt x="725" y="7530"/>
                        <a:pt x="725" y="7310"/>
                      </a:cubicBezTo>
                      <a:lnTo>
                        <a:pt x="725" y="1355"/>
                      </a:lnTo>
                      <a:lnTo>
                        <a:pt x="1418" y="1355"/>
                      </a:lnTo>
                      <a:lnTo>
                        <a:pt x="14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18" name="Google Shape;9532;p73">
                  <a:extLst>
                    <a:ext uri="{FF2B5EF4-FFF2-40B4-BE49-F238E27FC236}">
                      <a16:creationId xmlns:a16="http://schemas.microsoft.com/office/drawing/2014/main" id="{683AFB9F-E6E2-C5B5-6341-3244DD8114FE}"/>
                    </a:ext>
                  </a:extLst>
                </p:cNvPr>
                <p:cNvSpPr/>
                <p:nvPr/>
              </p:nvSpPr>
              <p:spPr>
                <a:xfrm>
                  <a:off x="5389175" y="3773100"/>
                  <a:ext cx="122900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4916" extrusionOk="0">
                      <a:moveTo>
                        <a:pt x="2080" y="0"/>
                      </a:moveTo>
                      <a:lnTo>
                        <a:pt x="2080" y="693"/>
                      </a:lnTo>
                      <a:lnTo>
                        <a:pt x="1733" y="693"/>
                      </a:lnTo>
                      <a:cubicBezTo>
                        <a:pt x="788" y="693"/>
                        <a:pt x="0" y="1481"/>
                        <a:pt x="0" y="2458"/>
                      </a:cubicBezTo>
                      <a:cubicBezTo>
                        <a:pt x="0" y="2678"/>
                        <a:pt x="158" y="2836"/>
                        <a:pt x="347" y="2836"/>
                      </a:cubicBezTo>
                      <a:lnTo>
                        <a:pt x="2080" y="2836"/>
                      </a:lnTo>
                      <a:lnTo>
                        <a:pt x="2080" y="3529"/>
                      </a:lnTo>
                      <a:lnTo>
                        <a:pt x="1072" y="3529"/>
                      </a:lnTo>
                      <a:cubicBezTo>
                        <a:pt x="473" y="3529"/>
                        <a:pt x="32" y="4001"/>
                        <a:pt x="32" y="4569"/>
                      </a:cubicBezTo>
                      <a:cubicBezTo>
                        <a:pt x="32" y="4758"/>
                        <a:pt x="189" y="4915"/>
                        <a:pt x="410" y="4915"/>
                      </a:cubicBezTo>
                      <a:cubicBezTo>
                        <a:pt x="599" y="4915"/>
                        <a:pt x="757" y="4758"/>
                        <a:pt x="757" y="4569"/>
                      </a:cubicBezTo>
                      <a:cubicBezTo>
                        <a:pt x="757" y="4348"/>
                        <a:pt x="914" y="4190"/>
                        <a:pt x="1103" y="4190"/>
                      </a:cubicBezTo>
                      <a:lnTo>
                        <a:pt x="2143" y="4190"/>
                      </a:lnTo>
                      <a:lnTo>
                        <a:pt x="2143" y="4569"/>
                      </a:lnTo>
                      <a:cubicBezTo>
                        <a:pt x="2143" y="4758"/>
                        <a:pt x="2300" y="4915"/>
                        <a:pt x="2489" y="4915"/>
                      </a:cubicBezTo>
                      <a:cubicBezTo>
                        <a:pt x="2678" y="4915"/>
                        <a:pt x="2836" y="4758"/>
                        <a:pt x="2836" y="4569"/>
                      </a:cubicBezTo>
                      <a:lnTo>
                        <a:pt x="2836" y="4190"/>
                      </a:lnTo>
                      <a:lnTo>
                        <a:pt x="3876" y="4190"/>
                      </a:lnTo>
                      <a:cubicBezTo>
                        <a:pt x="4065" y="4190"/>
                        <a:pt x="4222" y="4348"/>
                        <a:pt x="4222" y="4569"/>
                      </a:cubicBezTo>
                      <a:cubicBezTo>
                        <a:pt x="4222" y="4758"/>
                        <a:pt x="4380" y="4915"/>
                        <a:pt x="4569" y="4915"/>
                      </a:cubicBezTo>
                      <a:cubicBezTo>
                        <a:pt x="4758" y="4915"/>
                        <a:pt x="4915" y="4758"/>
                        <a:pt x="4915" y="4569"/>
                      </a:cubicBezTo>
                      <a:cubicBezTo>
                        <a:pt x="4915" y="3970"/>
                        <a:pt x="4443" y="3529"/>
                        <a:pt x="3907" y="3529"/>
                      </a:cubicBezTo>
                      <a:lnTo>
                        <a:pt x="2867" y="3529"/>
                      </a:lnTo>
                      <a:lnTo>
                        <a:pt x="2867" y="2836"/>
                      </a:lnTo>
                      <a:lnTo>
                        <a:pt x="4537" y="2836"/>
                      </a:lnTo>
                      <a:lnTo>
                        <a:pt x="4537" y="2773"/>
                      </a:lnTo>
                      <a:cubicBezTo>
                        <a:pt x="4726" y="2773"/>
                        <a:pt x="4884" y="2615"/>
                        <a:pt x="4884" y="2426"/>
                      </a:cubicBezTo>
                      <a:cubicBezTo>
                        <a:pt x="4884" y="1481"/>
                        <a:pt x="4096" y="662"/>
                        <a:pt x="3151" y="662"/>
                      </a:cubicBezTo>
                      <a:lnTo>
                        <a:pt x="2804" y="662"/>
                      </a:lnTo>
                      <a:lnTo>
                        <a:pt x="28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19" name="Google Shape;9533;p73">
                  <a:extLst>
                    <a:ext uri="{FF2B5EF4-FFF2-40B4-BE49-F238E27FC236}">
                      <a16:creationId xmlns:a16="http://schemas.microsoft.com/office/drawing/2014/main" id="{307F6590-A876-A42E-7DAB-E2B5E73EA83D}"/>
                    </a:ext>
                  </a:extLst>
                </p:cNvPr>
                <p:cNvSpPr/>
                <p:nvPr/>
              </p:nvSpPr>
              <p:spPr>
                <a:xfrm>
                  <a:off x="5527800" y="3598250"/>
                  <a:ext cx="105550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2" h="1418" extrusionOk="0">
                      <a:moveTo>
                        <a:pt x="725" y="0"/>
                      </a:moveTo>
                      <a:cubicBezTo>
                        <a:pt x="315" y="0"/>
                        <a:pt x="0" y="315"/>
                        <a:pt x="0" y="725"/>
                      </a:cubicBezTo>
                      <a:cubicBezTo>
                        <a:pt x="63" y="1103"/>
                        <a:pt x="378" y="1418"/>
                        <a:pt x="725" y="1418"/>
                      </a:cubicBezTo>
                      <a:lnTo>
                        <a:pt x="3875" y="1418"/>
                      </a:lnTo>
                      <a:cubicBezTo>
                        <a:pt x="4064" y="1418"/>
                        <a:pt x="4222" y="1260"/>
                        <a:pt x="4222" y="1071"/>
                      </a:cubicBezTo>
                      <a:lnTo>
                        <a:pt x="4222" y="378"/>
                      </a:lnTo>
                      <a:cubicBezTo>
                        <a:pt x="4222" y="158"/>
                        <a:pt x="4064" y="0"/>
                        <a:pt x="387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20" name="Google Shape;9534;p73">
                  <a:extLst>
                    <a:ext uri="{FF2B5EF4-FFF2-40B4-BE49-F238E27FC236}">
                      <a16:creationId xmlns:a16="http://schemas.microsoft.com/office/drawing/2014/main" id="{FC0243E7-5ADC-BCEE-216F-9CE24EA3A142}"/>
                    </a:ext>
                  </a:extLst>
                </p:cNvPr>
                <p:cNvSpPr/>
                <p:nvPr/>
              </p:nvSpPr>
              <p:spPr>
                <a:xfrm>
                  <a:off x="5545900" y="3651800"/>
                  <a:ext cx="10480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2" h="1419" extrusionOk="0">
                      <a:moveTo>
                        <a:pt x="694" y="1"/>
                      </a:moveTo>
                      <a:cubicBezTo>
                        <a:pt x="316" y="1"/>
                        <a:pt x="1" y="316"/>
                        <a:pt x="1" y="694"/>
                      </a:cubicBezTo>
                      <a:cubicBezTo>
                        <a:pt x="1" y="1103"/>
                        <a:pt x="316" y="1418"/>
                        <a:pt x="694" y="1418"/>
                      </a:cubicBezTo>
                      <a:lnTo>
                        <a:pt x="3845" y="1418"/>
                      </a:lnTo>
                      <a:cubicBezTo>
                        <a:pt x="4065" y="1418"/>
                        <a:pt x="4191" y="1261"/>
                        <a:pt x="4191" y="1072"/>
                      </a:cubicBezTo>
                      <a:lnTo>
                        <a:pt x="4191" y="347"/>
                      </a:lnTo>
                      <a:cubicBezTo>
                        <a:pt x="4191" y="158"/>
                        <a:pt x="4065" y="1"/>
                        <a:pt x="384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21" name="Google Shape;9535;p73">
                  <a:extLst>
                    <a:ext uri="{FF2B5EF4-FFF2-40B4-BE49-F238E27FC236}">
                      <a16:creationId xmlns:a16="http://schemas.microsoft.com/office/drawing/2014/main" id="{E44038AB-FB96-6096-EF34-4D5580766552}"/>
                    </a:ext>
                  </a:extLst>
                </p:cNvPr>
                <p:cNvSpPr/>
                <p:nvPr/>
              </p:nvSpPr>
              <p:spPr>
                <a:xfrm>
                  <a:off x="5529375" y="3754975"/>
                  <a:ext cx="12210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1419" extrusionOk="0">
                      <a:moveTo>
                        <a:pt x="0" y="1"/>
                      </a:moveTo>
                      <a:lnTo>
                        <a:pt x="0" y="1418"/>
                      </a:lnTo>
                      <a:lnTo>
                        <a:pt x="4884" y="1418"/>
                      </a:lnTo>
                      <a:lnTo>
                        <a:pt x="4884" y="1"/>
                      </a:lnTo>
                      <a:lnTo>
                        <a:pt x="2773" y="1"/>
                      </a:lnTo>
                      <a:lnTo>
                        <a:pt x="2773" y="347"/>
                      </a:lnTo>
                      <a:cubicBezTo>
                        <a:pt x="2773" y="568"/>
                        <a:pt x="2615" y="725"/>
                        <a:pt x="2426" y="725"/>
                      </a:cubicBezTo>
                      <a:cubicBezTo>
                        <a:pt x="2237" y="725"/>
                        <a:pt x="2080" y="568"/>
                        <a:pt x="2080" y="347"/>
                      </a:cubicBezTo>
                      <a:lnTo>
                        <a:pt x="208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22" name="Google Shape;9536;p73">
                  <a:extLst>
                    <a:ext uri="{FF2B5EF4-FFF2-40B4-BE49-F238E27FC236}">
                      <a16:creationId xmlns:a16="http://schemas.microsoft.com/office/drawing/2014/main" id="{3FC784F6-E6D0-2EC4-6836-3F90D4390C0C}"/>
                    </a:ext>
                  </a:extLst>
                </p:cNvPr>
                <p:cNvSpPr/>
                <p:nvPr/>
              </p:nvSpPr>
              <p:spPr>
                <a:xfrm>
                  <a:off x="5511250" y="3703000"/>
                  <a:ext cx="14022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9" h="1356" extrusionOk="0">
                      <a:moveTo>
                        <a:pt x="1" y="0"/>
                      </a:moveTo>
                      <a:lnTo>
                        <a:pt x="1" y="1355"/>
                      </a:lnTo>
                      <a:lnTo>
                        <a:pt x="5609" y="1355"/>
                      </a:lnTo>
                      <a:lnTo>
                        <a:pt x="5609" y="347"/>
                      </a:lnTo>
                      <a:cubicBezTo>
                        <a:pt x="5577" y="158"/>
                        <a:pt x="5451" y="0"/>
                        <a:pt x="523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23" name="Google Shape;9537;p73">
                  <a:extLst>
                    <a:ext uri="{FF2B5EF4-FFF2-40B4-BE49-F238E27FC236}">
                      <a16:creationId xmlns:a16="http://schemas.microsoft.com/office/drawing/2014/main" id="{A8017DEC-5346-7DC1-F957-85031C2ED4BE}"/>
                    </a:ext>
                  </a:extLst>
                </p:cNvPr>
                <p:cNvSpPr/>
                <p:nvPr/>
              </p:nvSpPr>
              <p:spPr>
                <a:xfrm>
                  <a:off x="5529375" y="3808550"/>
                  <a:ext cx="122900" cy="8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3498" extrusionOk="0">
                      <a:moveTo>
                        <a:pt x="0" y="0"/>
                      </a:moveTo>
                      <a:lnTo>
                        <a:pt x="0" y="3151"/>
                      </a:lnTo>
                      <a:cubicBezTo>
                        <a:pt x="0" y="3340"/>
                        <a:pt x="158" y="3497"/>
                        <a:pt x="347" y="3497"/>
                      </a:cubicBezTo>
                      <a:cubicBezTo>
                        <a:pt x="536" y="3497"/>
                        <a:pt x="693" y="3340"/>
                        <a:pt x="693" y="3151"/>
                      </a:cubicBezTo>
                      <a:lnTo>
                        <a:pt x="693" y="1418"/>
                      </a:lnTo>
                      <a:lnTo>
                        <a:pt x="4190" y="1418"/>
                      </a:lnTo>
                      <a:lnTo>
                        <a:pt x="4190" y="3151"/>
                      </a:lnTo>
                      <a:cubicBezTo>
                        <a:pt x="4190" y="3340"/>
                        <a:pt x="4348" y="3497"/>
                        <a:pt x="4569" y="3497"/>
                      </a:cubicBezTo>
                      <a:cubicBezTo>
                        <a:pt x="4758" y="3497"/>
                        <a:pt x="4915" y="3340"/>
                        <a:pt x="4915" y="3151"/>
                      </a:cubicBezTo>
                      <a:lnTo>
                        <a:pt x="4915" y="0"/>
                      </a:lnTo>
                      <a:lnTo>
                        <a:pt x="2773" y="0"/>
                      </a:lnTo>
                      <a:lnTo>
                        <a:pt x="2773" y="347"/>
                      </a:lnTo>
                      <a:cubicBezTo>
                        <a:pt x="2773" y="536"/>
                        <a:pt x="2615" y="693"/>
                        <a:pt x="2426" y="693"/>
                      </a:cubicBezTo>
                      <a:cubicBezTo>
                        <a:pt x="2237" y="693"/>
                        <a:pt x="2080" y="536"/>
                        <a:pt x="2080" y="347"/>
                      </a:cubicBezTo>
                      <a:lnTo>
                        <a:pt x="20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24" name="Google Shape;9538;p73">
                  <a:extLst>
                    <a:ext uri="{FF2B5EF4-FFF2-40B4-BE49-F238E27FC236}">
                      <a16:creationId xmlns:a16="http://schemas.microsoft.com/office/drawing/2014/main" id="{199C7B13-1CDF-666B-6381-313652018B31}"/>
                    </a:ext>
                  </a:extLst>
                </p:cNvPr>
                <p:cNvSpPr/>
                <p:nvPr/>
              </p:nvSpPr>
              <p:spPr>
                <a:xfrm>
                  <a:off x="5408075" y="3651025"/>
                  <a:ext cx="86675" cy="10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4159" extrusionOk="0">
                      <a:moveTo>
                        <a:pt x="1733" y="0"/>
                      </a:moveTo>
                      <a:cubicBezTo>
                        <a:pt x="788" y="0"/>
                        <a:pt x="1" y="788"/>
                        <a:pt x="1" y="1733"/>
                      </a:cubicBezTo>
                      <a:lnTo>
                        <a:pt x="1" y="3812"/>
                      </a:lnTo>
                      <a:cubicBezTo>
                        <a:pt x="1" y="4001"/>
                        <a:pt x="158" y="4159"/>
                        <a:pt x="347" y="4159"/>
                      </a:cubicBezTo>
                      <a:lnTo>
                        <a:pt x="3120" y="4159"/>
                      </a:lnTo>
                      <a:cubicBezTo>
                        <a:pt x="3309" y="4159"/>
                        <a:pt x="3466" y="4001"/>
                        <a:pt x="3466" y="3812"/>
                      </a:cubicBezTo>
                      <a:lnTo>
                        <a:pt x="3466" y="1733"/>
                      </a:lnTo>
                      <a:cubicBezTo>
                        <a:pt x="3466" y="788"/>
                        <a:pt x="2678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43" name="Google Shape;9539;p73">
                <a:extLst>
                  <a:ext uri="{FF2B5EF4-FFF2-40B4-BE49-F238E27FC236}">
                    <a16:creationId xmlns:a16="http://schemas.microsoft.com/office/drawing/2014/main" id="{061C5944-C69D-633A-F286-C0496309DB0A}"/>
                  </a:ext>
                </a:extLst>
              </p:cNvPr>
              <p:cNvGrpSpPr/>
              <p:nvPr/>
            </p:nvGrpSpPr>
            <p:grpSpPr>
              <a:xfrm>
                <a:off x="9022644" y="5073172"/>
                <a:ext cx="489964" cy="323559"/>
                <a:chOff x="5358450" y="4015675"/>
                <a:chExt cx="289875" cy="191425"/>
              </a:xfrm>
              <a:grpFill/>
            </p:grpSpPr>
            <p:sp>
              <p:nvSpPr>
                <p:cNvPr id="113" name="Google Shape;9540;p73">
                  <a:extLst>
                    <a:ext uri="{FF2B5EF4-FFF2-40B4-BE49-F238E27FC236}">
                      <a16:creationId xmlns:a16="http://schemas.microsoft.com/office/drawing/2014/main" id="{DEDB40BC-499E-F380-B525-2E2731F66CCD}"/>
                    </a:ext>
                  </a:extLst>
                </p:cNvPr>
                <p:cNvSpPr/>
                <p:nvPr/>
              </p:nvSpPr>
              <p:spPr>
                <a:xfrm>
                  <a:off x="5358450" y="4015675"/>
                  <a:ext cx="289875" cy="8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5" h="3560" extrusionOk="0">
                      <a:moveTo>
                        <a:pt x="5798" y="1"/>
                      </a:moveTo>
                      <a:cubicBezTo>
                        <a:pt x="2773" y="1"/>
                        <a:pt x="316" y="3120"/>
                        <a:pt x="1" y="3561"/>
                      </a:cubicBezTo>
                      <a:cubicBezTo>
                        <a:pt x="1229" y="2679"/>
                        <a:pt x="3561" y="1734"/>
                        <a:pt x="5798" y="1734"/>
                      </a:cubicBezTo>
                      <a:cubicBezTo>
                        <a:pt x="7751" y="1734"/>
                        <a:pt x="10051" y="2490"/>
                        <a:pt x="11595" y="3561"/>
                      </a:cubicBezTo>
                      <a:cubicBezTo>
                        <a:pt x="11280" y="3120"/>
                        <a:pt x="8822" y="1"/>
                        <a:pt x="57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14" name="Google Shape;9541;p73">
                  <a:extLst>
                    <a:ext uri="{FF2B5EF4-FFF2-40B4-BE49-F238E27FC236}">
                      <a16:creationId xmlns:a16="http://schemas.microsoft.com/office/drawing/2014/main" id="{1615E4CE-4A3A-AF9F-C623-C3B58684FE7E}"/>
                    </a:ext>
                  </a:extLst>
                </p:cNvPr>
                <p:cNvSpPr/>
                <p:nvPr/>
              </p:nvSpPr>
              <p:spPr>
                <a:xfrm>
                  <a:off x="5494725" y="4101525"/>
                  <a:ext cx="17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cubicBezTo>
                        <a:pt x="536" y="725"/>
                        <a:pt x="693" y="568"/>
                        <a:pt x="693" y="347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15" name="Google Shape;9542;p73">
                  <a:extLst>
                    <a:ext uri="{FF2B5EF4-FFF2-40B4-BE49-F238E27FC236}">
                      <a16:creationId xmlns:a16="http://schemas.microsoft.com/office/drawing/2014/main" id="{8BFD6588-B36E-8C08-CFE4-F7606C5F70AE}"/>
                    </a:ext>
                  </a:extLst>
                </p:cNvPr>
                <p:cNvSpPr/>
                <p:nvPr/>
              </p:nvSpPr>
              <p:spPr>
                <a:xfrm>
                  <a:off x="5460050" y="4077125"/>
                  <a:ext cx="86675" cy="7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120" extrusionOk="0">
                      <a:moveTo>
                        <a:pt x="1734" y="315"/>
                      </a:moveTo>
                      <a:cubicBezTo>
                        <a:pt x="2332" y="315"/>
                        <a:pt x="2773" y="788"/>
                        <a:pt x="2773" y="1323"/>
                      </a:cubicBezTo>
                      <a:cubicBezTo>
                        <a:pt x="2773" y="1922"/>
                        <a:pt x="2269" y="2363"/>
                        <a:pt x="1734" y="2363"/>
                      </a:cubicBezTo>
                      <a:cubicBezTo>
                        <a:pt x="1135" y="2363"/>
                        <a:pt x="694" y="1890"/>
                        <a:pt x="694" y="1323"/>
                      </a:cubicBezTo>
                      <a:cubicBezTo>
                        <a:pt x="663" y="788"/>
                        <a:pt x="1135" y="315"/>
                        <a:pt x="1734" y="315"/>
                      </a:cubicBezTo>
                      <a:close/>
                      <a:moveTo>
                        <a:pt x="1734" y="0"/>
                      </a:moveTo>
                      <a:cubicBezTo>
                        <a:pt x="1324" y="0"/>
                        <a:pt x="978" y="32"/>
                        <a:pt x="599" y="63"/>
                      </a:cubicBezTo>
                      <a:cubicBezTo>
                        <a:pt x="190" y="378"/>
                        <a:pt x="1" y="851"/>
                        <a:pt x="1" y="1386"/>
                      </a:cubicBezTo>
                      <a:cubicBezTo>
                        <a:pt x="1" y="2332"/>
                        <a:pt x="789" y="3119"/>
                        <a:pt x="1734" y="3119"/>
                      </a:cubicBezTo>
                      <a:cubicBezTo>
                        <a:pt x="2679" y="3119"/>
                        <a:pt x="3466" y="2332"/>
                        <a:pt x="3466" y="1386"/>
                      </a:cubicBezTo>
                      <a:cubicBezTo>
                        <a:pt x="3466" y="851"/>
                        <a:pt x="3214" y="378"/>
                        <a:pt x="2868" y="63"/>
                      </a:cubicBezTo>
                      <a:cubicBezTo>
                        <a:pt x="2521" y="32"/>
                        <a:pt x="2112" y="0"/>
                        <a:pt x="17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16" name="Google Shape;9543;p73">
                  <a:extLst>
                    <a:ext uri="{FF2B5EF4-FFF2-40B4-BE49-F238E27FC236}">
                      <a16:creationId xmlns:a16="http://schemas.microsoft.com/office/drawing/2014/main" id="{171B06FA-1180-93EB-F256-995C1137C6A5}"/>
                    </a:ext>
                  </a:extLst>
                </p:cNvPr>
                <p:cNvSpPr/>
                <p:nvPr/>
              </p:nvSpPr>
              <p:spPr>
                <a:xfrm>
                  <a:off x="5362400" y="4084200"/>
                  <a:ext cx="282000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80" h="4916" extrusionOk="0">
                      <a:moveTo>
                        <a:pt x="3466" y="1"/>
                      </a:moveTo>
                      <a:lnTo>
                        <a:pt x="3466" y="1"/>
                      </a:lnTo>
                      <a:cubicBezTo>
                        <a:pt x="2332" y="253"/>
                        <a:pt x="1103" y="820"/>
                        <a:pt x="0" y="1576"/>
                      </a:cubicBezTo>
                      <a:cubicBezTo>
                        <a:pt x="693" y="2395"/>
                        <a:pt x="2899" y="4915"/>
                        <a:pt x="5640" y="4915"/>
                      </a:cubicBezTo>
                      <a:cubicBezTo>
                        <a:pt x="8349" y="4884"/>
                        <a:pt x="10617" y="2395"/>
                        <a:pt x="11279" y="1576"/>
                      </a:cubicBezTo>
                      <a:cubicBezTo>
                        <a:pt x="10176" y="820"/>
                        <a:pt x="8948" y="253"/>
                        <a:pt x="7814" y="1"/>
                      </a:cubicBezTo>
                      <a:lnTo>
                        <a:pt x="7814" y="1"/>
                      </a:lnTo>
                      <a:cubicBezTo>
                        <a:pt x="7971" y="347"/>
                        <a:pt x="8097" y="694"/>
                        <a:pt x="8097" y="1103"/>
                      </a:cubicBezTo>
                      <a:cubicBezTo>
                        <a:pt x="8097" y="2427"/>
                        <a:pt x="6994" y="3529"/>
                        <a:pt x="5640" y="3529"/>
                      </a:cubicBezTo>
                      <a:cubicBezTo>
                        <a:pt x="4316" y="3529"/>
                        <a:pt x="3214" y="2427"/>
                        <a:pt x="3214" y="1103"/>
                      </a:cubicBezTo>
                      <a:cubicBezTo>
                        <a:pt x="3214" y="694"/>
                        <a:pt x="3277" y="347"/>
                        <a:pt x="346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44" name="Google Shape;9544;p73">
                <a:extLst>
                  <a:ext uri="{FF2B5EF4-FFF2-40B4-BE49-F238E27FC236}">
                    <a16:creationId xmlns:a16="http://schemas.microsoft.com/office/drawing/2014/main" id="{06D4D837-B03C-0629-E0F7-DCA46D990321}"/>
                  </a:ext>
                </a:extLst>
              </p:cNvPr>
              <p:cNvGrpSpPr/>
              <p:nvPr/>
            </p:nvGrpSpPr>
            <p:grpSpPr>
              <a:xfrm>
                <a:off x="10925482" y="3765480"/>
                <a:ext cx="501965" cy="465413"/>
                <a:chOff x="6543825" y="3202075"/>
                <a:chExt cx="296975" cy="275350"/>
              </a:xfrm>
              <a:grpFill/>
            </p:grpSpPr>
            <p:sp>
              <p:nvSpPr>
                <p:cNvPr id="106" name="Google Shape;9545;p73">
                  <a:extLst>
                    <a:ext uri="{FF2B5EF4-FFF2-40B4-BE49-F238E27FC236}">
                      <a16:creationId xmlns:a16="http://schemas.microsoft.com/office/drawing/2014/main" id="{443585FA-A48A-5D69-BFBE-392916F06051}"/>
                    </a:ext>
                  </a:extLst>
                </p:cNvPr>
                <p:cNvSpPr/>
                <p:nvPr/>
              </p:nvSpPr>
              <p:spPr>
                <a:xfrm>
                  <a:off x="6683250" y="3202075"/>
                  <a:ext cx="17350" cy="4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733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1355"/>
                      </a:lnTo>
                      <a:cubicBezTo>
                        <a:pt x="0" y="1576"/>
                        <a:pt x="158" y="1733"/>
                        <a:pt x="347" y="1733"/>
                      </a:cubicBezTo>
                      <a:cubicBezTo>
                        <a:pt x="536" y="1733"/>
                        <a:pt x="693" y="1576"/>
                        <a:pt x="693" y="1355"/>
                      </a:cubicBezTo>
                      <a:lnTo>
                        <a:pt x="693" y="347"/>
                      </a:ln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07" name="Google Shape;9546;p73">
                  <a:extLst>
                    <a:ext uri="{FF2B5EF4-FFF2-40B4-BE49-F238E27FC236}">
                      <a16:creationId xmlns:a16="http://schemas.microsoft.com/office/drawing/2014/main" id="{4B29CE22-B595-39F2-8826-FC89B625EA46}"/>
                    </a:ext>
                  </a:extLst>
                </p:cNvPr>
                <p:cNvSpPr/>
                <p:nvPr/>
              </p:nvSpPr>
              <p:spPr>
                <a:xfrm>
                  <a:off x="6613925" y="3236125"/>
                  <a:ext cx="35475" cy="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88" extrusionOk="0">
                      <a:moveTo>
                        <a:pt x="363" y="1"/>
                      </a:moveTo>
                      <a:cubicBezTo>
                        <a:pt x="276" y="1"/>
                        <a:pt x="190" y="40"/>
                        <a:pt x="127" y="119"/>
                      </a:cubicBezTo>
                      <a:cubicBezTo>
                        <a:pt x="1" y="245"/>
                        <a:pt x="1" y="466"/>
                        <a:pt x="127" y="592"/>
                      </a:cubicBezTo>
                      <a:lnTo>
                        <a:pt x="820" y="1316"/>
                      </a:lnTo>
                      <a:cubicBezTo>
                        <a:pt x="883" y="1364"/>
                        <a:pt x="969" y="1387"/>
                        <a:pt x="1056" y="1387"/>
                      </a:cubicBezTo>
                      <a:cubicBezTo>
                        <a:pt x="1143" y="1387"/>
                        <a:pt x="1229" y="1364"/>
                        <a:pt x="1292" y="1316"/>
                      </a:cubicBezTo>
                      <a:cubicBezTo>
                        <a:pt x="1418" y="1190"/>
                        <a:pt x="1418" y="938"/>
                        <a:pt x="1292" y="844"/>
                      </a:cubicBezTo>
                      <a:lnTo>
                        <a:pt x="599" y="119"/>
                      </a:lnTo>
                      <a:cubicBezTo>
                        <a:pt x="536" y="40"/>
                        <a:pt x="450" y="1"/>
                        <a:pt x="36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08" name="Google Shape;9547;p73">
                  <a:extLst>
                    <a:ext uri="{FF2B5EF4-FFF2-40B4-BE49-F238E27FC236}">
                      <a16:creationId xmlns:a16="http://schemas.microsoft.com/office/drawing/2014/main" id="{4EEA8BE2-1D2F-9435-435D-509F7328B9E4}"/>
                    </a:ext>
                  </a:extLst>
                </p:cNvPr>
                <p:cNvSpPr/>
                <p:nvPr/>
              </p:nvSpPr>
              <p:spPr>
                <a:xfrm>
                  <a:off x="6734425" y="3236425"/>
                  <a:ext cx="35475" cy="3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76" extrusionOk="0">
                      <a:moveTo>
                        <a:pt x="1054" y="0"/>
                      </a:moveTo>
                      <a:cubicBezTo>
                        <a:pt x="976" y="0"/>
                        <a:pt x="894" y="33"/>
                        <a:pt x="820" y="107"/>
                      </a:cubicBezTo>
                      <a:lnTo>
                        <a:pt x="95" y="832"/>
                      </a:lnTo>
                      <a:cubicBezTo>
                        <a:pt x="1" y="926"/>
                        <a:pt x="1" y="1178"/>
                        <a:pt x="95" y="1304"/>
                      </a:cubicBezTo>
                      <a:cubicBezTo>
                        <a:pt x="158" y="1352"/>
                        <a:pt x="253" y="1375"/>
                        <a:pt x="344" y="1375"/>
                      </a:cubicBezTo>
                      <a:cubicBezTo>
                        <a:pt x="434" y="1375"/>
                        <a:pt x="521" y="1352"/>
                        <a:pt x="568" y="1304"/>
                      </a:cubicBezTo>
                      <a:lnTo>
                        <a:pt x="1293" y="580"/>
                      </a:lnTo>
                      <a:cubicBezTo>
                        <a:pt x="1419" y="454"/>
                        <a:pt x="1419" y="233"/>
                        <a:pt x="1293" y="107"/>
                      </a:cubicBezTo>
                      <a:cubicBezTo>
                        <a:pt x="1226" y="41"/>
                        <a:pt x="1142" y="0"/>
                        <a:pt x="105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09" name="Google Shape;9548;p73">
                  <a:extLst>
                    <a:ext uri="{FF2B5EF4-FFF2-40B4-BE49-F238E27FC236}">
                      <a16:creationId xmlns:a16="http://schemas.microsoft.com/office/drawing/2014/main" id="{C7584F65-2127-4A33-701A-37D8DB12F376}"/>
                    </a:ext>
                  </a:extLst>
                </p:cNvPr>
                <p:cNvSpPr/>
                <p:nvPr/>
              </p:nvSpPr>
              <p:spPr>
                <a:xfrm>
                  <a:off x="6805325" y="3322575"/>
                  <a:ext cx="35475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4853" extrusionOk="0">
                      <a:moveTo>
                        <a:pt x="0" y="1"/>
                      </a:moveTo>
                      <a:lnTo>
                        <a:pt x="0" y="4852"/>
                      </a:lnTo>
                      <a:lnTo>
                        <a:pt x="1040" y="4852"/>
                      </a:lnTo>
                      <a:cubicBezTo>
                        <a:pt x="1261" y="4852"/>
                        <a:pt x="1418" y="4695"/>
                        <a:pt x="1418" y="4506"/>
                      </a:cubicBezTo>
                      <a:lnTo>
                        <a:pt x="1418" y="316"/>
                      </a:lnTo>
                      <a:cubicBezTo>
                        <a:pt x="1355" y="158"/>
                        <a:pt x="1198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10" name="Google Shape;9549;p73">
                  <a:extLst>
                    <a:ext uri="{FF2B5EF4-FFF2-40B4-BE49-F238E27FC236}">
                      <a16:creationId xmlns:a16="http://schemas.microsoft.com/office/drawing/2014/main" id="{E09FC7D0-0FF7-1F2E-A886-0CB59DFEB71C}"/>
                    </a:ext>
                  </a:extLst>
                </p:cNvPr>
                <p:cNvSpPr/>
                <p:nvPr/>
              </p:nvSpPr>
              <p:spPr>
                <a:xfrm>
                  <a:off x="6543825" y="3323275"/>
                  <a:ext cx="35475" cy="12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4856" extrusionOk="0">
                      <a:moveTo>
                        <a:pt x="323" y="0"/>
                      </a:moveTo>
                      <a:cubicBezTo>
                        <a:pt x="132" y="0"/>
                        <a:pt x="1" y="149"/>
                        <a:pt x="1" y="351"/>
                      </a:cubicBezTo>
                      <a:lnTo>
                        <a:pt x="1" y="4509"/>
                      </a:lnTo>
                      <a:cubicBezTo>
                        <a:pt x="1" y="4698"/>
                        <a:pt x="158" y="4856"/>
                        <a:pt x="379" y="4856"/>
                      </a:cubicBezTo>
                      <a:lnTo>
                        <a:pt x="1418" y="4856"/>
                      </a:lnTo>
                      <a:lnTo>
                        <a:pt x="1418" y="4"/>
                      </a:lnTo>
                      <a:lnTo>
                        <a:pt x="379" y="4"/>
                      </a:lnTo>
                      <a:cubicBezTo>
                        <a:pt x="360" y="1"/>
                        <a:pt x="341" y="0"/>
                        <a:pt x="3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11" name="Google Shape;9550;p73">
                  <a:extLst>
                    <a:ext uri="{FF2B5EF4-FFF2-40B4-BE49-F238E27FC236}">
                      <a16:creationId xmlns:a16="http://schemas.microsoft.com/office/drawing/2014/main" id="{62B37208-C2EA-B595-D9A1-3BF0638095A9}"/>
                    </a:ext>
                  </a:extLst>
                </p:cNvPr>
                <p:cNvSpPr/>
                <p:nvPr/>
              </p:nvSpPr>
              <p:spPr>
                <a:xfrm>
                  <a:off x="6643075" y="3332025"/>
                  <a:ext cx="143375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5" h="4160" extrusionOk="0">
                      <a:moveTo>
                        <a:pt x="1639" y="1"/>
                      </a:moveTo>
                      <a:cubicBezTo>
                        <a:pt x="1450" y="1"/>
                        <a:pt x="1198" y="158"/>
                        <a:pt x="1072" y="379"/>
                      </a:cubicBezTo>
                      <a:lnTo>
                        <a:pt x="0" y="2490"/>
                      </a:lnTo>
                      <a:cubicBezTo>
                        <a:pt x="158" y="2584"/>
                        <a:pt x="378" y="2616"/>
                        <a:pt x="567" y="2616"/>
                      </a:cubicBezTo>
                      <a:cubicBezTo>
                        <a:pt x="1072" y="2616"/>
                        <a:pt x="1544" y="2364"/>
                        <a:pt x="1796" y="1891"/>
                      </a:cubicBezTo>
                      <a:lnTo>
                        <a:pt x="2017" y="1418"/>
                      </a:lnTo>
                      <a:lnTo>
                        <a:pt x="2710" y="1418"/>
                      </a:lnTo>
                      <a:cubicBezTo>
                        <a:pt x="2899" y="1418"/>
                        <a:pt x="3056" y="1481"/>
                        <a:pt x="3182" y="1607"/>
                      </a:cubicBezTo>
                      <a:lnTo>
                        <a:pt x="5734" y="4159"/>
                      </a:lnTo>
                      <a:lnTo>
                        <a:pt x="573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12" name="Google Shape;9551;p73">
                  <a:extLst>
                    <a:ext uri="{FF2B5EF4-FFF2-40B4-BE49-F238E27FC236}">
                      <a16:creationId xmlns:a16="http://schemas.microsoft.com/office/drawing/2014/main" id="{87C7A11C-C6B0-A47E-CB12-A93A2DE51302}"/>
                    </a:ext>
                  </a:extLst>
                </p:cNvPr>
                <p:cNvSpPr/>
                <p:nvPr/>
              </p:nvSpPr>
              <p:spPr>
                <a:xfrm>
                  <a:off x="6595025" y="3288700"/>
                  <a:ext cx="175675" cy="18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7" h="7549" extrusionOk="0">
                      <a:moveTo>
                        <a:pt x="2206" y="1"/>
                      </a:moveTo>
                      <a:cubicBezTo>
                        <a:pt x="1828" y="1"/>
                        <a:pt x="1481" y="221"/>
                        <a:pt x="1261" y="568"/>
                      </a:cubicBezTo>
                      <a:lnTo>
                        <a:pt x="946" y="1198"/>
                      </a:lnTo>
                      <a:cubicBezTo>
                        <a:pt x="914" y="1324"/>
                        <a:pt x="757" y="1419"/>
                        <a:pt x="631" y="1419"/>
                      </a:cubicBezTo>
                      <a:lnTo>
                        <a:pt x="1" y="1419"/>
                      </a:lnTo>
                      <a:lnTo>
                        <a:pt x="1" y="6239"/>
                      </a:lnTo>
                      <a:lnTo>
                        <a:pt x="1576" y="6239"/>
                      </a:lnTo>
                      <a:lnTo>
                        <a:pt x="2584" y="7247"/>
                      </a:lnTo>
                      <a:cubicBezTo>
                        <a:pt x="2768" y="7431"/>
                        <a:pt x="3054" y="7548"/>
                        <a:pt x="3330" y="7548"/>
                      </a:cubicBezTo>
                      <a:cubicBezTo>
                        <a:pt x="3431" y="7548"/>
                        <a:pt x="3531" y="7533"/>
                        <a:pt x="3624" y="7499"/>
                      </a:cubicBezTo>
                      <a:lnTo>
                        <a:pt x="6585" y="6554"/>
                      </a:lnTo>
                      <a:cubicBezTo>
                        <a:pt x="6743" y="6522"/>
                        <a:pt x="6900" y="6396"/>
                        <a:pt x="7026" y="6302"/>
                      </a:cubicBezTo>
                      <a:lnTo>
                        <a:pt x="4537" y="3813"/>
                      </a:lnTo>
                      <a:lnTo>
                        <a:pt x="4380" y="3813"/>
                      </a:lnTo>
                      <a:lnTo>
                        <a:pt x="4348" y="3844"/>
                      </a:lnTo>
                      <a:cubicBezTo>
                        <a:pt x="4033" y="4506"/>
                        <a:pt x="3340" y="4947"/>
                        <a:pt x="2647" y="5042"/>
                      </a:cubicBezTo>
                      <a:cubicBezTo>
                        <a:pt x="2601" y="5044"/>
                        <a:pt x="2556" y="5046"/>
                        <a:pt x="2511" y="5046"/>
                      </a:cubicBezTo>
                      <a:cubicBezTo>
                        <a:pt x="2046" y="5046"/>
                        <a:pt x="1698" y="4899"/>
                        <a:pt x="1324" y="4727"/>
                      </a:cubicBezTo>
                      <a:cubicBezTo>
                        <a:pt x="1103" y="4632"/>
                        <a:pt x="1040" y="4412"/>
                        <a:pt x="1166" y="4254"/>
                      </a:cubicBezTo>
                      <a:lnTo>
                        <a:pt x="2363" y="1797"/>
                      </a:lnTo>
                      <a:cubicBezTo>
                        <a:pt x="2615" y="1324"/>
                        <a:pt x="3088" y="1041"/>
                        <a:pt x="3592" y="1041"/>
                      </a:cubicBezTo>
                      <a:lnTo>
                        <a:pt x="5104" y="1041"/>
                      </a:lnTo>
                      <a:cubicBezTo>
                        <a:pt x="5167" y="852"/>
                        <a:pt x="5262" y="631"/>
                        <a:pt x="5262" y="347"/>
                      </a:cubicBezTo>
                      <a:cubicBezTo>
                        <a:pt x="5262" y="158"/>
                        <a:pt x="5104" y="1"/>
                        <a:pt x="488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45" name="Google Shape;9552;p73">
                <a:extLst>
                  <a:ext uri="{FF2B5EF4-FFF2-40B4-BE49-F238E27FC236}">
                    <a16:creationId xmlns:a16="http://schemas.microsoft.com/office/drawing/2014/main" id="{AADB3F79-8187-E79D-E3EF-D69B2B25439F}"/>
                  </a:ext>
                </a:extLst>
              </p:cNvPr>
              <p:cNvGrpSpPr/>
              <p:nvPr/>
            </p:nvGrpSpPr>
            <p:grpSpPr>
              <a:xfrm>
                <a:off x="3302959" y="3747882"/>
                <a:ext cx="500612" cy="500612"/>
                <a:chOff x="2037825" y="3254050"/>
                <a:chExt cx="296175" cy="296175"/>
              </a:xfrm>
              <a:grpFill/>
            </p:grpSpPr>
            <p:sp>
              <p:nvSpPr>
                <p:cNvPr id="100" name="Google Shape;9553;p73">
                  <a:extLst>
                    <a:ext uri="{FF2B5EF4-FFF2-40B4-BE49-F238E27FC236}">
                      <a16:creationId xmlns:a16="http://schemas.microsoft.com/office/drawing/2014/main" id="{6BAB4491-6FFA-C849-9A2A-63D0879D4078}"/>
                    </a:ext>
                  </a:extLst>
                </p:cNvPr>
                <p:cNvSpPr/>
                <p:nvPr/>
              </p:nvSpPr>
              <p:spPr>
                <a:xfrm>
                  <a:off x="2063825" y="3254050"/>
                  <a:ext cx="86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467" extrusionOk="0">
                      <a:moveTo>
                        <a:pt x="1733" y="1"/>
                      </a:moveTo>
                      <a:cubicBezTo>
                        <a:pt x="788" y="1"/>
                        <a:pt x="1" y="788"/>
                        <a:pt x="1" y="1733"/>
                      </a:cubicBezTo>
                      <a:cubicBezTo>
                        <a:pt x="1" y="2679"/>
                        <a:pt x="788" y="3466"/>
                        <a:pt x="1733" y="3466"/>
                      </a:cubicBezTo>
                      <a:cubicBezTo>
                        <a:pt x="2678" y="3466"/>
                        <a:pt x="3466" y="2679"/>
                        <a:pt x="3466" y="1733"/>
                      </a:cubicBezTo>
                      <a:cubicBezTo>
                        <a:pt x="3466" y="788"/>
                        <a:pt x="2678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01" name="Google Shape;9554;p73">
                  <a:extLst>
                    <a:ext uri="{FF2B5EF4-FFF2-40B4-BE49-F238E27FC236}">
                      <a16:creationId xmlns:a16="http://schemas.microsoft.com/office/drawing/2014/main" id="{D7F7C935-4E15-F196-A5BB-3AE9C9337418}"/>
                    </a:ext>
                  </a:extLst>
                </p:cNvPr>
                <p:cNvSpPr/>
                <p:nvPr/>
              </p:nvSpPr>
              <p:spPr>
                <a:xfrm>
                  <a:off x="2178025" y="3289500"/>
                  <a:ext cx="104000" cy="6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2718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95" y="662"/>
                        <a:pt x="316" y="662"/>
                      </a:cubicBezTo>
                      <a:lnTo>
                        <a:pt x="2395" y="662"/>
                      </a:lnTo>
                      <a:cubicBezTo>
                        <a:pt x="2584" y="662"/>
                        <a:pt x="2742" y="820"/>
                        <a:pt x="2742" y="1009"/>
                      </a:cubicBezTo>
                      <a:lnTo>
                        <a:pt x="2742" y="1576"/>
                      </a:lnTo>
                      <a:lnTo>
                        <a:pt x="2616" y="1450"/>
                      </a:lnTo>
                      <a:cubicBezTo>
                        <a:pt x="2568" y="1387"/>
                        <a:pt x="2482" y="1355"/>
                        <a:pt x="2391" y="1355"/>
                      </a:cubicBezTo>
                      <a:cubicBezTo>
                        <a:pt x="2301" y="1355"/>
                        <a:pt x="2206" y="1387"/>
                        <a:pt x="2143" y="1450"/>
                      </a:cubicBezTo>
                      <a:cubicBezTo>
                        <a:pt x="2049" y="1576"/>
                        <a:pt x="2049" y="1796"/>
                        <a:pt x="2143" y="1922"/>
                      </a:cubicBezTo>
                      <a:lnTo>
                        <a:pt x="2868" y="2647"/>
                      </a:lnTo>
                      <a:cubicBezTo>
                        <a:pt x="2931" y="2694"/>
                        <a:pt x="3017" y="2718"/>
                        <a:pt x="3104" y="2718"/>
                      </a:cubicBezTo>
                      <a:cubicBezTo>
                        <a:pt x="3191" y="2718"/>
                        <a:pt x="3277" y="2694"/>
                        <a:pt x="3340" y="2647"/>
                      </a:cubicBezTo>
                      <a:lnTo>
                        <a:pt x="4033" y="1922"/>
                      </a:lnTo>
                      <a:cubicBezTo>
                        <a:pt x="4159" y="1796"/>
                        <a:pt x="4159" y="1576"/>
                        <a:pt x="4033" y="1450"/>
                      </a:cubicBezTo>
                      <a:cubicBezTo>
                        <a:pt x="3986" y="1387"/>
                        <a:pt x="3899" y="1355"/>
                        <a:pt x="3809" y="1355"/>
                      </a:cubicBezTo>
                      <a:cubicBezTo>
                        <a:pt x="3718" y="1355"/>
                        <a:pt x="3624" y="1387"/>
                        <a:pt x="3561" y="1450"/>
                      </a:cubicBezTo>
                      <a:lnTo>
                        <a:pt x="3466" y="1576"/>
                      </a:lnTo>
                      <a:lnTo>
                        <a:pt x="3466" y="1009"/>
                      </a:lnTo>
                      <a:cubicBezTo>
                        <a:pt x="3466" y="441"/>
                        <a:pt x="2994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02" name="Google Shape;9555;p73">
                  <a:extLst>
                    <a:ext uri="{FF2B5EF4-FFF2-40B4-BE49-F238E27FC236}">
                      <a16:creationId xmlns:a16="http://schemas.microsoft.com/office/drawing/2014/main" id="{71AAD04A-5D49-7AC7-C720-80C5973249E2}"/>
                    </a:ext>
                  </a:extLst>
                </p:cNvPr>
                <p:cNvSpPr/>
                <p:nvPr/>
              </p:nvSpPr>
              <p:spPr>
                <a:xfrm>
                  <a:off x="2070125" y="3444225"/>
                  <a:ext cx="106350" cy="6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2763" extrusionOk="0">
                      <a:moveTo>
                        <a:pt x="1095" y="0"/>
                      </a:moveTo>
                      <a:cubicBezTo>
                        <a:pt x="1002" y="0"/>
                        <a:pt x="904" y="28"/>
                        <a:pt x="820" y="112"/>
                      </a:cubicBezTo>
                      <a:lnTo>
                        <a:pt x="127" y="805"/>
                      </a:lnTo>
                      <a:cubicBezTo>
                        <a:pt x="1" y="931"/>
                        <a:pt x="1" y="1184"/>
                        <a:pt x="127" y="1278"/>
                      </a:cubicBezTo>
                      <a:cubicBezTo>
                        <a:pt x="190" y="1341"/>
                        <a:pt x="276" y="1373"/>
                        <a:pt x="363" y="1373"/>
                      </a:cubicBezTo>
                      <a:cubicBezTo>
                        <a:pt x="449" y="1373"/>
                        <a:pt x="536" y="1341"/>
                        <a:pt x="599" y="1278"/>
                      </a:cubicBezTo>
                      <a:lnTo>
                        <a:pt x="725" y="1184"/>
                      </a:lnTo>
                      <a:lnTo>
                        <a:pt x="725" y="1719"/>
                      </a:lnTo>
                      <a:cubicBezTo>
                        <a:pt x="725" y="2318"/>
                        <a:pt x="1198" y="2759"/>
                        <a:pt x="1733" y="2759"/>
                      </a:cubicBezTo>
                      <a:lnTo>
                        <a:pt x="3813" y="2759"/>
                      </a:lnTo>
                      <a:cubicBezTo>
                        <a:pt x="3837" y="2761"/>
                        <a:pt x="3861" y="2763"/>
                        <a:pt x="3883" y="2763"/>
                      </a:cubicBezTo>
                      <a:cubicBezTo>
                        <a:pt x="4122" y="2763"/>
                        <a:pt x="4254" y="2616"/>
                        <a:pt x="4254" y="2444"/>
                      </a:cubicBezTo>
                      <a:cubicBezTo>
                        <a:pt x="4254" y="2223"/>
                        <a:pt x="4096" y="2066"/>
                        <a:pt x="3907" y="2066"/>
                      </a:cubicBezTo>
                      <a:lnTo>
                        <a:pt x="1828" y="2066"/>
                      </a:lnTo>
                      <a:cubicBezTo>
                        <a:pt x="1639" y="2066"/>
                        <a:pt x="1481" y="1908"/>
                        <a:pt x="1481" y="1719"/>
                      </a:cubicBezTo>
                      <a:lnTo>
                        <a:pt x="1481" y="1184"/>
                      </a:lnTo>
                      <a:lnTo>
                        <a:pt x="1576" y="1278"/>
                      </a:lnTo>
                      <a:cubicBezTo>
                        <a:pt x="1639" y="1341"/>
                        <a:pt x="1733" y="1373"/>
                        <a:pt x="1824" y="1373"/>
                      </a:cubicBezTo>
                      <a:cubicBezTo>
                        <a:pt x="1914" y="1373"/>
                        <a:pt x="2001" y="1341"/>
                        <a:pt x="2048" y="1278"/>
                      </a:cubicBezTo>
                      <a:cubicBezTo>
                        <a:pt x="2174" y="1184"/>
                        <a:pt x="2174" y="931"/>
                        <a:pt x="2048" y="805"/>
                      </a:cubicBezTo>
                      <a:lnTo>
                        <a:pt x="1355" y="112"/>
                      </a:lnTo>
                      <a:cubicBezTo>
                        <a:pt x="1292" y="81"/>
                        <a:pt x="1261" y="81"/>
                        <a:pt x="1229" y="18"/>
                      </a:cubicBezTo>
                      <a:cubicBezTo>
                        <a:pt x="1187" y="7"/>
                        <a:pt x="1142" y="0"/>
                        <a:pt x="10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03" name="Google Shape;9556;p73">
                  <a:extLst>
                    <a:ext uri="{FF2B5EF4-FFF2-40B4-BE49-F238E27FC236}">
                      <a16:creationId xmlns:a16="http://schemas.microsoft.com/office/drawing/2014/main" id="{705C5DA9-57CB-7438-06CB-7F6F25C9F8B3}"/>
                    </a:ext>
                  </a:extLst>
                </p:cNvPr>
                <p:cNvSpPr/>
                <p:nvPr/>
              </p:nvSpPr>
              <p:spPr>
                <a:xfrm>
                  <a:off x="2219775" y="3375350"/>
                  <a:ext cx="89025" cy="8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0" h="3435" extrusionOk="0">
                      <a:moveTo>
                        <a:pt x="1796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cubicBezTo>
                        <a:pt x="0" y="2647"/>
                        <a:pt x="788" y="3434"/>
                        <a:pt x="1796" y="3434"/>
                      </a:cubicBezTo>
                      <a:cubicBezTo>
                        <a:pt x="2741" y="3434"/>
                        <a:pt x="3561" y="2647"/>
                        <a:pt x="3561" y="1733"/>
                      </a:cubicBezTo>
                      <a:cubicBezTo>
                        <a:pt x="3561" y="788"/>
                        <a:pt x="2773" y="0"/>
                        <a:pt x="17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04" name="Google Shape;9557;p73">
                  <a:extLst>
                    <a:ext uri="{FF2B5EF4-FFF2-40B4-BE49-F238E27FC236}">
                      <a16:creationId xmlns:a16="http://schemas.microsoft.com/office/drawing/2014/main" id="{511B9B3F-D012-85DD-8BA2-C76E50786426}"/>
                    </a:ext>
                  </a:extLst>
                </p:cNvPr>
                <p:cNvSpPr/>
                <p:nvPr/>
              </p:nvSpPr>
              <p:spPr>
                <a:xfrm>
                  <a:off x="2037825" y="3339125"/>
                  <a:ext cx="138650" cy="8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6" h="3529" extrusionOk="0">
                      <a:moveTo>
                        <a:pt x="1072" y="0"/>
                      </a:moveTo>
                      <a:cubicBezTo>
                        <a:pt x="442" y="536"/>
                        <a:pt x="32" y="1292"/>
                        <a:pt x="32" y="2143"/>
                      </a:cubicBezTo>
                      <a:lnTo>
                        <a:pt x="32" y="3182"/>
                      </a:lnTo>
                      <a:cubicBezTo>
                        <a:pt x="1" y="3371"/>
                        <a:pt x="158" y="3529"/>
                        <a:pt x="347" y="3529"/>
                      </a:cubicBezTo>
                      <a:lnTo>
                        <a:pt x="5199" y="3529"/>
                      </a:lnTo>
                      <a:cubicBezTo>
                        <a:pt x="5388" y="3529"/>
                        <a:pt x="5546" y="3371"/>
                        <a:pt x="5546" y="3182"/>
                      </a:cubicBezTo>
                      <a:lnTo>
                        <a:pt x="5546" y="2143"/>
                      </a:lnTo>
                      <a:cubicBezTo>
                        <a:pt x="5546" y="1292"/>
                        <a:pt x="5168" y="536"/>
                        <a:pt x="4538" y="0"/>
                      </a:cubicBezTo>
                      <a:cubicBezTo>
                        <a:pt x="4096" y="473"/>
                        <a:pt x="3466" y="756"/>
                        <a:pt x="2805" y="756"/>
                      </a:cubicBezTo>
                      <a:cubicBezTo>
                        <a:pt x="2143" y="756"/>
                        <a:pt x="1513" y="504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105" name="Google Shape;9558;p73">
                  <a:extLst>
                    <a:ext uri="{FF2B5EF4-FFF2-40B4-BE49-F238E27FC236}">
                      <a16:creationId xmlns:a16="http://schemas.microsoft.com/office/drawing/2014/main" id="{E676B30D-7A2B-9F17-F856-E8454C05B741}"/>
                    </a:ext>
                  </a:extLst>
                </p:cNvPr>
                <p:cNvSpPr/>
                <p:nvPr/>
              </p:nvSpPr>
              <p:spPr>
                <a:xfrm>
                  <a:off x="2193775" y="3460400"/>
                  <a:ext cx="140225" cy="8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9" h="3593" extrusionOk="0">
                      <a:moveTo>
                        <a:pt x="1009" y="1"/>
                      </a:moveTo>
                      <a:cubicBezTo>
                        <a:pt x="379" y="537"/>
                        <a:pt x="1" y="1261"/>
                        <a:pt x="1" y="2143"/>
                      </a:cubicBezTo>
                      <a:lnTo>
                        <a:pt x="1" y="3246"/>
                      </a:lnTo>
                      <a:cubicBezTo>
                        <a:pt x="1" y="3435"/>
                        <a:pt x="158" y="3592"/>
                        <a:pt x="347" y="3592"/>
                      </a:cubicBezTo>
                      <a:lnTo>
                        <a:pt x="5262" y="3592"/>
                      </a:lnTo>
                      <a:cubicBezTo>
                        <a:pt x="5451" y="3592"/>
                        <a:pt x="5609" y="3435"/>
                        <a:pt x="5609" y="3246"/>
                      </a:cubicBezTo>
                      <a:lnTo>
                        <a:pt x="5609" y="2143"/>
                      </a:lnTo>
                      <a:cubicBezTo>
                        <a:pt x="5577" y="1261"/>
                        <a:pt x="5199" y="537"/>
                        <a:pt x="4569" y="1"/>
                      </a:cubicBezTo>
                      <a:cubicBezTo>
                        <a:pt x="4128" y="474"/>
                        <a:pt x="3498" y="757"/>
                        <a:pt x="2773" y="757"/>
                      </a:cubicBezTo>
                      <a:cubicBezTo>
                        <a:pt x="2080" y="757"/>
                        <a:pt x="1450" y="474"/>
                        <a:pt x="100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46" name="Google Shape;9559;p73">
                <a:extLst>
                  <a:ext uri="{FF2B5EF4-FFF2-40B4-BE49-F238E27FC236}">
                    <a16:creationId xmlns:a16="http://schemas.microsoft.com/office/drawing/2014/main" id="{9D851B88-0113-C46B-050C-9BD211224129}"/>
                  </a:ext>
                </a:extLst>
              </p:cNvPr>
              <p:cNvGrpSpPr/>
              <p:nvPr/>
            </p:nvGrpSpPr>
            <p:grpSpPr>
              <a:xfrm>
                <a:off x="3300297" y="4378750"/>
                <a:ext cx="505937" cy="498964"/>
                <a:chOff x="2034675" y="3617925"/>
                <a:chExt cx="299325" cy="295200"/>
              </a:xfrm>
              <a:grpFill/>
            </p:grpSpPr>
            <p:sp>
              <p:nvSpPr>
                <p:cNvPr id="95" name="Google Shape;9560;p73">
                  <a:extLst>
                    <a:ext uri="{FF2B5EF4-FFF2-40B4-BE49-F238E27FC236}">
                      <a16:creationId xmlns:a16="http://schemas.microsoft.com/office/drawing/2014/main" id="{296DDAC8-89DC-93C2-45E2-8EFBBE39E364}"/>
                    </a:ext>
                  </a:extLst>
                </p:cNvPr>
                <p:cNvSpPr/>
                <p:nvPr/>
              </p:nvSpPr>
              <p:spPr>
                <a:xfrm>
                  <a:off x="2195350" y="3721900"/>
                  <a:ext cx="69350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1356" extrusionOk="0">
                      <a:moveTo>
                        <a:pt x="1387" y="1"/>
                      </a:moveTo>
                      <a:cubicBezTo>
                        <a:pt x="631" y="1"/>
                        <a:pt x="1" y="631"/>
                        <a:pt x="1" y="1355"/>
                      </a:cubicBezTo>
                      <a:lnTo>
                        <a:pt x="2773" y="1355"/>
                      </a:lnTo>
                      <a:cubicBezTo>
                        <a:pt x="2773" y="599"/>
                        <a:pt x="2143" y="1"/>
                        <a:pt x="13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96" name="Google Shape;9561;p73">
                  <a:extLst>
                    <a:ext uri="{FF2B5EF4-FFF2-40B4-BE49-F238E27FC236}">
                      <a16:creationId xmlns:a16="http://schemas.microsoft.com/office/drawing/2014/main" id="{85566A50-6DDB-2B30-FE59-A0D17D75AE42}"/>
                    </a:ext>
                  </a:extLst>
                </p:cNvPr>
                <p:cNvSpPr/>
                <p:nvPr/>
              </p:nvSpPr>
              <p:spPr>
                <a:xfrm>
                  <a:off x="2211900" y="3669125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725" y="1"/>
                      </a:moveTo>
                      <a:cubicBezTo>
                        <a:pt x="315" y="1"/>
                        <a:pt x="0" y="316"/>
                        <a:pt x="0" y="725"/>
                      </a:cubicBezTo>
                      <a:cubicBezTo>
                        <a:pt x="0" y="1103"/>
                        <a:pt x="315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97" name="Google Shape;9562;p73">
                  <a:extLst>
                    <a:ext uri="{FF2B5EF4-FFF2-40B4-BE49-F238E27FC236}">
                      <a16:creationId xmlns:a16="http://schemas.microsoft.com/office/drawing/2014/main" id="{24447BB0-3638-A00A-66EC-083EB0FCB661}"/>
                    </a:ext>
                  </a:extLst>
                </p:cNvPr>
                <p:cNvSpPr/>
                <p:nvPr/>
              </p:nvSpPr>
              <p:spPr>
                <a:xfrm>
                  <a:off x="2125250" y="3617925"/>
                  <a:ext cx="208750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0" h="8350" extrusionOk="0">
                      <a:moveTo>
                        <a:pt x="4128" y="1387"/>
                      </a:moveTo>
                      <a:cubicBezTo>
                        <a:pt x="4884" y="1387"/>
                        <a:pt x="5514" y="2017"/>
                        <a:pt x="5514" y="2773"/>
                      </a:cubicBezTo>
                      <a:cubicBezTo>
                        <a:pt x="5514" y="3120"/>
                        <a:pt x="5357" y="3466"/>
                        <a:pt x="5136" y="3718"/>
                      </a:cubicBezTo>
                      <a:cubicBezTo>
                        <a:pt x="5766" y="4065"/>
                        <a:pt x="6176" y="4727"/>
                        <a:pt x="6176" y="5514"/>
                      </a:cubicBezTo>
                      <a:lnTo>
                        <a:pt x="6176" y="5892"/>
                      </a:lnTo>
                      <a:lnTo>
                        <a:pt x="6270" y="5892"/>
                      </a:lnTo>
                      <a:cubicBezTo>
                        <a:pt x="6270" y="6081"/>
                        <a:pt x="6113" y="6239"/>
                        <a:pt x="5924" y="6239"/>
                      </a:cubicBezTo>
                      <a:lnTo>
                        <a:pt x="2458" y="6239"/>
                      </a:lnTo>
                      <a:cubicBezTo>
                        <a:pt x="2238" y="6239"/>
                        <a:pt x="2080" y="6081"/>
                        <a:pt x="2080" y="5892"/>
                      </a:cubicBezTo>
                      <a:lnTo>
                        <a:pt x="2080" y="5514"/>
                      </a:lnTo>
                      <a:cubicBezTo>
                        <a:pt x="2080" y="4727"/>
                        <a:pt x="2521" y="4065"/>
                        <a:pt x="3151" y="3718"/>
                      </a:cubicBezTo>
                      <a:cubicBezTo>
                        <a:pt x="2931" y="3466"/>
                        <a:pt x="2773" y="3120"/>
                        <a:pt x="2773" y="2773"/>
                      </a:cubicBezTo>
                      <a:cubicBezTo>
                        <a:pt x="2773" y="2017"/>
                        <a:pt x="3403" y="1387"/>
                        <a:pt x="4128" y="1387"/>
                      </a:cubicBezTo>
                      <a:close/>
                      <a:moveTo>
                        <a:pt x="4191" y="1"/>
                      </a:moveTo>
                      <a:cubicBezTo>
                        <a:pt x="1891" y="1"/>
                        <a:pt x="1" y="1860"/>
                        <a:pt x="1" y="4191"/>
                      </a:cubicBezTo>
                      <a:cubicBezTo>
                        <a:pt x="1" y="6522"/>
                        <a:pt x="1860" y="8350"/>
                        <a:pt x="4191" y="8350"/>
                      </a:cubicBezTo>
                      <a:cubicBezTo>
                        <a:pt x="6459" y="8350"/>
                        <a:pt x="8350" y="6522"/>
                        <a:pt x="8350" y="4191"/>
                      </a:cubicBezTo>
                      <a:cubicBezTo>
                        <a:pt x="8350" y="1860"/>
                        <a:pt x="6459" y="1"/>
                        <a:pt x="41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98" name="Google Shape;9563;p73">
                  <a:extLst>
                    <a:ext uri="{FF2B5EF4-FFF2-40B4-BE49-F238E27FC236}">
                      <a16:creationId xmlns:a16="http://schemas.microsoft.com/office/drawing/2014/main" id="{FE3B14A2-EB36-48BB-3E8E-34C09227AE2C}"/>
                    </a:ext>
                  </a:extLst>
                </p:cNvPr>
                <p:cNvSpPr/>
                <p:nvPr/>
              </p:nvSpPr>
              <p:spPr>
                <a:xfrm>
                  <a:off x="2107150" y="3771525"/>
                  <a:ext cx="73275" cy="7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" h="2899" extrusionOk="0">
                      <a:moveTo>
                        <a:pt x="504" y="0"/>
                      </a:moveTo>
                      <a:lnTo>
                        <a:pt x="378" y="126"/>
                      </a:lnTo>
                      <a:cubicBezTo>
                        <a:pt x="0" y="536"/>
                        <a:pt x="0" y="1198"/>
                        <a:pt x="378" y="1576"/>
                      </a:cubicBezTo>
                      <a:lnTo>
                        <a:pt x="1355" y="2584"/>
                      </a:lnTo>
                      <a:cubicBezTo>
                        <a:pt x="1576" y="2773"/>
                        <a:pt x="1828" y="2899"/>
                        <a:pt x="2111" y="2899"/>
                      </a:cubicBezTo>
                      <a:cubicBezTo>
                        <a:pt x="2395" y="2899"/>
                        <a:pt x="2678" y="2773"/>
                        <a:pt x="2867" y="2584"/>
                      </a:cubicBezTo>
                      <a:lnTo>
                        <a:pt x="2930" y="2458"/>
                      </a:lnTo>
                      <a:cubicBezTo>
                        <a:pt x="1828" y="1985"/>
                        <a:pt x="977" y="1071"/>
                        <a:pt x="5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99" name="Google Shape;9564;p73">
                  <a:extLst>
                    <a:ext uri="{FF2B5EF4-FFF2-40B4-BE49-F238E27FC236}">
                      <a16:creationId xmlns:a16="http://schemas.microsoft.com/office/drawing/2014/main" id="{99AA6D80-8EE4-8495-010E-5939BE3EB389}"/>
                    </a:ext>
                  </a:extLst>
                </p:cNvPr>
                <p:cNvSpPr/>
                <p:nvPr/>
              </p:nvSpPr>
              <p:spPr>
                <a:xfrm>
                  <a:off x="2034675" y="3816425"/>
                  <a:ext cx="100050" cy="9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2" h="3867" extrusionOk="0">
                      <a:moveTo>
                        <a:pt x="2521" y="0"/>
                      </a:moveTo>
                      <a:lnTo>
                        <a:pt x="410" y="2111"/>
                      </a:lnTo>
                      <a:cubicBezTo>
                        <a:pt x="1" y="2520"/>
                        <a:pt x="1" y="3182"/>
                        <a:pt x="410" y="3560"/>
                      </a:cubicBezTo>
                      <a:cubicBezTo>
                        <a:pt x="599" y="3765"/>
                        <a:pt x="867" y="3867"/>
                        <a:pt x="1135" y="3867"/>
                      </a:cubicBezTo>
                      <a:cubicBezTo>
                        <a:pt x="1403" y="3867"/>
                        <a:pt x="1671" y="3765"/>
                        <a:pt x="1860" y="3560"/>
                      </a:cubicBezTo>
                      <a:lnTo>
                        <a:pt x="4002" y="1449"/>
                      </a:lnTo>
                      <a:cubicBezTo>
                        <a:pt x="3907" y="1418"/>
                        <a:pt x="3844" y="1323"/>
                        <a:pt x="3750" y="1260"/>
                      </a:cubicBezTo>
                      <a:lnTo>
                        <a:pt x="2773" y="252"/>
                      </a:lnTo>
                      <a:cubicBezTo>
                        <a:pt x="2679" y="189"/>
                        <a:pt x="2616" y="95"/>
                        <a:pt x="252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47" name="Google Shape;9565;p73">
                <a:extLst>
                  <a:ext uri="{FF2B5EF4-FFF2-40B4-BE49-F238E27FC236}">
                    <a16:creationId xmlns:a16="http://schemas.microsoft.com/office/drawing/2014/main" id="{4C1E7A75-255D-9B54-AE38-500713D1E782}"/>
                  </a:ext>
                </a:extLst>
              </p:cNvPr>
              <p:cNvGrpSpPr/>
              <p:nvPr/>
            </p:nvGrpSpPr>
            <p:grpSpPr>
              <a:xfrm>
                <a:off x="3302959" y="4985321"/>
                <a:ext cx="500612" cy="499261"/>
                <a:chOff x="2037825" y="3981825"/>
                <a:chExt cx="296175" cy="295375"/>
              </a:xfrm>
              <a:grpFill/>
            </p:grpSpPr>
            <p:sp>
              <p:nvSpPr>
                <p:cNvPr id="92" name="Google Shape;9566;p73">
                  <a:extLst>
                    <a:ext uri="{FF2B5EF4-FFF2-40B4-BE49-F238E27FC236}">
                      <a16:creationId xmlns:a16="http://schemas.microsoft.com/office/drawing/2014/main" id="{811A51D0-968F-0C11-4FCD-345CE564CE9D}"/>
                    </a:ext>
                  </a:extLst>
                </p:cNvPr>
                <p:cNvSpPr/>
                <p:nvPr/>
              </p:nvSpPr>
              <p:spPr>
                <a:xfrm>
                  <a:off x="2072500" y="4085775"/>
                  <a:ext cx="8822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" h="3467" extrusionOk="0">
                      <a:moveTo>
                        <a:pt x="1764" y="1"/>
                      </a:moveTo>
                      <a:cubicBezTo>
                        <a:pt x="819" y="1"/>
                        <a:pt x="0" y="788"/>
                        <a:pt x="0" y="1734"/>
                      </a:cubicBezTo>
                      <a:cubicBezTo>
                        <a:pt x="0" y="2679"/>
                        <a:pt x="819" y="3466"/>
                        <a:pt x="1764" y="3466"/>
                      </a:cubicBezTo>
                      <a:cubicBezTo>
                        <a:pt x="2709" y="3466"/>
                        <a:pt x="3529" y="2679"/>
                        <a:pt x="3529" y="1734"/>
                      </a:cubicBezTo>
                      <a:cubicBezTo>
                        <a:pt x="3529" y="788"/>
                        <a:pt x="2741" y="1"/>
                        <a:pt x="176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93" name="Google Shape;9567;p73">
                  <a:extLst>
                    <a:ext uri="{FF2B5EF4-FFF2-40B4-BE49-F238E27FC236}">
                      <a16:creationId xmlns:a16="http://schemas.microsoft.com/office/drawing/2014/main" id="{16DF386D-918A-A125-9E28-983D82E63836}"/>
                    </a:ext>
                  </a:extLst>
                </p:cNvPr>
                <p:cNvSpPr/>
                <p:nvPr/>
              </p:nvSpPr>
              <p:spPr>
                <a:xfrm>
                  <a:off x="2176450" y="3981825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51" y="1733"/>
                      </a:moveTo>
                      <a:cubicBezTo>
                        <a:pt x="3372" y="1733"/>
                        <a:pt x="3529" y="1890"/>
                        <a:pt x="3529" y="2079"/>
                      </a:cubicBezTo>
                      <a:cubicBezTo>
                        <a:pt x="3529" y="2268"/>
                        <a:pt x="3372" y="2426"/>
                        <a:pt x="3151" y="2426"/>
                      </a:cubicBezTo>
                      <a:cubicBezTo>
                        <a:pt x="2962" y="2426"/>
                        <a:pt x="2805" y="2268"/>
                        <a:pt x="2805" y="2079"/>
                      </a:cubicBezTo>
                      <a:cubicBezTo>
                        <a:pt x="2805" y="1890"/>
                        <a:pt x="2962" y="1733"/>
                        <a:pt x="3151" y="1733"/>
                      </a:cubicBezTo>
                      <a:close/>
                      <a:moveTo>
                        <a:pt x="3151" y="2773"/>
                      </a:moveTo>
                      <a:cubicBezTo>
                        <a:pt x="3372" y="2773"/>
                        <a:pt x="3529" y="2930"/>
                        <a:pt x="3529" y="3151"/>
                      </a:cubicBezTo>
                      <a:lnTo>
                        <a:pt x="3529" y="4505"/>
                      </a:lnTo>
                      <a:cubicBezTo>
                        <a:pt x="3529" y="4726"/>
                        <a:pt x="3372" y="4883"/>
                        <a:pt x="3151" y="4883"/>
                      </a:cubicBezTo>
                      <a:cubicBezTo>
                        <a:pt x="2962" y="4883"/>
                        <a:pt x="2805" y="4726"/>
                        <a:pt x="2805" y="4505"/>
                      </a:cubicBezTo>
                      <a:lnTo>
                        <a:pt x="2805" y="3151"/>
                      </a:lnTo>
                      <a:cubicBezTo>
                        <a:pt x="2805" y="2930"/>
                        <a:pt x="2962" y="2773"/>
                        <a:pt x="3151" y="2773"/>
                      </a:cubicBezTo>
                      <a:close/>
                      <a:moveTo>
                        <a:pt x="3151" y="0"/>
                      </a:moveTo>
                      <a:cubicBezTo>
                        <a:pt x="1418" y="0"/>
                        <a:pt x="64" y="1418"/>
                        <a:pt x="64" y="3088"/>
                      </a:cubicBezTo>
                      <a:cubicBezTo>
                        <a:pt x="64" y="3655"/>
                        <a:pt x="158" y="4159"/>
                        <a:pt x="442" y="4631"/>
                      </a:cubicBezTo>
                      <a:lnTo>
                        <a:pt x="64" y="5765"/>
                      </a:lnTo>
                      <a:cubicBezTo>
                        <a:pt x="1" y="5892"/>
                        <a:pt x="64" y="6018"/>
                        <a:pt x="127" y="6112"/>
                      </a:cubicBezTo>
                      <a:cubicBezTo>
                        <a:pt x="190" y="6207"/>
                        <a:pt x="379" y="6238"/>
                        <a:pt x="473" y="6238"/>
                      </a:cubicBezTo>
                      <a:lnTo>
                        <a:pt x="1796" y="5923"/>
                      </a:lnTo>
                      <a:cubicBezTo>
                        <a:pt x="2206" y="6175"/>
                        <a:pt x="2679" y="6238"/>
                        <a:pt x="3214" y="6238"/>
                      </a:cubicBezTo>
                      <a:cubicBezTo>
                        <a:pt x="4947" y="6238"/>
                        <a:pt x="6302" y="4820"/>
                        <a:pt x="6302" y="3119"/>
                      </a:cubicBezTo>
                      <a:cubicBezTo>
                        <a:pt x="6270" y="1418"/>
                        <a:pt x="4884" y="0"/>
                        <a:pt x="315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94" name="Google Shape;9568;p73">
                  <a:extLst>
                    <a:ext uri="{FF2B5EF4-FFF2-40B4-BE49-F238E27FC236}">
                      <a16:creationId xmlns:a16="http://schemas.microsoft.com/office/drawing/2014/main" id="{4ECB14D9-A914-55D4-4949-4794349741E0}"/>
                    </a:ext>
                  </a:extLst>
                </p:cNvPr>
                <p:cNvSpPr/>
                <p:nvPr/>
              </p:nvSpPr>
              <p:spPr>
                <a:xfrm>
                  <a:off x="2037825" y="4168475"/>
                  <a:ext cx="157550" cy="10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4349" extrusionOk="0">
                      <a:moveTo>
                        <a:pt x="1356" y="1"/>
                      </a:moveTo>
                      <a:cubicBezTo>
                        <a:pt x="568" y="568"/>
                        <a:pt x="1" y="1513"/>
                        <a:pt x="1" y="2553"/>
                      </a:cubicBezTo>
                      <a:lnTo>
                        <a:pt x="1" y="3970"/>
                      </a:lnTo>
                      <a:cubicBezTo>
                        <a:pt x="1" y="4222"/>
                        <a:pt x="158" y="4348"/>
                        <a:pt x="347" y="4348"/>
                      </a:cubicBezTo>
                      <a:lnTo>
                        <a:pt x="5955" y="4348"/>
                      </a:lnTo>
                      <a:cubicBezTo>
                        <a:pt x="6144" y="4348"/>
                        <a:pt x="6302" y="4191"/>
                        <a:pt x="6302" y="3970"/>
                      </a:cubicBezTo>
                      <a:lnTo>
                        <a:pt x="6302" y="2553"/>
                      </a:lnTo>
                      <a:cubicBezTo>
                        <a:pt x="6302" y="1513"/>
                        <a:pt x="5798" y="599"/>
                        <a:pt x="4947" y="1"/>
                      </a:cubicBezTo>
                      <a:cubicBezTo>
                        <a:pt x="4538" y="505"/>
                        <a:pt x="3844" y="820"/>
                        <a:pt x="3151" y="820"/>
                      </a:cubicBezTo>
                      <a:cubicBezTo>
                        <a:pt x="2427" y="820"/>
                        <a:pt x="1765" y="505"/>
                        <a:pt x="13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48" name="Google Shape;9569;p73">
                <a:extLst>
                  <a:ext uri="{FF2B5EF4-FFF2-40B4-BE49-F238E27FC236}">
                    <a16:creationId xmlns:a16="http://schemas.microsoft.com/office/drawing/2014/main" id="{7018CE3E-F699-25F1-24C0-A5C037B2C435}"/>
                  </a:ext>
                </a:extLst>
              </p:cNvPr>
              <p:cNvGrpSpPr/>
              <p:nvPr/>
            </p:nvGrpSpPr>
            <p:grpSpPr>
              <a:xfrm>
                <a:off x="6475073" y="3793814"/>
                <a:ext cx="500612" cy="408748"/>
                <a:chOff x="3860400" y="3254050"/>
                <a:chExt cx="296175" cy="241825"/>
              </a:xfrm>
              <a:grpFill/>
            </p:grpSpPr>
            <p:sp>
              <p:nvSpPr>
                <p:cNvPr id="85" name="Google Shape;9570;p73">
                  <a:extLst>
                    <a:ext uri="{FF2B5EF4-FFF2-40B4-BE49-F238E27FC236}">
                      <a16:creationId xmlns:a16="http://schemas.microsoft.com/office/drawing/2014/main" id="{3E4C58BD-FEBC-4473-6616-9E79987ACEBC}"/>
                    </a:ext>
                  </a:extLst>
                </p:cNvPr>
                <p:cNvSpPr/>
                <p:nvPr/>
              </p:nvSpPr>
              <p:spPr>
                <a:xfrm>
                  <a:off x="4112425" y="3358025"/>
                  <a:ext cx="441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6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419" y="725"/>
                      </a:lnTo>
                      <a:cubicBezTo>
                        <a:pt x="1608" y="725"/>
                        <a:pt x="1765" y="567"/>
                        <a:pt x="1765" y="378"/>
                      </a:cubicBezTo>
                      <a:cubicBezTo>
                        <a:pt x="1734" y="158"/>
                        <a:pt x="1608" y="0"/>
                        <a:pt x="14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86" name="Google Shape;9571;p73">
                  <a:extLst>
                    <a:ext uri="{FF2B5EF4-FFF2-40B4-BE49-F238E27FC236}">
                      <a16:creationId xmlns:a16="http://schemas.microsoft.com/office/drawing/2014/main" id="{BB3C3642-D3AE-D16C-EE15-C65545817EE6}"/>
                    </a:ext>
                  </a:extLst>
                </p:cNvPr>
                <p:cNvSpPr/>
                <p:nvPr/>
              </p:nvSpPr>
              <p:spPr>
                <a:xfrm>
                  <a:off x="4102200" y="3393475"/>
                  <a:ext cx="37050" cy="3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" h="1355" extrusionOk="0">
                      <a:moveTo>
                        <a:pt x="394" y="0"/>
                      </a:moveTo>
                      <a:cubicBezTo>
                        <a:pt x="308" y="0"/>
                        <a:pt x="221" y="32"/>
                        <a:pt x="158" y="95"/>
                      </a:cubicBezTo>
                      <a:cubicBezTo>
                        <a:pt x="0" y="221"/>
                        <a:pt x="0" y="410"/>
                        <a:pt x="158" y="567"/>
                      </a:cubicBezTo>
                      <a:lnTo>
                        <a:pt x="882" y="1260"/>
                      </a:lnTo>
                      <a:cubicBezTo>
                        <a:pt x="945" y="1323"/>
                        <a:pt x="1032" y="1355"/>
                        <a:pt x="1119" y="1355"/>
                      </a:cubicBezTo>
                      <a:cubicBezTo>
                        <a:pt x="1205" y="1355"/>
                        <a:pt x="1292" y="1323"/>
                        <a:pt x="1355" y="1260"/>
                      </a:cubicBezTo>
                      <a:cubicBezTo>
                        <a:pt x="1481" y="1134"/>
                        <a:pt x="1481" y="914"/>
                        <a:pt x="1355" y="788"/>
                      </a:cubicBezTo>
                      <a:lnTo>
                        <a:pt x="630" y="95"/>
                      </a:lnTo>
                      <a:cubicBezTo>
                        <a:pt x="567" y="32"/>
                        <a:pt x="481" y="0"/>
                        <a:pt x="3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87" name="Google Shape;9572;p73">
                  <a:extLst>
                    <a:ext uri="{FF2B5EF4-FFF2-40B4-BE49-F238E27FC236}">
                      <a16:creationId xmlns:a16="http://schemas.microsoft.com/office/drawing/2014/main" id="{A8178FF0-DC1B-3088-4B6C-A0C6053E0525}"/>
                    </a:ext>
                  </a:extLst>
                </p:cNvPr>
                <p:cNvSpPr/>
                <p:nvPr/>
              </p:nvSpPr>
              <p:spPr>
                <a:xfrm>
                  <a:off x="4103775" y="3306025"/>
                  <a:ext cx="35475" cy="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80" extrusionOk="0">
                      <a:moveTo>
                        <a:pt x="1056" y="1"/>
                      </a:moveTo>
                      <a:cubicBezTo>
                        <a:pt x="969" y="1"/>
                        <a:pt x="882" y="32"/>
                        <a:pt x="819" y="96"/>
                      </a:cubicBezTo>
                      <a:lnTo>
                        <a:pt x="95" y="789"/>
                      </a:lnTo>
                      <a:cubicBezTo>
                        <a:pt x="0" y="915"/>
                        <a:pt x="0" y="1135"/>
                        <a:pt x="95" y="1261"/>
                      </a:cubicBezTo>
                      <a:cubicBezTo>
                        <a:pt x="158" y="1340"/>
                        <a:pt x="252" y="1379"/>
                        <a:pt x="343" y="1379"/>
                      </a:cubicBezTo>
                      <a:cubicBezTo>
                        <a:pt x="434" y="1379"/>
                        <a:pt x="520" y="1340"/>
                        <a:pt x="567" y="1261"/>
                      </a:cubicBezTo>
                      <a:lnTo>
                        <a:pt x="1292" y="568"/>
                      </a:lnTo>
                      <a:cubicBezTo>
                        <a:pt x="1418" y="442"/>
                        <a:pt x="1418" y="190"/>
                        <a:pt x="1292" y="96"/>
                      </a:cubicBezTo>
                      <a:cubicBezTo>
                        <a:pt x="1229" y="32"/>
                        <a:pt x="1142" y="1"/>
                        <a:pt x="10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88" name="Google Shape;9573;p73">
                  <a:extLst>
                    <a:ext uri="{FF2B5EF4-FFF2-40B4-BE49-F238E27FC236}">
                      <a16:creationId xmlns:a16="http://schemas.microsoft.com/office/drawing/2014/main" id="{AE27B9DF-5657-3E0E-377F-FE8B06883FBE}"/>
                    </a:ext>
                  </a:extLst>
                </p:cNvPr>
                <p:cNvSpPr/>
                <p:nvPr/>
              </p:nvSpPr>
              <p:spPr>
                <a:xfrm>
                  <a:off x="3860400" y="3306025"/>
                  <a:ext cx="105550" cy="10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2" h="4192" extrusionOk="0">
                      <a:moveTo>
                        <a:pt x="2489" y="1"/>
                      </a:moveTo>
                      <a:cubicBezTo>
                        <a:pt x="2048" y="1"/>
                        <a:pt x="1639" y="285"/>
                        <a:pt x="1481" y="726"/>
                      </a:cubicBezTo>
                      <a:lnTo>
                        <a:pt x="1418" y="726"/>
                      </a:lnTo>
                      <a:cubicBezTo>
                        <a:pt x="662" y="726"/>
                        <a:pt x="0" y="1356"/>
                        <a:pt x="0" y="2080"/>
                      </a:cubicBezTo>
                      <a:cubicBezTo>
                        <a:pt x="0" y="2836"/>
                        <a:pt x="630" y="3467"/>
                        <a:pt x="1418" y="3467"/>
                      </a:cubicBezTo>
                      <a:lnTo>
                        <a:pt x="1481" y="3467"/>
                      </a:lnTo>
                      <a:cubicBezTo>
                        <a:pt x="1639" y="3845"/>
                        <a:pt x="2017" y="4191"/>
                        <a:pt x="2489" y="4191"/>
                      </a:cubicBezTo>
                      <a:lnTo>
                        <a:pt x="4222" y="4191"/>
                      </a:lnTo>
                      <a:lnTo>
                        <a:pt x="4222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89" name="Google Shape;9574;p73">
                  <a:extLst>
                    <a:ext uri="{FF2B5EF4-FFF2-40B4-BE49-F238E27FC236}">
                      <a16:creationId xmlns:a16="http://schemas.microsoft.com/office/drawing/2014/main" id="{6943572C-15ED-9CE9-93FC-4256A02BBC9E}"/>
                    </a:ext>
                  </a:extLst>
                </p:cNvPr>
                <p:cNvSpPr/>
                <p:nvPr/>
              </p:nvSpPr>
              <p:spPr>
                <a:xfrm>
                  <a:off x="4050225" y="3254050"/>
                  <a:ext cx="35450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8350" extrusionOk="0">
                      <a:moveTo>
                        <a:pt x="725" y="1"/>
                      </a:moveTo>
                      <a:cubicBezTo>
                        <a:pt x="315" y="1"/>
                        <a:pt x="0" y="316"/>
                        <a:pt x="0" y="694"/>
                      </a:cubicBezTo>
                      <a:lnTo>
                        <a:pt x="0" y="7625"/>
                      </a:lnTo>
                      <a:cubicBezTo>
                        <a:pt x="0" y="8034"/>
                        <a:pt x="315" y="8349"/>
                        <a:pt x="725" y="8349"/>
                      </a:cubicBezTo>
                      <a:cubicBezTo>
                        <a:pt x="1134" y="8286"/>
                        <a:pt x="1418" y="8003"/>
                        <a:pt x="1418" y="7625"/>
                      </a:cubicBezTo>
                      <a:lnTo>
                        <a:pt x="1418" y="694"/>
                      </a:ln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90" name="Google Shape;9575;p73">
                  <a:extLst>
                    <a:ext uri="{FF2B5EF4-FFF2-40B4-BE49-F238E27FC236}">
                      <a16:creationId xmlns:a16="http://schemas.microsoft.com/office/drawing/2014/main" id="{AEEBA4FA-7974-532A-230D-D2FD5DAA4577}"/>
                    </a:ext>
                  </a:extLst>
                </p:cNvPr>
                <p:cNvSpPr/>
                <p:nvPr/>
              </p:nvSpPr>
              <p:spPr>
                <a:xfrm>
                  <a:off x="3912375" y="3426550"/>
                  <a:ext cx="5122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773" extrusionOk="0">
                      <a:moveTo>
                        <a:pt x="1" y="0"/>
                      </a:moveTo>
                      <a:lnTo>
                        <a:pt x="1" y="1764"/>
                      </a:lnTo>
                      <a:cubicBezTo>
                        <a:pt x="1" y="2363"/>
                        <a:pt x="473" y="2773"/>
                        <a:pt x="1040" y="2773"/>
                      </a:cubicBezTo>
                      <a:cubicBezTo>
                        <a:pt x="1607" y="2773"/>
                        <a:pt x="2048" y="2300"/>
                        <a:pt x="2048" y="1764"/>
                      </a:cubicBezTo>
                      <a:lnTo>
                        <a:pt x="2048" y="32"/>
                      </a:lnTo>
                      <a:lnTo>
                        <a:pt x="316" y="32"/>
                      </a:lnTo>
                      <a:cubicBezTo>
                        <a:pt x="253" y="32"/>
                        <a:pt x="127" y="32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91" name="Google Shape;9576;p73">
                  <a:extLst>
                    <a:ext uri="{FF2B5EF4-FFF2-40B4-BE49-F238E27FC236}">
                      <a16:creationId xmlns:a16="http://schemas.microsoft.com/office/drawing/2014/main" id="{E58CC368-7167-DA3B-EDEE-3BEB70A4C99D}"/>
                    </a:ext>
                  </a:extLst>
                </p:cNvPr>
                <p:cNvSpPr/>
                <p:nvPr/>
              </p:nvSpPr>
              <p:spPr>
                <a:xfrm>
                  <a:off x="3982475" y="3275325"/>
                  <a:ext cx="52000" cy="16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6554" extrusionOk="0">
                      <a:moveTo>
                        <a:pt x="2080" y="0"/>
                      </a:moveTo>
                      <a:lnTo>
                        <a:pt x="1765" y="315"/>
                      </a:lnTo>
                      <a:cubicBezTo>
                        <a:pt x="1292" y="788"/>
                        <a:pt x="662" y="1071"/>
                        <a:pt x="1" y="1166"/>
                      </a:cubicBezTo>
                      <a:lnTo>
                        <a:pt x="1" y="5419"/>
                      </a:lnTo>
                      <a:cubicBezTo>
                        <a:pt x="662" y="5482"/>
                        <a:pt x="1292" y="5766"/>
                        <a:pt x="1765" y="6238"/>
                      </a:cubicBezTo>
                      <a:lnTo>
                        <a:pt x="2080" y="6553"/>
                      </a:lnTo>
                      <a:lnTo>
                        <a:pt x="20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49" name="Google Shape;9577;p73">
                <a:extLst>
                  <a:ext uri="{FF2B5EF4-FFF2-40B4-BE49-F238E27FC236}">
                    <a16:creationId xmlns:a16="http://schemas.microsoft.com/office/drawing/2014/main" id="{63EFBCA0-0A4F-E66E-58D7-6F7D0BBDFE68}"/>
                  </a:ext>
                </a:extLst>
              </p:cNvPr>
              <p:cNvGrpSpPr/>
              <p:nvPr/>
            </p:nvGrpSpPr>
            <p:grpSpPr>
              <a:xfrm>
                <a:off x="6474397" y="4377925"/>
                <a:ext cx="501965" cy="500612"/>
                <a:chOff x="3859600" y="3591950"/>
                <a:chExt cx="296975" cy="296175"/>
              </a:xfrm>
              <a:grpFill/>
            </p:grpSpPr>
            <p:sp>
              <p:nvSpPr>
                <p:cNvPr id="82" name="Google Shape;9578;p73">
                  <a:extLst>
                    <a:ext uri="{FF2B5EF4-FFF2-40B4-BE49-F238E27FC236}">
                      <a16:creationId xmlns:a16="http://schemas.microsoft.com/office/drawing/2014/main" id="{88BD9088-5B1A-99B0-D3BE-5B54FA1C39F3}"/>
                    </a:ext>
                  </a:extLst>
                </p:cNvPr>
                <p:cNvSpPr/>
                <p:nvPr/>
              </p:nvSpPr>
              <p:spPr>
                <a:xfrm>
                  <a:off x="4034450" y="3766000"/>
                  <a:ext cx="122125" cy="12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4885" extrusionOk="0">
                      <a:moveTo>
                        <a:pt x="2395" y="1324"/>
                      </a:moveTo>
                      <a:cubicBezTo>
                        <a:pt x="2616" y="1324"/>
                        <a:pt x="2773" y="1482"/>
                        <a:pt x="2773" y="1702"/>
                      </a:cubicBezTo>
                      <a:lnTo>
                        <a:pt x="2773" y="2049"/>
                      </a:lnTo>
                      <a:lnTo>
                        <a:pt x="3120" y="2049"/>
                      </a:lnTo>
                      <a:cubicBezTo>
                        <a:pt x="3309" y="2049"/>
                        <a:pt x="3466" y="2206"/>
                        <a:pt x="3466" y="2395"/>
                      </a:cubicBezTo>
                      <a:cubicBezTo>
                        <a:pt x="3466" y="2584"/>
                        <a:pt x="3309" y="2742"/>
                        <a:pt x="3120" y="2742"/>
                      </a:cubicBezTo>
                      <a:lnTo>
                        <a:pt x="2395" y="2742"/>
                      </a:lnTo>
                      <a:cubicBezTo>
                        <a:pt x="2206" y="2742"/>
                        <a:pt x="2049" y="2584"/>
                        <a:pt x="2049" y="2395"/>
                      </a:cubicBezTo>
                      <a:lnTo>
                        <a:pt x="2049" y="1702"/>
                      </a:lnTo>
                      <a:cubicBezTo>
                        <a:pt x="2049" y="1482"/>
                        <a:pt x="2206" y="1324"/>
                        <a:pt x="2395" y="1324"/>
                      </a:cubicBezTo>
                      <a:close/>
                      <a:moveTo>
                        <a:pt x="2458" y="1"/>
                      </a:moveTo>
                      <a:cubicBezTo>
                        <a:pt x="1104" y="1"/>
                        <a:pt x="1" y="1103"/>
                        <a:pt x="1" y="2427"/>
                      </a:cubicBezTo>
                      <a:cubicBezTo>
                        <a:pt x="1" y="3781"/>
                        <a:pt x="1104" y="4884"/>
                        <a:pt x="2458" y="4884"/>
                      </a:cubicBezTo>
                      <a:cubicBezTo>
                        <a:pt x="3782" y="4884"/>
                        <a:pt x="4884" y="3781"/>
                        <a:pt x="4884" y="2427"/>
                      </a:cubicBezTo>
                      <a:cubicBezTo>
                        <a:pt x="4853" y="1072"/>
                        <a:pt x="3782" y="1"/>
                        <a:pt x="245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83" name="Google Shape;9579;p73">
                  <a:extLst>
                    <a:ext uri="{FF2B5EF4-FFF2-40B4-BE49-F238E27FC236}">
                      <a16:creationId xmlns:a16="http://schemas.microsoft.com/office/drawing/2014/main" id="{065F41B2-E587-3EEC-8DA5-08811D0F272E}"/>
                    </a:ext>
                  </a:extLst>
                </p:cNvPr>
                <p:cNvSpPr/>
                <p:nvPr/>
              </p:nvSpPr>
              <p:spPr>
                <a:xfrm>
                  <a:off x="3860400" y="3679375"/>
                  <a:ext cx="260725" cy="17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9" h="6932" extrusionOk="0">
                      <a:moveTo>
                        <a:pt x="2426" y="662"/>
                      </a:moveTo>
                      <a:cubicBezTo>
                        <a:pt x="2647" y="662"/>
                        <a:pt x="2804" y="819"/>
                        <a:pt x="2804" y="1008"/>
                      </a:cubicBezTo>
                      <a:cubicBezTo>
                        <a:pt x="2804" y="1197"/>
                        <a:pt x="2647" y="1355"/>
                        <a:pt x="2426" y="1355"/>
                      </a:cubicBezTo>
                      <a:lnTo>
                        <a:pt x="1733" y="1355"/>
                      </a:lnTo>
                      <a:cubicBezTo>
                        <a:pt x="1544" y="1355"/>
                        <a:pt x="1387" y="1197"/>
                        <a:pt x="1387" y="1008"/>
                      </a:cubicBezTo>
                      <a:cubicBezTo>
                        <a:pt x="1387" y="819"/>
                        <a:pt x="1544" y="662"/>
                        <a:pt x="1733" y="662"/>
                      </a:cubicBezTo>
                      <a:close/>
                      <a:moveTo>
                        <a:pt x="4537" y="662"/>
                      </a:moveTo>
                      <a:cubicBezTo>
                        <a:pt x="4726" y="662"/>
                        <a:pt x="4884" y="819"/>
                        <a:pt x="4884" y="1008"/>
                      </a:cubicBezTo>
                      <a:cubicBezTo>
                        <a:pt x="4884" y="1197"/>
                        <a:pt x="4695" y="1355"/>
                        <a:pt x="4537" y="1355"/>
                      </a:cubicBezTo>
                      <a:lnTo>
                        <a:pt x="3812" y="1355"/>
                      </a:lnTo>
                      <a:cubicBezTo>
                        <a:pt x="3623" y="1355"/>
                        <a:pt x="3466" y="1197"/>
                        <a:pt x="3466" y="1008"/>
                      </a:cubicBezTo>
                      <a:cubicBezTo>
                        <a:pt x="3466" y="819"/>
                        <a:pt x="3623" y="662"/>
                        <a:pt x="3812" y="662"/>
                      </a:cubicBezTo>
                      <a:close/>
                      <a:moveTo>
                        <a:pt x="6648" y="662"/>
                      </a:moveTo>
                      <a:cubicBezTo>
                        <a:pt x="6837" y="662"/>
                        <a:pt x="6994" y="819"/>
                        <a:pt x="6994" y="1008"/>
                      </a:cubicBezTo>
                      <a:cubicBezTo>
                        <a:pt x="6994" y="1197"/>
                        <a:pt x="6837" y="1355"/>
                        <a:pt x="6648" y="1355"/>
                      </a:cubicBezTo>
                      <a:lnTo>
                        <a:pt x="5955" y="1355"/>
                      </a:lnTo>
                      <a:cubicBezTo>
                        <a:pt x="5734" y="1355"/>
                        <a:pt x="5577" y="1197"/>
                        <a:pt x="5577" y="1008"/>
                      </a:cubicBezTo>
                      <a:cubicBezTo>
                        <a:pt x="5577" y="819"/>
                        <a:pt x="5734" y="662"/>
                        <a:pt x="5955" y="662"/>
                      </a:cubicBezTo>
                      <a:close/>
                      <a:moveTo>
                        <a:pt x="8727" y="662"/>
                      </a:moveTo>
                      <a:cubicBezTo>
                        <a:pt x="8948" y="662"/>
                        <a:pt x="9105" y="819"/>
                        <a:pt x="9105" y="1008"/>
                      </a:cubicBezTo>
                      <a:cubicBezTo>
                        <a:pt x="9105" y="1197"/>
                        <a:pt x="8948" y="1355"/>
                        <a:pt x="8727" y="1355"/>
                      </a:cubicBezTo>
                      <a:lnTo>
                        <a:pt x="8034" y="1355"/>
                      </a:lnTo>
                      <a:cubicBezTo>
                        <a:pt x="7845" y="1355"/>
                        <a:pt x="7688" y="1197"/>
                        <a:pt x="7688" y="1008"/>
                      </a:cubicBezTo>
                      <a:cubicBezTo>
                        <a:pt x="7688" y="819"/>
                        <a:pt x="7845" y="662"/>
                        <a:pt x="8034" y="662"/>
                      </a:cubicBezTo>
                      <a:close/>
                      <a:moveTo>
                        <a:pt x="2426" y="2080"/>
                      </a:moveTo>
                      <a:cubicBezTo>
                        <a:pt x="2647" y="2080"/>
                        <a:pt x="2804" y="2237"/>
                        <a:pt x="2804" y="2426"/>
                      </a:cubicBezTo>
                      <a:cubicBezTo>
                        <a:pt x="2804" y="2647"/>
                        <a:pt x="2647" y="2773"/>
                        <a:pt x="2426" y="2773"/>
                      </a:cubicBezTo>
                      <a:lnTo>
                        <a:pt x="1733" y="2773"/>
                      </a:lnTo>
                      <a:cubicBezTo>
                        <a:pt x="1544" y="2773"/>
                        <a:pt x="1387" y="2647"/>
                        <a:pt x="1387" y="2426"/>
                      </a:cubicBezTo>
                      <a:cubicBezTo>
                        <a:pt x="1387" y="2206"/>
                        <a:pt x="1544" y="2080"/>
                        <a:pt x="1733" y="2080"/>
                      </a:cubicBezTo>
                      <a:close/>
                      <a:moveTo>
                        <a:pt x="4537" y="2080"/>
                      </a:moveTo>
                      <a:cubicBezTo>
                        <a:pt x="4726" y="2080"/>
                        <a:pt x="4884" y="2237"/>
                        <a:pt x="4884" y="2426"/>
                      </a:cubicBezTo>
                      <a:cubicBezTo>
                        <a:pt x="4884" y="2647"/>
                        <a:pt x="4695" y="2773"/>
                        <a:pt x="4537" y="2773"/>
                      </a:cubicBezTo>
                      <a:lnTo>
                        <a:pt x="3812" y="2773"/>
                      </a:lnTo>
                      <a:cubicBezTo>
                        <a:pt x="3623" y="2773"/>
                        <a:pt x="3466" y="2647"/>
                        <a:pt x="3466" y="2426"/>
                      </a:cubicBezTo>
                      <a:cubicBezTo>
                        <a:pt x="3466" y="2206"/>
                        <a:pt x="3623" y="2080"/>
                        <a:pt x="3812" y="2080"/>
                      </a:cubicBezTo>
                      <a:close/>
                      <a:moveTo>
                        <a:pt x="6648" y="2080"/>
                      </a:moveTo>
                      <a:cubicBezTo>
                        <a:pt x="6837" y="2080"/>
                        <a:pt x="6994" y="2237"/>
                        <a:pt x="6994" y="2426"/>
                      </a:cubicBezTo>
                      <a:cubicBezTo>
                        <a:pt x="6994" y="2647"/>
                        <a:pt x="6837" y="2773"/>
                        <a:pt x="6648" y="2773"/>
                      </a:cubicBezTo>
                      <a:lnTo>
                        <a:pt x="5955" y="2773"/>
                      </a:lnTo>
                      <a:cubicBezTo>
                        <a:pt x="5734" y="2773"/>
                        <a:pt x="5577" y="2647"/>
                        <a:pt x="5577" y="2426"/>
                      </a:cubicBezTo>
                      <a:cubicBezTo>
                        <a:pt x="5577" y="2206"/>
                        <a:pt x="5734" y="2080"/>
                        <a:pt x="5955" y="2080"/>
                      </a:cubicBezTo>
                      <a:close/>
                      <a:moveTo>
                        <a:pt x="8727" y="2080"/>
                      </a:moveTo>
                      <a:cubicBezTo>
                        <a:pt x="8948" y="2080"/>
                        <a:pt x="9105" y="2237"/>
                        <a:pt x="9105" y="2426"/>
                      </a:cubicBezTo>
                      <a:cubicBezTo>
                        <a:pt x="9105" y="2647"/>
                        <a:pt x="8948" y="2773"/>
                        <a:pt x="8727" y="2773"/>
                      </a:cubicBezTo>
                      <a:lnTo>
                        <a:pt x="8034" y="2773"/>
                      </a:lnTo>
                      <a:cubicBezTo>
                        <a:pt x="7845" y="2773"/>
                        <a:pt x="7688" y="2647"/>
                        <a:pt x="7688" y="2426"/>
                      </a:cubicBezTo>
                      <a:cubicBezTo>
                        <a:pt x="7688" y="2206"/>
                        <a:pt x="7845" y="2080"/>
                        <a:pt x="8034" y="2080"/>
                      </a:cubicBezTo>
                      <a:close/>
                      <a:moveTo>
                        <a:pt x="2426" y="3466"/>
                      </a:moveTo>
                      <a:cubicBezTo>
                        <a:pt x="2647" y="3466"/>
                        <a:pt x="2804" y="3623"/>
                        <a:pt x="2804" y="3812"/>
                      </a:cubicBezTo>
                      <a:cubicBezTo>
                        <a:pt x="2804" y="4001"/>
                        <a:pt x="2647" y="4159"/>
                        <a:pt x="2426" y="4159"/>
                      </a:cubicBezTo>
                      <a:lnTo>
                        <a:pt x="1733" y="4159"/>
                      </a:lnTo>
                      <a:cubicBezTo>
                        <a:pt x="1544" y="4159"/>
                        <a:pt x="1387" y="4001"/>
                        <a:pt x="1387" y="3812"/>
                      </a:cubicBezTo>
                      <a:cubicBezTo>
                        <a:pt x="1387" y="3623"/>
                        <a:pt x="1544" y="3466"/>
                        <a:pt x="1733" y="3466"/>
                      </a:cubicBezTo>
                      <a:close/>
                      <a:moveTo>
                        <a:pt x="4537" y="3466"/>
                      </a:moveTo>
                      <a:cubicBezTo>
                        <a:pt x="4726" y="3466"/>
                        <a:pt x="4884" y="3623"/>
                        <a:pt x="4884" y="3812"/>
                      </a:cubicBezTo>
                      <a:cubicBezTo>
                        <a:pt x="4884" y="4001"/>
                        <a:pt x="4695" y="4159"/>
                        <a:pt x="4537" y="4159"/>
                      </a:cubicBezTo>
                      <a:lnTo>
                        <a:pt x="3812" y="4159"/>
                      </a:lnTo>
                      <a:cubicBezTo>
                        <a:pt x="3623" y="4159"/>
                        <a:pt x="3466" y="4001"/>
                        <a:pt x="3466" y="3812"/>
                      </a:cubicBezTo>
                      <a:cubicBezTo>
                        <a:pt x="3466" y="3623"/>
                        <a:pt x="3623" y="3466"/>
                        <a:pt x="3812" y="3466"/>
                      </a:cubicBezTo>
                      <a:close/>
                      <a:moveTo>
                        <a:pt x="6648" y="3466"/>
                      </a:moveTo>
                      <a:cubicBezTo>
                        <a:pt x="6837" y="3466"/>
                        <a:pt x="6994" y="3623"/>
                        <a:pt x="6994" y="3812"/>
                      </a:cubicBezTo>
                      <a:cubicBezTo>
                        <a:pt x="6994" y="4001"/>
                        <a:pt x="6837" y="4159"/>
                        <a:pt x="6648" y="4159"/>
                      </a:cubicBezTo>
                      <a:lnTo>
                        <a:pt x="5955" y="4159"/>
                      </a:lnTo>
                      <a:cubicBezTo>
                        <a:pt x="5734" y="4159"/>
                        <a:pt x="5577" y="4001"/>
                        <a:pt x="5577" y="3812"/>
                      </a:cubicBezTo>
                      <a:cubicBezTo>
                        <a:pt x="5577" y="3623"/>
                        <a:pt x="5734" y="3466"/>
                        <a:pt x="5955" y="3466"/>
                      </a:cubicBezTo>
                      <a:close/>
                      <a:moveTo>
                        <a:pt x="2426" y="4852"/>
                      </a:moveTo>
                      <a:cubicBezTo>
                        <a:pt x="2647" y="4852"/>
                        <a:pt x="2804" y="5010"/>
                        <a:pt x="2804" y="5199"/>
                      </a:cubicBezTo>
                      <a:cubicBezTo>
                        <a:pt x="2804" y="5388"/>
                        <a:pt x="2647" y="5545"/>
                        <a:pt x="2426" y="5545"/>
                      </a:cubicBezTo>
                      <a:lnTo>
                        <a:pt x="1733" y="5545"/>
                      </a:lnTo>
                      <a:cubicBezTo>
                        <a:pt x="1544" y="5545"/>
                        <a:pt x="1387" y="5388"/>
                        <a:pt x="1387" y="5199"/>
                      </a:cubicBezTo>
                      <a:cubicBezTo>
                        <a:pt x="1387" y="5010"/>
                        <a:pt x="1544" y="4852"/>
                        <a:pt x="1733" y="4852"/>
                      </a:cubicBezTo>
                      <a:close/>
                      <a:moveTo>
                        <a:pt x="4537" y="4852"/>
                      </a:moveTo>
                      <a:cubicBezTo>
                        <a:pt x="4726" y="4852"/>
                        <a:pt x="4884" y="5010"/>
                        <a:pt x="4884" y="5199"/>
                      </a:cubicBezTo>
                      <a:cubicBezTo>
                        <a:pt x="4884" y="5388"/>
                        <a:pt x="4695" y="5545"/>
                        <a:pt x="4537" y="5545"/>
                      </a:cubicBezTo>
                      <a:lnTo>
                        <a:pt x="3812" y="5545"/>
                      </a:lnTo>
                      <a:cubicBezTo>
                        <a:pt x="3623" y="5545"/>
                        <a:pt x="3466" y="5388"/>
                        <a:pt x="3466" y="5199"/>
                      </a:cubicBezTo>
                      <a:cubicBezTo>
                        <a:pt x="3466" y="5010"/>
                        <a:pt x="3623" y="4852"/>
                        <a:pt x="3812" y="4852"/>
                      </a:cubicBezTo>
                      <a:close/>
                      <a:moveTo>
                        <a:pt x="0" y="0"/>
                      </a:moveTo>
                      <a:lnTo>
                        <a:pt x="0" y="5892"/>
                      </a:lnTo>
                      <a:cubicBezTo>
                        <a:pt x="0" y="6459"/>
                        <a:pt x="473" y="6931"/>
                        <a:pt x="1071" y="6931"/>
                      </a:cubicBezTo>
                      <a:lnTo>
                        <a:pt x="6490" y="6931"/>
                      </a:lnTo>
                      <a:cubicBezTo>
                        <a:pt x="6364" y="6616"/>
                        <a:pt x="6301" y="6270"/>
                        <a:pt x="6301" y="5892"/>
                      </a:cubicBezTo>
                      <a:cubicBezTo>
                        <a:pt x="6301" y="5797"/>
                        <a:pt x="6333" y="5671"/>
                        <a:pt x="6333" y="5545"/>
                      </a:cubicBezTo>
                      <a:lnTo>
                        <a:pt x="5955" y="5545"/>
                      </a:lnTo>
                      <a:cubicBezTo>
                        <a:pt x="5734" y="5545"/>
                        <a:pt x="5577" y="5388"/>
                        <a:pt x="5577" y="5199"/>
                      </a:cubicBezTo>
                      <a:cubicBezTo>
                        <a:pt x="5577" y="5010"/>
                        <a:pt x="5734" y="4852"/>
                        <a:pt x="5955" y="4852"/>
                      </a:cubicBezTo>
                      <a:lnTo>
                        <a:pt x="6490" y="4852"/>
                      </a:lnTo>
                      <a:cubicBezTo>
                        <a:pt x="6931" y="3623"/>
                        <a:pt x="8066" y="2741"/>
                        <a:pt x="9420" y="2741"/>
                      </a:cubicBezTo>
                      <a:cubicBezTo>
                        <a:pt x="9767" y="2741"/>
                        <a:pt x="10113" y="2836"/>
                        <a:pt x="10428" y="2962"/>
                      </a:cubicBezTo>
                      <a:lnTo>
                        <a:pt x="1042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84" name="Google Shape;9580;p73">
                  <a:extLst>
                    <a:ext uri="{FF2B5EF4-FFF2-40B4-BE49-F238E27FC236}">
                      <a16:creationId xmlns:a16="http://schemas.microsoft.com/office/drawing/2014/main" id="{5A86017C-278E-2921-A57D-D829F11BB39E}"/>
                    </a:ext>
                  </a:extLst>
                </p:cNvPr>
                <p:cNvSpPr/>
                <p:nvPr/>
              </p:nvSpPr>
              <p:spPr>
                <a:xfrm>
                  <a:off x="3859600" y="3591950"/>
                  <a:ext cx="261525" cy="7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1" h="2836" extrusionOk="0">
                      <a:moveTo>
                        <a:pt x="1734" y="0"/>
                      </a:moveTo>
                      <a:cubicBezTo>
                        <a:pt x="1513" y="0"/>
                        <a:pt x="1356" y="158"/>
                        <a:pt x="1356" y="347"/>
                      </a:cubicBezTo>
                      <a:lnTo>
                        <a:pt x="1356" y="693"/>
                      </a:lnTo>
                      <a:lnTo>
                        <a:pt x="1009" y="693"/>
                      </a:lnTo>
                      <a:cubicBezTo>
                        <a:pt x="410" y="693"/>
                        <a:pt x="1" y="1166"/>
                        <a:pt x="1" y="1733"/>
                      </a:cubicBezTo>
                      <a:lnTo>
                        <a:pt x="1" y="2836"/>
                      </a:lnTo>
                      <a:lnTo>
                        <a:pt x="10429" y="2836"/>
                      </a:lnTo>
                      <a:lnTo>
                        <a:pt x="10429" y="1733"/>
                      </a:lnTo>
                      <a:lnTo>
                        <a:pt x="10460" y="1733"/>
                      </a:lnTo>
                      <a:cubicBezTo>
                        <a:pt x="10460" y="1134"/>
                        <a:pt x="9988" y="693"/>
                        <a:pt x="9421" y="693"/>
                      </a:cubicBezTo>
                      <a:lnTo>
                        <a:pt x="9074" y="693"/>
                      </a:lnTo>
                      <a:lnTo>
                        <a:pt x="9074" y="347"/>
                      </a:lnTo>
                      <a:cubicBezTo>
                        <a:pt x="9074" y="158"/>
                        <a:pt x="8917" y="0"/>
                        <a:pt x="8728" y="0"/>
                      </a:cubicBezTo>
                      <a:cubicBezTo>
                        <a:pt x="8539" y="0"/>
                        <a:pt x="8381" y="158"/>
                        <a:pt x="8381" y="347"/>
                      </a:cubicBezTo>
                      <a:lnTo>
                        <a:pt x="8381" y="693"/>
                      </a:lnTo>
                      <a:lnTo>
                        <a:pt x="6995" y="693"/>
                      </a:lnTo>
                      <a:lnTo>
                        <a:pt x="6995" y="347"/>
                      </a:lnTo>
                      <a:cubicBezTo>
                        <a:pt x="6995" y="158"/>
                        <a:pt x="6837" y="0"/>
                        <a:pt x="6648" y="0"/>
                      </a:cubicBezTo>
                      <a:cubicBezTo>
                        <a:pt x="6459" y="0"/>
                        <a:pt x="6302" y="158"/>
                        <a:pt x="6302" y="347"/>
                      </a:cubicBezTo>
                      <a:lnTo>
                        <a:pt x="6302" y="693"/>
                      </a:lnTo>
                      <a:lnTo>
                        <a:pt x="4159" y="693"/>
                      </a:lnTo>
                      <a:lnTo>
                        <a:pt x="4159" y="347"/>
                      </a:lnTo>
                      <a:cubicBezTo>
                        <a:pt x="4159" y="158"/>
                        <a:pt x="4002" y="0"/>
                        <a:pt x="3813" y="0"/>
                      </a:cubicBezTo>
                      <a:cubicBezTo>
                        <a:pt x="3624" y="0"/>
                        <a:pt x="3466" y="158"/>
                        <a:pt x="3466" y="347"/>
                      </a:cubicBezTo>
                      <a:lnTo>
                        <a:pt x="3466" y="693"/>
                      </a:lnTo>
                      <a:lnTo>
                        <a:pt x="2080" y="693"/>
                      </a:lnTo>
                      <a:lnTo>
                        <a:pt x="2080" y="347"/>
                      </a:lnTo>
                      <a:cubicBezTo>
                        <a:pt x="2080" y="158"/>
                        <a:pt x="1923" y="0"/>
                        <a:pt x="17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50" name="Google Shape;9581;p73">
                <a:extLst>
                  <a:ext uri="{FF2B5EF4-FFF2-40B4-BE49-F238E27FC236}">
                    <a16:creationId xmlns:a16="http://schemas.microsoft.com/office/drawing/2014/main" id="{E91D1F1E-6FB8-BD90-FD0E-112CE6838EA5}"/>
                  </a:ext>
                </a:extLst>
              </p:cNvPr>
              <p:cNvGrpSpPr/>
              <p:nvPr/>
            </p:nvGrpSpPr>
            <p:grpSpPr>
              <a:xfrm>
                <a:off x="6475073" y="4984646"/>
                <a:ext cx="500612" cy="500612"/>
                <a:chOff x="3860400" y="3955025"/>
                <a:chExt cx="296175" cy="296175"/>
              </a:xfrm>
              <a:grpFill/>
            </p:grpSpPr>
            <p:sp>
              <p:nvSpPr>
                <p:cNvPr id="77" name="Google Shape;9582;p73">
                  <a:extLst>
                    <a:ext uri="{FF2B5EF4-FFF2-40B4-BE49-F238E27FC236}">
                      <a16:creationId xmlns:a16="http://schemas.microsoft.com/office/drawing/2014/main" id="{36034709-FA94-C90D-C605-961603C400C2}"/>
                    </a:ext>
                  </a:extLst>
                </p:cNvPr>
                <p:cNvSpPr/>
                <p:nvPr/>
              </p:nvSpPr>
              <p:spPr>
                <a:xfrm>
                  <a:off x="3973825" y="3955025"/>
                  <a:ext cx="6852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" h="2742" extrusionOk="0">
                      <a:moveTo>
                        <a:pt x="1355" y="1"/>
                      </a:moveTo>
                      <a:cubicBezTo>
                        <a:pt x="630" y="1"/>
                        <a:pt x="0" y="631"/>
                        <a:pt x="0" y="1387"/>
                      </a:cubicBezTo>
                      <a:cubicBezTo>
                        <a:pt x="0" y="2112"/>
                        <a:pt x="630" y="2742"/>
                        <a:pt x="1355" y="2742"/>
                      </a:cubicBezTo>
                      <a:cubicBezTo>
                        <a:pt x="2111" y="2742"/>
                        <a:pt x="2741" y="2112"/>
                        <a:pt x="2741" y="1387"/>
                      </a:cubicBezTo>
                      <a:cubicBezTo>
                        <a:pt x="2741" y="631"/>
                        <a:pt x="2142" y="1"/>
                        <a:pt x="135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78" name="Google Shape;9583;p73">
                  <a:extLst>
                    <a:ext uri="{FF2B5EF4-FFF2-40B4-BE49-F238E27FC236}">
                      <a16:creationId xmlns:a16="http://schemas.microsoft.com/office/drawing/2014/main" id="{B849CD26-A3F2-59A2-29D6-10965078384C}"/>
                    </a:ext>
                  </a:extLst>
                </p:cNvPr>
                <p:cNvSpPr/>
                <p:nvPr/>
              </p:nvSpPr>
              <p:spPr>
                <a:xfrm>
                  <a:off x="3947025" y="4021975"/>
                  <a:ext cx="122125" cy="7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2868" extrusionOk="0">
                      <a:moveTo>
                        <a:pt x="820" y="1"/>
                      </a:moveTo>
                      <a:cubicBezTo>
                        <a:pt x="316" y="442"/>
                        <a:pt x="1" y="1104"/>
                        <a:pt x="1" y="1797"/>
                      </a:cubicBezTo>
                      <a:lnTo>
                        <a:pt x="1" y="2521"/>
                      </a:lnTo>
                      <a:cubicBezTo>
                        <a:pt x="1" y="2710"/>
                        <a:pt x="158" y="2868"/>
                        <a:pt x="347" y="2868"/>
                      </a:cubicBezTo>
                      <a:lnTo>
                        <a:pt x="4506" y="2868"/>
                      </a:lnTo>
                      <a:cubicBezTo>
                        <a:pt x="4727" y="2868"/>
                        <a:pt x="4884" y="2710"/>
                        <a:pt x="4884" y="2521"/>
                      </a:cubicBezTo>
                      <a:lnTo>
                        <a:pt x="4884" y="1860"/>
                      </a:lnTo>
                      <a:cubicBezTo>
                        <a:pt x="4884" y="1135"/>
                        <a:pt x="4569" y="473"/>
                        <a:pt x="4034" y="32"/>
                      </a:cubicBezTo>
                      <a:cubicBezTo>
                        <a:pt x="3655" y="473"/>
                        <a:pt x="3120" y="788"/>
                        <a:pt x="2427" y="788"/>
                      </a:cubicBezTo>
                      <a:cubicBezTo>
                        <a:pt x="1797" y="788"/>
                        <a:pt x="1198" y="473"/>
                        <a:pt x="8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79" name="Google Shape;9584;p73">
                  <a:extLst>
                    <a:ext uri="{FF2B5EF4-FFF2-40B4-BE49-F238E27FC236}">
                      <a16:creationId xmlns:a16="http://schemas.microsoft.com/office/drawing/2014/main" id="{47F32AEE-F7B8-78AF-D693-48FB28942085}"/>
                    </a:ext>
                  </a:extLst>
                </p:cNvPr>
                <p:cNvSpPr/>
                <p:nvPr/>
              </p:nvSpPr>
              <p:spPr>
                <a:xfrm>
                  <a:off x="4086450" y="4145650"/>
                  <a:ext cx="70125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4191" extrusionOk="0">
                      <a:moveTo>
                        <a:pt x="0" y="0"/>
                      </a:moveTo>
                      <a:lnTo>
                        <a:pt x="0" y="4190"/>
                      </a:lnTo>
                      <a:lnTo>
                        <a:pt x="2458" y="4190"/>
                      </a:lnTo>
                      <a:cubicBezTo>
                        <a:pt x="2647" y="4190"/>
                        <a:pt x="2804" y="4033"/>
                        <a:pt x="2804" y="3844"/>
                      </a:cubicBezTo>
                      <a:lnTo>
                        <a:pt x="2804" y="315"/>
                      </a:lnTo>
                      <a:cubicBezTo>
                        <a:pt x="2773" y="158"/>
                        <a:pt x="2647" y="0"/>
                        <a:pt x="24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80" name="Google Shape;9585;p73">
                  <a:extLst>
                    <a:ext uri="{FF2B5EF4-FFF2-40B4-BE49-F238E27FC236}">
                      <a16:creationId xmlns:a16="http://schemas.microsoft.com/office/drawing/2014/main" id="{83BBDD6E-5D28-B55F-1B51-1C29B4A68B39}"/>
                    </a:ext>
                  </a:extLst>
                </p:cNvPr>
                <p:cNvSpPr/>
                <p:nvPr/>
              </p:nvSpPr>
              <p:spPr>
                <a:xfrm>
                  <a:off x="3860400" y="4180300"/>
                  <a:ext cx="70125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805" extrusionOk="0">
                      <a:moveTo>
                        <a:pt x="347" y="0"/>
                      </a:moveTo>
                      <a:cubicBezTo>
                        <a:pt x="158" y="0"/>
                        <a:pt x="0" y="189"/>
                        <a:pt x="0" y="347"/>
                      </a:cubicBezTo>
                      <a:lnTo>
                        <a:pt x="0" y="2458"/>
                      </a:lnTo>
                      <a:cubicBezTo>
                        <a:pt x="0" y="2678"/>
                        <a:pt x="158" y="2804"/>
                        <a:pt x="347" y="2804"/>
                      </a:cubicBezTo>
                      <a:lnTo>
                        <a:pt x="2804" y="2804"/>
                      </a:lnTo>
                      <a:lnTo>
                        <a:pt x="28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81" name="Google Shape;9586;p73">
                  <a:extLst>
                    <a:ext uri="{FF2B5EF4-FFF2-40B4-BE49-F238E27FC236}">
                      <a16:creationId xmlns:a16="http://schemas.microsoft.com/office/drawing/2014/main" id="{29A98DAC-BC33-CD20-02D5-B93559AEBCE8}"/>
                    </a:ext>
                  </a:extLst>
                </p:cNvPr>
                <p:cNvSpPr/>
                <p:nvPr/>
              </p:nvSpPr>
              <p:spPr>
                <a:xfrm>
                  <a:off x="3947025" y="4111775"/>
                  <a:ext cx="122125" cy="13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5577" extrusionOk="0">
                      <a:moveTo>
                        <a:pt x="2466" y="1377"/>
                      </a:moveTo>
                      <a:cubicBezTo>
                        <a:pt x="2522" y="1377"/>
                        <a:pt x="2582" y="1392"/>
                        <a:pt x="2647" y="1418"/>
                      </a:cubicBezTo>
                      <a:cubicBezTo>
                        <a:pt x="2742" y="1450"/>
                        <a:pt x="2836" y="1607"/>
                        <a:pt x="2836" y="1733"/>
                      </a:cubicBezTo>
                      <a:lnTo>
                        <a:pt x="2836" y="3497"/>
                      </a:lnTo>
                      <a:lnTo>
                        <a:pt x="3183" y="3497"/>
                      </a:lnTo>
                      <a:cubicBezTo>
                        <a:pt x="3372" y="3497"/>
                        <a:pt x="3529" y="3655"/>
                        <a:pt x="3529" y="3844"/>
                      </a:cubicBezTo>
                      <a:cubicBezTo>
                        <a:pt x="3529" y="4033"/>
                        <a:pt x="3340" y="4159"/>
                        <a:pt x="3151" y="4159"/>
                      </a:cubicBezTo>
                      <a:lnTo>
                        <a:pt x="1765" y="4159"/>
                      </a:lnTo>
                      <a:cubicBezTo>
                        <a:pt x="1576" y="4159"/>
                        <a:pt x="1419" y="4002"/>
                        <a:pt x="1419" y="3812"/>
                      </a:cubicBezTo>
                      <a:cubicBezTo>
                        <a:pt x="1419" y="3623"/>
                        <a:pt x="1576" y="3466"/>
                        <a:pt x="1765" y="3466"/>
                      </a:cubicBezTo>
                      <a:lnTo>
                        <a:pt x="2112" y="3466"/>
                      </a:lnTo>
                      <a:lnTo>
                        <a:pt x="2112" y="2552"/>
                      </a:lnTo>
                      <a:lnTo>
                        <a:pt x="1986" y="2678"/>
                      </a:lnTo>
                      <a:cubicBezTo>
                        <a:pt x="1938" y="2726"/>
                        <a:pt x="1852" y="2749"/>
                        <a:pt x="1765" y="2749"/>
                      </a:cubicBezTo>
                      <a:cubicBezTo>
                        <a:pt x="1679" y="2749"/>
                        <a:pt x="1592" y="2726"/>
                        <a:pt x="1545" y="2678"/>
                      </a:cubicBezTo>
                      <a:cubicBezTo>
                        <a:pt x="1419" y="2552"/>
                        <a:pt x="1419" y="2300"/>
                        <a:pt x="1545" y="2206"/>
                      </a:cubicBezTo>
                      <a:lnTo>
                        <a:pt x="2238" y="1481"/>
                      </a:lnTo>
                      <a:cubicBezTo>
                        <a:pt x="2312" y="1407"/>
                        <a:pt x="2385" y="1377"/>
                        <a:pt x="2466" y="1377"/>
                      </a:cubicBezTo>
                      <a:close/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5577"/>
                      </a:lnTo>
                      <a:lnTo>
                        <a:pt x="4853" y="5577"/>
                      </a:lnTo>
                      <a:cubicBezTo>
                        <a:pt x="4884" y="3245"/>
                        <a:pt x="4884" y="2678"/>
                        <a:pt x="4884" y="347"/>
                      </a:cubicBezTo>
                      <a:cubicBezTo>
                        <a:pt x="4884" y="158"/>
                        <a:pt x="4727" y="0"/>
                        <a:pt x="45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51" name="Google Shape;9587;p73">
                <a:extLst>
                  <a:ext uri="{FF2B5EF4-FFF2-40B4-BE49-F238E27FC236}">
                    <a16:creationId xmlns:a16="http://schemas.microsoft.com/office/drawing/2014/main" id="{040C58B2-BF5C-A665-1AA6-530B12FB8087}"/>
                  </a:ext>
                </a:extLst>
              </p:cNvPr>
              <p:cNvGrpSpPr/>
              <p:nvPr/>
            </p:nvGrpSpPr>
            <p:grpSpPr>
              <a:xfrm>
                <a:off x="9642831" y="3748557"/>
                <a:ext cx="508599" cy="499261"/>
                <a:chOff x="5716825" y="3235950"/>
                <a:chExt cx="300900" cy="295375"/>
              </a:xfrm>
              <a:grpFill/>
            </p:grpSpPr>
            <p:sp>
              <p:nvSpPr>
                <p:cNvPr id="73" name="Google Shape;9588;p73">
                  <a:extLst>
                    <a:ext uri="{FF2B5EF4-FFF2-40B4-BE49-F238E27FC236}">
                      <a16:creationId xmlns:a16="http://schemas.microsoft.com/office/drawing/2014/main" id="{510A5FB6-15B8-C4D9-7597-E3605992B902}"/>
                    </a:ext>
                  </a:extLst>
                </p:cNvPr>
                <p:cNvSpPr/>
                <p:nvPr/>
              </p:nvSpPr>
              <p:spPr>
                <a:xfrm>
                  <a:off x="5716825" y="3309975"/>
                  <a:ext cx="137075" cy="14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3" h="5861" extrusionOk="0">
                      <a:moveTo>
                        <a:pt x="2584" y="1"/>
                      </a:moveTo>
                      <a:lnTo>
                        <a:pt x="410" y="2206"/>
                      </a:lnTo>
                      <a:cubicBezTo>
                        <a:pt x="1" y="2615"/>
                        <a:pt x="1" y="3277"/>
                        <a:pt x="410" y="3655"/>
                      </a:cubicBezTo>
                      <a:lnTo>
                        <a:pt x="2584" y="5860"/>
                      </a:lnTo>
                      <a:lnTo>
                        <a:pt x="3781" y="4632"/>
                      </a:lnTo>
                      <a:cubicBezTo>
                        <a:pt x="3844" y="4584"/>
                        <a:pt x="3939" y="4561"/>
                        <a:pt x="4029" y="4561"/>
                      </a:cubicBezTo>
                      <a:cubicBezTo>
                        <a:pt x="4120" y="4561"/>
                        <a:pt x="4206" y="4584"/>
                        <a:pt x="4254" y="4632"/>
                      </a:cubicBezTo>
                      <a:lnTo>
                        <a:pt x="4726" y="5104"/>
                      </a:lnTo>
                      <a:cubicBezTo>
                        <a:pt x="4789" y="5167"/>
                        <a:pt x="4884" y="5199"/>
                        <a:pt x="4974" y="5199"/>
                      </a:cubicBezTo>
                      <a:cubicBezTo>
                        <a:pt x="5065" y="5199"/>
                        <a:pt x="5152" y="5167"/>
                        <a:pt x="5199" y="5104"/>
                      </a:cubicBezTo>
                      <a:cubicBezTo>
                        <a:pt x="5325" y="5010"/>
                        <a:pt x="5325" y="4758"/>
                        <a:pt x="5199" y="4632"/>
                      </a:cubicBezTo>
                      <a:lnTo>
                        <a:pt x="4726" y="4159"/>
                      </a:lnTo>
                      <a:cubicBezTo>
                        <a:pt x="4632" y="4065"/>
                        <a:pt x="4632" y="3813"/>
                        <a:pt x="4726" y="3687"/>
                      </a:cubicBezTo>
                      <a:lnTo>
                        <a:pt x="5482" y="2962"/>
                      </a:lnTo>
                      <a:lnTo>
                        <a:pt x="5010" y="2489"/>
                      </a:lnTo>
                      <a:lnTo>
                        <a:pt x="4789" y="2710"/>
                      </a:lnTo>
                      <a:cubicBezTo>
                        <a:pt x="4584" y="2915"/>
                        <a:pt x="4317" y="3017"/>
                        <a:pt x="4049" y="3017"/>
                      </a:cubicBezTo>
                      <a:cubicBezTo>
                        <a:pt x="3781" y="3017"/>
                        <a:pt x="3513" y="2915"/>
                        <a:pt x="3309" y="2710"/>
                      </a:cubicBezTo>
                      <a:cubicBezTo>
                        <a:pt x="2930" y="2332"/>
                        <a:pt x="2930" y="1670"/>
                        <a:pt x="3309" y="1261"/>
                      </a:cubicBezTo>
                      <a:lnTo>
                        <a:pt x="3561" y="1040"/>
                      </a:lnTo>
                      <a:lnTo>
                        <a:pt x="258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74" name="Google Shape;9589;p73">
                  <a:extLst>
                    <a:ext uri="{FF2B5EF4-FFF2-40B4-BE49-F238E27FC236}">
                      <a16:creationId xmlns:a16="http://schemas.microsoft.com/office/drawing/2014/main" id="{2FD9DED7-9CCB-8150-C608-6C193F051B49}"/>
                    </a:ext>
                  </a:extLst>
                </p:cNvPr>
                <p:cNvSpPr/>
                <p:nvPr/>
              </p:nvSpPr>
              <p:spPr>
                <a:xfrm>
                  <a:off x="5794025" y="3235950"/>
                  <a:ext cx="145725" cy="1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9" h="5356" extrusionOk="0">
                      <a:moveTo>
                        <a:pt x="2926" y="0"/>
                      </a:moveTo>
                      <a:cubicBezTo>
                        <a:pt x="2662" y="0"/>
                        <a:pt x="2394" y="95"/>
                        <a:pt x="2205" y="284"/>
                      </a:cubicBezTo>
                      <a:lnTo>
                        <a:pt x="0" y="2457"/>
                      </a:lnTo>
                      <a:lnTo>
                        <a:pt x="1229" y="3686"/>
                      </a:lnTo>
                      <a:cubicBezTo>
                        <a:pt x="1323" y="3781"/>
                        <a:pt x="1323" y="4033"/>
                        <a:pt x="1229" y="4127"/>
                      </a:cubicBezTo>
                      <a:lnTo>
                        <a:pt x="725" y="4600"/>
                      </a:lnTo>
                      <a:cubicBezTo>
                        <a:pt x="630" y="4726"/>
                        <a:pt x="630" y="4978"/>
                        <a:pt x="725" y="5072"/>
                      </a:cubicBezTo>
                      <a:cubicBezTo>
                        <a:pt x="788" y="5135"/>
                        <a:pt x="882" y="5167"/>
                        <a:pt x="977" y="5167"/>
                      </a:cubicBezTo>
                      <a:cubicBezTo>
                        <a:pt x="1071" y="5167"/>
                        <a:pt x="1166" y="5135"/>
                        <a:pt x="1229" y="5072"/>
                      </a:cubicBezTo>
                      <a:lnTo>
                        <a:pt x="1701" y="4600"/>
                      </a:lnTo>
                      <a:cubicBezTo>
                        <a:pt x="1749" y="4553"/>
                        <a:pt x="1835" y="4529"/>
                        <a:pt x="1926" y="4529"/>
                      </a:cubicBezTo>
                      <a:cubicBezTo>
                        <a:pt x="2016" y="4529"/>
                        <a:pt x="2111" y="4553"/>
                        <a:pt x="2174" y="4600"/>
                      </a:cubicBezTo>
                      <a:lnTo>
                        <a:pt x="2898" y="5356"/>
                      </a:lnTo>
                      <a:lnTo>
                        <a:pt x="3371" y="4883"/>
                      </a:lnTo>
                      <a:lnTo>
                        <a:pt x="3151" y="4663"/>
                      </a:lnTo>
                      <a:cubicBezTo>
                        <a:pt x="2741" y="4253"/>
                        <a:pt x="2741" y="3592"/>
                        <a:pt x="3151" y="3214"/>
                      </a:cubicBezTo>
                      <a:cubicBezTo>
                        <a:pt x="3340" y="3009"/>
                        <a:pt x="3607" y="2906"/>
                        <a:pt x="3875" y="2906"/>
                      </a:cubicBezTo>
                      <a:cubicBezTo>
                        <a:pt x="4143" y="2906"/>
                        <a:pt x="4411" y="3009"/>
                        <a:pt x="4600" y="3214"/>
                      </a:cubicBezTo>
                      <a:lnTo>
                        <a:pt x="4852" y="3434"/>
                      </a:lnTo>
                      <a:lnTo>
                        <a:pt x="5828" y="2457"/>
                      </a:lnTo>
                      <a:lnTo>
                        <a:pt x="3623" y="284"/>
                      </a:lnTo>
                      <a:cubicBezTo>
                        <a:pt x="3450" y="95"/>
                        <a:pt x="3190" y="0"/>
                        <a:pt x="292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75" name="Google Shape;9590;p73">
                  <a:extLst>
                    <a:ext uri="{FF2B5EF4-FFF2-40B4-BE49-F238E27FC236}">
                      <a16:creationId xmlns:a16="http://schemas.microsoft.com/office/drawing/2014/main" id="{E8300E5D-E115-CD11-1847-E0B79B6AB425}"/>
                    </a:ext>
                  </a:extLst>
                </p:cNvPr>
                <p:cNvSpPr/>
                <p:nvPr/>
              </p:nvSpPr>
              <p:spPr>
                <a:xfrm>
                  <a:off x="5880650" y="3309975"/>
                  <a:ext cx="137075" cy="14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3" h="5829" extrusionOk="0">
                      <a:moveTo>
                        <a:pt x="2899" y="1"/>
                      </a:moveTo>
                      <a:lnTo>
                        <a:pt x="1702" y="1229"/>
                      </a:lnTo>
                      <a:cubicBezTo>
                        <a:pt x="1639" y="1292"/>
                        <a:pt x="1544" y="1324"/>
                        <a:pt x="1450" y="1324"/>
                      </a:cubicBezTo>
                      <a:cubicBezTo>
                        <a:pt x="1355" y="1324"/>
                        <a:pt x="1261" y="1292"/>
                        <a:pt x="1198" y="1229"/>
                      </a:cubicBezTo>
                      <a:lnTo>
                        <a:pt x="725" y="757"/>
                      </a:lnTo>
                      <a:cubicBezTo>
                        <a:pt x="678" y="694"/>
                        <a:pt x="591" y="662"/>
                        <a:pt x="501" y="662"/>
                      </a:cubicBezTo>
                      <a:cubicBezTo>
                        <a:pt x="410" y="662"/>
                        <a:pt x="316" y="694"/>
                        <a:pt x="253" y="757"/>
                      </a:cubicBezTo>
                      <a:cubicBezTo>
                        <a:pt x="158" y="883"/>
                        <a:pt x="158" y="1103"/>
                        <a:pt x="253" y="1229"/>
                      </a:cubicBezTo>
                      <a:lnTo>
                        <a:pt x="725" y="1702"/>
                      </a:lnTo>
                      <a:cubicBezTo>
                        <a:pt x="851" y="1828"/>
                        <a:pt x="851" y="2048"/>
                        <a:pt x="725" y="2174"/>
                      </a:cubicBezTo>
                      <a:lnTo>
                        <a:pt x="1" y="2899"/>
                      </a:lnTo>
                      <a:lnTo>
                        <a:pt x="473" y="3372"/>
                      </a:lnTo>
                      <a:lnTo>
                        <a:pt x="694" y="3151"/>
                      </a:lnTo>
                      <a:cubicBezTo>
                        <a:pt x="898" y="2946"/>
                        <a:pt x="1166" y="2844"/>
                        <a:pt x="1434" y="2844"/>
                      </a:cubicBezTo>
                      <a:cubicBezTo>
                        <a:pt x="1702" y="2844"/>
                        <a:pt x="1970" y="2946"/>
                        <a:pt x="2174" y="3151"/>
                      </a:cubicBezTo>
                      <a:cubicBezTo>
                        <a:pt x="2552" y="3529"/>
                        <a:pt x="2552" y="4222"/>
                        <a:pt x="2174" y="4600"/>
                      </a:cubicBezTo>
                      <a:lnTo>
                        <a:pt x="1922" y="4852"/>
                      </a:lnTo>
                      <a:lnTo>
                        <a:pt x="2899" y="5829"/>
                      </a:lnTo>
                      <a:lnTo>
                        <a:pt x="5073" y="3655"/>
                      </a:lnTo>
                      <a:cubicBezTo>
                        <a:pt x="5482" y="3277"/>
                        <a:pt x="5482" y="2615"/>
                        <a:pt x="5073" y="2206"/>
                      </a:cubicBezTo>
                      <a:lnTo>
                        <a:pt x="289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76" name="Google Shape;9591;p73">
                  <a:extLst>
                    <a:ext uri="{FF2B5EF4-FFF2-40B4-BE49-F238E27FC236}">
                      <a16:creationId xmlns:a16="http://schemas.microsoft.com/office/drawing/2014/main" id="{ACE96E76-D032-BB3A-4F61-F21BD2547E05}"/>
                    </a:ext>
                  </a:extLst>
                </p:cNvPr>
                <p:cNvSpPr/>
                <p:nvPr/>
              </p:nvSpPr>
              <p:spPr>
                <a:xfrm>
                  <a:off x="5794025" y="3396625"/>
                  <a:ext cx="1473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5388" extrusionOk="0">
                      <a:moveTo>
                        <a:pt x="2993" y="0"/>
                      </a:moveTo>
                      <a:lnTo>
                        <a:pt x="2520" y="473"/>
                      </a:lnTo>
                      <a:lnTo>
                        <a:pt x="2741" y="725"/>
                      </a:lnTo>
                      <a:cubicBezTo>
                        <a:pt x="3151" y="1103"/>
                        <a:pt x="3151" y="1764"/>
                        <a:pt x="2741" y="2174"/>
                      </a:cubicBezTo>
                      <a:cubicBezTo>
                        <a:pt x="2505" y="2363"/>
                        <a:pt x="2221" y="2457"/>
                        <a:pt x="1949" y="2457"/>
                      </a:cubicBezTo>
                      <a:cubicBezTo>
                        <a:pt x="1678" y="2457"/>
                        <a:pt x="1418" y="2363"/>
                        <a:pt x="1229" y="2174"/>
                      </a:cubicBezTo>
                      <a:lnTo>
                        <a:pt x="977" y="1922"/>
                      </a:lnTo>
                      <a:lnTo>
                        <a:pt x="0" y="2930"/>
                      </a:lnTo>
                      <a:lnTo>
                        <a:pt x="2205" y="5072"/>
                      </a:lnTo>
                      <a:cubicBezTo>
                        <a:pt x="2394" y="5293"/>
                        <a:pt x="2678" y="5387"/>
                        <a:pt x="2930" y="5387"/>
                      </a:cubicBezTo>
                      <a:cubicBezTo>
                        <a:pt x="3214" y="5387"/>
                        <a:pt x="3497" y="5293"/>
                        <a:pt x="3686" y="5072"/>
                      </a:cubicBezTo>
                      <a:lnTo>
                        <a:pt x="5891" y="2930"/>
                      </a:lnTo>
                      <a:lnTo>
                        <a:pt x="4663" y="1701"/>
                      </a:lnTo>
                      <a:cubicBezTo>
                        <a:pt x="4568" y="1575"/>
                        <a:pt x="4568" y="1355"/>
                        <a:pt x="4663" y="1229"/>
                      </a:cubicBezTo>
                      <a:lnTo>
                        <a:pt x="5167" y="756"/>
                      </a:lnTo>
                      <a:cubicBezTo>
                        <a:pt x="5261" y="630"/>
                        <a:pt x="5261" y="410"/>
                        <a:pt x="5167" y="284"/>
                      </a:cubicBezTo>
                      <a:cubicBezTo>
                        <a:pt x="5104" y="221"/>
                        <a:pt x="5009" y="189"/>
                        <a:pt x="4915" y="189"/>
                      </a:cubicBezTo>
                      <a:cubicBezTo>
                        <a:pt x="4820" y="189"/>
                        <a:pt x="4726" y="221"/>
                        <a:pt x="4663" y="284"/>
                      </a:cubicBezTo>
                      <a:lnTo>
                        <a:pt x="4190" y="756"/>
                      </a:lnTo>
                      <a:cubicBezTo>
                        <a:pt x="4143" y="819"/>
                        <a:pt x="4056" y="851"/>
                        <a:pt x="3966" y="851"/>
                      </a:cubicBezTo>
                      <a:cubicBezTo>
                        <a:pt x="3875" y="851"/>
                        <a:pt x="3781" y="819"/>
                        <a:pt x="3718" y="756"/>
                      </a:cubicBezTo>
                      <a:lnTo>
                        <a:pt x="29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52" name="Google Shape;9592;p73">
                <a:extLst>
                  <a:ext uri="{FF2B5EF4-FFF2-40B4-BE49-F238E27FC236}">
                    <a16:creationId xmlns:a16="http://schemas.microsoft.com/office/drawing/2014/main" id="{08147B14-76D6-9FF6-6AED-25C1DD104EA5}"/>
                  </a:ext>
                </a:extLst>
              </p:cNvPr>
              <p:cNvGrpSpPr/>
              <p:nvPr/>
            </p:nvGrpSpPr>
            <p:grpSpPr>
              <a:xfrm>
                <a:off x="9661466" y="4393899"/>
                <a:ext cx="471329" cy="468667"/>
                <a:chOff x="5727850" y="3609275"/>
                <a:chExt cx="278850" cy="277275"/>
              </a:xfrm>
              <a:grpFill/>
            </p:grpSpPr>
            <p:sp>
              <p:nvSpPr>
                <p:cNvPr id="68" name="Google Shape;9593;p73">
                  <a:extLst>
                    <a:ext uri="{FF2B5EF4-FFF2-40B4-BE49-F238E27FC236}">
                      <a16:creationId xmlns:a16="http://schemas.microsoft.com/office/drawing/2014/main" id="{4CAE4E65-E540-5AB4-0984-106C5470987B}"/>
                    </a:ext>
                  </a:extLst>
                </p:cNvPr>
                <p:cNvSpPr/>
                <p:nvPr/>
              </p:nvSpPr>
              <p:spPr>
                <a:xfrm>
                  <a:off x="5884600" y="3765225"/>
                  <a:ext cx="122100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4853" extrusionOk="0">
                      <a:moveTo>
                        <a:pt x="2426" y="662"/>
                      </a:moveTo>
                      <a:cubicBezTo>
                        <a:pt x="2646" y="662"/>
                        <a:pt x="2804" y="819"/>
                        <a:pt x="2804" y="1008"/>
                      </a:cubicBezTo>
                      <a:cubicBezTo>
                        <a:pt x="2804" y="1197"/>
                        <a:pt x="2646" y="1355"/>
                        <a:pt x="2426" y="1355"/>
                      </a:cubicBezTo>
                      <a:cubicBezTo>
                        <a:pt x="2237" y="1355"/>
                        <a:pt x="2079" y="1197"/>
                        <a:pt x="2079" y="1008"/>
                      </a:cubicBezTo>
                      <a:cubicBezTo>
                        <a:pt x="2079" y="819"/>
                        <a:pt x="2237" y="662"/>
                        <a:pt x="2426" y="662"/>
                      </a:cubicBezTo>
                      <a:close/>
                      <a:moveTo>
                        <a:pt x="2426" y="1670"/>
                      </a:moveTo>
                      <a:cubicBezTo>
                        <a:pt x="2646" y="1670"/>
                        <a:pt x="2804" y="1828"/>
                        <a:pt x="2804" y="2048"/>
                      </a:cubicBezTo>
                      <a:lnTo>
                        <a:pt x="2804" y="3781"/>
                      </a:lnTo>
                      <a:cubicBezTo>
                        <a:pt x="2804" y="3970"/>
                        <a:pt x="2646" y="4127"/>
                        <a:pt x="2426" y="4127"/>
                      </a:cubicBezTo>
                      <a:cubicBezTo>
                        <a:pt x="2237" y="4127"/>
                        <a:pt x="2079" y="3970"/>
                        <a:pt x="2079" y="3781"/>
                      </a:cubicBezTo>
                      <a:lnTo>
                        <a:pt x="2079" y="2048"/>
                      </a:lnTo>
                      <a:cubicBezTo>
                        <a:pt x="2079" y="1828"/>
                        <a:pt x="2237" y="1670"/>
                        <a:pt x="2426" y="1670"/>
                      </a:cubicBezTo>
                      <a:close/>
                      <a:moveTo>
                        <a:pt x="2426" y="0"/>
                      </a:moveTo>
                      <a:cubicBezTo>
                        <a:pt x="1103" y="0"/>
                        <a:pt x="0" y="1103"/>
                        <a:pt x="0" y="2426"/>
                      </a:cubicBezTo>
                      <a:cubicBezTo>
                        <a:pt x="0" y="3749"/>
                        <a:pt x="1103" y="4852"/>
                        <a:pt x="2426" y="4852"/>
                      </a:cubicBezTo>
                      <a:cubicBezTo>
                        <a:pt x="3781" y="4852"/>
                        <a:pt x="4883" y="3749"/>
                        <a:pt x="4883" y="2426"/>
                      </a:cubicBezTo>
                      <a:cubicBezTo>
                        <a:pt x="4883" y="1040"/>
                        <a:pt x="3781" y="0"/>
                        <a:pt x="242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9" name="Google Shape;9594;p73">
                  <a:extLst>
                    <a:ext uri="{FF2B5EF4-FFF2-40B4-BE49-F238E27FC236}">
                      <a16:creationId xmlns:a16="http://schemas.microsoft.com/office/drawing/2014/main" id="{1F35177B-A3FD-EACD-0A0B-FFD1F910D2F3}"/>
                    </a:ext>
                  </a:extLst>
                </p:cNvPr>
                <p:cNvSpPr/>
                <p:nvPr/>
              </p:nvSpPr>
              <p:spPr>
                <a:xfrm>
                  <a:off x="5727850" y="3669125"/>
                  <a:ext cx="35475" cy="2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8665" extrusionOk="0">
                      <a:moveTo>
                        <a:pt x="32" y="1"/>
                      </a:moveTo>
                      <a:lnTo>
                        <a:pt x="32" y="7310"/>
                      </a:lnTo>
                      <a:cubicBezTo>
                        <a:pt x="1" y="8034"/>
                        <a:pt x="631" y="8665"/>
                        <a:pt x="1418" y="8665"/>
                      </a:cubicBezTo>
                      <a:lnTo>
                        <a:pt x="1418" y="347"/>
                      </a:lnTo>
                      <a:lnTo>
                        <a:pt x="1072" y="347"/>
                      </a:lnTo>
                      <a:cubicBezTo>
                        <a:pt x="662" y="347"/>
                        <a:pt x="316" y="253"/>
                        <a:pt x="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70" name="Google Shape;9595;p73">
                  <a:extLst>
                    <a:ext uri="{FF2B5EF4-FFF2-40B4-BE49-F238E27FC236}">
                      <a16:creationId xmlns:a16="http://schemas.microsoft.com/office/drawing/2014/main" id="{EA2FB473-B487-89A8-1680-13196C332E38}"/>
                    </a:ext>
                  </a:extLst>
                </p:cNvPr>
                <p:cNvSpPr/>
                <p:nvPr/>
              </p:nvSpPr>
              <p:spPr>
                <a:xfrm>
                  <a:off x="5779825" y="3677800"/>
                  <a:ext cx="174900" cy="20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6" h="8318" extrusionOk="0">
                      <a:moveTo>
                        <a:pt x="5262" y="693"/>
                      </a:moveTo>
                      <a:cubicBezTo>
                        <a:pt x="5451" y="693"/>
                        <a:pt x="5609" y="851"/>
                        <a:pt x="5609" y="1040"/>
                      </a:cubicBezTo>
                      <a:cubicBezTo>
                        <a:pt x="5609" y="1229"/>
                        <a:pt x="5451" y="1386"/>
                        <a:pt x="5262" y="1386"/>
                      </a:cubicBezTo>
                      <a:lnTo>
                        <a:pt x="1072" y="1386"/>
                      </a:lnTo>
                      <a:cubicBezTo>
                        <a:pt x="883" y="1386"/>
                        <a:pt x="726" y="1229"/>
                        <a:pt x="726" y="1040"/>
                      </a:cubicBezTo>
                      <a:cubicBezTo>
                        <a:pt x="726" y="851"/>
                        <a:pt x="883" y="693"/>
                        <a:pt x="1072" y="693"/>
                      </a:cubicBezTo>
                      <a:close/>
                      <a:moveTo>
                        <a:pt x="5262" y="2080"/>
                      </a:moveTo>
                      <a:cubicBezTo>
                        <a:pt x="5451" y="2080"/>
                        <a:pt x="5609" y="2237"/>
                        <a:pt x="5609" y="2426"/>
                      </a:cubicBezTo>
                      <a:cubicBezTo>
                        <a:pt x="5609" y="2615"/>
                        <a:pt x="5451" y="2773"/>
                        <a:pt x="5262" y="2773"/>
                      </a:cubicBezTo>
                      <a:lnTo>
                        <a:pt x="1072" y="2773"/>
                      </a:lnTo>
                      <a:cubicBezTo>
                        <a:pt x="883" y="2773"/>
                        <a:pt x="726" y="2615"/>
                        <a:pt x="726" y="2426"/>
                      </a:cubicBezTo>
                      <a:cubicBezTo>
                        <a:pt x="726" y="2237"/>
                        <a:pt x="883" y="2080"/>
                        <a:pt x="1072" y="2080"/>
                      </a:cubicBezTo>
                      <a:close/>
                      <a:moveTo>
                        <a:pt x="1" y="0"/>
                      </a:moveTo>
                      <a:lnTo>
                        <a:pt x="1" y="8318"/>
                      </a:lnTo>
                      <a:lnTo>
                        <a:pt x="4695" y="8318"/>
                      </a:lnTo>
                      <a:cubicBezTo>
                        <a:pt x="4002" y="7750"/>
                        <a:pt x="3498" y="6868"/>
                        <a:pt x="3498" y="5892"/>
                      </a:cubicBezTo>
                      <a:cubicBezTo>
                        <a:pt x="3498" y="5766"/>
                        <a:pt x="3561" y="5640"/>
                        <a:pt x="3561" y="5545"/>
                      </a:cubicBezTo>
                      <a:lnTo>
                        <a:pt x="1072" y="5545"/>
                      </a:lnTo>
                      <a:cubicBezTo>
                        <a:pt x="883" y="5545"/>
                        <a:pt x="726" y="5388"/>
                        <a:pt x="726" y="5167"/>
                      </a:cubicBezTo>
                      <a:lnTo>
                        <a:pt x="726" y="3812"/>
                      </a:lnTo>
                      <a:cubicBezTo>
                        <a:pt x="726" y="3592"/>
                        <a:pt x="883" y="3434"/>
                        <a:pt x="1072" y="3434"/>
                      </a:cubicBezTo>
                      <a:lnTo>
                        <a:pt x="4695" y="3434"/>
                      </a:lnTo>
                      <a:cubicBezTo>
                        <a:pt x="5199" y="3056"/>
                        <a:pt x="5861" y="2773"/>
                        <a:pt x="6617" y="2773"/>
                      </a:cubicBezTo>
                      <a:cubicBezTo>
                        <a:pt x="6743" y="2773"/>
                        <a:pt x="6869" y="2804"/>
                        <a:pt x="6995" y="2804"/>
                      </a:cubicBezTo>
                      <a:lnTo>
                        <a:pt x="699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71" name="Google Shape;9596;p73">
                  <a:extLst>
                    <a:ext uri="{FF2B5EF4-FFF2-40B4-BE49-F238E27FC236}">
                      <a16:creationId xmlns:a16="http://schemas.microsoft.com/office/drawing/2014/main" id="{96AB8A62-1D27-A99C-9CD9-6F5442E1EE31}"/>
                    </a:ext>
                  </a:extLst>
                </p:cNvPr>
                <p:cNvSpPr/>
                <p:nvPr/>
              </p:nvSpPr>
              <p:spPr>
                <a:xfrm>
                  <a:off x="5815275" y="3781750"/>
                  <a:ext cx="6620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8" h="694" extrusionOk="0">
                      <a:moveTo>
                        <a:pt x="1" y="1"/>
                      </a:moveTo>
                      <a:lnTo>
                        <a:pt x="1" y="694"/>
                      </a:lnTo>
                      <a:lnTo>
                        <a:pt x="2301" y="694"/>
                      </a:lnTo>
                      <a:cubicBezTo>
                        <a:pt x="2364" y="473"/>
                        <a:pt x="2490" y="221"/>
                        <a:pt x="26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72" name="Google Shape;9597;p73">
                  <a:extLst>
                    <a:ext uri="{FF2B5EF4-FFF2-40B4-BE49-F238E27FC236}">
                      <a16:creationId xmlns:a16="http://schemas.microsoft.com/office/drawing/2014/main" id="{75EF7E34-C688-B8D5-6623-DF5404E4809A}"/>
                    </a:ext>
                  </a:extLst>
                </p:cNvPr>
                <p:cNvSpPr/>
                <p:nvPr/>
              </p:nvSpPr>
              <p:spPr>
                <a:xfrm>
                  <a:off x="5727850" y="3609275"/>
                  <a:ext cx="22607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3" h="2049" extrusionOk="0">
                      <a:moveTo>
                        <a:pt x="1072" y="0"/>
                      </a:moveTo>
                      <a:cubicBezTo>
                        <a:pt x="473" y="0"/>
                        <a:pt x="32" y="473"/>
                        <a:pt x="32" y="1040"/>
                      </a:cubicBezTo>
                      <a:cubicBezTo>
                        <a:pt x="1" y="1576"/>
                        <a:pt x="473" y="2048"/>
                        <a:pt x="1072" y="2048"/>
                      </a:cubicBezTo>
                      <a:lnTo>
                        <a:pt x="9043" y="2048"/>
                      </a:lnTo>
                      <a:cubicBezTo>
                        <a:pt x="8475" y="2048"/>
                        <a:pt x="8034" y="1576"/>
                        <a:pt x="8034" y="1040"/>
                      </a:cubicBezTo>
                      <a:cubicBezTo>
                        <a:pt x="8034" y="441"/>
                        <a:pt x="8507" y="0"/>
                        <a:pt x="90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53" name="Google Shape;9598;p73">
                <a:extLst>
                  <a:ext uri="{FF2B5EF4-FFF2-40B4-BE49-F238E27FC236}">
                    <a16:creationId xmlns:a16="http://schemas.microsoft.com/office/drawing/2014/main" id="{2E22C8BF-2356-8DB3-381D-53A0C28A45A9}"/>
                  </a:ext>
                </a:extLst>
              </p:cNvPr>
              <p:cNvGrpSpPr/>
              <p:nvPr/>
            </p:nvGrpSpPr>
            <p:grpSpPr>
              <a:xfrm>
                <a:off x="9677461" y="4985321"/>
                <a:ext cx="439341" cy="499261"/>
                <a:chOff x="5736525" y="3963700"/>
                <a:chExt cx="259925" cy="295375"/>
              </a:xfrm>
              <a:grpFill/>
            </p:grpSpPr>
            <p:sp>
              <p:nvSpPr>
                <p:cNvPr id="61" name="Google Shape;9599;p73">
                  <a:extLst>
                    <a:ext uri="{FF2B5EF4-FFF2-40B4-BE49-F238E27FC236}">
                      <a16:creationId xmlns:a16="http://schemas.microsoft.com/office/drawing/2014/main" id="{9F93F783-E46B-FDB7-2823-5A1E1DC9F747}"/>
                    </a:ext>
                  </a:extLst>
                </p:cNvPr>
                <p:cNvSpPr/>
                <p:nvPr/>
              </p:nvSpPr>
              <p:spPr>
                <a:xfrm>
                  <a:off x="5736525" y="4153525"/>
                  <a:ext cx="121300" cy="10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4222" extrusionOk="0">
                      <a:moveTo>
                        <a:pt x="1733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lnTo>
                        <a:pt x="0" y="3875"/>
                      </a:lnTo>
                      <a:cubicBezTo>
                        <a:pt x="0" y="4064"/>
                        <a:pt x="158" y="4222"/>
                        <a:pt x="378" y="4222"/>
                      </a:cubicBezTo>
                      <a:lnTo>
                        <a:pt x="4852" y="4222"/>
                      </a:lnTo>
                      <a:lnTo>
                        <a:pt x="4852" y="2584"/>
                      </a:lnTo>
                      <a:lnTo>
                        <a:pt x="230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2" name="Google Shape;9600;p73">
                  <a:extLst>
                    <a:ext uri="{FF2B5EF4-FFF2-40B4-BE49-F238E27FC236}">
                      <a16:creationId xmlns:a16="http://schemas.microsoft.com/office/drawing/2014/main" id="{A4ECF503-4C6C-A8FD-8C47-21C4822191C7}"/>
                    </a:ext>
                  </a:extLst>
                </p:cNvPr>
                <p:cNvSpPr/>
                <p:nvPr/>
              </p:nvSpPr>
              <p:spPr>
                <a:xfrm>
                  <a:off x="5833400" y="4168475"/>
                  <a:ext cx="6697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1356" extrusionOk="0">
                      <a:moveTo>
                        <a:pt x="2678" y="1"/>
                      </a:moveTo>
                      <a:lnTo>
                        <a:pt x="2678" y="1"/>
                      </a:lnTo>
                      <a:cubicBezTo>
                        <a:pt x="2458" y="32"/>
                        <a:pt x="2237" y="127"/>
                        <a:pt x="1985" y="127"/>
                      </a:cubicBezTo>
                      <a:lnTo>
                        <a:pt x="662" y="127"/>
                      </a:lnTo>
                      <a:cubicBezTo>
                        <a:pt x="441" y="127"/>
                        <a:pt x="221" y="95"/>
                        <a:pt x="0" y="1"/>
                      </a:cubicBezTo>
                      <a:lnTo>
                        <a:pt x="0" y="1"/>
                      </a:lnTo>
                      <a:lnTo>
                        <a:pt x="1323" y="1355"/>
                      </a:lnTo>
                      <a:lnTo>
                        <a:pt x="2678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3" name="Google Shape;9601;p73">
                  <a:extLst>
                    <a:ext uri="{FF2B5EF4-FFF2-40B4-BE49-F238E27FC236}">
                      <a16:creationId xmlns:a16="http://schemas.microsoft.com/office/drawing/2014/main" id="{D7289E68-D560-7761-D46A-3D70374DD0B7}"/>
                    </a:ext>
                  </a:extLst>
                </p:cNvPr>
                <p:cNvSpPr/>
                <p:nvPr/>
              </p:nvSpPr>
              <p:spPr>
                <a:xfrm>
                  <a:off x="5875925" y="4153525"/>
                  <a:ext cx="120525" cy="10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4222" extrusionOk="0">
                      <a:moveTo>
                        <a:pt x="2426" y="2048"/>
                      </a:moveTo>
                      <a:cubicBezTo>
                        <a:pt x="2615" y="2048"/>
                        <a:pt x="2773" y="2205"/>
                        <a:pt x="2773" y="2426"/>
                      </a:cubicBezTo>
                      <a:cubicBezTo>
                        <a:pt x="2773" y="2615"/>
                        <a:pt x="2615" y="2773"/>
                        <a:pt x="2426" y="2773"/>
                      </a:cubicBezTo>
                      <a:lnTo>
                        <a:pt x="1733" y="2773"/>
                      </a:lnTo>
                      <a:cubicBezTo>
                        <a:pt x="1513" y="2773"/>
                        <a:pt x="1355" y="2615"/>
                        <a:pt x="1355" y="2426"/>
                      </a:cubicBezTo>
                      <a:cubicBezTo>
                        <a:pt x="1355" y="2205"/>
                        <a:pt x="1513" y="2048"/>
                        <a:pt x="1733" y="2048"/>
                      </a:cubicBezTo>
                      <a:close/>
                      <a:moveTo>
                        <a:pt x="2552" y="0"/>
                      </a:moveTo>
                      <a:lnTo>
                        <a:pt x="1" y="2584"/>
                      </a:lnTo>
                      <a:lnTo>
                        <a:pt x="1" y="4222"/>
                      </a:lnTo>
                      <a:lnTo>
                        <a:pt x="4474" y="4222"/>
                      </a:lnTo>
                      <a:cubicBezTo>
                        <a:pt x="4663" y="4222"/>
                        <a:pt x="4821" y="4064"/>
                        <a:pt x="4821" y="3875"/>
                      </a:cubicBezTo>
                      <a:lnTo>
                        <a:pt x="4821" y="1733"/>
                      </a:lnTo>
                      <a:cubicBezTo>
                        <a:pt x="4821" y="788"/>
                        <a:pt x="4033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4" name="Google Shape;9602;p73">
                  <a:extLst>
                    <a:ext uri="{FF2B5EF4-FFF2-40B4-BE49-F238E27FC236}">
                      <a16:creationId xmlns:a16="http://schemas.microsoft.com/office/drawing/2014/main" id="{24C18F72-9BFD-5C81-462A-0E95B3900CE2}"/>
                    </a:ext>
                  </a:extLst>
                </p:cNvPr>
                <p:cNvSpPr/>
                <p:nvPr/>
              </p:nvSpPr>
              <p:spPr>
                <a:xfrm>
                  <a:off x="5754625" y="3963700"/>
                  <a:ext cx="224500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6176" extrusionOk="0">
                      <a:moveTo>
                        <a:pt x="3120" y="1"/>
                      </a:moveTo>
                      <a:cubicBezTo>
                        <a:pt x="1387" y="1"/>
                        <a:pt x="1" y="1418"/>
                        <a:pt x="1" y="3119"/>
                      </a:cubicBezTo>
                      <a:lnTo>
                        <a:pt x="1" y="4506"/>
                      </a:lnTo>
                      <a:cubicBezTo>
                        <a:pt x="1" y="5325"/>
                        <a:pt x="568" y="6018"/>
                        <a:pt x="1355" y="6175"/>
                      </a:cubicBezTo>
                      <a:lnTo>
                        <a:pt x="1355" y="2773"/>
                      </a:lnTo>
                      <a:lnTo>
                        <a:pt x="1009" y="2773"/>
                      </a:lnTo>
                      <a:cubicBezTo>
                        <a:pt x="914" y="2773"/>
                        <a:pt x="820" y="2804"/>
                        <a:pt x="694" y="2804"/>
                      </a:cubicBezTo>
                      <a:cubicBezTo>
                        <a:pt x="851" y="1607"/>
                        <a:pt x="1860" y="662"/>
                        <a:pt x="3120" y="662"/>
                      </a:cubicBezTo>
                      <a:lnTo>
                        <a:pt x="5861" y="662"/>
                      </a:lnTo>
                      <a:cubicBezTo>
                        <a:pt x="7089" y="662"/>
                        <a:pt x="8098" y="1607"/>
                        <a:pt x="8255" y="2804"/>
                      </a:cubicBezTo>
                      <a:cubicBezTo>
                        <a:pt x="8161" y="2773"/>
                        <a:pt x="8066" y="2773"/>
                        <a:pt x="7940" y="2773"/>
                      </a:cubicBezTo>
                      <a:lnTo>
                        <a:pt x="7593" y="2773"/>
                      </a:lnTo>
                      <a:lnTo>
                        <a:pt x="7593" y="6175"/>
                      </a:lnTo>
                      <a:cubicBezTo>
                        <a:pt x="8381" y="6018"/>
                        <a:pt x="8980" y="5325"/>
                        <a:pt x="8980" y="4506"/>
                      </a:cubicBezTo>
                      <a:lnTo>
                        <a:pt x="8980" y="3119"/>
                      </a:lnTo>
                      <a:cubicBezTo>
                        <a:pt x="8980" y="1387"/>
                        <a:pt x="7562" y="1"/>
                        <a:pt x="586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5" name="Google Shape;9603;p73">
                  <a:extLst>
                    <a:ext uri="{FF2B5EF4-FFF2-40B4-BE49-F238E27FC236}">
                      <a16:creationId xmlns:a16="http://schemas.microsoft.com/office/drawing/2014/main" id="{0346BF75-722E-C4E1-5EA1-9A85BDA583B3}"/>
                    </a:ext>
                  </a:extLst>
                </p:cNvPr>
                <p:cNvSpPr/>
                <p:nvPr/>
              </p:nvSpPr>
              <p:spPr>
                <a:xfrm>
                  <a:off x="5806625" y="3998350"/>
                  <a:ext cx="69325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3" h="2081" extrusionOk="0">
                      <a:moveTo>
                        <a:pt x="1733" y="1"/>
                      </a:moveTo>
                      <a:cubicBezTo>
                        <a:pt x="788" y="1"/>
                        <a:pt x="0" y="788"/>
                        <a:pt x="0" y="1733"/>
                      </a:cubicBezTo>
                      <a:lnTo>
                        <a:pt x="0" y="2080"/>
                      </a:lnTo>
                      <a:lnTo>
                        <a:pt x="1733" y="2080"/>
                      </a:lnTo>
                      <a:cubicBezTo>
                        <a:pt x="2300" y="2049"/>
                        <a:pt x="2773" y="1607"/>
                        <a:pt x="2773" y="1009"/>
                      </a:cubicBezTo>
                      <a:lnTo>
                        <a:pt x="277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6" name="Google Shape;9604;p73">
                  <a:extLst>
                    <a:ext uri="{FF2B5EF4-FFF2-40B4-BE49-F238E27FC236}">
                      <a16:creationId xmlns:a16="http://schemas.microsoft.com/office/drawing/2014/main" id="{39940521-8013-BADD-8F97-62141EA50A9D}"/>
                    </a:ext>
                  </a:extLst>
                </p:cNvPr>
                <p:cNvSpPr/>
                <p:nvPr/>
              </p:nvSpPr>
              <p:spPr>
                <a:xfrm>
                  <a:off x="5893250" y="3999150"/>
                  <a:ext cx="3467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2049" extrusionOk="0">
                      <a:moveTo>
                        <a:pt x="1" y="0"/>
                      </a:moveTo>
                      <a:lnTo>
                        <a:pt x="1" y="1040"/>
                      </a:lnTo>
                      <a:cubicBezTo>
                        <a:pt x="1" y="1607"/>
                        <a:pt x="473" y="2048"/>
                        <a:pt x="1040" y="2048"/>
                      </a:cubicBezTo>
                      <a:lnTo>
                        <a:pt x="1387" y="2048"/>
                      </a:lnTo>
                      <a:lnTo>
                        <a:pt x="1387" y="1701"/>
                      </a:lnTo>
                      <a:cubicBezTo>
                        <a:pt x="1387" y="882"/>
                        <a:pt x="788" y="158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7" name="Google Shape;9605;p73">
                  <a:extLst>
                    <a:ext uri="{FF2B5EF4-FFF2-40B4-BE49-F238E27FC236}">
                      <a16:creationId xmlns:a16="http://schemas.microsoft.com/office/drawing/2014/main" id="{644A4CF5-847C-2FBA-C5AD-2C4965B39F59}"/>
                    </a:ext>
                  </a:extLst>
                </p:cNvPr>
                <p:cNvSpPr/>
                <p:nvPr/>
              </p:nvSpPr>
              <p:spPr>
                <a:xfrm>
                  <a:off x="5806625" y="4049550"/>
                  <a:ext cx="1213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4160" extrusionOk="0">
                      <a:moveTo>
                        <a:pt x="3119" y="1"/>
                      </a:moveTo>
                      <a:cubicBezTo>
                        <a:pt x="2804" y="442"/>
                        <a:pt x="2300" y="694"/>
                        <a:pt x="1733" y="694"/>
                      </a:cubicBezTo>
                      <a:lnTo>
                        <a:pt x="0" y="694"/>
                      </a:lnTo>
                      <a:lnTo>
                        <a:pt x="0" y="2426"/>
                      </a:lnTo>
                      <a:cubicBezTo>
                        <a:pt x="0" y="3372"/>
                        <a:pt x="788" y="4159"/>
                        <a:pt x="1733" y="4159"/>
                      </a:cubicBezTo>
                      <a:lnTo>
                        <a:pt x="3119" y="4159"/>
                      </a:lnTo>
                      <a:cubicBezTo>
                        <a:pt x="4064" y="4159"/>
                        <a:pt x="4852" y="3372"/>
                        <a:pt x="4852" y="2426"/>
                      </a:cubicBezTo>
                      <a:lnTo>
                        <a:pt x="4852" y="694"/>
                      </a:lnTo>
                      <a:lnTo>
                        <a:pt x="4505" y="694"/>
                      </a:lnTo>
                      <a:cubicBezTo>
                        <a:pt x="3938" y="694"/>
                        <a:pt x="3434" y="442"/>
                        <a:pt x="3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  <p:grpSp>
            <p:nvGrpSpPr>
              <p:cNvPr id="54" name="Google Shape;9606;p73">
                <a:extLst>
                  <a:ext uri="{FF2B5EF4-FFF2-40B4-BE49-F238E27FC236}">
                    <a16:creationId xmlns:a16="http://schemas.microsoft.com/office/drawing/2014/main" id="{B050F6FB-B562-1F1B-25BC-1DE5A31761E3}"/>
                  </a:ext>
                </a:extLst>
              </p:cNvPr>
              <p:cNvGrpSpPr/>
              <p:nvPr/>
            </p:nvGrpSpPr>
            <p:grpSpPr>
              <a:xfrm>
                <a:off x="10925482" y="4377925"/>
                <a:ext cx="501965" cy="500612"/>
                <a:chOff x="6553275" y="3604550"/>
                <a:chExt cx="296975" cy="296175"/>
              </a:xfrm>
              <a:grpFill/>
            </p:grpSpPr>
            <p:sp>
              <p:nvSpPr>
                <p:cNvPr id="55" name="Google Shape;9607;p73">
                  <a:extLst>
                    <a:ext uri="{FF2B5EF4-FFF2-40B4-BE49-F238E27FC236}">
                      <a16:creationId xmlns:a16="http://schemas.microsoft.com/office/drawing/2014/main" id="{33CFF06D-739F-4BB0-1099-FA91D73C0B4D}"/>
                    </a:ext>
                  </a:extLst>
                </p:cNvPr>
                <p:cNvSpPr/>
                <p:nvPr/>
              </p:nvSpPr>
              <p:spPr>
                <a:xfrm>
                  <a:off x="6657250" y="3604550"/>
                  <a:ext cx="86650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3466" extrusionOk="0">
                      <a:moveTo>
                        <a:pt x="1733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cubicBezTo>
                        <a:pt x="0" y="2678"/>
                        <a:pt x="788" y="3466"/>
                        <a:pt x="1733" y="3466"/>
                      </a:cubicBezTo>
                      <a:cubicBezTo>
                        <a:pt x="2678" y="3466"/>
                        <a:pt x="3466" y="2678"/>
                        <a:pt x="3466" y="1733"/>
                      </a:cubicBezTo>
                      <a:cubicBezTo>
                        <a:pt x="3466" y="788"/>
                        <a:pt x="2678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6" name="Google Shape;9608;p73">
                  <a:extLst>
                    <a:ext uri="{FF2B5EF4-FFF2-40B4-BE49-F238E27FC236}">
                      <a16:creationId xmlns:a16="http://schemas.microsoft.com/office/drawing/2014/main" id="{F93E5FB4-3FB0-1A63-20F8-8AA3DFDAA88C}"/>
                    </a:ext>
                  </a:extLst>
                </p:cNvPr>
                <p:cNvSpPr/>
                <p:nvPr/>
              </p:nvSpPr>
              <p:spPr>
                <a:xfrm>
                  <a:off x="6553275" y="3777825"/>
                  <a:ext cx="296975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9" h="4916" extrusionOk="0">
                      <a:moveTo>
                        <a:pt x="694" y="0"/>
                      </a:moveTo>
                      <a:cubicBezTo>
                        <a:pt x="316" y="0"/>
                        <a:pt x="1" y="315"/>
                        <a:pt x="1" y="693"/>
                      </a:cubicBezTo>
                      <a:cubicBezTo>
                        <a:pt x="1" y="1103"/>
                        <a:pt x="316" y="1418"/>
                        <a:pt x="694" y="1418"/>
                      </a:cubicBezTo>
                      <a:lnTo>
                        <a:pt x="694" y="4569"/>
                      </a:lnTo>
                      <a:cubicBezTo>
                        <a:pt x="694" y="4758"/>
                        <a:pt x="851" y="4915"/>
                        <a:pt x="1040" y="4915"/>
                      </a:cubicBezTo>
                      <a:lnTo>
                        <a:pt x="10807" y="4915"/>
                      </a:lnTo>
                      <a:cubicBezTo>
                        <a:pt x="11028" y="4915"/>
                        <a:pt x="11185" y="4758"/>
                        <a:pt x="11185" y="4569"/>
                      </a:cubicBezTo>
                      <a:lnTo>
                        <a:pt x="11185" y="1418"/>
                      </a:lnTo>
                      <a:cubicBezTo>
                        <a:pt x="11563" y="1418"/>
                        <a:pt x="11878" y="1103"/>
                        <a:pt x="11878" y="693"/>
                      </a:cubicBezTo>
                      <a:cubicBezTo>
                        <a:pt x="11815" y="315"/>
                        <a:pt x="11500" y="0"/>
                        <a:pt x="111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7" name="Google Shape;9609;p73">
                  <a:extLst>
                    <a:ext uri="{FF2B5EF4-FFF2-40B4-BE49-F238E27FC236}">
                      <a16:creationId xmlns:a16="http://schemas.microsoft.com/office/drawing/2014/main" id="{D0EFF28E-7B44-050C-DB70-9BEBB8651166}"/>
                    </a:ext>
                  </a:extLst>
                </p:cNvPr>
                <p:cNvSpPr/>
                <p:nvPr/>
              </p:nvSpPr>
              <p:spPr>
                <a:xfrm>
                  <a:off x="6755700" y="3640000"/>
                  <a:ext cx="748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4" h="4852" extrusionOk="0">
                      <a:moveTo>
                        <a:pt x="190" y="0"/>
                      </a:moveTo>
                      <a:cubicBezTo>
                        <a:pt x="190" y="126"/>
                        <a:pt x="253" y="221"/>
                        <a:pt x="253" y="347"/>
                      </a:cubicBezTo>
                      <a:cubicBezTo>
                        <a:pt x="253" y="693"/>
                        <a:pt x="158" y="1071"/>
                        <a:pt x="1" y="1386"/>
                      </a:cubicBezTo>
                      <a:cubicBezTo>
                        <a:pt x="977" y="2079"/>
                        <a:pt x="1607" y="3182"/>
                        <a:pt x="1607" y="4474"/>
                      </a:cubicBezTo>
                      <a:lnTo>
                        <a:pt x="1607" y="4852"/>
                      </a:lnTo>
                      <a:lnTo>
                        <a:pt x="2994" y="4852"/>
                      </a:lnTo>
                      <a:lnTo>
                        <a:pt x="2489" y="756"/>
                      </a:lnTo>
                      <a:cubicBezTo>
                        <a:pt x="2363" y="315"/>
                        <a:pt x="1922" y="0"/>
                        <a:pt x="145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8" name="Google Shape;9610;p73">
                  <a:extLst>
                    <a:ext uri="{FF2B5EF4-FFF2-40B4-BE49-F238E27FC236}">
                      <a16:creationId xmlns:a16="http://schemas.microsoft.com/office/drawing/2014/main" id="{DF65D899-E18B-C585-136C-F8689C9F880B}"/>
                    </a:ext>
                  </a:extLst>
                </p:cNvPr>
                <p:cNvSpPr/>
                <p:nvPr/>
              </p:nvSpPr>
              <p:spPr>
                <a:xfrm>
                  <a:off x="6570600" y="3640000"/>
                  <a:ext cx="748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4" h="4852" extrusionOk="0">
                      <a:moveTo>
                        <a:pt x="1545" y="0"/>
                      </a:moveTo>
                      <a:cubicBezTo>
                        <a:pt x="1072" y="0"/>
                        <a:pt x="663" y="315"/>
                        <a:pt x="505" y="788"/>
                      </a:cubicBezTo>
                      <a:lnTo>
                        <a:pt x="1" y="4852"/>
                      </a:lnTo>
                      <a:lnTo>
                        <a:pt x="1356" y="4852"/>
                      </a:lnTo>
                      <a:lnTo>
                        <a:pt x="1356" y="4474"/>
                      </a:lnTo>
                      <a:lnTo>
                        <a:pt x="1387" y="4474"/>
                      </a:lnTo>
                      <a:cubicBezTo>
                        <a:pt x="1387" y="3182"/>
                        <a:pt x="2017" y="2048"/>
                        <a:pt x="2994" y="1386"/>
                      </a:cubicBezTo>
                      <a:cubicBezTo>
                        <a:pt x="2836" y="1071"/>
                        <a:pt x="2773" y="693"/>
                        <a:pt x="2773" y="347"/>
                      </a:cubicBezTo>
                      <a:cubicBezTo>
                        <a:pt x="2773" y="221"/>
                        <a:pt x="2773" y="95"/>
                        <a:pt x="28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59" name="Google Shape;9611;p73">
                  <a:extLst>
                    <a:ext uri="{FF2B5EF4-FFF2-40B4-BE49-F238E27FC236}">
                      <a16:creationId xmlns:a16="http://schemas.microsoft.com/office/drawing/2014/main" id="{79A0FD2F-FBC9-8524-9BEB-396279BB02E5}"/>
                    </a:ext>
                  </a:extLst>
                </p:cNvPr>
                <p:cNvSpPr/>
                <p:nvPr/>
              </p:nvSpPr>
              <p:spPr>
                <a:xfrm>
                  <a:off x="6707650" y="3688025"/>
                  <a:ext cx="70925" cy="7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2837" extrusionOk="0">
                      <a:moveTo>
                        <a:pt x="1482" y="1"/>
                      </a:moveTo>
                      <a:cubicBezTo>
                        <a:pt x="1450" y="32"/>
                        <a:pt x="1418" y="64"/>
                        <a:pt x="1324" y="127"/>
                      </a:cubicBezTo>
                      <a:cubicBezTo>
                        <a:pt x="1324" y="190"/>
                        <a:pt x="1292" y="253"/>
                        <a:pt x="1261" y="284"/>
                      </a:cubicBezTo>
                      <a:lnTo>
                        <a:pt x="1" y="1923"/>
                      </a:lnTo>
                      <a:lnTo>
                        <a:pt x="1" y="2836"/>
                      </a:lnTo>
                      <a:lnTo>
                        <a:pt x="2742" y="2836"/>
                      </a:lnTo>
                      <a:lnTo>
                        <a:pt x="2742" y="2553"/>
                      </a:lnTo>
                      <a:lnTo>
                        <a:pt x="2836" y="2553"/>
                      </a:lnTo>
                      <a:cubicBezTo>
                        <a:pt x="2836" y="1513"/>
                        <a:pt x="2332" y="599"/>
                        <a:pt x="148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  <p:sp>
              <p:nvSpPr>
                <p:cNvPr id="60" name="Google Shape;9612;p73">
                  <a:extLst>
                    <a:ext uri="{FF2B5EF4-FFF2-40B4-BE49-F238E27FC236}">
                      <a16:creationId xmlns:a16="http://schemas.microsoft.com/office/drawing/2014/main" id="{5EAB1A82-4970-BE9A-6A5F-A0DAF68013B9}"/>
                    </a:ext>
                  </a:extLst>
                </p:cNvPr>
                <p:cNvSpPr/>
                <p:nvPr/>
              </p:nvSpPr>
              <p:spPr>
                <a:xfrm>
                  <a:off x="6621025" y="3688825"/>
                  <a:ext cx="70900" cy="7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2931" extrusionOk="0">
                      <a:moveTo>
                        <a:pt x="1323" y="0"/>
                      </a:moveTo>
                      <a:cubicBezTo>
                        <a:pt x="536" y="567"/>
                        <a:pt x="0" y="1513"/>
                        <a:pt x="0" y="2584"/>
                      </a:cubicBezTo>
                      <a:lnTo>
                        <a:pt x="0" y="2930"/>
                      </a:lnTo>
                      <a:lnTo>
                        <a:pt x="2741" y="2930"/>
                      </a:lnTo>
                      <a:lnTo>
                        <a:pt x="2741" y="1922"/>
                      </a:lnTo>
                      <a:lnTo>
                        <a:pt x="2836" y="1922"/>
                      </a:lnTo>
                      <a:lnTo>
                        <a:pt x="1575" y="284"/>
                      </a:lnTo>
                      <a:cubicBezTo>
                        <a:pt x="1512" y="252"/>
                        <a:pt x="1512" y="158"/>
                        <a:pt x="1481" y="126"/>
                      </a:cubicBezTo>
                      <a:cubicBezTo>
                        <a:pt x="1449" y="95"/>
                        <a:pt x="1355" y="63"/>
                        <a:pt x="13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Lora" pitchFamily="2" charset="0"/>
                    <a:cs typeface="Arial"/>
                  </a:endParaRPr>
                </a:p>
              </p:txBody>
            </p:sp>
          </p:grpSp>
        </p:grpSp>
      </p:grpSp>
      <p:sp>
        <p:nvSpPr>
          <p:cNvPr id="471" name="TextBox 470">
            <a:extLst>
              <a:ext uri="{FF2B5EF4-FFF2-40B4-BE49-F238E27FC236}">
                <a16:creationId xmlns:a16="http://schemas.microsoft.com/office/drawing/2014/main" id="{AD934AC7-5920-BF0F-B563-6BA06BA017F0}"/>
              </a:ext>
            </a:extLst>
          </p:cNvPr>
          <p:cNvSpPr txBox="1"/>
          <p:nvPr/>
        </p:nvSpPr>
        <p:spPr>
          <a:xfrm>
            <a:off x="0" y="39687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ora" pitchFamily="2" charset="0"/>
                <a:ea typeface="Cambria" panose="02040503050406030204" pitchFamily="18" charset="0"/>
                <a:cs typeface="Arial"/>
              </a:rPr>
              <a:t>Icons</a:t>
            </a:r>
          </a:p>
        </p:txBody>
      </p:sp>
    </p:spTree>
    <p:extLst>
      <p:ext uri="{BB962C8B-B14F-4D97-AF65-F5344CB8AC3E}">
        <p14:creationId xmlns:p14="http://schemas.microsoft.com/office/powerpoint/2010/main" val="6723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55076"/>
      </a:accent1>
      <a:accent2>
        <a:srgbClr val="F36A19"/>
      </a:accent2>
      <a:accent3>
        <a:srgbClr val="D12233"/>
      </a:accent3>
      <a:accent4>
        <a:srgbClr val="A7B23C"/>
      </a:accent4>
      <a:accent5>
        <a:srgbClr val="078C9B"/>
      </a:accent5>
      <a:accent6>
        <a:srgbClr val="3A2A69"/>
      </a:accent6>
      <a:hlink>
        <a:srgbClr val="EA4335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943</Words>
  <Application>Microsoft Office PowerPoint</Application>
  <PresentationFormat>Widescreen</PresentationFormat>
  <Paragraphs>122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Lora</vt:lpstr>
      <vt:lpstr>Proxima Nova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SlideEgg</dc:creator>
  <cp:lastModifiedBy>Santhiya K</cp:lastModifiedBy>
  <cp:revision>40</cp:revision>
  <dcterms:created xsi:type="dcterms:W3CDTF">2020-06-01T04:57:42Z</dcterms:created>
  <dcterms:modified xsi:type="dcterms:W3CDTF">2024-01-03T06:55:12Z</dcterms:modified>
</cp:coreProperties>
</file>