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aleway"/>
      <p:regular r:id="rId43"/>
      <p:bold r:id="rId44"/>
      <p:italic r:id="rId45"/>
      <p:boldItalic r:id="rId46"/>
    </p:embeddedFont>
    <p:embeddedFont>
      <p:font typeface="Roboto"/>
      <p:regular r:id="rId47"/>
      <p:bold r:id="rId48"/>
      <p:italic r:id="rId49"/>
      <p:boldItalic r:id="rId50"/>
    </p:embeddedFont>
    <p:embeddedFont>
      <p:font typeface="Proxima Nova"/>
      <p:regular r:id="rId51"/>
      <p:bold r:id="rId52"/>
      <p:italic r:id="rId53"/>
      <p:boldItalic r:id="rId54"/>
    </p:embeddedFont>
    <p:embeddedFont>
      <p:font typeface="Proxima Nova Semibold"/>
      <p:regular r:id="rId55"/>
      <p:bold r:id="rId56"/>
      <p:boldItalic r:id="rId57"/>
    </p:embeddedFon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B56F52-83F4-439C-80DC-5B19E620E8B2}">
  <a:tblStyle styleId="{02B56F52-83F4-439C-80DC-5B19E620E8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roximaNova-regular.fntdata"/><Relationship Id="rId50" Type="http://schemas.openxmlformats.org/officeDocument/2006/relationships/font" Target="fonts/Roboto-boldItalic.fntdata"/><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4.xml"/><Relationship Id="rId55" Type="http://schemas.openxmlformats.org/officeDocument/2006/relationships/font" Target="fonts/ProximaNovaSemibold-regular.fntdata"/><Relationship Id="rId10" Type="http://schemas.openxmlformats.org/officeDocument/2006/relationships/slide" Target="slides/slide3.xml"/><Relationship Id="rId54" Type="http://schemas.openxmlformats.org/officeDocument/2006/relationships/font" Target="fonts/ProximaNova-boldItalic.fntdata"/><Relationship Id="rId13" Type="http://schemas.openxmlformats.org/officeDocument/2006/relationships/slide" Target="slides/slide6.xml"/><Relationship Id="rId57" Type="http://schemas.openxmlformats.org/officeDocument/2006/relationships/font" Target="fonts/ProximaNovaSemibold-boldItalic.fntdata"/><Relationship Id="rId12" Type="http://schemas.openxmlformats.org/officeDocument/2006/relationships/slide" Target="slides/slide5.xml"/><Relationship Id="rId56" Type="http://schemas.openxmlformats.org/officeDocument/2006/relationships/font" Target="fonts/ProximaNovaSemibold-bold.fntdata"/><Relationship Id="rId15" Type="http://schemas.openxmlformats.org/officeDocument/2006/relationships/slide" Target="slides/slide8.xml"/><Relationship Id="rId59" Type="http://schemas.openxmlformats.org/officeDocument/2006/relationships/font" Target="fonts/Oswald-bold.fntdata"/><Relationship Id="rId14" Type="http://schemas.openxmlformats.org/officeDocument/2006/relationships/slide" Target="slides/slide7.xml"/><Relationship Id="rId58" Type="http://schemas.openxmlformats.org/officeDocument/2006/relationships/font" Target="fonts/Oswald-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e00437943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e00437943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2a3512c7b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2a3512c7b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e00437943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e00437943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e00437943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e00437943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2bb05bc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2bb05bc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e00437943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e00437943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e00437943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e00437943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e00437943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e00437943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e00437943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1e00437943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e00437943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e00437943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d6c7e10c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d6c7e10c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e00437943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e00437943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e00437943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e00437943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1e00437943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1e00437943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2a3512c7bb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2a3512c7bb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e00437943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e00437943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e00437943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e00437943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e00437943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e00437943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e00437943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e00437943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e00437943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1e00437943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1e00437943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1e00437943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8825dcd4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8825dcd4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22a3512c7bb_0_1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22a3512c7bb_0_1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1e00437943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1e00437943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1e00437943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1e00437943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228825dcd4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228825dcd4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228825dcd4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228825dcd4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228825dcd4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228825dcd4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8825dcd4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28825dcd4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8825dcd4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8825dcd4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28825dcd4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28825dcd4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0043791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0043791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28825dcd4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28825dcd4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e00437943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e00437943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668350" y="745925"/>
            <a:ext cx="3807300" cy="313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668350" y="3888475"/>
            <a:ext cx="3807300" cy="509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2" name="Google Shape;102;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03" name="Google Shape;103;p11"/>
          <p:cNvGrpSpPr/>
          <p:nvPr/>
        </p:nvGrpSpPr>
        <p:grpSpPr>
          <a:xfrm flipH="1">
            <a:off x="6720423" y="3784091"/>
            <a:ext cx="2423582" cy="1357541"/>
            <a:chOff x="-77" y="3784091"/>
            <a:chExt cx="2423582" cy="1357541"/>
          </a:xfrm>
        </p:grpSpPr>
        <p:sp>
          <p:nvSpPr>
            <p:cNvPr id="104" name="Google Shape;104;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1"/>
          <p:cNvGrpSpPr/>
          <p:nvPr/>
        </p:nvGrpSpPr>
        <p:grpSpPr>
          <a:xfrm flipH="1" rot="10800000">
            <a:off x="-77" y="-9"/>
            <a:ext cx="2423582" cy="1357541"/>
            <a:chOff x="-77" y="3784091"/>
            <a:chExt cx="2423582" cy="1357541"/>
          </a:xfrm>
        </p:grpSpPr>
        <p:sp>
          <p:nvSpPr>
            <p:cNvPr id="110" name="Google Shape;110;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5" name="Shape 1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116" name="Shape 116"/>
        <p:cNvGrpSpPr/>
        <p:nvPr/>
      </p:nvGrpSpPr>
      <p:grpSpPr>
        <a:xfrm>
          <a:off x="0" y="0"/>
          <a:ext cx="0" cy="0"/>
          <a:chOff x="0" y="0"/>
          <a:chExt cx="0" cy="0"/>
        </a:xfrm>
      </p:grpSpPr>
      <p:sp>
        <p:nvSpPr>
          <p:cNvPr id="117" name="Google Shape;117;p13"/>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8" name="Google Shape;118;p13"/>
          <p:cNvGrpSpPr/>
          <p:nvPr/>
        </p:nvGrpSpPr>
        <p:grpSpPr>
          <a:xfrm>
            <a:off x="0" y="4569046"/>
            <a:ext cx="1022509" cy="572747"/>
            <a:chOff x="-77" y="3784091"/>
            <a:chExt cx="2423582" cy="1357541"/>
          </a:xfrm>
        </p:grpSpPr>
        <p:sp>
          <p:nvSpPr>
            <p:cNvPr id="119" name="Google Shape;119;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3"/>
          <p:cNvGrpSpPr/>
          <p:nvPr/>
        </p:nvGrpSpPr>
        <p:grpSpPr>
          <a:xfrm flipH="1">
            <a:off x="8121500" y="4569046"/>
            <a:ext cx="1022509" cy="572747"/>
            <a:chOff x="-77" y="3784091"/>
            <a:chExt cx="2423582" cy="1357541"/>
          </a:xfrm>
        </p:grpSpPr>
        <p:sp>
          <p:nvSpPr>
            <p:cNvPr id="125" name="Google Shape;125;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spTree>
      <p:nvGrpSpPr>
        <p:cNvPr id="130" name="Shape 130"/>
        <p:cNvGrpSpPr/>
        <p:nvPr/>
      </p:nvGrpSpPr>
      <p:grpSpPr>
        <a:xfrm>
          <a:off x="0" y="0"/>
          <a:ext cx="0" cy="0"/>
          <a:chOff x="0" y="0"/>
          <a:chExt cx="0" cy="0"/>
        </a:xfrm>
      </p:grpSpPr>
      <p:sp>
        <p:nvSpPr>
          <p:cNvPr id="131" name="Google Shape;131;p14"/>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32" name="Google Shape;132;p14"/>
          <p:cNvGrpSpPr/>
          <p:nvPr/>
        </p:nvGrpSpPr>
        <p:grpSpPr>
          <a:xfrm>
            <a:off x="311515" y="1013625"/>
            <a:ext cx="95400" cy="3116250"/>
            <a:chOff x="4524300" y="1013625"/>
            <a:chExt cx="95400" cy="3116250"/>
          </a:xfrm>
        </p:grpSpPr>
        <p:sp>
          <p:nvSpPr>
            <p:cNvPr id="133" name="Google Shape;133;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
    <p:spTree>
      <p:nvGrpSpPr>
        <p:cNvPr id="139" name="Shape 139"/>
        <p:cNvGrpSpPr/>
        <p:nvPr/>
      </p:nvGrpSpPr>
      <p:grpSpPr>
        <a:xfrm>
          <a:off x="0" y="0"/>
          <a:ext cx="0" cy="0"/>
          <a:chOff x="0" y="0"/>
          <a:chExt cx="0" cy="0"/>
        </a:xfrm>
      </p:grpSpPr>
      <p:sp>
        <p:nvSpPr>
          <p:cNvPr id="140" name="Google Shape;140;p15"/>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1" name="Google Shape;141;p15"/>
          <p:cNvGrpSpPr/>
          <p:nvPr/>
        </p:nvGrpSpPr>
        <p:grpSpPr>
          <a:xfrm flipH="1">
            <a:off x="8121500" y="4569046"/>
            <a:ext cx="1022509" cy="572747"/>
            <a:chOff x="-77" y="3784091"/>
            <a:chExt cx="2423582" cy="1357541"/>
          </a:xfrm>
        </p:grpSpPr>
        <p:sp>
          <p:nvSpPr>
            <p:cNvPr id="142" name="Google Shape;142;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5"/>
          <p:cNvGrpSpPr/>
          <p:nvPr/>
        </p:nvGrpSpPr>
        <p:grpSpPr>
          <a:xfrm flipH="1" rot="10800000">
            <a:off x="0" y="-4"/>
            <a:ext cx="1022509" cy="572747"/>
            <a:chOff x="-77" y="3784091"/>
            <a:chExt cx="2423582" cy="1357541"/>
          </a:xfrm>
        </p:grpSpPr>
        <p:sp>
          <p:nvSpPr>
            <p:cNvPr id="148" name="Google Shape;148;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_1_1">
    <p:spTree>
      <p:nvGrpSpPr>
        <p:cNvPr id="153" name="Shape 153"/>
        <p:cNvGrpSpPr/>
        <p:nvPr/>
      </p:nvGrpSpPr>
      <p:grpSpPr>
        <a:xfrm>
          <a:off x="0" y="0"/>
          <a:ext cx="0" cy="0"/>
          <a:chOff x="0" y="0"/>
          <a:chExt cx="0" cy="0"/>
        </a:xfrm>
      </p:grpSpPr>
      <p:sp>
        <p:nvSpPr>
          <p:cNvPr id="154" name="Google Shape;154;p1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55" name="Google Shape;155;p16"/>
          <p:cNvGrpSpPr/>
          <p:nvPr/>
        </p:nvGrpSpPr>
        <p:grpSpPr>
          <a:xfrm flipH="1" rot="10800000">
            <a:off x="0" y="-4"/>
            <a:ext cx="1022509" cy="572747"/>
            <a:chOff x="-77" y="3784091"/>
            <a:chExt cx="2423582" cy="1357541"/>
          </a:xfrm>
        </p:grpSpPr>
        <p:sp>
          <p:nvSpPr>
            <p:cNvPr id="156" name="Google Shape;156;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6"/>
          <p:cNvGrpSpPr/>
          <p:nvPr/>
        </p:nvGrpSpPr>
        <p:grpSpPr>
          <a:xfrm rot="10800000">
            <a:off x="8121500" y="-4"/>
            <a:ext cx="1022509" cy="572747"/>
            <a:chOff x="-77" y="3784091"/>
            <a:chExt cx="2423582" cy="1357541"/>
          </a:xfrm>
        </p:grpSpPr>
        <p:sp>
          <p:nvSpPr>
            <p:cNvPr id="162" name="Google Shape;162;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1_1_1">
    <p:spTree>
      <p:nvGrpSpPr>
        <p:cNvPr id="167" name="Shape 167"/>
        <p:cNvGrpSpPr/>
        <p:nvPr/>
      </p:nvGrpSpPr>
      <p:grpSpPr>
        <a:xfrm>
          <a:off x="0" y="0"/>
          <a:ext cx="0" cy="0"/>
          <a:chOff x="0" y="0"/>
          <a:chExt cx="0" cy="0"/>
        </a:xfrm>
      </p:grpSpPr>
      <p:sp>
        <p:nvSpPr>
          <p:cNvPr id="168" name="Google Shape;168;p17"/>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9" name="Google Shape;169;p17"/>
          <p:cNvGrpSpPr/>
          <p:nvPr/>
        </p:nvGrpSpPr>
        <p:grpSpPr>
          <a:xfrm flipH="1" rot="-5400000">
            <a:off x="8346375" y="2285371"/>
            <a:ext cx="1022509" cy="572747"/>
            <a:chOff x="-77" y="3784091"/>
            <a:chExt cx="2423582" cy="1357541"/>
          </a:xfrm>
        </p:grpSpPr>
        <p:sp>
          <p:nvSpPr>
            <p:cNvPr id="170" name="Google Shape;170;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7"/>
          <p:cNvGrpSpPr/>
          <p:nvPr/>
        </p:nvGrpSpPr>
        <p:grpSpPr>
          <a:xfrm flipH="1" rot="5400000">
            <a:off x="-224875" y="2285371"/>
            <a:ext cx="1022509" cy="572747"/>
            <a:chOff x="-77" y="3784091"/>
            <a:chExt cx="2423582" cy="1357541"/>
          </a:xfrm>
        </p:grpSpPr>
        <p:sp>
          <p:nvSpPr>
            <p:cNvPr id="176" name="Google Shape;176;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_1_1_1_1">
    <p:spTree>
      <p:nvGrpSpPr>
        <p:cNvPr id="181" name="Shape 181"/>
        <p:cNvGrpSpPr/>
        <p:nvPr/>
      </p:nvGrpSpPr>
      <p:grpSpPr>
        <a:xfrm>
          <a:off x="0" y="0"/>
          <a:ext cx="0" cy="0"/>
          <a:chOff x="0" y="0"/>
          <a:chExt cx="0" cy="0"/>
        </a:xfrm>
      </p:grpSpPr>
      <p:sp>
        <p:nvSpPr>
          <p:cNvPr id="182" name="Google Shape;182;p18"/>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3" name="Google Shape;183;p18"/>
          <p:cNvGrpSpPr/>
          <p:nvPr/>
        </p:nvGrpSpPr>
        <p:grpSpPr>
          <a:xfrm flipH="1" rot="-5400000">
            <a:off x="8346375" y="224871"/>
            <a:ext cx="1022509" cy="572747"/>
            <a:chOff x="-77" y="3784091"/>
            <a:chExt cx="2423582" cy="1357541"/>
          </a:xfrm>
        </p:grpSpPr>
        <p:sp>
          <p:nvSpPr>
            <p:cNvPr id="184" name="Google Shape;184;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8"/>
          <p:cNvGrpSpPr/>
          <p:nvPr/>
        </p:nvGrpSpPr>
        <p:grpSpPr>
          <a:xfrm flipH="1" rot="5400000">
            <a:off x="-224875" y="4345871"/>
            <a:ext cx="1022509" cy="572747"/>
            <a:chOff x="-77" y="3784091"/>
            <a:chExt cx="2423582" cy="1357541"/>
          </a:xfrm>
        </p:grpSpPr>
        <p:sp>
          <p:nvSpPr>
            <p:cNvPr id="190" name="Google Shape;190;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_1_1_1_1_1">
    <p:spTree>
      <p:nvGrpSpPr>
        <p:cNvPr id="195" name="Shape 195"/>
        <p:cNvGrpSpPr/>
        <p:nvPr/>
      </p:nvGrpSpPr>
      <p:grpSpPr>
        <a:xfrm>
          <a:off x="0" y="0"/>
          <a:ext cx="0" cy="0"/>
          <a:chOff x="0" y="0"/>
          <a:chExt cx="0" cy="0"/>
        </a:xfrm>
      </p:grpSpPr>
      <p:sp>
        <p:nvSpPr>
          <p:cNvPr id="196" name="Google Shape;196;p19"/>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7" name="Google Shape;197;p19"/>
          <p:cNvGrpSpPr/>
          <p:nvPr/>
        </p:nvGrpSpPr>
        <p:grpSpPr>
          <a:xfrm>
            <a:off x="8748550" y="1013625"/>
            <a:ext cx="95400" cy="3116250"/>
            <a:chOff x="4524300" y="1013625"/>
            <a:chExt cx="95400" cy="3116250"/>
          </a:xfrm>
        </p:grpSpPr>
        <p:sp>
          <p:nvSpPr>
            <p:cNvPr id="198" name="Google Shape;198;p1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7" name="Shape 2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6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447400"/>
            <a:ext cx="7704000" cy="277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a:lvl1pPr>
            <a:lvl2pPr indent="-304800" lvl="1" marL="914400">
              <a:spcBef>
                <a:spcPts val="1000"/>
              </a:spcBef>
              <a:spcAft>
                <a:spcPts val="0"/>
              </a:spcAft>
              <a:buSzPts val="1200"/>
              <a:buFont typeface="Roboto Condensed Light"/>
              <a:buChar char="○"/>
              <a:defRPr/>
            </a:lvl2pPr>
            <a:lvl3pPr indent="-304800" lvl="2" marL="1371600">
              <a:spcBef>
                <a:spcPts val="10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66" name="Google Shape;66;p7"/>
          <p:cNvGrpSpPr/>
          <p:nvPr/>
        </p:nvGrpSpPr>
        <p:grpSpPr>
          <a:xfrm>
            <a:off x="4524300" y="1013625"/>
            <a:ext cx="95400" cy="3116250"/>
            <a:chOff x="4524300" y="1013625"/>
            <a:chExt cx="95400" cy="3116250"/>
          </a:xfrm>
        </p:grpSpPr>
        <p:sp>
          <p:nvSpPr>
            <p:cNvPr id="67" name="Google Shape;67;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5" name="Google Shape;75;p8"/>
          <p:cNvGrpSpPr/>
          <p:nvPr/>
        </p:nvGrpSpPr>
        <p:grpSpPr>
          <a:xfrm>
            <a:off x="-77" y="3784091"/>
            <a:ext cx="2423582" cy="1357541"/>
            <a:chOff x="-77" y="3784091"/>
            <a:chExt cx="2423582" cy="1357541"/>
          </a:xfrm>
        </p:grpSpPr>
        <p:sp>
          <p:nvSpPr>
            <p:cNvPr id="76" name="Google Shape;76;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8"/>
          <p:cNvGrpSpPr/>
          <p:nvPr/>
        </p:nvGrpSpPr>
        <p:grpSpPr>
          <a:xfrm rot="10800000">
            <a:off x="6720423" y="-9"/>
            <a:ext cx="2423582" cy="1357541"/>
            <a:chOff x="-77" y="3784091"/>
            <a:chExt cx="2423582" cy="1357541"/>
          </a:xfrm>
        </p:grpSpPr>
        <p:sp>
          <p:nvSpPr>
            <p:cNvPr id="82" name="Google Shape;82;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9" name="Google Shape;89;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91" name="Google Shape;91;p9"/>
          <p:cNvGrpSpPr/>
          <p:nvPr/>
        </p:nvGrpSpPr>
        <p:grpSpPr>
          <a:xfrm>
            <a:off x="720000" y="1013625"/>
            <a:ext cx="95400" cy="3116250"/>
            <a:chOff x="4524300" y="1013625"/>
            <a:chExt cx="95400" cy="3116250"/>
          </a:xfrm>
        </p:grpSpPr>
        <p:sp>
          <p:nvSpPr>
            <p:cNvPr id="92" name="Google Shape;92;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sz="3400">
                <a:solidFill>
                  <a:schemeClr val="lt1"/>
                </a:solidFill>
              </a:defRPr>
            </a:lvl1pPr>
            <a:lvl2pPr lvl="1">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spcBef>
                <a:spcPts val="0"/>
              </a:spcBef>
              <a:spcAft>
                <a:spcPts val="0"/>
              </a:spcAft>
              <a:buClr>
                <a:schemeClr val="lt1"/>
              </a:buClr>
              <a:buSzPts val="2800"/>
              <a:buNone/>
              <a:defRPr>
                <a:solidFill>
                  <a:schemeClr val="lt1"/>
                </a:solidFill>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04" name="Shape 204"/>
        <p:cNvGrpSpPr/>
        <p:nvPr/>
      </p:nvGrpSpPr>
      <p:grpSpPr>
        <a:xfrm>
          <a:off x="0" y="0"/>
          <a:ext cx="0" cy="0"/>
          <a:chOff x="0" y="0"/>
          <a:chExt cx="0" cy="0"/>
        </a:xfrm>
      </p:grpSpPr>
      <p:sp>
        <p:nvSpPr>
          <p:cNvPr id="205" name="Google Shape;205;p20"/>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06" name="Google Shape;206;p20"/>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ocs.google.com/spreadsheets/d/1P2B5GL8BgXD0anZsbaYdnqHBcIAYnbGbs_U-4ANT_lQ/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hyperlink" Target="https://docs.google.com/spreadsheets/d/1P2B5GL8BgXD0anZsbaYdnqHBcIAYnbGbs_U-4ANT_lQ/copy"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hyperlink" Target="https://docs.google.com/spreadsheets/d/1P2B5GL8BgXD0anZsbaYdnqHBcIAYnbGbs_U-4ANT_lQ/copy"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software-development-business-plan?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P2B5GL8BgXD0anZsbaYdnqHBcIAYnbGbs_U-4ANT_lQ/copy" TargetMode="External"/><Relationship Id="rId5"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211" name="Shape 211"/>
        <p:cNvGrpSpPr/>
        <p:nvPr/>
      </p:nvGrpSpPr>
      <p:grpSpPr>
        <a:xfrm>
          <a:off x="0" y="0"/>
          <a:ext cx="0" cy="0"/>
          <a:chOff x="0" y="0"/>
          <a:chExt cx="0" cy="0"/>
        </a:xfrm>
      </p:grpSpPr>
      <p:sp>
        <p:nvSpPr>
          <p:cNvPr id="212" name="Google Shape;212;p22"/>
          <p:cNvSpPr txBox="1"/>
          <p:nvPr>
            <p:ph type="ctrTitle"/>
          </p:nvPr>
        </p:nvSpPr>
        <p:spPr>
          <a:xfrm>
            <a:off x="2668350" y="745925"/>
            <a:ext cx="3807300" cy="313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a:t>
            </a:r>
            <a:r>
              <a:rPr lang="en"/>
              <a:t> </a:t>
            </a:r>
            <a:r>
              <a:rPr lang="en"/>
              <a:t>DEVELOPMENT</a:t>
            </a:r>
            <a:r>
              <a:rPr lang="en"/>
              <a:t> </a:t>
            </a:r>
            <a:r>
              <a:rPr lang="en"/>
              <a:t>BUSINESS PLAN</a:t>
            </a:r>
            <a:br>
              <a:rPr lang="en"/>
            </a:br>
            <a:r>
              <a:rPr lang="en" sz="4000"/>
              <a:t>INFOGRAPHICS</a:t>
            </a:r>
            <a:r>
              <a:rPr lang="en"/>
              <a:t> </a:t>
            </a:r>
            <a:endParaRPr/>
          </a:p>
        </p:txBody>
      </p:sp>
      <p:sp>
        <p:nvSpPr>
          <p:cNvPr id="213" name="Google Shape;213;p22"/>
          <p:cNvSpPr txBox="1"/>
          <p:nvPr>
            <p:ph idx="1" type="subTitle"/>
          </p:nvPr>
        </p:nvSpPr>
        <p:spPr>
          <a:xfrm>
            <a:off x="2668350" y="3888475"/>
            <a:ext cx="3807300" cy="50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sp>
        <p:nvSpPr>
          <p:cNvPr id="214" name="Google Shape;214;p22"/>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2"/>
          <p:cNvGrpSpPr/>
          <p:nvPr/>
        </p:nvGrpSpPr>
        <p:grpSpPr>
          <a:xfrm>
            <a:off x="355201" y="3416220"/>
            <a:ext cx="1208609" cy="1263241"/>
            <a:chOff x="-747068" y="-488408"/>
            <a:chExt cx="936689" cy="979029"/>
          </a:xfrm>
        </p:grpSpPr>
        <p:sp>
          <p:nvSpPr>
            <p:cNvPr id="219" name="Google Shape;219;p22"/>
            <p:cNvSpPr/>
            <p:nvPr/>
          </p:nvSpPr>
          <p:spPr>
            <a:xfrm>
              <a:off x="-747068" y="-488408"/>
              <a:ext cx="936689" cy="979029"/>
            </a:xfrm>
            <a:custGeom>
              <a:rect b="b" l="l" r="r" t="t"/>
              <a:pathLst>
                <a:path extrusionOk="0" h="20695" w="1980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747068" y="-488408"/>
              <a:ext cx="936689" cy="72097"/>
            </a:xfrm>
            <a:custGeom>
              <a:rect b="b" l="l" r="r" t="t"/>
              <a:pathLst>
                <a:path extrusionOk="0" h="1524" w="1980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710878" y="-468634"/>
              <a:ext cx="32122" cy="32169"/>
            </a:xfrm>
            <a:custGeom>
              <a:rect b="b" l="l" r="r" t="t"/>
              <a:pathLst>
                <a:path extrusionOk="0" h="680" w="679">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54865" y="-468634"/>
              <a:ext cx="32500" cy="32169"/>
            </a:xfrm>
            <a:custGeom>
              <a:rect b="b" l="l" r="r" t="t"/>
              <a:pathLst>
                <a:path extrusionOk="0" h="680" w="687">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598853" y="-468634"/>
              <a:ext cx="32500" cy="32169"/>
            </a:xfrm>
            <a:custGeom>
              <a:rect b="b" l="l" r="r" t="t"/>
              <a:pathLst>
                <a:path extrusionOk="0" h="680" w="687">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672227" y="-352163"/>
              <a:ext cx="195427" cy="34251"/>
            </a:xfrm>
            <a:custGeom>
              <a:rect b="b" l="l" r="r" t="t"/>
              <a:pathLst>
                <a:path extrusionOk="0" h="724" w="4131">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428736" y="-352163"/>
              <a:ext cx="543942" cy="34251"/>
            </a:xfrm>
            <a:custGeom>
              <a:rect b="b" l="l" r="r" t="t"/>
              <a:pathLst>
                <a:path extrusionOk="0" h="724" w="11498">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71234" y="-245910"/>
              <a:ext cx="55019" cy="54735"/>
            </a:xfrm>
            <a:custGeom>
              <a:rect b="b" l="l" r="r" t="t"/>
              <a:pathLst>
                <a:path extrusionOk="0" h="1157" w="1163">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71234" y="-159479"/>
              <a:ext cx="55019" cy="55066"/>
            </a:xfrm>
            <a:custGeom>
              <a:rect b="b" l="l" r="r" t="t"/>
              <a:pathLst>
                <a:path extrusionOk="0" h="1164" w="1163">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71234" y="-73096"/>
              <a:ext cx="55019" cy="55066"/>
            </a:xfrm>
            <a:custGeom>
              <a:rect b="b" l="l" r="r" t="t"/>
              <a:pathLst>
                <a:path extrusionOk="0" h="1164" w="1163">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587547" y="-231860"/>
              <a:ext cx="357314" cy="26681"/>
            </a:xfrm>
            <a:custGeom>
              <a:rect b="b" l="l" r="r" t="t"/>
              <a:pathLst>
                <a:path extrusionOk="0" h="564" w="7553">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587547" y="-145476"/>
              <a:ext cx="357314" cy="26681"/>
            </a:xfrm>
            <a:custGeom>
              <a:rect b="b" l="l" r="r" t="t"/>
              <a:pathLst>
                <a:path extrusionOk="0" h="564" w="7553">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587547" y="-58714"/>
              <a:ext cx="357314" cy="26681"/>
            </a:xfrm>
            <a:custGeom>
              <a:rect b="b" l="l" r="r" t="t"/>
              <a:pathLst>
                <a:path extrusionOk="0" h="564" w="7553">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174174" y="-231860"/>
              <a:ext cx="288292" cy="199827"/>
            </a:xfrm>
            <a:custGeom>
              <a:rect b="b" l="l" r="r" t="t"/>
              <a:pathLst>
                <a:path extrusionOk="0" h="4224" w="6094">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632631" y="202944"/>
              <a:ext cx="708146" cy="26066"/>
            </a:xfrm>
            <a:custGeom>
              <a:rect b="b" l="l" r="r" t="t"/>
              <a:pathLst>
                <a:path extrusionOk="0" h="551" w="14969">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632631" y="254840"/>
              <a:ext cx="708146" cy="25735"/>
            </a:xfrm>
            <a:custGeom>
              <a:rect b="b" l="l" r="r" t="t"/>
              <a:pathLst>
                <a:path extrusionOk="0" h="544" w="14969">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632631" y="306452"/>
              <a:ext cx="708146" cy="25688"/>
            </a:xfrm>
            <a:custGeom>
              <a:rect b="b" l="l" r="r" t="t"/>
              <a:pathLst>
                <a:path extrusionOk="0" h="543" w="14969">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632631" y="358065"/>
              <a:ext cx="708146" cy="25641"/>
            </a:xfrm>
            <a:custGeom>
              <a:rect b="b" l="l" r="r" t="t"/>
              <a:pathLst>
                <a:path extrusionOk="0" h="542" w="14969">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554763" y="75544"/>
              <a:ext cx="552079" cy="74840"/>
            </a:xfrm>
            <a:custGeom>
              <a:rect b="b" l="l" r="r" t="t"/>
              <a:pathLst>
                <a:path extrusionOk="0" h="1582" w="1167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2"/>
          <p:cNvGrpSpPr/>
          <p:nvPr/>
        </p:nvGrpSpPr>
        <p:grpSpPr>
          <a:xfrm>
            <a:off x="6961321" y="418295"/>
            <a:ext cx="1640664" cy="1969640"/>
            <a:chOff x="301976" y="-1334266"/>
            <a:chExt cx="1361321" cy="1634285"/>
          </a:xfrm>
        </p:grpSpPr>
        <p:sp>
          <p:nvSpPr>
            <p:cNvPr id="239" name="Google Shape;239;p22"/>
            <p:cNvSpPr/>
            <p:nvPr/>
          </p:nvSpPr>
          <p:spPr>
            <a:xfrm>
              <a:off x="301976" y="-1334266"/>
              <a:ext cx="1361321" cy="1634285"/>
            </a:xfrm>
            <a:custGeom>
              <a:rect b="b" l="l" r="r" t="t"/>
              <a:pathLst>
                <a:path extrusionOk="0" h="34546" w="28776">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357657" y="-1334266"/>
              <a:ext cx="1250337" cy="1586126"/>
            </a:xfrm>
            <a:custGeom>
              <a:rect b="b" l="l" r="r" t="t"/>
              <a:pathLst>
                <a:path extrusionOk="0" h="33528" w="2643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301976" y="-1334266"/>
              <a:ext cx="1361321" cy="137712"/>
            </a:xfrm>
            <a:custGeom>
              <a:rect b="b" l="l" r="r" t="t"/>
              <a:pathLst>
                <a:path extrusionOk="0" h="2911" w="28776">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356995" y="-771260"/>
              <a:ext cx="1251662" cy="592385"/>
            </a:xfrm>
            <a:custGeom>
              <a:rect b="b" l="l" r="r" t="t"/>
              <a:pathLst>
                <a:path extrusionOk="0" h="12522" w="26458">
                  <a:moveTo>
                    <a:pt x="1" y="0"/>
                  </a:moveTo>
                  <a:lnTo>
                    <a:pt x="1" y="12522"/>
                  </a:lnTo>
                  <a:lnTo>
                    <a:pt x="26457" y="12522"/>
                  </a:lnTo>
                  <a:lnTo>
                    <a:pt x="26457" y="0"/>
                  </a:ln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419488" y="-528903"/>
              <a:ext cx="58803" cy="118221"/>
            </a:xfrm>
            <a:custGeom>
              <a:rect b="b" l="l" r="r" t="t"/>
              <a:pathLst>
                <a:path extrusionOk="0" h="2499" w="1243">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1486982" y="-528903"/>
              <a:ext cx="59182" cy="118221"/>
            </a:xfrm>
            <a:custGeom>
              <a:rect b="b" l="l" r="r" t="t"/>
              <a:pathLst>
                <a:path extrusionOk="0" h="2499" w="1251">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535959" y="-684214"/>
              <a:ext cx="255934" cy="308161"/>
            </a:xfrm>
            <a:custGeom>
              <a:rect b="b" l="l" r="r" t="t"/>
              <a:pathLst>
                <a:path extrusionOk="0" h="6514" w="541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535959" y="-656303"/>
              <a:ext cx="255934" cy="280250"/>
            </a:xfrm>
            <a:custGeom>
              <a:rect b="b" l="l" r="r" t="t"/>
              <a:pathLst>
                <a:path extrusionOk="0" h="5924" w="541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854717" y="-684214"/>
              <a:ext cx="255839" cy="308161"/>
            </a:xfrm>
            <a:custGeom>
              <a:rect b="b" l="l" r="r" t="t"/>
              <a:pathLst>
                <a:path extrusionOk="0" h="6514" w="5408">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854717" y="-675320"/>
              <a:ext cx="248743" cy="299267"/>
            </a:xfrm>
            <a:custGeom>
              <a:rect b="b" l="l" r="r" t="t"/>
              <a:pathLst>
                <a:path extrusionOk="0" h="6326" w="5258">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894644" y="-636386"/>
              <a:ext cx="184547" cy="222440"/>
            </a:xfrm>
            <a:custGeom>
              <a:rect b="b" l="l" r="r" t="t"/>
              <a:pathLst>
                <a:path extrusionOk="0" h="4702" w="3901">
                  <a:moveTo>
                    <a:pt x="1" y="0"/>
                  </a:moveTo>
                  <a:lnTo>
                    <a:pt x="3893" y="4702"/>
                  </a:lnTo>
                  <a:lnTo>
                    <a:pt x="3900" y="0"/>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1173759" y="-684214"/>
              <a:ext cx="255555" cy="308161"/>
            </a:xfrm>
            <a:custGeom>
              <a:rect b="b" l="l" r="r" t="t"/>
              <a:pathLst>
                <a:path extrusionOk="0" h="6514" w="5402">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1209665" y="-557430"/>
              <a:ext cx="141449" cy="142443"/>
            </a:xfrm>
            <a:custGeom>
              <a:rect b="b" l="l" r="r" t="t"/>
              <a:pathLst>
                <a:path extrusionOk="0" h="3011" w="299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1277599" y="-615476"/>
              <a:ext cx="126074" cy="127115"/>
            </a:xfrm>
            <a:custGeom>
              <a:rect b="b" l="l" r="r" t="t"/>
              <a:pathLst>
                <a:path extrusionOk="0" h="2687" w="2665">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1199068" y="-644901"/>
              <a:ext cx="126406" cy="127115"/>
            </a:xfrm>
            <a:custGeom>
              <a:rect b="b" l="l" r="r" t="t"/>
              <a:pathLst>
                <a:path extrusionOk="0" h="2687" w="2672">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423887" y="-1114949"/>
              <a:ext cx="1117498" cy="127115"/>
            </a:xfrm>
            <a:custGeom>
              <a:rect b="b" l="l" r="r" t="t"/>
              <a:pathLst>
                <a:path extrusionOk="0" h="2687" w="23622">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740611" y="-1071237"/>
              <a:ext cx="729718" cy="40069"/>
            </a:xfrm>
            <a:custGeom>
              <a:rect b="b" l="l" r="r" t="t"/>
              <a:pathLst>
                <a:path extrusionOk="0" h="847" w="15425">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494991" y="-1071237"/>
              <a:ext cx="202287" cy="40069"/>
            </a:xfrm>
            <a:custGeom>
              <a:rect b="b" l="l" r="r" t="t"/>
              <a:pathLst>
                <a:path extrusionOk="0" h="847" w="4276">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535959" y="-315594"/>
              <a:ext cx="254893" cy="27344"/>
            </a:xfrm>
            <a:custGeom>
              <a:rect b="b" l="l" r="r" t="t"/>
              <a:pathLst>
                <a:path extrusionOk="0" h="578" w="5388">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850980" y="-315594"/>
              <a:ext cx="254846" cy="27344"/>
            </a:xfrm>
            <a:custGeom>
              <a:rect b="b" l="l" r="r" t="t"/>
              <a:pathLst>
                <a:path extrusionOk="0" h="578" w="5387">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1174468" y="-315594"/>
              <a:ext cx="254846" cy="27344"/>
            </a:xfrm>
            <a:custGeom>
              <a:rect b="b" l="l" r="r" t="t"/>
              <a:pathLst>
                <a:path extrusionOk="0" h="578" w="5387">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535959" y="-260575"/>
              <a:ext cx="254893" cy="27344"/>
            </a:xfrm>
            <a:custGeom>
              <a:rect b="b" l="l" r="r" t="t"/>
              <a:pathLst>
                <a:path extrusionOk="0" h="578" w="5388">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850980" y="-260575"/>
              <a:ext cx="254846" cy="27344"/>
            </a:xfrm>
            <a:custGeom>
              <a:rect b="b" l="l" r="r" t="t"/>
              <a:pathLst>
                <a:path extrusionOk="0" h="578" w="5387">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1174468" y="-260575"/>
              <a:ext cx="254846" cy="27344"/>
            </a:xfrm>
            <a:custGeom>
              <a:rect b="b" l="l" r="r" t="t"/>
              <a:pathLst>
                <a:path extrusionOk="0" h="578" w="5387">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417075" y="-1300820"/>
              <a:ext cx="73185" cy="73516"/>
            </a:xfrm>
            <a:custGeom>
              <a:rect b="b" l="l" r="r" t="t"/>
              <a:pathLst>
                <a:path extrusionOk="0" h="1554" w="1547">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544853" y="-1300820"/>
              <a:ext cx="73469" cy="73516"/>
            </a:xfrm>
            <a:custGeom>
              <a:rect b="b" l="l" r="r" t="t"/>
              <a:pathLst>
                <a:path extrusionOk="0" h="1554" w="1553">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672630" y="-1300820"/>
              <a:ext cx="73516" cy="73516"/>
            </a:xfrm>
            <a:custGeom>
              <a:rect b="b" l="l" r="r" t="t"/>
              <a:pathLst>
                <a:path extrusionOk="0" h="1554" w="1554">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483022" y="27669"/>
              <a:ext cx="213215" cy="103272"/>
            </a:xfrm>
            <a:custGeom>
              <a:rect b="b" l="l" r="r" t="t"/>
              <a:pathLst>
                <a:path extrusionOk="0" h="2183" w="4507">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483731" y="-30046"/>
              <a:ext cx="212174" cy="27013"/>
            </a:xfrm>
            <a:custGeom>
              <a:rect b="b" l="l" r="r" t="t"/>
              <a:pathLst>
                <a:path extrusionOk="0" h="571" w="4485">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745058" y="27669"/>
              <a:ext cx="213168" cy="103272"/>
            </a:xfrm>
            <a:custGeom>
              <a:rect b="b" l="l" r="r" t="t"/>
              <a:pathLst>
                <a:path extrusionOk="0" h="2183" w="4506">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745673" y="-30046"/>
              <a:ext cx="212269" cy="27013"/>
            </a:xfrm>
            <a:custGeom>
              <a:rect b="b" l="l" r="r" t="t"/>
              <a:pathLst>
                <a:path extrusionOk="0" h="571" w="4487">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1007047" y="27669"/>
              <a:ext cx="213215" cy="103272"/>
            </a:xfrm>
            <a:custGeom>
              <a:rect b="b" l="l" r="r" t="t"/>
              <a:pathLst>
                <a:path extrusionOk="0" h="2183" w="4507">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1007378" y="-30046"/>
              <a:ext cx="212553" cy="27013"/>
            </a:xfrm>
            <a:custGeom>
              <a:rect b="b" l="l" r="r" t="t"/>
              <a:pathLst>
                <a:path extrusionOk="0" h="571" w="4493">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1269083" y="27669"/>
              <a:ext cx="213215" cy="103272"/>
            </a:xfrm>
            <a:custGeom>
              <a:rect b="b" l="l" r="r" t="t"/>
              <a:pathLst>
                <a:path extrusionOk="0" h="2183" w="4507">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1269414" y="-30046"/>
              <a:ext cx="212553" cy="27013"/>
            </a:xfrm>
            <a:custGeom>
              <a:rect b="b" l="l" r="r" t="t"/>
              <a:pathLst>
                <a:path extrusionOk="0" h="571" w="4493">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2"/>
          <p:cNvGrpSpPr/>
          <p:nvPr/>
        </p:nvGrpSpPr>
        <p:grpSpPr>
          <a:xfrm>
            <a:off x="7585305" y="2112434"/>
            <a:ext cx="1293773" cy="1195961"/>
            <a:chOff x="8287710" y="819716"/>
            <a:chExt cx="856293" cy="791556"/>
          </a:xfrm>
        </p:grpSpPr>
        <p:sp>
          <p:nvSpPr>
            <p:cNvPr id="275" name="Google Shape;275;p22"/>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2"/>
          <p:cNvGrpSpPr/>
          <p:nvPr/>
        </p:nvGrpSpPr>
        <p:grpSpPr>
          <a:xfrm>
            <a:off x="730272" y="2229943"/>
            <a:ext cx="1655354" cy="1427061"/>
            <a:chOff x="1739746" y="-454299"/>
            <a:chExt cx="1008501" cy="869417"/>
          </a:xfrm>
        </p:grpSpPr>
        <p:sp>
          <p:nvSpPr>
            <p:cNvPr id="305" name="Google Shape;305;p22"/>
            <p:cNvSpPr/>
            <p:nvPr/>
          </p:nvSpPr>
          <p:spPr>
            <a:xfrm>
              <a:off x="1739746" y="-454299"/>
              <a:ext cx="1008501" cy="869417"/>
            </a:xfrm>
            <a:custGeom>
              <a:rect b="b" l="l" r="r" t="t"/>
              <a:pathLst>
                <a:path extrusionOk="0" h="18378" w="21318">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1739746" y="-269848"/>
              <a:ext cx="1008501" cy="108334"/>
            </a:xfrm>
            <a:custGeom>
              <a:rect b="b" l="l" r="r" t="t"/>
              <a:pathLst>
                <a:path extrusionOk="0" h="2290" w="21318">
                  <a:moveTo>
                    <a:pt x="1" y="1"/>
                  </a:moveTo>
                  <a:lnTo>
                    <a:pt x="1" y="2290"/>
                  </a:lnTo>
                  <a:lnTo>
                    <a:pt x="21317" y="2290"/>
                  </a:lnTo>
                  <a:lnTo>
                    <a:pt x="21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1739746" y="-454299"/>
              <a:ext cx="1008501" cy="65616"/>
            </a:xfrm>
            <a:custGeom>
              <a:rect b="b" l="l" r="r" t="t"/>
              <a:pathLst>
                <a:path extrusionOk="0" h="1387" w="21318">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1796846" y="-439208"/>
              <a:ext cx="35197" cy="35528"/>
            </a:xfrm>
            <a:custGeom>
              <a:rect b="b" l="l" r="r" t="t"/>
              <a:pathLst>
                <a:path extrusionOk="0" h="751" w="744">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1858298" y="-439208"/>
              <a:ext cx="35623" cy="35528"/>
            </a:xfrm>
            <a:custGeom>
              <a:rect b="b" l="l" r="r" t="t"/>
              <a:pathLst>
                <a:path extrusionOk="0" h="751" w="753">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1920129" y="-439208"/>
              <a:ext cx="35291" cy="35528"/>
            </a:xfrm>
            <a:custGeom>
              <a:rect b="b" l="l" r="r" t="t"/>
              <a:pathLst>
                <a:path extrusionOk="0" h="751" w="746">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1934889" y="-244917"/>
              <a:ext cx="585194" cy="57431"/>
            </a:xfrm>
            <a:custGeom>
              <a:rect b="b" l="l" r="r" t="t"/>
              <a:pathLst>
                <a:path extrusionOk="0" h="1214" w="12370">
                  <a:moveTo>
                    <a:pt x="0" y="0"/>
                  </a:moveTo>
                  <a:lnTo>
                    <a:pt x="0" y="1214"/>
                  </a:lnTo>
                  <a:lnTo>
                    <a:pt x="12369" y="1214"/>
                  </a:lnTo>
                  <a:lnTo>
                    <a:pt x="123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2443208" y="-244917"/>
              <a:ext cx="76875" cy="57431"/>
            </a:xfrm>
            <a:custGeom>
              <a:rect b="b" l="l" r="r" t="t"/>
              <a:pathLst>
                <a:path extrusionOk="0" h="1214" w="1625">
                  <a:moveTo>
                    <a:pt x="0" y="0"/>
                  </a:moveTo>
                  <a:lnTo>
                    <a:pt x="0" y="1214"/>
                  </a:lnTo>
                  <a:lnTo>
                    <a:pt x="1624" y="1214"/>
                  </a:lnTo>
                  <a:lnTo>
                    <a:pt x="1624"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2467051" y="-230582"/>
              <a:ext cx="29094" cy="28763"/>
            </a:xfrm>
            <a:custGeom>
              <a:rect b="b" l="l" r="r" t="t"/>
              <a:pathLst>
                <a:path extrusionOk="0" h="608" w="615">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790033" y="-350081"/>
              <a:ext cx="41678" cy="41678"/>
            </a:xfrm>
            <a:custGeom>
              <a:rect b="b" l="l" r="r" t="t"/>
              <a:pathLst>
                <a:path extrusionOk="0" h="881" w="881">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1869936" y="-350081"/>
              <a:ext cx="458126" cy="41678"/>
            </a:xfrm>
            <a:custGeom>
              <a:rect b="b" l="l" r="r" t="t"/>
              <a:pathLst>
                <a:path extrusionOk="0" h="881" w="9684">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1966632" y="-112692"/>
              <a:ext cx="525823" cy="192068"/>
            </a:xfrm>
            <a:custGeom>
              <a:rect b="b" l="l" r="r" t="t"/>
              <a:pathLst>
                <a:path extrusionOk="0" h="4060" w="11115">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2011385" y="-41589"/>
              <a:ext cx="436270" cy="98400"/>
            </a:xfrm>
            <a:custGeom>
              <a:rect b="b" l="l" r="r" t="t"/>
              <a:pathLst>
                <a:path extrusionOk="0" h="2080" w="9222">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2011385" y="-90458"/>
              <a:ext cx="436270" cy="21194"/>
            </a:xfrm>
            <a:custGeom>
              <a:rect b="b" l="l" r="r" t="t"/>
              <a:pathLst>
                <a:path extrusionOk="0" h="448" w="9222">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1966632" y="127772"/>
              <a:ext cx="525823" cy="192068"/>
            </a:xfrm>
            <a:custGeom>
              <a:rect b="b" l="l" r="r" t="t"/>
              <a:pathLst>
                <a:path extrusionOk="0" h="4060" w="11115">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2011385" y="199206"/>
              <a:ext cx="436270" cy="98400"/>
            </a:xfrm>
            <a:custGeom>
              <a:rect b="b" l="l" r="r" t="t"/>
              <a:pathLst>
                <a:path extrusionOk="0" h="2080" w="9222">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2011385" y="150338"/>
              <a:ext cx="436270" cy="20863"/>
            </a:xfrm>
            <a:custGeom>
              <a:rect b="b" l="l" r="r" t="t"/>
              <a:pathLst>
                <a:path extrusionOk="0" h="441" w="9222">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2527226" y="-114395"/>
              <a:ext cx="189940" cy="192068"/>
            </a:xfrm>
            <a:custGeom>
              <a:rect b="b" l="l" r="r" t="t"/>
              <a:pathLst>
                <a:path extrusionOk="0" h="4060" w="4015">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2599276" y="-89795"/>
              <a:ext cx="101143" cy="19869"/>
            </a:xfrm>
            <a:custGeom>
              <a:rect b="b" l="l" r="r" t="t"/>
              <a:pathLst>
                <a:path extrusionOk="0" h="420" w="2138">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2562092" y="-43339"/>
              <a:ext cx="138327" cy="47544"/>
            </a:xfrm>
            <a:custGeom>
              <a:rect b="b" l="l" r="r" t="t"/>
              <a:pathLst>
                <a:path extrusionOk="0" h="1005" w="2924">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2543973" y="-97979"/>
              <a:ext cx="36190" cy="36285"/>
            </a:xfrm>
            <a:custGeom>
              <a:rect b="b" l="l" r="r" t="t"/>
              <a:pathLst>
                <a:path extrusionOk="0" h="767" w="765">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2527226" y="127772"/>
              <a:ext cx="189940" cy="192068"/>
            </a:xfrm>
            <a:custGeom>
              <a:rect b="b" l="l" r="r" t="t"/>
              <a:pathLst>
                <a:path extrusionOk="0" h="4060" w="4015">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2599276" y="152703"/>
              <a:ext cx="101143" cy="19585"/>
            </a:xfrm>
            <a:custGeom>
              <a:rect b="b" l="l" r="r" t="t"/>
              <a:pathLst>
                <a:path extrusionOk="0" h="414" w="2138">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2562092" y="198875"/>
              <a:ext cx="138327" cy="47828"/>
            </a:xfrm>
            <a:custGeom>
              <a:rect b="b" l="l" r="r" t="t"/>
              <a:pathLst>
                <a:path extrusionOk="0" h="1011" w="2924">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2543973" y="144188"/>
              <a:ext cx="36190" cy="36616"/>
            </a:xfrm>
            <a:custGeom>
              <a:rect b="b" l="l" r="r" t="t"/>
              <a:pathLst>
                <a:path extrusionOk="0" h="774" w="765">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1770921" y="-75461"/>
              <a:ext cx="41678" cy="41678"/>
            </a:xfrm>
            <a:custGeom>
              <a:rect b="b" l="l" r="r" t="t"/>
              <a:pathLst>
                <a:path extrusionOk="0" h="881" w="881">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1770921" y="35901"/>
              <a:ext cx="41678" cy="42104"/>
            </a:xfrm>
            <a:custGeom>
              <a:rect b="b" l="l" r="r" t="t"/>
              <a:pathLst>
                <a:path extrusionOk="0" h="890" w="881">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1770921" y="147641"/>
              <a:ext cx="41678" cy="41678"/>
            </a:xfrm>
            <a:custGeom>
              <a:rect b="b" l="l" r="r" t="t"/>
              <a:pathLst>
                <a:path extrusionOk="0" h="881" w="881">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1770921" y="258956"/>
              <a:ext cx="41678" cy="41773"/>
            </a:xfrm>
            <a:custGeom>
              <a:rect b="b" l="l" r="r" t="t"/>
              <a:pathLst>
                <a:path extrusionOk="0" h="883" w="881">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1829630" y="-69311"/>
              <a:ext cx="103272" cy="27770"/>
            </a:xfrm>
            <a:custGeom>
              <a:rect b="b" l="l" r="r" t="t"/>
              <a:pathLst>
                <a:path extrusionOk="0" h="587" w="2183">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1829630" y="43092"/>
              <a:ext cx="103272" cy="27675"/>
            </a:xfrm>
            <a:custGeom>
              <a:rect b="b" l="l" r="r" t="t"/>
              <a:pathLst>
                <a:path extrusionOk="0" h="585" w="2183">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1829630" y="155163"/>
              <a:ext cx="103272" cy="28006"/>
            </a:xfrm>
            <a:custGeom>
              <a:rect b="b" l="l" r="r" t="t"/>
              <a:pathLst>
                <a:path extrusionOk="0" h="592" w="2183">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1829630" y="267471"/>
              <a:ext cx="103272" cy="28101"/>
            </a:xfrm>
            <a:custGeom>
              <a:rect b="b" l="l" r="r" t="t"/>
              <a:pathLst>
                <a:path extrusionOk="0" h="594" w="2183">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1"/>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647" name="Google Shape;647;p31"/>
          <p:cNvGraphicFramePr/>
          <p:nvPr/>
        </p:nvGraphicFramePr>
        <p:xfrm>
          <a:off x="719988" y="1185825"/>
          <a:ext cx="3000000" cy="3000000"/>
        </p:xfrm>
        <a:graphic>
          <a:graphicData uri="http://schemas.openxmlformats.org/drawingml/2006/table">
            <a:tbl>
              <a:tblPr>
                <a:noFill/>
                <a:tableStyleId>{02B56F52-83F4-439C-80DC-5B19E620E8B2}</a:tableStyleId>
              </a:tblPr>
              <a:tblGrid>
                <a:gridCol w="1413000"/>
                <a:gridCol w="5436975"/>
                <a:gridCol w="854025"/>
              </a:tblGrid>
              <a:tr h="4149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PHASE</a:t>
                      </a:r>
                      <a:endParaRPr>
                        <a:solidFill>
                          <a:schemeClr val="lt1"/>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TASK DESCRIPTION</a:t>
                      </a:r>
                      <a:endParaRPr>
                        <a:solidFill>
                          <a:schemeClr val="lt1"/>
                        </a:solidFill>
                        <a:latin typeface="Roboto"/>
                        <a:ea typeface="Roboto"/>
                        <a:cs typeface="Roboto"/>
                        <a:sym typeface="Roboto"/>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CHECK</a:t>
                      </a:r>
                      <a:endParaRPr>
                        <a:solidFill>
                          <a:schemeClr val="lt1"/>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rowSpan="2">
                  <a:txBody>
                    <a:bodyPr/>
                    <a:lstStyle/>
                    <a:p>
                      <a:pPr indent="0" lvl="0" marL="0" rtl="0" algn="l">
                        <a:spcBef>
                          <a:spcPts val="0"/>
                        </a:spcBef>
                        <a:spcAft>
                          <a:spcPts val="0"/>
                        </a:spcAft>
                        <a:buNone/>
                      </a:pPr>
                      <a:r>
                        <a:rPr lang="en" sz="1800">
                          <a:solidFill>
                            <a:schemeClr val="dk2"/>
                          </a:solidFill>
                          <a:latin typeface="Oswald"/>
                          <a:ea typeface="Oswald"/>
                          <a:cs typeface="Oswald"/>
                          <a:sym typeface="Oswald"/>
                        </a:rPr>
                        <a:t>MERCURY</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vMerge="1"/>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It is the smallest planet of them all</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rowSpan="2">
                  <a:txBody>
                    <a:bodyPr/>
                    <a:lstStyle/>
                    <a:p>
                      <a:pPr indent="0" lvl="0" marL="0" rtl="0" algn="l">
                        <a:spcBef>
                          <a:spcPts val="0"/>
                        </a:spcBef>
                        <a:spcAft>
                          <a:spcPts val="0"/>
                        </a:spcAft>
                        <a:buNone/>
                      </a:pPr>
                      <a:r>
                        <a:rPr lang="en" sz="1800">
                          <a:solidFill>
                            <a:schemeClr val="dk2"/>
                          </a:solidFill>
                          <a:latin typeface="Oswald"/>
                          <a:ea typeface="Oswald"/>
                          <a:cs typeface="Oswald"/>
                          <a:sym typeface="Oswald"/>
                        </a:rPr>
                        <a:t>VENUS</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vMerge="1"/>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It is extremely hot, even hotter than Mercury</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rowSpan="2">
                  <a:txBody>
                    <a:bodyPr/>
                    <a:lstStyle/>
                    <a:p>
                      <a:pPr indent="0" lvl="0" marL="0" rtl="0" algn="l">
                        <a:spcBef>
                          <a:spcPts val="0"/>
                        </a:spcBef>
                        <a:spcAft>
                          <a:spcPts val="0"/>
                        </a:spcAft>
                        <a:buNone/>
                      </a:pPr>
                      <a:r>
                        <a:rPr lang="en" sz="1800">
                          <a:solidFill>
                            <a:schemeClr val="dk2"/>
                          </a:solidFill>
                          <a:latin typeface="Oswald"/>
                          <a:ea typeface="Oswald"/>
                          <a:cs typeface="Oswald"/>
                          <a:sym typeface="Oswald"/>
                        </a:rPr>
                        <a:t>JUPITER</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Jupiter doesn’t have a solid surface</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4900">
                <a:tc vMerge="1"/>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It was named after the Roman god of the skies</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8750">
                <a:tc>
                  <a:txBody>
                    <a:bodyPr/>
                    <a:lstStyle/>
                    <a:p>
                      <a:pPr indent="0" lvl="0" marL="0" rtl="0" algn="l">
                        <a:spcBef>
                          <a:spcPts val="0"/>
                        </a:spcBef>
                        <a:spcAft>
                          <a:spcPts val="0"/>
                        </a:spcAft>
                        <a:buNone/>
                      </a:pPr>
                      <a:r>
                        <a:rPr lang="en" sz="1800">
                          <a:solidFill>
                            <a:schemeClr val="dk2"/>
                          </a:solidFill>
                          <a:latin typeface="Oswald"/>
                          <a:ea typeface="Oswald"/>
                          <a:cs typeface="Oswald"/>
                          <a:sym typeface="Oswald"/>
                        </a:rPr>
                        <a:t>SATURN</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Saturn is the ringed planet</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2"/>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cxnSp>
        <p:nvCxnSpPr>
          <p:cNvPr id="653" name="Google Shape;653;p32"/>
          <p:cNvCxnSpPr>
            <a:stCxn id="654" idx="2"/>
            <a:endCxn id="655" idx="0"/>
          </p:cNvCxnSpPr>
          <p:nvPr/>
        </p:nvCxnSpPr>
        <p:spPr>
          <a:xfrm>
            <a:off x="2589633" y="1934700"/>
            <a:ext cx="0" cy="251400"/>
          </a:xfrm>
          <a:prstGeom prst="straightConnector1">
            <a:avLst/>
          </a:prstGeom>
          <a:noFill/>
          <a:ln cap="flat" cmpd="sng" w="9525">
            <a:solidFill>
              <a:schemeClr val="dk1"/>
            </a:solidFill>
            <a:prstDash val="solid"/>
            <a:round/>
            <a:headEnd len="med" w="med" type="none"/>
            <a:tailEnd len="med" w="med" type="oval"/>
          </a:ln>
        </p:spPr>
      </p:cxnSp>
      <p:cxnSp>
        <p:nvCxnSpPr>
          <p:cNvPr id="656" name="Google Shape;656;p32"/>
          <p:cNvCxnSpPr>
            <a:stCxn id="655" idx="2"/>
            <a:endCxn id="657" idx="0"/>
          </p:cNvCxnSpPr>
          <p:nvPr/>
        </p:nvCxnSpPr>
        <p:spPr>
          <a:xfrm>
            <a:off x="2589675" y="2812751"/>
            <a:ext cx="0" cy="251400"/>
          </a:xfrm>
          <a:prstGeom prst="straightConnector1">
            <a:avLst/>
          </a:prstGeom>
          <a:noFill/>
          <a:ln cap="flat" cmpd="sng" w="9525">
            <a:solidFill>
              <a:schemeClr val="dk1"/>
            </a:solidFill>
            <a:prstDash val="solid"/>
            <a:round/>
            <a:headEnd len="med" w="med" type="none"/>
            <a:tailEnd len="med" w="med" type="oval"/>
          </a:ln>
        </p:spPr>
      </p:cxnSp>
      <p:cxnSp>
        <p:nvCxnSpPr>
          <p:cNvPr id="658" name="Google Shape;658;p32"/>
          <p:cNvCxnSpPr>
            <a:stCxn id="657" idx="2"/>
            <a:endCxn id="659" idx="0"/>
          </p:cNvCxnSpPr>
          <p:nvPr/>
        </p:nvCxnSpPr>
        <p:spPr>
          <a:xfrm>
            <a:off x="2589675" y="3690809"/>
            <a:ext cx="0" cy="251400"/>
          </a:xfrm>
          <a:prstGeom prst="straightConnector1">
            <a:avLst/>
          </a:prstGeom>
          <a:noFill/>
          <a:ln cap="flat" cmpd="sng" w="9525">
            <a:solidFill>
              <a:schemeClr val="dk1"/>
            </a:solidFill>
            <a:prstDash val="solid"/>
            <a:round/>
            <a:headEnd len="med" w="med" type="none"/>
            <a:tailEnd len="med" w="med" type="oval"/>
          </a:ln>
        </p:spPr>
      </p:cxnSp>
      <p:grpSp>
        <p:nvGrpSpPr>
          <p:cNvPr id="660" name="Google Shape;660;p32"/>
          <p:cNvGrpSpPr/>
          <p:nvPr/>
        </p:nvGrpSpPr>
        <p:grpSpPr>
          <a:xfrm>
            <a:off x="720050" y="3942151"/>
            <a:ext cx="6166875" cy="626724"/>
            <a:chOff x="720050" y="3942151"/>
            <a:chExt cx="6166875" cy="626724"/>
          </a:xfrm>
        </p:grpSpPr>
        <p:sp>
          <p:nvSpPr>
            <p:cNvPr id="661" name="Google Shape;661;p32"/>
            <p:cNvSpPr txBox="1"/>
            <p:nvPr/>
          </p:nvSpPr>
          <p:spPr>
            <a:xfrm>
              <a:off x="3354700" y="3942151"/>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sp>
          <p:nvSpPr>
            <p:cNvPr id="659" name="Google Shape;659;p32"/>
            <p:cNvSpPr txBox="1"/>
            <p:nvPr/>
          </p:nvSpPr>
          <p:spPr>
            <a:xfrm>
              <a:off x="2049375" y="3942175"/>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5"/>
                  </a:solidFill>
                  <a:latin typeface="Oswald"/>
                  <a:ea typeface="Oswald"/>
                  <a:cs typeface="Oswald"/>
                  <a:sym typeface="Oswald"/>
                </a:rPr>
                <a:t>04</a:t>
              </a:r>
              <a:endParaRPr sz="3000">
                <a:solidFill>
                  <a:schemeClr val="accent5"/>
                </a:solidFill>
                <a:latin typeface="Oswald"/>
                <a:ea typeface="Oswald"/>
                <a:cs typeface="Oswald"/>
                <a:sym typeface="Oswald"/>
              </a:endParaRPr>
            </a:p>
          </p:txBody>
        </p:sp>
        <p:sp>
          <p:nvSpPr>
            <p:cNvPr id="662" name="Google Shape;662;p32"/>
            <p:cNvSpPr txBox="1"/>
            <p:nvPr/>
          </p:nvSpPr>
          <p:spPr>
            <a:xfrm>
              <a:off x="720050" y="3942151"/>
              <a:ext cx="1104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MARS</a:t>
              </a:r>
              <a:endParaRPr sz="1800">
                <a:solidFill>
                  <a:schemeClr val="accent5"/>
                </a:solidFill>
                <a:latin typeface="Oswald"/>
                <a:ea typeface="Oswald"/>
                <a:cs typeface="Oswald"/>
                <a:sym typeface="Oswald"/>
              </a:endParaRPr>
            </a:p>
          </p:txBody>
        </p:sp>
        <p:sp>
          <p:nvSpPr>
            <p:cNvPr id="663" name="Google Shape;663;p32"/>
            <p:cNvSpPr txBox="1"/>
            <p:nvPr/>
          </p:nvSpPr>
          <p:spPr>
            <a:xfrm>
              <a:off x="5806325" y="3942175"/>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5"/>
                  </a:solidFill>
                  <a:latin typeface="Oswald"/>
                  <a:ea typeface="Oswald"/>
                  <a:cs typeface="Oswald"/>
                  <a:sym typeface="Oswald"/>
                </a:rPr>
                <a:t>20%</a:t>
              </a:r>
              <a:endParaRPr sz="3000">
                <a:solidFill>
                  <a:schemeClr val="accent5"/>
                </a:solidFill>
                <a:latin typeface="Oswald"/>
                <a:ea typeface="Oswald"/>
                <a:cs typeface="Oswald"/>
                <a:sym typeface="Oswald"/>
              </a:endParaRPr>
            </a:p>
          </p:txBody>
        </p:sp>
      </p:grpSp>
      <p:grpSp>
        <p:nvGrpSpPr>
          <p:cNvPr id="664" name="Google Shape;664;p32"/>
          <p:cNvGrpSpPr/>
          <p:nvPr/>
        </p:nvGrpSpPr>
        <p:grpSpPr>
          <a:xfrm>
            <a:off x="720000" y="1308000"/>
            <a:ext cx="6166900" cy="626700"/>
            <a:chOff x="720000" y="1308000"/>
            <a:chExt cx="6166900" cy="626700"/>
          </a:xfrm>
        </p:grpSpPr>
        <p:sp>
          <p:nvSpPr>
            <p:cNvPr id="665" name="Google Shape;665;p32"/>
            <p:cNvSpPr txBox="1"/>
            <p:nvPr/>
          </p:nvSpPr>
          <p:spPr>
            <a:xfrm>
              <a:off x="720000" y="1308000"/>
              <a:ext cx="1104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666" name="Google Shape;666;p32"/>
            <p:cNvSpPr txBox="1"/>
            <p:nvPr/>
          </p:nvSpPr>
          <p:spPr>
            <a:xfrm>
              <a:off x="3354667" y="1308000"/>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654" name="Google Shape;654;p32"/>
            <p:cNvSpPr txBox="1"/>
            <p:nvPr/>
          </p:nvSpPr>
          <p:spPr>
            <a:xfrm>
              <a:off x="2049333" y="1308000"/>
              <a:ext cx="1080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01</a:t>
              </a:r>
              <a:endParaRPr sz="3000">
                <a:solidFill>
                  <a:schemeClr val="accent1"/>
                </a:solidFill>
                <a:latin typeface="Oswald"/>
                <a:ea typeface="Oswald"/>
                <a:cs typeface="Oswald"/>
                <a:sym typeface="Oswald"/>
              </a:endParaRPr>
            </a:p>
          </p:txBody>
        </p:sp>
        <p:sp>
          <p:nvSpPr>
            <p:cNvPr id="667" name="Google Shape;667;p32"/>
            <p:cNvSpPr txBox="1"/>
            <p:nvPr/>
          </p:nvSpPr>
          <p:spPr>
            <a:xfrm>
              <a:off x="5806300" y="1308000"/>
              <a:ext cx="1080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25%</a:t>
              </a:r>
              <a:endParaRPr sz="3000">
                <a:solidFill>
                  <a:schemeClr val="accent1"/>
                </a:solidFill>
                <a:latin typeface="Oswald"/>
                <a:ea typeface="Oswald"/>
                <a:cs typeface="Oswald"/>
                <a:sym typeface="Oswald"/>
              </a:endParaRPr>
            </a:p>
          </p:txBody>
        </p:sp>
        <p:cxnSp>
          <p:nvCxnSpPr>
            <p:cNvPr id="668" name="Google Shape;668;p32"/>
            <p:cNvCxnSpPr>
              <a:stCxn id="666" idx="3"/>
              <a:endCxn id="667" idx="1"/>
            </p:cNvCxnSpPr>
            <p:nvPr/>
          </p:nvCxnSpPr>
          <p:spPr>
            <a:xfrm>
              <a:off x="5352967" y="1621350"/>
              <a:ext cx="453300" cy="0"/>
            </a:xfrm>
            <a:prstGeom prst="straightConnector1">
              <a:avLst/>
            </a:prstGeom>
            <a:noFill/>
            <a:ln cap="flat" cmpd="sng" w="9525">
              <a:solidFill>
                <a:schemeClr val="dk1"/>
              </a:solidFill>
              <a:prstDash val="solid"/>
              <a:round/>
              <a:headEnd len="med" w="med" type="none"/>
              <a:tailEnd len="med" w="med" type="oval"/>
            </a:ln>
          </p:spPr>
        </p:cxnSp>
      </p:grpSp>
      <p:grpSp>
        <p:nvGrpSpPr>
          <p:cNvPr id="669" name="Google Shape;669;p32"/>
          <p:cNvGrpSpPr/>
          <p:nvPr/>
        </p:nvGrpSpPr>
        <p:grpSpPr>
          <a:xfrm>
            <a:off x="720050" y="2186042"/>
            <a:ext cx="6166875" cy="626708"/>
            <a:chOff x="720050" y="2186050"/>
            <a:chExt cx="6166875" cy="626708"/>
          </a:xfrm>
        </p:grpSpPr>
        <p:sp>
          <p:nvSpPr>
            <p:cNvPr id="670" name="Google Shape;670;p32"/>
            <p:cNvSpPr txBox="1"/>
            <p:nvPr/>
          </p:nvSpPr>
          <p:spPr>
            <a:xfrm>
              <a:off x="3354700" y="2186050"/>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sp>
          <p:nvSpPr>
            <p:cNvPr id="655" name="Google Shape;655;p32"/>
            <p:cNvSpPr txBox="1"/>
            <p:nvPr/>
          </p:nvSpPr>
          <p:spPr>
            <a:xfrm>
              <a:off x="2049375" y="2186058"/>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02</a:t>
              </a:r>
              <a:endParaRPr sz="3000">
                <a:solidFill>
                  <a:schemeClr val="accent2"/>
                </a:solidFill>
                <a:latin typeface="Oswald"/>
                <a:ea typeface="Oswald"/>
                <a:cs typeface="Oswald"/>
                <a:sym typeface="Oswald"/>
              </a:endParaRPr>
            </a:p>
          </p:txBody>
        </p:sp>
        <p:sp>
          <p:nvSpPr>
            <p:cNvPr id="671" name="Google Shape;671;p32"/>
            <p:cNvSpPr txBox="1"/>
            <p:nvPr/>
          </p:nvSpPr>
          <p:spPr>
            <a:xfrm>
              <a:off x="720050" y="2186050"/>
              <a:ext cx="1104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VENUS</a:t>
              </a:r>
              <a:endParaRPr sz="1800">
                <a:solidFill>
                  <a:schemeClr val="accent2"/>
                </a:solidFill>
                <a:latin typeface="Oswald"/>
                <a:ea typeface="Oswald"/>
                <a:cs typeface="Oswald"/>
                <a:sym typeface="Oswald"/>
              </a:endParaRPr>
            </a:p>
          </p:txBody>
        </p:sp>
        <p:sp>
          <p:nvSpPr>
            <p:cNvPr id="672" name="Google Shape;672;p32"/>
            <p:cNvSpPr txBox="1"/>
            <p:nvPr/>
          </p:nvSpPr>
          <p:spPr>
            <a:xfrm>
              <a:off x="5806325" y="2186058"/>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40%</a:t>
              </a:r>
              <a:endParaRPr sz="3000">
                <a:solidFill>
                  <a:schemeClr val="accent2"/>
                </a:solidFill>
                <a:latin typeface="Oswald"/>
                <a:ea typeface="Oswald"/>
                <a:cs typeface="Oswald"/>
                <a:sym typeface="Oswald"/>
              </a:endParaRPr>
            </a:p>
          </p:txBody>
        </p:sp>
        <p:cxnSp>
          <p:nvCxnSpPr>
            <p:cNvPr id="673" name="Google Shape;673;p32"/>
            <p:cNvCxnSpPr>
              <a:stCxn id="670" idx="3"/>
              <a:endCxn id="672" idx="1"/>
            </p:cNvCxnSpPr>
            <p:nvPr/>
          </p:nvCxnSpPr>
          <p:spPr>
            <a:xfrm>
              <a:off x="5353000" y="2499400"/>
              <a:ext cx="453300" cy="0"/>
            </a:xfrm>
            <a:prstGeom prst="straightConnector1">
              <a:avLst/>
            </a:prstGeom>
            <a:noFill/>
            <a:ln cap="flat" cmpd="sng" w="9525">
              <a:solidFill>
                <a:schemeClr val="dk1"/>
              </a:solidFill>
              <a:prstDash val="solid"/>
              <a:round/>
              <a:headEnd len="med" w="med" type="none"/>
              <a:tailEnd len="med" w="med" type="oval"/>
            </a:ln>
          </p:spPr>
        </p:cxnSp>
      </p:grpSp>
      <p:grpSp>
        <p:nvGrpSpPr>
          <p:cNvPr id="674" name="Google Shape;674;p32"/>
          <p:cNvGrpSpPr/>
          <p:nvPr/>
        </p:nvGrpSpPr>
        <p:grpSpPr>
          <a:xfrm>
            <a:off x="720050" y="3064093"/>
            <a:ext cx="6166875" cy="626716"/>
            <a:chOff x="720050" y="3064101"/>
            <a:chExt cx="6166875" cy="626716"/>
          </a:xfrm>
        </p:grpSpPr>
        <p:sp>
          <p:nvSpPr>
            <p:cNvPr id="657" name="Google Shape;657;p32"/>
            <p:cNvSpPr txBox="1"/>
            <p:nvPr/>
          </p:nvSpPr>
          <p:spPr>
            <a:xfrm>
              <a:off x="2049375" y="3064117"/>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03</a:t>
              </a:r>
              <a:endParaRPr sz="3000">
                <a:solidFill>
                  <a:schemeClr val="accent4"/>
                </a:solidFill>
                <a:latin typeface="Oswald"/>
                <a:ea typeface="Oswald"/>
                <a:cs typeface="Oswald"/>
                <a:sym typeface="Oswald"/>
              </a:endParaRPr>
            </a:p>
          </p:txBody>
        </p:sp>
        <p:sp>
          <p:nvSpPr>
            <p:cNvPr id="675" name="Google Shape;675;p32"/>
            <p:cNvSpPr txBox="1"/>
            <p:nvPr/>
          </p:nvSpPr>
          <p:spPr>
            <a:xfrm>
              <a:off x="720050" y="3064103"/>
              <a:ext cx="1104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EARTH</a:t>
              </a:r>
              <a:endParaRPr sz="1800">
                <a:solidFill>
                  <a:schemeClr val="accent4"/>
                </a:solidFill>
                <a:latin typeface="Oswald"/>
                <a:ea typeface="Oswald"/>
                <a:cs typeface="Oswald"/>
                <a:sym typeface="Oswald"/>
              </a:endParaRPr>
            </a:p>
          </p:txBody>
        </p:sp>
        <p:sp>
          <p:nvSpPr>
            <p:cNvPr id="676" name="Google Shape;676;p32"/>
            <p:cNvSpPr txBox="1"/>
            <p:nvPr/>
          </p:nvSpPr>
          <p:spPr>
            <a:xfrm>
              <a:off x="3354700" y="3064101"/>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677" name="Google Shape;677;p32"/>
            <p:cNvSpPr txBox="1"/>
            <p:nvPr/>
          </p:nvSpPr>
          <p:spPr>
            <a:xfrm>
              <a:off x="5806325" y="3064117"/>
              <a:ext cx="10806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15%</a:t>
              </a:r>
              <a:endParaRPr sz="3000">
                <a:solidFill>
                  <a:schemeClr val="accent4"/>
                </a:solidFill>
                <a:latin typeface="Oswald"/>
                <a:ea typeface="Oswald"/>
                <a:cs typeface="Oswald"/>
                <a:sym typeface="Oswald"/>
              </a:endParaRPr>
            </a:p>
          </p:txBody>
        </p:sp>
        <p:cxnSp>
          <p:nvCxnSpPr>
            <p:cNvPr id="678" name="Google Shape;678;p32"/>
            <p:cNvCxnSpPr>
              <a:stCxn id="676" idx="3"/>
              <a:endCxn id="677" idx="1"/>
            </p:cNvCxnSpPr>
            <p:nvPr/>
          </p:nvCxnSpPr>
          <p:spPr>
            <a:xfrm>
              <a:off x="5353000" y="3377451"/>
              <a:ext cx="453300" cy="0"/>
            </a:xfrm>
            <a:prstGeom prst="straightConnector1">
              <a:avLst/>
            </a:prstGeom>
            <a:noFill/>
            <a:ln cap="flat" cmpd="sng" w="9525">
              <a:solidFill>
                <a:schemeClr val="dk1"/>
              </a:solidFill>
              <a:prstDash val="solid"/>
              <a:round/>
              <a:headEnd len="med" w="med" type="none"/>
              <a:tailEnd len="med" w="med" type="oval"/>
            </a:ln>
          </p:spPr>
        </p:cxnSp>
      </p:grpSp>
      <p:cxnSp>
        <p:nvCxnSpPr>
          <p:cNvPr id="679" name="Google Shape;679;p32"/>
          <p:cNvCxnSpPr>
            <a:stCxn id="661" idx="3"/>
            <a:endCxn id="663" idx="1"/>
          </p:cNvCxnSpPr>
          <p:nvPr/>
        </p:nvCxnSpPr>
        <p:spPr>
          <a:xfrm>
            <a:off x="5353000" y="4255501"/>
            <a:ext cx="4533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3"/>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pic>
        <p:nvPicPr>
          <p:cNvPr id="685" name="Google Shape;685;p33" title="Points scored">
            <a:hlinkClick r:id="rId3"/>
          </p:cNvPr>
          <p:cNvPicPr preferRelativeResize="0"/>
          <p:nvPr/>
        </p:nvPicPr>
        <p:blipFill>
          <a:blip r:embed="rId4">
            <a:alphaModFix/>
          </a:blip>
          <a:stretch>
            <a:fillRect/>
          </a:stretch>
        </p:blipFill>
        <p:spPr>
          <a:xfrm>
            <a:off x="5315336" y="1244338"/>
            <a:ext cx="2950029" cy="2800063"/>
          </a:xfrm>
          <a:prstGeom prst="rect">
            <a:avLst/>
          </a:prstGeom>
          <a:noFill/>
          <a:ln>
            <a:noFill/>
          </a:ln>
        </p:spPr>
      </p:pic>
      <p:grpSp>
        <p:nvGrpSpPr>
          <p:cNvPr id="686" name="Google Shape;686;p33"/>
          <p:cNvGrpSpPr/>
          <p:nvPr/>
        </p:nvGrpSpPr>
        <p:grpSpPr>
          <a:xfrm>
            <a:off x="720000" y="1333975"/>
            <a:ext cx="1908913" cy="1535500"/>
            <a:chOff x="2310150" y="1209225"/>
            <a:chExt cx="1908913" cy="1535500"/>
          </a:xfrm>
        </p:grpSpPr>
        <p:sp>
          <p:nvSpPr>
            <p:cNvPr id="687" name="Google Shape;687;p33"/>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TEAM 1</a:t>
              </a:r>
              <a:endParaRPr sz="1800">
                <a:solidFill>
                  <a:schemeClr val="accent1"/>
                </a:solidFill>
                <a:latin typeface="Oswald"/>
                <a:ea typeface="Oswald"/>
                <a:cs typeface="Oswald"/>
                <a:sym typeface="Oswald"/>
              </a:endParaRPr>
            </a:p>
          </p:txBody>
        </p:sp>
        <p:sp>
          <p:nvSpPr>
            <p:cNvPr id="688" name="Google Shape;688;p33"/>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689" name="Google Shape;689;p33"/>
            <p:cNvSpPr txBox="1"/>
            <p:nvPr/>
          </p:nvSpPr>
          <p:spPr>
            <a:xfrm>
              <a:off x="2310163" y="1209225"/>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latin typeface="Oswald"/>
                  <a:ea typeface="Oswald"/>
                  <a:cs typeface="Oswald"/>
                  <a:sym typeface="Oswald"/>
                </a:rPr>
                <a:t>22</a:t>
              </a:r>
              <a:r>
                <a:rPr lang="en" sz="3000">
                  <a:solidFill>
                    <a:schemeClr val="accent1"/>
                  </a:solidFill>
                  <a:latin typeface="Oswald"/>
                  <a:ea typeface="Oswald"/>
                  <a:cs typeface="Oswald"/>
                  <a:sym typeface="Oswald"/>
                </a:rPr>
                <a:t>%</a:t>
              </a:r>
              <a:endParaRPr sz="3000">
                <a:solidFill>
                  <a:schemeClr val="accent1"/>
                </a:solidFill>
                <a:latin typeface="Oswald"/>
                <a:ea typeface="Oswald"/>
                <a:cs typeface="Oswald"/>
                <a:sym typeface="Oswald"/>
              </a:endParaRPr>
            </a:p>
          </p:txBody>
        </p:sp>
      </p:grpSp>
      <p:grpSp>
        <p:nvGrpSpPr>
          <p:cNvPr id="690" name="Google Shape;690;p33"/>
          <p:cNvGrpSpPr/>
          <p:nvPr/>
        </p:nvGrpSpPr>
        <p:grpSpPr>
          <a:xfrm>
            <a:off x="720000" y="3035645"/>
            <a:ext cx="1908912" cy="1531202"/>
            <a:chOff x="2310150" y="2924722"/>
            <a:chExt cx="1908912" cy="1531202"/>
          </a:xfrm>
        </p:grpSpPr>
        <p:sp>
          <p:nvSpPr>
            <p:cNvPr id="691" name="Google Shape;691;p33"/>
            <p:cNvSpPr txBox="1"/>
            <p:nvPr/>
          </p:nvSpPr>
          <p:spPr>
            <a:xfrm>
              <a:off x="2310150" y="34967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TEAM 3</a:t>
              </a:r>
              <a:endParaRPr sz="1800">
                <a:solidFill>
                  <a:schemeClr val="accent4"/>
                </a:solidFill>
                <a:latin typeface="Oswald"/>
                <a:ea typeface="Oswald"/>
                <a:cs typeface="Oswald"/>
                <a:sym typeface="Oswald"/>
              </a:endParaRPr>
            </a:p>
          </p:txBody>
        </p:sp>
        <p:sp>
          <p:nvSpPr>
            <p:cNvPr id="692" name="Google Shape;692;p33"/>
            <p:cNvSpPr txBox="1"/>
            <p:nvPr/>
          </p:nvSpPr>
          <p:spPr>
            <a:xfrm>
              <a:off x="2310150"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rings</a:t>
              </a:r>
              <a:endParaRPr>
                <a:solidFill>
                  <a:schemeClr val="dk1"/>
                </a:solidFill>
                <a:latin typeface="Roboto"/>
                <a:ea typeface="Roboto"/>
                <a:cs typeface="Roboto"/>
                <a:sym typeface="Roboto"/>
              </a:endParaRPr>
            </a:p>
          </p:txBody>
        </p:sp>
        <p:sp>
          <p:nvSpPr>
            <p:cNvPr id="693" name="Google Shape;693;p33"/>
            <p:cNvSpPr txBox="1"/>
            <p:nvPr/>
          </p:nvSpPr>
          <p:spPr>
            <a:xfrm>
              <a:off x="2310162" y="2924722"/>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4"/>
                  </a:solidFill>
                  <a:latin typeface="Oswald"/>
                  <a:ea typeface="Oswald"/>
                  <a:cs typeface="Oswald"/>
                  <a:sym typeface="Oswald"/>
                </a:rPr>
                <a:t>12</a:t>
              </a:r>
              <a:r>
                <a:rPr lang="en" sz="3000">
                  <a:solidFill>
                    <a:schemeClr val="accent4"/>
                  </a:solidFill>
                  <a:latin typeface="Oswald"/>
                  <a:ea typeface="Oswald"/>
                  <a:cs typeface="Oswald"/>
                  <a:sym typeface="Oswald"/>
                </a:rPr>
                <a:t>%</a:t>
              </a:r>
              <a:endParaRPr sz="3000">
                <a:solidFill>
                  <a:schemeClr val="accent4"/>
                </a:solidFill>
                <a:latin typeface="Oswald"/>
                <a:ea typeface="Oswald"/>
                <a:cs typeface="Oswald"/>
                <a:sym typeface="Oswald"/>
              </a:endParaRPr>
            </a:p>
          </p:txBody>
        </p:sp>
      </p:grpSp>
      <p:grpSp>
        <p:nvGrpSpPr>
          <p:cNvPr id="694" name="Google Shape;694;p33"/>
          <p:cNvGrpSpPr/>
          <p:nvPr/>
        </p:nvGrpSpPr>
        <p:grpSpPr>
          <a:xfrm>
            <a:off x="2884708" y="1333975"/>
            <a:ext cx="1908906" cy="1535500"/>
            <a:chOff x="6099783" y="1209225"/>
            <a:chExt cx="1908906" cy="1535500"/>
          </a:xfrm>
        </p:grpSpPr>
        <p:sp>
          <p:nvSpPr>
            <p:cNvPr id="695" name="Google Shape;695;p33"/>
            <p:cNvSpPr txBox="1"/>
            <p:nvPr/>
          </p:nvSpPr>
          <p:spPr>
            <a:xfrm>
              <a:off x="6099783"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TEAM 2</a:t>
              </a:r>
              <a:endParaRPr sz="1800">
                <a:solidFill>
                  <a:schemeClr val="accent3"/>
                </a:solidFill>
                <a:latin typeface="Oswald"/>
                <a:ea typeface="Oswald"/>
                <a:cs typeface="Oswald"/>
                <a:sym typeface="Oswald"/>
              </a:endParaRPr>
            </a:p>
          </p:txBody>
        </p:sp>
        <p:sp>
          <p:nvSpPr>
            <p:cNvPr id="696" name="Google Shape;696;p33"/>
            <p:cNvSpPr txBox="1"/>
            <p:nvPr/>
          </p:nvSpPr>
          <p:spPr>
            <a:xfrm>
              <a:off x="6099783"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697" name="Google Shape;697;p33"/>
            <p:cNvSpPr txBox="1"/>
            <p:nvPr/>
          </p:nvSpPr>
          <p:spPr>
            <a:xfrm>
              <a:off x="6099789" y="1209225"/>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3"/>
                  </a:solidFill>
                  <a:latin typeface="Oswald"/>
                  <a:ea typeface="Oswald"/>
                  <a:cs typeface="Oswald"/>
                  <a:sym typeface="Oswald"/>
                </a:rPr>
                <a:t>32</a:t>
              </a:r>
              <a:r>
                <a:rPr lang="en" sz="3000">
                  <a:solidFill>
                    <a:schemeClr val="accent3"/>
                  </a:solidFill>
                  <a:latin typeface="Oswald"/>
                  <a:ea typeface="Oswald"/>
                  <a:cs typeface="Oswald"/>
                  <a:sym typeface="Oswald"/>
                </a:rPr>
                <a:t>%</a:t>
              </a:r>
              <a:endParaRPr sz="3000">
                <a:solidFill>
                  <a:schemeClr val="accent3"/>
                </a:solidFill>
                <a:latin typeface="Oswald"/>
                <a:ea typeface="Oswald"/>
                <a:cs typeface="Oswald"/>
                <a:sym typeface="Oswald"/>
              </a:endParaRPr>
            </a:p>
          </p:txBody>
        </p:sp>
      </p:grpSp>
      <p:grpSp>
        <p:nvGrpSpPr>
          <p:cNvPr id="698" name="Google Shape;698;p33"/>
          <p:cNvGrpSpPr/>
          <p:nvPr/>
        </p:nvGrpSpPr>
        <p:grpSpPr>
          <a:xfrm>
            <a:off x="2884708" y="3035645"/>
            <a:ext cx="1908906" cy="1531202"/>
            <a:chOff x="6099783" y="2924722"/>
            <a:chExt cx="1908906" cy="1531202"/>
          </a:xfrm>
        </p:grpSpPr>
        <p:sp>
          <p:nvSpPr>
            <p:cNvPr id="699" name="Google Shape;699;p33"/>
            <p:cNvSpPr txBox="1"/>
            <p:nvPr/>
          </p:nvSpPr>
          <p:spPr>
            <a:xfrm>
              <a:off x="6099783" y="34967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6"/>
                  </a:solidFill>
                  <a:latin typeface="Oswald"/>
                  <a:ea typeface="Oswald"/>
                  <a:cs typeface="Oswald"/>
                  <a:sym typeface="Oswald"/>
                </a:rPr>
                <a:t>TEAM 4</a:t>
              </a:r>
              <a:endParaRPr sz="1800">
                <a:solidFill>
                  <a:schemeClr val="accent6"/>
                </a:solidFill>
                <a:latin typeface="Oswald"/>
                <a:ea typeface="Oswald"/>
                <a:cs typeface="Oswald"/>
                <a:sym typeface="Oswald"/>
              </a:endParaRPr>
            </a:p>
          </p:txBody>
        </p:sp>
        <p:sp>
          <p:nvSpPr>
            <p:cNvPr id="700" name="Google Shape;700;p33"/>
            <p:cNvSpPr txBox="1"/>
            <p:nvPr/>
          </p:nvSpPr>
          <p:spPr>
            <a:xfrm>
              <a:off x="6099783"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sp>
          <p:nvSpPr>
            <p:cNvPr id="701" name="Google Shape;701;p33"/>
            <p:cNvSpPr txBox="1"/>
            <p:nvPr/>
          </p:nvSpPr>
          <p:spPr>
            <a:xfrm>
              <a:off x="6099789" y="2924722"/>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6"/>
                  </a:solidFill>
                  <a:latin typeface="Oswald"/>
                  <a:ea typeface="Oswald"/>
                  <a:cs typeface="Oswald"/>
                  <a:sym typeface="Oswald"/>
                </a:rPr>
                <a:t>34</a:t>
              </a:r>
              <a:r>
                <a:rPr lang="en" sz="3000">
                  <a:solidFill>
                    <a:schemeClr val="accent6"/>
                  </a:solidFill>
                  <a:latin typeface="Oswald"/>
                  <a:ea typeface="Oswald"/>
                  <a:cs typeface="Oswald"/>
                  <a:sym typeface="Oswald"/>
                </a:rPr>
                <a:t>%</a:t>
              </a:r>
              <a:endParaRPr sz="3000">
                <a:solidFill>
                  <a:schemeClr val="accent6"/>
                </a:solidFill>
                <a:latin typeface="Oswald"/>
                <a:ea typeface="Oswald"/>
                <a:cs typeface="Oswald"/>
                <a:sym typeface="Oswald"/>
              </a:endParaRPr>
            </a:p>
          </p:txBody>
        </p:sp>
      </p:grpSp>
      <p:sp>
        <p:nvSpPr>
          <p:cNvPr id="702" name="Google Shape;702;p33"/>
          <p:cNvSpPr txBox="1"/>
          <p:nvPr/>
        </p:nvSpPr>
        <p:spPr>
          <a:xfrm>
            <a:off x="5156700" y="4175675"/>
            <a:ext cx="32673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Follow the link in the graph to modify its data and then paste the new one here. For more info, </a:t>
            </a:r>
            <a:r>
              <a:rPr b="1" lang="en" sz="1000" u="sng">
                <a:solidFill>
                  <a:schemeClr val="accent1"/>
                </a:solidFill>
                <a:latin typeface="Roboto"/>
                <a:ea typeface="Roboto"/>
                <a:cs typeface="Roboto"/>
                <a:sym typeface="Roboto"/>
                <a:hlinkClick r:id="rId5">
                  <a:extLst>
                    <a:ext uri="{A12FA001-AC4F-418D-AE19-62706E023703}">
                      <ahyp:hlinkClr val="tx"/>
                    </a:ext>
                  </a:extLst>
                </a:hlinkClick>
              </a:rPr>
              <a:t>click here</a:t>
            </a:r>
            <a:endParaRPr b="1" sz="1000">
              <a:solidFill>
                <a:schemeClr val="accen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4"/>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708" name="Google Shape;708;p34"/>
          <p:cNvGrpSpPr/>
          <p:nvPr/>
        </p:nvGrpSpPr>
        <p:grpSpPr>
          <a:xfrm>
            <a:off x="1079581" y="1360575"/>
            <a:ext cx="1908900" cy="968213"/>
            <a:chOff x="1079581" y="1360575"/>
            <a:chExt cx="1908900" cy="968213"/>
          </a:xfrm>
        </p:grpSpPr>
        <p:sp>
          <p:nvSpPr>
            <p:cNvPr id="709" name="Google Shape;709;p34"/>
            <p:cNvSpPr txBox="1"/>
            <p:nvPr/>
          </p:nvSpPr>
          <p:spPr>
            <a:xfrm>
              <a:off x="1079581" y="136057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710" name="Google Shape;710;p34"/>
            <p:cNvSpPr txBox="1"/>
            <p:nvPr/>
          </p:nvSpPr>
          <p:spPr>
            <a:xfrm>
              <a:off x="1079581" y="170208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711" name="Google Shape;711;p34"/>
          <p:cNvSpPr txBox="1"/>
          <p:nvPr/>
        </p:nvSpPr>
        <p:spPr>
          <a:xfrm>
            <a:off x="1079581" y="3942163"/>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35%</a:t>
            </a:r>
            <a:endParaRPr sz="3000">
              <a:solidFill>
                <a:schemeClr val="accent1"/>
              </a:solidFill>
              <a:latin typeface="Oswald"/>
              <a:ea typeface="Oswald"/>
              <a:cs typeface="Oswald"/>
              <a:sym typeface="Oswald"/>
            </a:endParaRPr>
          </a:p>
        </p:txBody>
      </p:sp>
      <p:grpSp>
        <p:nvGrpSpPr>
          <p:cNvPr id="712" name="Google Shape;712;p34"/>
          <p:cNvGrpSpPr/>
          <p:nvPr/>
        </p:nvGrpSpPr>
        <p:grpSpPr>
          <a:xfrm>
            <a:off x="6155506" y="1360575"/>
            <a:ext cx="1908900" cy="968213"/>
            <a:chOff x="6155506" y="1360575"/>
            <a:chExt cx="1908900" cy="968213"/>
          </a:xfrm>
        </p:grpSpPr>
        <p:sp>
          <p:nvSpPr>
            <p:cNvPr id="713" name="Google Shape;713;p34"/>
            <p:cNvSpPr txBox="1"/>
            <p:nvPr/>
          </p:nvSpPr>
          <p:spPr>
            <a:xfrm>
              <a:off x="6155506" y="136057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SATURN</a:t>
              </a:r>
              <a:endParaRPr sz="1800">
                <a:solidFill>
                  <a:schemeClr val="accent2"/>
                </a:solidFill>
                <a:latin typeface="Oswald"/>
                <a:ea typeface="Oswald"/>
                <a:cs typeface="Oswald"/>
                <a:sym typeface="Oswald"/>
              </a:endParaRPr>
            </a:p>
          </p:txBody>
        </p:sp>
        <p:sp>
          <p:nvSpPr>
            <p:cNvPr id="714" name="Google Shape;714;p34"/>
            <p:cNvSpPr txBox="1"/>
            <p:nvPr/>
          </p:nvSpPr>
          <p:spPr>
            <a:xfrm>
              <a:off x="6155506" y="170208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It is composed of hydrogen and helium</a:t>
              </a:r>
              <a:endParaRPr>
                <a:solidFill>
                  <a:schemeClr val="dk1"/>
                </a:solidFill>
                <a:latin typeface="Roboto"/>
                <a:ea typeface="Roboto"/>
                <a:cs typeface="Roboto"/>
                <a:sym typeface="Roboto"/>
              </a:endParaRPr>
            </a:p>
          </p:txBody>
        </p:sp>
      </p:grpSp>
      <p:sp>
        <p:nvSpPr>
          <p:cNvPr id="715" name="Google Shape;715;p34"/>
          <p:cNvSpPr txBox="1"/>
          <p:nvPr/>
        </p:nvSpPr>
        <p:spPr>
          <a:xfrm>
            <a:off x="6155506" y="3937397"/>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4</a:t>
            </a:r>
            <a:r>
              <a:rPr lang="en" sz="3000">
                <a:solidFill>
                  <a:schemeClr val="accent2"/>
                </a:solidFill>
                <a:latin typeface="Oswald"/>
                <a:ea typeface="Oswald"/>
                <a:cs typeface="Oswald"/>
                <a:sym typeface="Oswald"/>
              </a:rPr>
              <a:t>0%</a:t>
            </a:r>
            <a:endParaRPr sz="3000">
              <a:solidFill>
                <a:schemeClr val="accent2"/>
              </a:solidFill>
              <a:latin typeface="Oswald"/>
              <a:ea typeface="Oswald"/>
              <a:cs typeface="Oswald"/>
              <a:sym typeface="Oswald"/>
            </a:endParaRPr>
          </a:p>
        </p:txBody>
      </p:sp>
      <p:grpSp>
        <p:nvGrpSpPr>
          <p:cNvPr id="716" name="Google Shape;716;p34"/>
          <p:cNvGrpSpPr/>
          <p:nvPr/>
        </p:nvGrpSpPr>
        <p:grpSpPr>
          <a:xfrm>
            <a:off x="3617544" y="1360575"/>
            <a:ext cx="1908900" cy="968213"/>
            <a:chOff x="3617550" y="1360575"/>
            <a:chExt cx="1908900" cy="968213"/>
          </a:xfrm>
        </p:grpSpPr>
        <p:sp>
          <p:nvSpPr>
            <p:cNvPr id="717" name="Google Shape;717;p34"/>
            <p:cNvSpPr txBox="1"/>
            <p:nvPr/>
          </p:nvSpPr>
          <p:spPr>
            <a:xfrm>
              <a:off x="3617550" y="136057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718" name="Google Shape;718;p34"/>
            <p:cNvSpPr txBox="1"/>
            <p:nvPr/>
          </p:nvSpPr>
          <p:spPr>
            <a:xfrm>
              <a:off x="3617550" y="170208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p:txBody>
        </p:sp>
      </p:grpSp>
      <p:sp>
        <p:nvSpPr>
          <p:cNvPr id="719" name="Google Shape;719;p34"/>
          <p:cNvSpPr txBox="1"/>
          <p:nvPr/>
        </p:nvSpPr>
        <p:spPr>
          <a:xfrm>
            <a:off x="3617550" y="3937397"/>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25%</a:t>
            </a:r>
            <a:endParaRPr sz="3000">
              <a:solidFill>
                <a:schemeClr val="accent4"/>
              </a:solidFill>
              <a:latin typeface="Oswald"/>
              <a:ea typeface="Oswald"/>
              <a:cs typeface="Oswald"/>
              <a:sym typeface="Oswald"/>
            </a:endParaRPr>
          </a:p>
        </p:txBody>
      </p:sp>
      <p:sp>
        <p:nvSpPr>
          <p:cNvPr id="720" name="Google Shape;720;p34"/>
          <p:cNvSpPr/>
          <p:nvPr/>
        </p:nvSpPr>
        <p:spPr>
          <a:xfrm>
            <a:off x="1560481" y="2661938"/>
            <a:ext cx="947100" cy="947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1560481" y="2661938"/>
            <a:ext cx="947100" cy="947100"/>
          </a:xfrm>
          <a:prstGeom prst="arc">
            <a:avLst>
              <a:gd fmla="val 16200000" name="adj1"/>
              <a:gd fmla="val 1914116" name="adj2"/>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1841771" y="2915289"/>
            <a:ext cx="384521" cy="440397"/>
          </a:xfrm>
          <a:custGeom>
            <a:rect b="b" l="l" r="r" t="t"/>
            <a:pathLst>
              <a:path extrusionOk="0" h="12666" w="11059">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23" name="Google Shape;723;p34"/>
          <p:cNvSpPr/>
          <p:nvPr/>
        </p:nvSpPr>
        <p:spPr>
          <a:xfrm>
            <a:off x="4098450" y="2661925"/>
            <a:ext cx="947100" cy="947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4098450" y="2661925"/>
            <a:ext cx="947100" cy="947100"/>
          </a:xfrm>
          <a:prstGeom prst="arc">
            <a:avLst>
              <a:gd fmla="val 16200000" name="adj1"/>
              <a:gd fmla="val 72948" name="adj2"/>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4350150" y="2917341"/>
            <a:ext cx="443700" cy="438345"/>
          </a:xfrm>
          <a:custGeom>
            <a:rect b="b" l="l" r="r" t="t"/>
            <a:pathLst>
              <a:path extrusionOk="0" h="12607" w="12761">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26" name="Google Shape;726;p34"/>
          <p:cNvSpPr/>
          <p:nvPr/>
        </p:nvSpPr>
        <p:spPr>
          <a:xfrm>
            <a:off x="6636406" y="2661925"/>
            <a:ext cx="947100" cy="947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6636406" y="2661925"/>
            <a:ext cx="947100" cy="947100"/>
          </a:xfrm>
          <a:prstGeom prst="arc">
            <a:avLst>
              <a:gd fmla="val 16200000" name="adj1"/>
              <a:gd fmla="val 3538281" name="adj2"/>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34"/>
          <p:cNvGrpSpPr/>
          <p:nvPr/>
        </p:nvGrpSpPr>
        <p:grpSpPr>
          <a:xfrm>
            <a:off x="6889219" y="2912125"/>
            <a:ext cx="441475" cy="443561"/>
            <a:chOff x="-60254550" y="1938025"/>
            <a:chExt cx="317425" cy="318925"/>
          </a:xfrm>
        </p:grpSpPr>
        <p:sp>
          <p:nvSpPr>
            <p:cNvPr id="729" name="Google Shape;729;p34"/>
            <p:cNvSpPr/>
            <p:nvPr/>
          </p:nvSpPr>
          <p:spPr>
            <a:xfrm>
              <a:off x="-60254550" y="2049000"/>
              <a:ext cx="317425" cy="207950"/>
            </a:xfrm>
            <a:custGeom>
              <a:rect b="b" l="l" r="r" t="t"/>
              <a:pathLst>
                <a:path extrusionOk="0" h="8318" w="12697">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30" name="Google Shape;730;p34"/>
            <p:cNvSpPr/>
            <p:nvPr/>
          </p:nvSpPr>
          <p:spPr>
            <a:xfrm>
              <a:off x="-60219125" y="1938025"/>
              <a:ext cx="51225" cy="103625"/>
            </a:xfrm>
            <a:custGeom>
              <a:rect b="b" l="l" r="r" t="t"/>
              <a:pathLst>
                <a:path extrusionOk="0" h="4145" w="2049">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31" name="Google Shape;731;p34"/>
            <p:cNvSpPr/>
            <p:nvPr/>
          </p:nvSpPr>
          <p:spPr>
            <a:xfrm>
              <a:off x="-60156900" y="1938025"/>
              <a:ext cx="51225" cy="103625"/>
            </a:xfrm>
            <a:custGeom>
              <a:rect b="b" l="l" r="r" t="t"/>
              <a:pathLst>
                <a:path extrusionOk="0" h="4145" w="2049">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32" name="Google Shape;732;p34"/>
            <p:cNvSpPr/>
            <p:nvPr/>
          </p:nvSpPr>
          <p:spPr>
            <a:xfrm>
              <a:off x="-60094675" y="1938025"/>
              <a:ext cx="51225" cy="103625"/>
            </a:xfrm>
            <a:custGeom>
              <a:rect b="b" l="l" r="r" t="t"/>
              <a:pathLst>
                <a:path extrusionOk="0" h="4145" w="2049">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5"/>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738" name="Google Shape;738;p35"/>
          <p:cNvGraphicFramePr/>
          <p:nvPr/>
        </p:nvGraphicFramePr>
        <p:xfrm>
          <a:off x="720000" y="1216115"/>
          <a:ext cx="3000000" cy="3000000"/>
        </p:xfrm>
        <a:graphic>
          <a:graphicData uri="http://schemas.openxmlformats.org/drawingml/2006/table">
            <a:tbl>
              <a:tblPr>
                <a:noFill/>
                <a:tableStyleId>{02B56F52-83F4-439C-80DC-5B19E620E8B2}</a:tableStyleId>
              </a:tblPr>
              <a:tblGrid>
                <a:gridCol w="2382200"/>
                <a:gridCol w="443475"/>
                <a:gridCol w="443475"/>
                <a:gridCol w="443475"/>
                <a:gridCol w="443475"/>
                <a:gridCol w="443475"/>
                <a:gridCol w="443475"/>
                <a:gridCol w="443475"/>
                <a:gridCol w="443475"/>
                <a:gridCol w="443475"/>
                <a:gridCol w="443475"/>
                <a:gridCol w="443475"/>
                <a:gridCol w="443475"/>
              </a:tblGrid>
              <a:tr h="362625">
                <a:tc>
                  <a:txBody>
                    <a:bodyPr/>
                    <a:lstStyle/>
                    <a:p>
                      <a:pPr indent="0" lvl="0" marL="0" marR="0" rtl="0" algn="ctr">
                        <a:spcBef>
                          <a:spcPts val="0"/>
                        </a:spcBef>
                        <a:spcAft>
                          <a:spcPts val="0"/>
                        </a:spcAft>
                        <a:buNone/>
                      </a:pPr>
                      <a:r>
                        <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gridSpan="3">
                  <a:txBody>
                    <a:bodyPr/>
                    <a:lstStyle/>
                    <a:p>
                      <a:pPr indent="0" lvl="0" marL="0" rtl="0" algn="l">
                        <a:spcBef>
                          <a:spcPts val="0"/>
                        </a:spcBef>
                        <a:spcAft>
                          <a:spcPts val="0"/>
                        </a:spcAft>
                        <a:buNone/>
                      </a:pPr>
                      <a:r>
                        <a:rPr lang="en">
                          <a:solidFill>
                            <a:schemeClr val="lt1"/>
                          </a:solidFill>
                          <a:latin typeface="Oswald"/>
                          <a:ea typeface="Oswald"/>
                          <a:cs typeface="Oswald"/>
                          <a:sym typeface="Oswald"/>
                        </a:rPr>
                        <a:t>WEEK 1</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WEEK 2</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WEEK 4</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WEEK 4</a:t>
                      </a:r>
                      <a:endParaRPr>
                        <a:solidFill>
                          <a:schemeClr val="l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r h="531850">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very small</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850">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a hot planet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850">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has life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850">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Mars is made of basalt</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bl>
          </a:graphicData>
        </a:graphic>
      </p:graphicFrame>
      <p:graphicFrame>
        <p:nvGraphicFramePr>
          <p:cNvPr id="739" name="Google Shape;739;p35"/>
          <p:cNvGraphicFramePr/>
          <p:nvPr/>
        </p:nvGraphicFramePr>
        <p:xfrm>
          <a:off x="720000" y="3959300"/>
          <a:ext cx="3000000" cy="3000000"/>
        </p:xfrm>
        <a:graphic>
          <a:graphicData uri="http://schemas.openxmlformats.org/drawingml/2006/table">
            <a:tbl>
              <a:tblPr>
                <a:noFill/>
                <a:tableStyleId>{02B56F52-83F4-439C-80DC-5B19E620E8B2}</a:tableStyleId>
              </a:tblPr>
              <a:tblGrid>
                <a:gridCol w="1182100"/>
                <a:gridCol w="2590375"/>
              </a:tblGrid>
              <a:tr h="609575">
                <a:tc>
                  <a:txBody>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TEAM A</a:t>
                      </a:r>
                      <a:endParaRPr>
                        <a:solidFill>
                          <a:schemeClr val="accent4"/>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Neptune is the farthest planet from the Sun</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40" name="Google Shape;740;p35"/>
          <p:cNvGraphicFramePr/>
          <p:nvPr/>
        </p:nvGraphicFramePr>
        <p:xfrm>
          <a:off x="4651525" y="3959300"/>
          <a:ext cx="3000000" cy="3000000"/>
        </p:xfrm>
        <a:graphic>
          <a:graphicData uri="http://schemas.openxmlformats.org/drawingml/2006/table">
            <a:tbl>
              <a:tblPr>
                <a:noFill/>
                <a:tableStyleId>{02B56F52-83F4-439C-80DC-5B19E620E8B2}</a:tableStyleId>
              </a:tblPr>
              <a:tblGrid>
                <a:gridCol w="1166450"/>
                <a:gridCol w="2606025"/>
              </a:tblGrid>
              <a:tr h="609575">
                <a:tc>
                  <a:txBody>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TEAM B</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several beautiful rings</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3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746" name="Google Shape;746;p36"/>
          <p:cNvGrpSpPr/>
          <p:nvPr/>
        </p:nvGrpSpPr>
        <p:grpSpPr>
          <a:xfrm>
            <a:off x="720000" y="1308000"/>
            <a:ext cx="3102892" cy="626700"/>
            <a:chOff x="720000" y="1308000"/>
            <a:chExt cx="3102892" cy="626700"/>
          </a:xfrm>
        </p:grpSpPr>
        <p:sp>
          <p:nvSpPr>
            <p:cNvPr id="747" name="Google Shape;747;p36"/>
            <p:cNvSpPr txBox="1"/>
            <p:nvPr/>
          </p:nvSpPr>
          <p:spPr>
            <a:xfrm>
              <a:off x="720000" y="1308000"/>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STEP 1</a:t>
              </a:r>
              <a:endParaRPr sz="1800">
                <a:solidFill>
                  <a:schemeClr val="accent1"/>
                </a:solidFill>
                <a:latin typeface="Oswald"/>
                <a:ea typeface="Oswald"/>
                <a:cs typeface="Oswald"/>
                <a:sym typeface="Oswald"/>
              </a:endParaRPr>
            </a:p>
          </p:txBody>
        </p:sp>
        <p:sp>
          <p:nvSpPr>
            <p:cNvPr id="748" name="Google Shape;748;p36"/>
            <p:cNvSpPr txBox="1"/>
            <p:nvPr/>
          </p:nvSpPr>
          <p:spPr>
            <a:xfrm>
              <a:off x="1824592" y="1308000"/>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749" name="Google Shape;749;p36"/>
          <p:cNvGrpSpPr/>
          <p:nvPr/>
        </p:nvGrpSpPr>
        <p:grpSpPr>
          <a:xfrm>
            <a:off x="2234525" y="2186058"/>
            <a:ext cx="3102933" cy="626700"/>
            <a:chOff x="2234525" y="2186058"/>
            <a:chExt cx="3102933" cy="626700"/>
          </a:xfrm>
        </p:grpSpPr>
        <p:sp>
          <p:nvSpPr>
            <p:cNvPr id="750" name="Google Shape;750;p36"/>
            <p:cNvSpPr txBox="1"/>
            <p:nvPr/>
          </p:nvSpPr>
          <p:spPr>
            <a:xfrm>
              <a:off x="2234525" y="2186058"/>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STEP 2</a:t>
              </a:r>
              <a:endParaRPr sz="1800">
                <a:solidFill>
                  <a:schemeClr val="accent2"/>
                </a:solidFill>
                <a:latin typeface="Oswald"/>
                <a:ea typeface="Oswald"/>
                <a:cs typeface="Oswald"/>
                <a:sym typeface="Oswald"/>
              </a:endParaRPr>
            </a:p>
          </p:txBody>
        </p:sp>
        <p:sp>
          <p:nvSpPr>
            <p:cNvPr id="751" name="Google Shape;751;p36"/>
            <p:cNvSpPr txBox="1"/>
            <p:nvPr/>
          </p:nvSpPr>
          <p:spPr>
            <a:xfrm>
              <a:off x="3339158" y="2186058"/>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752" name="Google Shape;752;p36"/>
          <p:cNvGrpSpPr/>
          <p:nvPr/>
        </p:nvGrpSpPr>
        <p:grpSpPr>
          <a:xfrm>
            <a:off x="3749050" y="3064117"/>
            <a:ext cx="3102975" cy="626700"/>
            <a:chOff x="3749050" y="3064117"/>
            <a:chExt cx="3102975" cy="626700"/>
          </a:xfrm>
        </p:grpSpPr>
        <p:sp>
          <p:nvSpPr>
            <p:cNvPr id="753" name="Google Shape;753;p36"/>
            <p:cNvSpPr txBox="1"/>
            <p:nvPr/>
          </p:nvSpPr>
          <p:spPr>
            <a:xfrm>
              <a:off x="3749050" y="3064117"/>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STEP 3</a:t>
              </a:r>
              <a:endParaRPr sz="1800">
                <a:solidFill>
                  <a:schemeClr val="accent4"/>
                </a:solidFill>
                <a:latin typeface="Oswald"/>
                <a:ea typeface="Oswald"/>
                <a:cs typeface="Oswald"/>
                <a:sym typeface="Oswald"/>
              </a:endParaRPr>
            </a:p>
          </p:txBody>
        </p:sp>
        <p:sp>
          <p:nvSpPr>
            <p:cNvPr id="754" name="Google Shape;754;p36"/>
            <p:cNvSpPr txBox="1"/>
            <p:nvPr/>
          </p:nvSpPr>
          <p:spPr>
            <a:xfrm>
              <a:off x="4853725" y="3064117"/>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planet on which we all live</a:t>
              </a:r>
              <a:endParaRPr>
                <a:solidFill>
                  <a:schemeClr val="dk1"/>
                </a:solidFill>
                <a:latin typeface="Roboto"/>
                <a:ea typeface="Roboto"/>
                <a:cs typeface="Roboto"/>
                <a:sym typeface="Roboto"/>
              </a:endParaRPr>
            </a:p>
          </p:txBody>
        </p:sp>
      </p:grpSp>
      <p:grpSp>
        <p:nvGrpSpPr>
          <p:cNvPr id="755" name="Google Shape;755;p36"/>
          <p:cNvGrpSpPr/>
          <p:nvPr/>
        </p:nvGrpSpPr>
        <p:grpSpPr>
          <a:xfrm>
            <a:off x="5263575" y="3942175"/>
            <a:ext cx="3103017" cy="626700"/>
            <a:chOff x="5263575" y="3942175"/>
            <a:chExt cx="3103017" cy="626700"/>
          </a:xfrm>
        </p:grpSpPr>
        <p:sp>
          <p:nvSpPr>
            <p:cNvPr id="756" name="Google Shape;756;p36"/>
            <p:cNvSpPr txBox="1"/>
            <p:nvPr/>
          </p:nvSpPr>
          <p:spPr>
            <a:xfrm>
              <a:off x="5263575" y="3942175"/>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STEP 4</a:t>
              </a:r>
              <a:endParaRPr sz="1800">
                <a:solidFill>
                  <a:schemeClr val="accent5"/>
                </a:solidFill>
                <a:latin typeface="Oswald"/>
                <a:ea typeface="Oswald"/>
                <a:cs typeface="Oswald"/>
                <a:sym typeface="Oswald"/>
              </a:endParaRPr>
            </a:p>
          </p:txBody>
        </p:sp>
        <p:sp>
          <p:nvSpPr>
            <p:cNvPr id="757" name="Google Shape;757;p36"/>
            <p:cNvSpPr txBox="1"/>
            <p:nvPr/>
          </p:nvSpPr>
          <p:spPr>
            <a:xfrm>
              <a:off x="6368292" y="3942175"/>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grpSp>
      <p:grpSp>
        <p:nvGrpSpPr>
          <p:cNvPr id="758" name="Google Shape;758;p36"/>
          <p:cNvGrpSpPr/>
          <p:nvPr/>
        </p:nvGrpSpPr>
        <p:grpSpPr>
          <a:xfrm>
            <a:off x="2527625" y="3118274"/>
            <a:ext cx="518400" cy="518400"/>
            <a:chOff x="2527625" y="3042074"/>
            <a:chExt cx="518400" cy="518400"/>
          </a:xfrm>
        </p:grpSpPr>
        <p:sp>
          <p:nvSpPr>
            <p:cNvPr id="759" name="Google Shape;759;p36"/>
            <p:cNvSpPr/>
            <p:nvPr/>
          </p:nvSpPr>
          <p:spPr>
            <a:xfrm>
              <a:off x="2527625" y="3042074"/>
              <a:ext cx="518400" cy="518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36"/>
            <p:cNvGrpSpPr/>
            <p:nvPr/>
          </p:nvGrpSpPr>
          <p:grpSpPr>
            <a:xfrm>
              <a:off x="2575871" y="3089347"/>
              <a:ext cx="421914" cy="423864"/>
              <a:chOff x="-1333975" y="2365850"/>
              <a:chExt cx="292225" cy="293575"/>
            </a:xfrm>
          </p:grpSpPr>
          <p:sp>
            <p:nvSpPr>
              <p:cNvPr id="761" name="Google Shape;761;p36"/>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9" name="Google Shape;769;p36"/>
          <p:cNvGrpSpPr/>
          <p:nvPr/>
        </p:nvGrpSpPr>
        <p:grpSpPr>
          <a:xfrm>
            <a:off x="4042150" y="3996324"/>
            <a:ext cx="518400" cy="518400"/>
            <a:chOff x="4042150" y="3885799"/>
            <a:chExt cx="518400" cy="518400"/>
          </a:xfrm>
        </p:grpSpPr>
        <p:sp>
          <p:nvSpPr>
            <p:cNvPr id="770" name="Google Shape;770;p36"/>
            <p:cNvSpPr/>
            <p:nvPr/>
          </p:nvSpPr>
          <p:spPr>
            <a:xfrm>
              <a:off x="4042150" y="3885799"/>
              <a:ext cx="518400" cy="518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36"/>
            <p:cNvGrpSpPr/>
            <p:nvPr/>
          </p:nvGrpSpPr>
          <p:grpSpPr>
            <a:xfrm>
              <a:off x="4090952" y="3934042"/>
              <a:ext cx="420796" cy="421914"/>
              <a:chOff x="-1700225" y="2768875"/>
              <a:chExt cx="291450" cy="292225"/>
            </a:xfrm>
          </p:grpSpPr>
          <p:sp>
            <p:nvSpPr>
              <p:cNvPr id="772" name="Google Shape;772;p36"/>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6"/>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6"/>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8" name="Google Shape;778;p36"/>
          <p:cNvGrpSpPr/>
          <p:nvPr/>
        </p:nvGrpSpPr>
        <p:grpSpPr>
          <a:xfrm>
            <a:off x="1013100" y="2240199"/>
            <a:ext cx="518400" cy="518400"/>
            <a:chOff x="1048050" y="2150374"/>
            <a:chExt cx="518400" cy="518400"/>
          </a:xfrm>
        </p:grpSpPr>
        <p:sp>
          <p:nvSpPr>
            <p:cNvPr id="779" name="Google Shape;779;p36"/>
            <p:cNvSpPr/>
            <p:nvPr/>
          </p:nvSpPr>
          <p:spPr>
            <a:xfrm>
              <a:off x="1048050" y="2150374"/>
              <a:ext cx="518400" cy="518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1087197" y="2198888"/>
              <a:ext cx="440106" cy="421373"/>
            </a:xfrm>
            <a:custGeom>
              <a:rect b="b" l="l" r="r" t="t"/>
              <a:pathLst>
                <a:path extrusionOk="0" h="11674" w="12193">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1" name="Google Shape;781;p36"/>
          <p:cNvCxnSpPr>
            <a:stCxn id="747" idx="2"/>
            <a:endCxn id="779" idx="0"/>
          </p:cNvCxnSpPr>
          <p:nvPr/>
        </p:nvCxnSpPr>
        <p:spPr>
          <a:xfrm>
            <a:off x="1272300" y="1934700"/>
            <a:ext cx="0" cy="305400"/>
          </a:xfrm>
          <a:prstGeom prst="straightConnector1">
            <a:avLst/>
          </a:prstGeom>
          <a:noFill/>
          <a:ln cap="flat" cmpd="sng" w="9525">
            <a:solidFill>
              <a:schemeClr val="dk1"/>
            </a:solidFill>
            <a:prstDash val="solid"/>
            <a:round/>
            <a:headEnd len="med" w="med" type="none"/>
            <a:tailEnd len="med" w="med" type="none"/>
          </a:ln>
        </p:spPr>
      </p:cxnSp>
      <p:cxnSp>
        <p:nvCxnSpPr>
          <p:cNvPr id="782" name="Google Shape;782;p36"/>
          <p:cNvCxnSpPr>
            <a:stCxn id="779" idx="6"/>
            <a:endCxn id="750" idx="1"/>
          </p:cNvCxnSpPr>
          <p:nvPr/>
        </p:nvCxnSpPr>
        <p:spPr>
          <a:xfrm>
            <a:off x="1531500" y="2499399"/>
            <a:ext cx="702900" cy="0"/>
          </a:xfrm>
          <a:prstGeom prst="straightConnector1">
            <a:avLst/>
          </a:prstGeom>
          <a:noFill/>
          <a:ln cap="flat" cmpd="sng" w="9525">
            <a:solidFill>
              <a:schemeClr val="dk1"/>
            </a:solidFill>
            <a:prstDash val="solid"/>
            <a:round/>
            <a:headEnd len="med" w="med" type="none"/>
            <a:tailEnd len="med" w="med" type="oval"/>
          </a:ln>
        </p:spPr>
      </p:cxnSp>
      <p:cxnSp>
        <p:nvCxnSpPr>
          <p:cNvPr id="783" name="Google Shape;783;p36"/>
          <p:cNvCxnSpPr>
            <a:stCxn id="750" idx="2"/>
            <a:endCxn id="759" idx="0"/>
          </p:cNvCxnSpPr>
          <p:nvPr/>
        </p:nvCxnSpPr>
        <p:spPr>
          <a:xfrm>
            <a:off x="2786825" y="2812758"/>
            <a:ext cx="0" cy="305400"/>
          </a:xfrm>
          <a:prstGeom prst="straightConnector1">
            <a:avLst/>
          </a:prstGeom>
          <a:noFill/>
          <a:ln cap="flat" cmpd="sng" w="9525">
            <a:solidFill>
              <a:schemeClr val="dk1"/>
            </a:solidFill>
            <a:prstDash val="solid"/>
            <a:round/>
            <a:headEnd len="med" w="med" type="none"/>
            <a:tailEnd len="med" w="med" type="none"/>
          </a:ln>
        </p:spPr>
      </p:cxnSp>
      <p:cxnSp>
        <p:nvCxnSpPr>
          <p:cNvPr id="784" name="Google Shape;784;p36"/>
          <p:cNvCxnSpPr>
            <a:stCxn id="753" idx="2"/>
            <a:endCxn id="770" idx="0"/>
          </p:cNvCxnSpPr>
          <p:nvPr/>
        </p:nvCxnSpPr>
        <p:spPr>
          <a:xfrm>
            <a:off x="4301350" y="3690817"/>
            <a:ext cx="0" cy="305400"/>
          </a:xfrm>
          <a:prstGeom prst="straightConnector1">
            <a:avLst/>
          </a:prstGeom>
          <a:noFill/>
          <a:ln cap="flat" cmpd="sng" w="9525">
            <a:solidFill>
              <a:schemeClr val="dk1"/>
            </a:solidFill>
            <a:prstDash val="solid"/>
            <a:round/>
            <a:headEnd len="med" w="med" type="none"/>
            <a:tailEnd len="med" w="med" type="none"/>
          </a:ln>
        </p:spPr>
      </p:cxnSp>
      <p:cxnSp>
        <p:nvCxnSpPr>
          <p:cNvPr id="785" name="Google Shape;785;p36"/>
          <p:cNvCxnSpPr>
            <a:stCxn id="759" idx="6"/>
            <a:endCxn id="753" idx="1"/>
          </p:cNvCxnSpPr>
          <p:nvPr/>
        </p:nvCxnSpPr>
        <p:spPr>
          <a:xfrm>
            <a:off x="3046025" y="3377474"/>
            <a:ext cx="702900" cy="0"/>
          </a:xfrm>
          <a:prstGeom prst="straightConnector1">
            <a:avLst/>
          </a:prstGeom>
          <a:noFill/>
          <a:ln cap="flat" cmpd="sng" w="9525">
            <a:solidFill>
              <a:schemeClr val="dk1"/>
            </a:solidFill>
            <a:prstDash val="solid"/>
            <a:round/>
            <a:headEnd len="med" w="med" type="none"/>
            <a:tailEnd len="med" w="med" type="oval"/>
          </a:ln>
        </p:spPr>
      </p:cxnSp>
      <p:cxnSp>
        <p:nvCxnSpPr>
          <p:cNvPr id="786" name="Google Shape;786;p36"/>
          <p:cNvCxnSpPr>
            <a:stCxn id="770" idx="6"/>
            <a:endCxn id="756" idx="1"/>
          </p:cNvCxnSpPr>
          <p:nvPr/>
        </p:nvCxnSpPr>
        <p:spPr>
          <a:xfrm>
            <a:off x="4560550" y="4255524"/>
            <a:ext cx="7029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7"/>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792" name="Google Shape;792;p37"/>
          <p:cNvGrpSpPr/>
          <p:nvPr/>
        </p:nvGrpSpPr>
        <p:grpSpPr>
          <a:xfrm>
            <a:off x="4350375" y="1341733"/>
            <a:ext cx="1908900" cy="953925"/>
            <a:chOff x="4350375" y="1341733"/>
            <a:chExt cx="1908900" cy="953925"/>
          </a:xfrm>
        </p:grpSpPr>
        <p:sp>
          <p:nvSpPr>
            <p:cNvPr id="793" name="Google Shape;793;p37"/>
            <p:cNvSpPr txBox="1"/>
            <p:nvPr/>
          </p:nvSpPr>
          <p:spPr>
            <a:xfrm>
              <a:off x="4350375" y="1341733"/>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YOUR SOFTWARE</a:t>
              </a:r>
              <a:endParaRPr sz="1800">
                <a:solidFill>
                  <a:schemeClr val="accent1"/>
                </a:solidFill>
                <a:latin typeface="Oswald"/>
                <a:ea typeface="Oswald"/>
                <a:cs typeface="Oswald"/>
                <a:sym typeface="Oswald"/>
              </a:endParaRPr>
            </a:p>
          </p:txBody>
        </p:sp>
        <p:sp>
          <p:nvSpPr>
            <p:cNvPr id="794" name="Google Shape;794;p37"/>
            <p:cNvSpPr txBox="1"/>
            <p:nvPr/>
          </p:nvSpPr>
          <p:spPr>
            <a:xfrm>
              <a:off x="4350375" y="1668958"/>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795" name="Google Shape;795;p37"/>
          <p:cNvGrpSpPr/>
          <p:nvPr/>
        </p:nvGrpSpPr>
        <p:grpSpPr>
          <a:xfrm>
            <a:off x="4350375" y="2485834"/>
            <a:ext cx="1908900" cy="959148"/>
            <a:chOff x="4350375" y="2485834"/>
            <a:chExt cx="1908900" cy="959148"/>
          </a:xfrm>
        </p:grpSpPr>
        <p:sp>
          <p:nvSpPr>
            <p:cNvPr id="796" name="Google Shape;796;p37"/>
            <p:cNvSpPr txBox="1"/>
            <p:nvPr/>
          </p:nvSpPr>
          <p:spPr>
            <a:xfrm>
              <a:off x="4350375" y="2485834"/>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SOFTWARE 2</a:t>
              </a:r>
              <a:endParaRPr sz="1800">
                <a:solidFill>
                  <a:schemeClr val="accent5"/>
                </a:solidFill>
                <a:latin typeface="Oswald"/>
                <a:ea typeface="Oswald"/>
                <a:cs typeface="Oswald"/>
                <a:sym typeface="Oswald"/>
              </a:endParaRPr>
            </a:p>
          </p:txBody>
        </p:sp>
        <p:sp>
          <p:nvSpPr>
            <p:cNvPr id="797" name="Google Shape;797;p37"/>
            <p:cNvSpPr txBox="1"/>
            <p:nvPr/>
          </p:nvSpPr>
          <p:spPr>
            <a:xfrm>
              <a:off x="4350375" y="281828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rings</a:t>
              </a:r>
              <a:endParaRPr>
                <a:solidFill>
                  <a:schemeClr val="dk1"/>
                </a:solidFill>
                <a:latin typeface="Roboto"/>
                <a:ea typeface="Roboto"/>
                <a:cs typeface="Roboto"/>
                <a:sym typeface="Roboto"/>
              </a:endParaRPr>
            </a:p>
          </p:txBody>
        </p:sp>
      </p:grpSp>
      <p:grpSp>
        <p:nvGrpSpPr>
          <p:cNvPr id="798" name="Google Shape;798;p37"/>
          <p:cNvGrpSpPr/>
          <p:nvPr/>
        </p:nvGrpSpPr>
        <p:grpSpPr>
          <a:xfrm>
            <a:off x="6515083" y="1341733"/>
            <a:ext cx="1908900" cy="953925"/>
            <a:chOff x="6515083" y="1341733"/>
            <a:chExt cx="1908900" cy="953925"/>
          </a:xfrm>
        </p:grpSpPr>
        <p:sp>
          <p:nvSpPr>
            <p:cNvPr id="799" name="Google Shape;799;p37"/>
            <p:cNvSpPr txBox="1"/>
            <p:nvPr/>
          </p:nvSpPr>
          <p:spPr>
            <a:xfrm>
              <a:off x="6515083" y="1341733"/>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SOFTWARE 1</a:t>
              </a:r>
              <a:endParaRPr sz="1800">
                <a:solidFill>
                  <a:schemeClr val="accent4"/>
                </a:solidFill>
                <a:latin typeface="Oswald"/>
                <a:ea typeface="Oswald"/>
                <a:cs typeface="Oswald"/>
                <a:sym typeface="Oswald"/>
              </a:endParaRPr>
            </a:p>
          </p:txBody>
        </p:sp>
        <p:sp>
          <p:nvSpPr>
            <p:cNvPr id="800" name="Google Shape;800;p37"/>
            <p:cNvSpPr txBox="1"/>
            <p:nvPr/>
          </p:nvSpPr>
          <p:spPr>
            <a:xfrm>
              <a:off x="6515083" y="1668958"/>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grpSp>
        <p:nvGrpSpPr>
          <p:cNvPr id="801" name="Google Shape;801;p37"/>
          <p:cNvGrpSpPr/>
          <p:nvPr/>
        </p:nvGrpSpPr>
        <p:grpSpPr>
          <a:xfrm>
            <a:off x="6515083" y="2485834"/>
            <a:ext cx="1908900" cy="959148"/>
            <a:chOff x="6515083" y="2485834"/>
            <a:chExt cx="1908900" cy="959148"/>
          </a:xfrm>
        </p:grpSpPr>
        <p:sp>
          <p:nvSpPr>
            <p:cNvPr id="802" name="Google Shape;802;p37"/>
            <p:cNvSpPr txBox="1"/>
            <p:nvPr/>
          </p:nvSpPr>
          <p:spPr>
            <a:xfrm>
              <a:off x="6515083" y="2485834"/>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6"/>
                  </a:solidFill>
                  <a:latin typeface="Oswald"/>
                  <a:ea typeface="Oswald"/>
                  <a:cs typeface="Oswald"/>
                  <a:sym typeface="Oswald"/>
                </a:rPr>
                <a:t>SOFTWARE 3</a:t>
              </a:r>
              <a:endParaRPr sz="1800">
                <a:solidFill>
                  <a:schemeClr val="accent6"/>
                </a:solidFill>
                <a:latin typeface="Oswald"/>
                <a:ea typeface="Oswald"/>
                <a:cs typeface="Oswald"/>
                <a:sym typeface="Oswald"/>
              </a:endParaRPr>
            </a:p>
          </p:txBody>
        </p:sp>
        <p:sp>
          <p:nvSpPr>
            <p:cNvPr id="803" name="Google Shape;803;p37"/>
            <p:cNvSpPr txBox="1"/>
            <p:nvPr/>
          </p:nvSpPr>
          <p:spPr>
            <a:xfrm>
              <a:off x="6515083" y="281828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grpSp>
      <p:grpSp>
        <p:nvGrpSpPr>
          <p:cNvPr id="804" name="Google Shape;804;p37"/>
          <p:cNvGrpSpPr/>
          <p:nvPr/>
        </p:nvGrpSpPr>
        <p:grpSpPr>
          <a:xfrm>
            <a:off x="4350375" y="3932507"/>
            <a:ext cx="4073698" cy="626700"/>
            <a:chOff x="4350375" y="3932507"/>
            <a:chExt cx="4073698" cy="626700"/>
          </a:xfrm>
        </p:grpSpPr>
        <p:sp>
          <p:nvSpPr>
            <p:cNvPr id="805" name="Google Shape;805;p37"/>
            <p:cNvSpPr txBox="1"/>
            <p:nvPr/>
          </p:nvSpPr>
          <p:spPr>
            <a:xfrm>
              <a:off x="4350375" y="3932507"/>
              <a:ext cx="1560600" cy="6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CONCLUSION</a:t>
              </a:r>
              <a:endParaRPr sz="1800">
                <a:solidFill>
                  <a:schemeClr val="accent2"/>
                </a:solidFill>
                <a:latin typeface="Oswald"/>
                <a:ea typeface="Oswald"/>
                <a:cs typeface="Oswald"/>
                <a:sym typeface="Oswald"/>
              </a:endParaRPr>
            </a:p>
          </p:txBody>
        </p:sp>
        <p:sp>
          <p:nvSpPr>
            <p:cNvPr id="806" name="Google Shape;806;p37"/>
            <p:cNvSpPr txBox="1"/>
            <p:nvPr/>
          </p:nvSpPr>
          <p:spPr>
            <a:xfrm>
              <a:off x="5910973" y="3932507"/>
              <a:ext cx="25131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has a beautiful name, but also high temperatures</a:t>
              </a:r>
              <a:endParaRPr>
                <a:solidFill>
                  <a:schemeClr val="dk1"/>
                </a:solidFill>
                <a:latin typeface="Roboto"/>
                <a:ea typeface="Roboto"/>
                <a:cs typeface="Roboto"/>
                <a:sym typeface="Roboto"/>
              </a:endParaRPr>
            </a:p>
          </p:txBody>
        </p:sp>
      </p:grpSp>
      <p:grpSp>
        <p:nvGrpSpPr>
          <p:cNvPr id="807" name="Google Shape;807;p37"/>
          <p:cNvGrpSpPr/>
          <p:nvPr/>
        </p:nvGrpSpPr>
        <p:grpSpPr>
          <a:xfrm rot="5400000">
            <a:off x="6335039" y="1650094"/>
            <a:ext cx="107172" cy="4077302"/>
            <a:chOff x="4524300" y="1013625"/>
            <a:chExt cx="95400" cy="3116250"/>
          </a:xfrm>
        </p:grpSpPr>
        <p:sp>
          <p:nvSpPr>
            <p:cNvPr id="808" name="Google Shape;808;p3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4" name="Google Shape;814;p37" title="Gráfico">
            <a:hlinkClick r:id="rId3"/>
          </p:cNvPr>
          <p:cNvPicPr preferRelativeResize="0"/>
          <p:nvPr/>
        </p:nvPicPr>
        <p:blipFill>
          <a:blip r:embed="rId4">
            <a:alphaModFix/>
          </a:blip>
          <a:stretch>
            <a:fillRect/>
          </a:stretch>
        </p:blipFill>
        <p:spPr>
          <a:xfrm>
            <a:off x="720000" y="1244871"/>
            <a:ext cx="3512800" cy="2941874"/>
          </a:xfrm>
          <a:prstGeom prst="rect">
            <a:avLst/>
          </a:prstGeom>
          <a:noFill/>
          <a:ln>
            <a:noFill/>
          </a:ln>
        </p:spPr>
      </p:pic>
      <p:sp>
        <p:nvSpPr>
          <p:cNvPr id="815" name="Google Shape;815;p37"/>
          <p:cNvSpPr txBox="1"/>
          <p:nvPr/>
        </p:nvSpPr>
        <p:spPr>
          <a:xfrm>
            <a:off x="842750" y="4175675"/>
            <a:ext cx="32673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Follow the link in the graph to modify its data and then paste the new one here. For more info, </a:t>
            </a:r>
            <a:r>
              <a:rPr b="1" lang="en" sz="1000" u="sng">
                <a:solidFill>
                  <a:schemeClr val="accent1"/>
                </a:solidFill>
                <a:latin typeface="Roboto"/>
                <a:ea typeface="Roboto"/>
                <a:cs typeface="Roboto"/>
                <a:sym typeface="Roboto"/>
                <a:hlinkClick r:id="rId5">
                  <a:extLst>
                    <a:ext uri="{A12FA001-AC4F-418D-AE19-62706E023703}">
                      <ahyp:hlinkClr val="tx"/>
                    </a:ext>
                  </a:extLst>
                </a:hlinkClick>
              </a:rPr>
              <a:t>click here</a:t>
            </a:r>
            <a:endParaRPr b="1" sz="1000">
              <a:solidFill>
                <a:schemeClr val="accen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38"/>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821" name="Google Shape;821;p38"/>
          <p:cNvSpPr/>
          <p:nvPr/>
        </p:nvSpPr>
        <p:spPr>
          <a:xfrm>
            <a:off x="3509650" y="1406840"/>
            <a:ext cx="2124600" cy="396000"/>
          </a:xfrm>
          <a:prstGeom prst="round2Diag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MANAGING DIRECTOR</a:t>
            </a:r>
            <a:endParaRPr sz="1800">
              <a:solidFill>
                <a:schemeClr val="dk2"/>
              </a:solidFill>
              <a:latin typeface="Oswald"/>
              <a:ea typeface="Oswald"/>
              <a:cs typeface="Oswald"/>
              <a:sym typeface="Oswald"/>
            </a:endParaRPr>
          </a:p>
        </p:txBody>
      </p:sp>
      <p:sp>
        <p:nvSpPr>
          <p:cNvPr id="822" name="Google Shape;822;p38"/>
          <p:cNvSpPr/>
          <p:nvPr/>
        </p:nvSpPr>
        <p:spPr>
          <a:xfrm>
            <a:off x="1183200" y="2183701"/>
            <a:ext cx="1122300" cy="3960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A</a:t>
            </a:r>
            <a:endParaRPr sz="1800">
              <a:solidFill>
                <a:schemeClr val="dk2"/>
              </a:solidFill>
              <a:latin typeface="Oswald"/>
              <a:ea typeface="Oswald"/>
              <a:cs typeface="Oswald"/>
              <a:sym typeface="Oswald"/>
            </a:endParaRPr>
          </a:p>
        </p:txBody>
      </p:sp>
      <p:sp>
        <p:nvSpPr>
          <p:cNvPr id="823" name="Google Shape;823;p38"/>
          <p:cNvSpPr/>
          <p:nvPr/>
        </p:nvSpPr>
        <p:spPr>
          <a:xfrm>
            <a:off x="2969208" y="2183701"/>
            <a:ext cx="1122300" cy="3960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B</a:t>
            </a:r>
            <a:endParaRPr sz="1800">
              <a:solidFill>
                <a:schemeClr val="dk2"/>
              </a:solidFill>
              <a:latin typeface="Oswald"/>
              <a:ea typeface="Oswald"/>
              <a:cs typeface="Oswald"/>
              <a:sym typeface="Oswald"/>
            </a:endParaRPr>
          </a:p>
        </p:txBody>
      </p:sp>
      <p:sp>
        <p:nvSpPr>
          <p:cNvPr id="824" name="Google Shape;824;p38"/>
          <p:cNvSpPr/>
          <p:nvPr/>
        </p:nvSpPr>
        <p:spPr>
          <a:xfrm>
            <a:off x="4755217" y="2183701"/>
            <a:ext cx="1122300" cy="396000"/>
          </a:xfrm>
          <a:prstGeom prst="round2DiagRect">
            <a:avLst>
              <a:gd fmla="val 1666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C</a:t>
            </a:r>
            <a:endParaRPr sz="1800">
              <a:solidFill>
                <a:schemeClr val="dk2"/>
              </a:solidFill>
              <a:latin typeface="Oswald"/>
              <a:ea typeface="Oswald"/>
              <a:cs typeface="Oswald"/>
              <a:sym typeface="Oswald"/>
            </a:endParaRPr>
          </a:p>
        </p:txBody>
      </p:sp>
      <p:sp>
        <p:nvSpPr>
          <p:cNvPr id="825" name="Google Shape;825;p38"/>
          <p:cNvSpPr/>
          <p:nvPr/>
        </p:nvSpPr>
        <p:spPr>
          <a:xfrm>
            <a:off x="6541225" y="2183701"/>
            <a:ext cx="1122300" cy="3960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D</a:t>
            </a:r>
            <a:endParaRPr sz="1800">
              <a:solidFill>
                <a:schemeClr val="dk2"/>
              </a:solidFill>
              <a:latin typeface="Oswald"/>
              <a:ea typeface="Oswald"/>
              <a:cs typeface="Oswald"/>
              <a:sym typeface="Oswald"/>
            </a:endParaRPr>
          </a:p>
        </p:txBody>
      </p:sp>
      <p:sp>
        <p:nvSpPr>
          <p:cNvPr id="826" name="Google Shape;826;p38"/>
          <p:cNvSpPr txBox="1"/>
          <p:nvPr/>
        </p:nvSpPr>
        <p:spPr>
          <a:xfrm>
            <a:off x="72000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MERCURY</a:t>
            </a:r>
            <a:endParaRPr sz="1600">
              <a:solidFill>
                <a:schemeClr val="dk1"/>
              </a:solidFill>
              <a:latin typeface="Oswald"/>
              <a:ea typeface="Oswald"/>
              <a:cs typeface="Oswald"/>
              <a:sym typeface="Oswald"/>
            </a:endParaRPr>
          </a:p>
        </p:txBody>
      </p:sp>
      <p:sp>
        <p:nvSpPr>
          <p:cNvPr id="827" name="Google Shape;827;p38"/>
          <p:cNvSpPr txBox="1"/>
          <p:nvPr/>
        </p:nvSpPr>
        <p:spPr>
          <a:xfrm>
            <a:off x="720000" y="3792923"/>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828" name="Google Shape;828;p38"/>
          <p:cNvSpPr txBox="1"/>
          <p:nvPr/>
        </p:nvSpPr>
        <p:spPr>
          <a:xfrm>
            <a:off x="181695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NEPTUNE</a:t>
            </a:r>
            <a:endParaRPr sz="1600">
              <a:solidFill>
                <a:schemeClr val="dk1"/>
              </a:solidFill>
              <a:latin typeface="Oswald"/>
              <a:ea typeface="Oswald"/>
              <a:cs typeface="Oswald"/>
              <a:sym typeface="Oswald"/>
            </a:endParaRPr>
          </a:p>
        </p:txBody>
      </p:sp>
      <p:sp>
        <p:nvSpPr>
          <p:cNvPr id="829" name="Google Shape;829;p38"/>
          <p:cNvSpPr txBox="1"/>
          <p:nvPr/>
        </p:nvSpPr>
        <p:spPr>
          <a:xfrm>
            <a:off x="291390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VENUS</a:t>
            </a:r>
            <a:endParaRPr sz="1600">
              <a:solidFill>
                <a:schemeClr val="dk1"/>
              </a:solidFill>
              <a:latin typeface="Oswald"/>
              <a:ea typeface="Oswald"/>
              <a:cs typeface="Oswald"/>
              <a:sym typeface="Oswald"/>
            </a:endParaRPr>
          </a:p>
        </p:txBody>
      </p:sp>
      <p:sp>
        <p:nvSpPr>
          <p:cNvPr id="830" name="Google Shape;830;p38"/>
          <p:cNvSpPr txBox="1"/>
          <p:nvPr/>
        </p:nvSpPr>
        <p:spPr>
          <a:xfrm>
            <a:off x="401085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JUPITER</a:t>
            </a:r>
            <a:endParaRPr sz="1600">
              <a:solidFill>
                <a:schemeClr val="dk1"/>
              </a:solidFill>
              <a:latin typeface="Oswald"/>
              <a:ea typeface="Oswald"/>
              <a:cs typeface="Oswald"/>
              <a:sym typeface="Oswald"/>
            </a:endParaRPr>
          </a:p>
        </p:txBody>
      </p:sp>
      <p:sp>
        <p:nvSpPr>
          <p:cNvPr id="831" name="Google Shape;831;p38"/>
          <p:cNvSpPr txBox="1"/>
          <p:nvPr/>
        </p:nvSpPr>
        <p:spPr>
          <a:xfrm>
            <a:off x="510780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EARTH</a:t>
            </a:r>
            <a:endParaRPr sz="1600">
              <a:solidFill>
                <a:schemeClr val="dk1"/>
              </a:solidFill>
              <a:latin typeface="Oswald"/>
              <a:ea typeface="Oswald"/>
              <a:cs typeface="Oswald"/>
              <a:sym typeface="Oswald"/>
            </a:endParaRPr>
          </a:p>
        </p:txBody>
      </p:sp>
      <p:sp>
        <p:nvSpPr>
          <p:cNvPr id="832" name="Google Shape;832;p38"/>
          <p:cNvSpPr txBox="1"/>
          <p:nvPr/>
        </p:nvSpPr>
        <p:spPr>
          <a:xfrm>
            <a:off x="620475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SATURN</a:t>
            </a:r>
            <a:endParaRPr sz="1600">
              <a:solidFill>
                <a:schemeClr val="dk1"/>
              </a:solidFill>
              <a:latin typeface="Oswald"/>
              <a:ea typeface="Oswald"/>
              <a:cs typeface="Oswald"/>
              <a:sym typeface="Oswald"/>
            </a:endParaRPr>
          </a:p>
        </p:txBody>
      </p:sp>
      <p:sp>
        <p:nvSpPr>
          <p:cNvPr id="833" name="Google Shape;833;p38"/>
          <p:cNvSpPr txBox="1"/>
          <p:nvPr/>
        </p:nvSpPr>
        <p:spPr>
          <a:xfrm>
            <a:off x="7301700" y="2960562"/>
            <a:ext cx="11223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Oswald"/>
                <a:ea typeface="Oswald"/>
                <a:cs typeface="Oswald"/>
                <a:sym typeface="Oswald"/>
              </a:rPr>
              <a:t>MARS</a:t>
            </a:r>
            <a:endParaRPr sz="1600">
              <a:solidFill>
                <a:schemeClr val="dk1"/>
              </a:solidFill>
              <a:latin typeface="Oswald"/>
              <a:ea typeface="Oswald"/>
              <a:cs typeface="Oswald"/>
              <a:sym typeface="Oswald"/>
            </a:endParaRPr>
          </a:p>
        </p:txBody>
      </p:sp>
      <p:sp>
        <p:nvSpPr>
          <p:cNvPr id="834" name="Google Shape;834;p38"/>
          <p:cNvSpPr txBox="1"/>
          <p:nvPr/>
        </p:nvSpPr>
        <p:spPr>
          <a:xfrm>
            <a:off x="2646000" y="3792923"/>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sp>
        <p:nvSpPr>
          <p:cNvPr id="835" name="Google Shape;835;p38"/>
          <p:cNvSpPr txBox="1"/>
          <p:nvPr/>
        </p:nvSpPr>
        <p:spPr>
          <a:xfrm>
            <a:off x="4572000" y="3792923"/>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836" name="Google Shape;836;p38"/>
          <p:cNvSpPr txBox="1"/>
          <p:nvPr/>
        </p:nvSpPr>
        <p:spPr>
          <a:xfrm>
            <a:off x="6498000" y="3792923"/>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cxnSp>
        <p:nvCxnSpPr>
          <p:cNvPr id="837" name="Google Shape;837;p38"/>
          <p:cNvCxnSpPr>
            <a:stCxn id="821" idx="1"/>
            <a:endCxn id="822" idx="3"/>
          </p:cNvCxnSpPr>
          <p:nvPr/>
        </p:nvCxnSpPr>
        <p:spPr>
          <a:xfrm rot="5400000">
            <a:off x="2967700" y="579590"/>
            <a:ext cx="381000" cy="2827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38" name="Google Shape;838;p38"/>
          <p:cNvCxnSpPr>
            <a:stCxn id="821" idx="1"/>
            <a:endCxn id="823" idx="3"/>
          </p:cNvCxnSpPr>
          <p:nvPr/>
        </p:nvCxnSpPr>
        <p:spPr>
          <a:xfrm rot="5400000">
            <a:off x="3860650" y="1472540"/>
            <a:ext cx="381000" cy="10416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39" name="Google Shape;839;p38"/>
          <p:cNvCxnSpPr>
            <a:stCxn id="821" idx="1"/>
            <a:endCxn id="824" idx="3"/>
          </p:cNvCxnSpPr>
          <p:nvPr/>
        </p:nvCxnSpPr>
        <p:spPr>
          <a:xfrm flipH="1" rot="-5400000">
            <a:off x="4753600" y="1621190"/>
            <a:ext cx="381000" cy="7443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0" name="Google Shape;840;p38"/>
          <p:cNvCxnSpPr>
            <a:stCxn id="821" idx="1"/>
            <a:endCxn id="825" idx="3"/>
          </p:cNvCxnSpPr>
          <p:nvPr/>
        </p:nvCxnSpPr>
        <p:spPr>
          <a:xfrm flipH="1" rot="-5400000">
            <a:off x="5646700" y="728090"/>
            <a:ext cx="381000" cy="2530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1" name="Google Shape;841;p38"/>
          <p:cNvCxnSpPr>
            <a:stCxn id="822" idx="1"/>
            <a:endCxn id="826" idx="0"/>
          </p:cNvCxnSpPr>
          <p:nvPr/>
        </p:nvCxnSpPr>
        <p:spPr>
          <a:xfrm rot="5400000">
            <a:off x="1322250" y="2538601"/>
            <a:ext cx="381000" cy="4632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2" name="Google Shape;842;p38"/>
          <p:cNvCxnSpPr>
            <a:stCxn id="823" idx="1"/>
            <a:endCxn id="828" idx="0"/>
          </p:cNvCxnSpPr>
          <p:nvPr/>
        </p:nvCxnSpPr>
        <p:spPr>
          <a:xfrm rot="5400000">
            <a:off x="2763708" y="2194051"/>
            <a:ext cx="381000" cy="11523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3" name="Google Shape;843;p38"/>
          <p:cNvCxnSpPr>
            <a:stCxn id="823" idx="1"/>
            <a:endCxn id="829" idx="0"/>
          </p:cNvCxnSpPr>
          <p:nvPr/>
        </p:nvCxnSpPr>
        <p:spPr>
          <a:xfrm rot="5400000">
            <a:off x="3312258" y="2742601"/>
            <a:ext cx="381000" cy="552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4" name="Google Shape;844;p38"/>
          <p:cNvCxnSpPr>
            <a:stCxn id="823" idx="1"/>
            <a:endCxn id="830" idx="0"/>
          </p:cNvCxnSpPr>
          <p:nvPr/>
        </p:nvCxnSpPr>
        <p:spPr>
          <a:xfrm flipH="1" rot="-5400000">
            <a:off x="3860658" y="2249401"/>
            <a:ext cx="381000" cy="10416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5" name="Google Shape;845;p38"/>
          <p:cNvCxnSpPr>
            <a:stCxn id="824" idx="1"/>
            <a:endCxn id="831" idx="0"/>
          </p:cNvCxnSpPr>
          <p:nvPr/>
        </p:nvCxnSpPr>
        <p:spPr>
          <a:xfrm flipH="1" rot="-5400000">
            <a:off x="5302117" y="2593951"/>
            <a:ext cx="381000" cy="352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6" name="Google Shape;846;p38"/>
          <p:cNvCxnSpPr>
            <a:stCxn id="825" idx="1"/>
            <a:endCxn id="832" idx="0"/>
          </p:cNvCxnSpPr>
          <p:nvPr/>
        </p:nvCxnSpPr>
        <p:spPr>
          <a:xfrm rot="5400000">
            <a:off x="6743575" y="2601901"/>
            <a:ext cx="381000" cy="3366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7" name="Google Shape;847;p38"/>
          <p:cNvCxnSpPr>
            <a:stCxn id="825" idx="1"/>
            <a:endCxn id="833" idx="0"/>
          </p:cNvCxnSpPr>
          <p:nvPr/>
        </p:nvCxnSpPr>
        <p:spPr>
          <a:xfrm flipH="1" rot="-5400000">
            <a:off x="7292125" y="2389951"/>
            <a:ext cx="381000" cy="760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8" name="Google Shape;848;p38"/>
          <p:cNvCxnSpPr>
            <a:stCxn id="826" idx="2"/>
            <a:endCxn id="827" idx="0"/>
          </p:cNvCxnSpPr>
          <p:nvPr/>
        </p:nvCxnSpPr>
        <p:spPr>
          <a:xfrm flipH="1" rot="-5400000">
            <a:off x="1287300" y="3405912"/>
            <a:ext cx="381000" cy="3933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49" name="Google Shape;849;p38"/>
          <p:cNvCxnSpPr>
            <a:stCxn id="828" idx="2"/>
            <a:endCxn id="827" idx="0"/>
          </p:cNvCxnSpPr>
          <p:nvPr/>
        </p:nvCxnSpPr>
        <p:spPr>
          <a:xfrm rot="5400000">
            <a:off x="1835850" y="3250812"/>
            <a:ext cx="381000" cy="703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0" name="Google Shape;850;p38"/>
          <p:cNvCxnSpPr>
            <a:stCxn id="829" idx="2"/>
            <a:endCxn id="834" idx="0"/>
          </p:cNvCxnSpPr>
          <p:nvPr/>
        </p:nvCxnSpPr>
        <p:spPr>
          <a:xfrm flipH="1" rot="-5400000">
            <a:off x="3347250" y="3539862"/>
            <a:ext cx="381000" cy="1254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1" name="Google Shape;851;p38"/>
          <p:cNvCxnSpPr>
            <a:stCxn id="830" idx="2"/>
            <a:endCxn id="834" idx="0"/>
          </p:cNvCxnSpPr>
          <p:nvPr/>
        </p:nvCxnSpPr>
        <p:spPr>
          <a:xfrm rot="5400000">
            <a:off x="3895800" y="3116862"/>
            <a:ext cx="381000" cy="9714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2" name="Google Shape;852;p38"/>
          <p:cNvCxnSpPr>
            <a:stCxn id="831" idx="2"/>
            <a:endCxn id="835" idx="0"/>
          </p:cNvCxnSpPr>
          <p:nvPr/>
        </p:nvCxnSpPr>
        <p:spPr>
          <a:xfrm rot="5400000">
            <a:off x="5407200" y="3531312"/>
            <a:ext cx="381000" cy="1425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3" name="Google Shape;853;p38"/>
          <p:cNvCxnSpPr>
            <a:stCxn id="832" idx="2"/>
            <a:endCxn id="836" idx="0"/>
          </p:cNvCxnSpPr>
          <p:nvPr/>
        </p:nvCxnSpPr>
        <p:spPr>
          <a:xfrm flipH="1" rot="-5400000">
            <a:off x="6918750" y="3259212"/>
            <a:ext cx="381000" cy="686700"/>
          </a:xfrm>
          <a:prstGeom prst="bentConnector3">
            <a:avLst>
              <a:gd fmla="val 49982" name="adj1"/>
            </a:avLst>
          </a:prstGeom>
          <a:noFill/>
          <a:ln cap="flat" cmpd="sng" w="9525">
            <a:solidFill>
              <a:schemeClr val="dk1"/>
            </a:solidFill>
            <a:prstDash val="solid"/>
            <a:round/>
            <a:headEnd len="med" w="med" type="none"/>
            <a:tailEnd len="med" w="med" type="oval"/>
          </a:ln>
        </p:spPr>
      </p:cxnSp>
      <p:cxnSp>
        <p:nvCxnSpPr>
          <p:cNvPr id="854" name="Google Shape;854;p38"/>
          <p:cNvCxnSpPr>
            <a:stCxn id="833" idx="2"/>
            <a:endCxn id="836" idx="0"/>
          </p:cNvCxnSpPr>
          <p:nvPr/>
        </p:nvCxnSpPr>
        <p:spPr>
          <a:xfrm rot="5400000">
            <a:off x="7467150" y="3397362"/>
            <a:ext cx="381000" cy="410400"/>
          </a:xfrm>
          <a:prstGeom prst="bentConnector3">
            <a:avLst>
              <a:gd fmla="val 49982"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9"/>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pic>
        <p:nvPicPr>
          <p:cNvPr id="860" name="Google Shape;860;p39" title="Gráfico">
            <a:hlinkClick r:id="rId3"/>
          </p:cNvPr>
          <p:cNvPicPr preferRelativeResize="0"/>
          <p:nvPr/>
        </p:nvPicPr>
        <p:blipFill>
          <a:blip r:embed="rId4">
            <a:alphaModFix/>
          </a:blip>
          <a:stretch>
            <a:fillRect/>
          </a:stretch>
        </p:blipFill>
        <p:spPr>
          <a:xfrm>
            <a:off x="4137725" y="1327800"/>
            <a:ext cx="4286250" cy="2650331"/>
          </a:xfrm>
          <a:prstGeom prst="rect">
            <a:avLst/>
          </a:prstGeom>
          <a:noFill/>
          <a:ln cap="flat" cmpd="sng" w="9525">
            <a:solidFill>
              <a:schemeClr val="lt1"/>
            </a:solidFill>
            <a:prstDash val="solid"/>
            <a:round/>
            <a:headEnd len="sm" w="sm" type="none"/>
            <a:tailEnd len="sm" w="sm" type="none"/>
          </a:ln>
        </p:spPr>
      </p:pic>
      <p:grpSp>
        <p:nvGrpSpPr>
          <p:cNvPr id="861" name="Google Shape;861;p39"/>
          <p:cNvGrpSpPr/>
          <p:nvPr/>
        </p:nvGrpSpPr>
        <p:grpSpPr>
          <a:xfrm>
            <a:off x="720000" y="1867475"/>
            <a:ext cx="2979050" cy="954000"/>
            <a:chOff x="5444925" y="1867475"/>
            <a:chExt cx="2979050" cy="954000"/>
          </a:xfrm>
        </p:grpSpPr>
        <p:sp>
          <p:nvSpPr>
            <p:cNvPr id="862" name="Google Shape;862;p39"/>
            <p:cNvSpPr txBox="1"/>
            <p:nvPr/>
          </p:nvSpPr>
          <p:spPr>
            <a:xfrm>
              <a:off x="6515075" y="18674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MOBILE</a:t>
              </a:r>
              <a:endParaRPr sz="1800">
                <a:solidFill>
                  <a:schemeClr val="accent5"/>
                </a:solidFill>
                <a:latin typeface="Oswald"/>
                <a:ea typeface="Oswald"/>
                <a:cs typeface="Oswald"/>
                <a:sym typeface="Oswald"/>
              </a:endParaRPr>
            </a:p>
          </p:txBody>
        </p:sp>
        <p:sp>
          <p:nvSpPr>
            <p:cNvPr id="863" name="Google Shape;863;p39"/>
            <p:cNvSpPr txBox="1"/>
            <p:nvPr/>
          </p:nvSpPr>
          <p:spPr>
            <a:xfrm>
              <a:off x="6515075" y="219470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864" name="Google Shape;864;p39"/>
            <p:cNvSpPr txBox="1"/>
            <p:nvPr/>
          </p:nvSpPr>
          <p:spPr>
            <a:xfrm>
              <a:off x="5444925" y="1867475"/>
              <a:ext cx="1053000" cy="9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5"/>
                  </a:solidFill>
                  <a:latin typeface="Oswald"/>
                  <a:ea typeface="Oswald"/>
                  <a:cs typeface="Oswald"/>
                  <a:sym typeface="Oswald"/>
                </a:rPr>
                <a:t>75</a:t>
              </a:r>
              <a:r>
                <a:rPr lang="en" sz="3000">
                  <a:solidFill>
                    <a:schemeClr val="accent5"/>
                  </a:solidFill>
                  <a:latin typeface="Oswald"/>
                  <a:ea typeface="Oswald"/>
                  <a:cs typeface="Oswald"/>
                  <a:sym typeface="Oswald"/>
                </a:rPr>
                <a:t>%</a:t>
              </a:r>
              <a:endParaRPr sz="3000">
                <a:solidFill>
                  <a:schemeClr val="accent5"/>
                </a:solidFill>
                <a:latin typeface="Oswald"/>
                <a:ea typeface="Oswald"/>
                <a:cs typeface="Oswald"/>
                <a:sym typeface="Oswald"/>
              </a:endParaRPr>
            </a:p>
          </p:txBody>
        </p:sp>
      </p:grpSp>
      <p:grpSp>
        <p:nvGrpSpPr>
          <p:cNvPr id="865" name="Google Shape;865;p39"/>
          <p:cNvGrpSpPr/>
          <p:nvPr/>
        </p:nvGrpSpPr>
        <p:grpSpPr>
          <a:xfrm>
            <a:off x="720075" y="3566400"/>
            <a:ext cx="2978975" cy="959150"/>
            <a:chOff x="5445000" y="3566400"/>
            <a:chExt cx="2978975" cy="959150"/>
          </a:xfrm>
        </p:grpSpPr>
        <p:sp>
          <p:nvSpPr>
            <p:cNvPr id="866" name="Google Shape;866;p39"/>
            <p:cNvSpPr txBox="1"/>
            <p:nvPr/>
          </p:nvSpPr>
          <p:spPr>
            <a:xfrm>
              <a:off x="6515075" y="3566402"/>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DESKTOP</a:t>
              </a:r>
              <a:endParaRPr sz="1800">
                <a:solidFill>
                  <a:schemeClr val="accent4"/>
                </a:solidFill>
                <a:latin typeface="Oswald"/>
                <a:ea typeface="Oswald"/>
                <a:cs typeface="Oswald"/>
                <a:sym typeface="Oswald"/>
              </a:endParaRPr>
            </a:p>
          </p:txBody>
        </p:sp>
        <p:sp>
          <p:nvSpPr>
            <p:cNvPr id="867" name="Google Shape;867;p39"/>
            <p:cNvSpPr txBox="1"/>
            <p:nvPr/>
          </p:nvSpPr>
          <p:spPr>
            <a:xfrm>
              <a:off x="6515075" y="389885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rings</a:t>
              </a:r>
              <a:endParaRPr>
                <a:solidFill>
                  <a:schemeClr val="dk1"/>
                </a:solidFill>
                <a:latin typeface="Roboto"/>
                <a:ea typeface="Roboto"/>
                <a:cs typeface="Roboto"/>
                <a:sym typeface="Roboto"/>
              </a:endParaRPr>
            </a:p>
          </p:txBody>
        </p:sp>
        <p:sp>
          <p:nvSpPr>
            <p:cNvPr id="868" name="Google Shape;868;p39"/>
            <p:cNvSpPr txBox="1"/>
            <p:nvPr/>
          </p:nvSpPr>
          <p:spPr>
            <a:xfrm>
              <a:off x="5445000" y="3566400"/>
              <a:ext cx="1053000" cy="9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25</a:t>
              </a:r>
              <a:r>
                <a:rPr lang="en" sz="3000">
                  <a:solidFill>
                    <a:schemeClr val="accent4"/>
                  </a:solidFill>
                  <a:latin typeface="Oswald"/>
                  <a:ea typeface="Oswald"/>
                  <a:cs typeface="Oswald"/>
                  <a:sym typeface="Oswald"/>
                </a:rPr>
                <a:t>%</a:t>
              </a:r>
              <a:endParaRPr sz="3000">
                <a:solidFill>
                  <a:schemeClr val="accent4"/>
                </a:solidFill>
                <a:latin typeface="Oswald"/>
                <a:ea typeface="Oswald"/>
                <a:cs typeface="Oswald"/>
                <a:sym typeface="Oswald"/>
              </a:endParaRPr>
            </a:p>
          </p:txBody>
        </p:sp>
      </p:grpSp>
      <p:grpSp>
        <p:nvGrpSpPr>
          <p:cNvPr id="869" name="Google Shape;869;p39"/>
          <p:cNvGrpSpPr/>
          <p:nvPr/>
        </p:nvGrpSpPr>
        <p:grpSpPr>
          <a:xfrm>
            <a:off x="1896978" y="1327799"/>
            <a:ext cx="282019" cy="401111"/>
            <a:chOff x="3342275" y="2615925"/>
            <a:chExt cx="339700" cy="483150"/>
          </a:xfrm>
        </p:grpSpPr>
        <p:sp>
          <p:nvSpPr>
            <p:cNvPr id="870" name="Google Shape;870;p39"/>
            <p:cNvSpPr/>
            <p:nvPr/>
          </p:nvSpPr>
          <p:spPr>
            <a:xfrm>
              <a:off x="3342275" y="2615925"/>
              <a:ext cx="339700" cy="483150"/>
            </a:xfrm>
            <a:custGeom>
              <a:rect b="b" l="l" r="r" t="t"/>
              <a:pathLst>
                <a:path extrusionOk="0" h="19326" w="13588">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871" name="Google Shape;871;p39"/>
            <p:cNvSpPr/>
            <p:nvPr/>
          </p:nvSpPr>
          <p:spPr>
            <a:xfrm>
              <a:off x="3461600" y="3030200"/>
              <a:ext cx="101025" cy="28325"/>
            </a:xfrm>
            <a:custGeom>
              <a:rect b="b" l="l" r="r" t="t"/>
              <a:pathLst>
                <a:path extrusionOk="0" h="1133" w="4041">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872" name="Google Shape;872;p39"/>
          <p:cNvSpPr/>
          <p:nvPr/>
        </p:nvSpPr>
        <p:spPr>
          <a:xfrm>
            <a:off x="1896975" y="3036202"/>
            <a:ext cx="426525" cy="399864"/>
          </a:xfrm>
          <a:custGeom>
            <a:rect b="b" l="l" r="r" t="t"/>
            <a:pathLst>
              <a:path extrusionOk="0" h="18118" w="19326">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873" name="Google Shape;873;p39"/>
          <p:cNvSpPr txBox="1"/>
          <p:nvPr/>
        </p:nvSpPr>
        <p:spPr>
          <a:xfrm>
            <a:off x="4137750" y="4065050"/>
            <a:ext cx="42864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Follow the link in the graph to modify its data and then paste the new one here. For more info, </a:t>
            </a:r>
            <a:r>
              <a:rPr b="1" lang="en" sz="1000" u="sng">
                <a:solidFill>
                  <a:schemeClr val="accent1"/>
                </a:solidFill>
                <a:latin typeface="Roboto"/>
                <a:ea typeface="Roboto"/>
                <a:cs typeface="Roboto"/>
                <a:sym typeface="Roboto"/>
                <a:hlinkClick r:id="rId5">
                  <a:extLst>
                    <a:ext uri="{A12FA001-AC4F-418D-AE19-62706E023703}">
                      <ahyp:hlinkClr val="tx"/>
                    </a:ext>
                  </a:extLst>
                </a:hlinkClick>
              </a:rPr>
              <a:t>click here</a:t>
            </a:r>
            <a:endParaRPr b="1" sz="1000">
              <a:solidFill>
                <a:schemeClr val="accen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40"/>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879" name="Google Shape;879;p40"/>
          <p:cNvGrpSpPr/>
          <p:nvPr/>
        </p:nvGrpSpPr>
        <p:grpSpPr>
          <a:xfrm>
            <a:off x="1606575" y="1310930"/>
            <a:ext cx="705900" cy="705900"/>
            <a:chOff x="1606575" y="1304017"/>
            <a:chExt cx="705900" cy="705900"/>
          </a:xfrm>
        </p:grpSpPr>
        <p:sp>
          <p:nvSpPr>
            <p:cNvPr id="880" name="Google Shape;880;p40"/>
            <p:cNvSpPr/>
            <p:nvPr/>
          </p:nvSpPr>
          <p:spPr>
            <a:xfrm>
              <a:off x="1606575" y="1304017"/>
              <a:ext cx="705900" cy="7059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40"/>
            <p:cNvGrpSpPr/>
            <p:nvPr/>
          </p:nvGrpSpPr>
          <p:grpSpPr>
            <a:xfrm>
              <a:off x="1772626" y="1444002"/>
              <a:ext cx="373798" cy="425929"/>
              <a:chOff x="5794025" y="2673575"/>
              <a:chExt cx="259925" cy="296175"/>
            </a:xfrm>
          </p:grpSpPr>
          <p:sp>
            <p:nvSpPr>
              <p:cNvPr id="882" name="Google Shape;882;p40"/>
              <p:cNvSpPr/>
              <p:nvPr/>
            </p:nvSpPr>
            <p:spPr>
              <a:xfrm>
                <a:off x="5794025" y="2673575"/>
                <a:ext cx="259925" cy="296175"/>
              </a:xfrm>
              <a:custGeom>
                <a:rect b="b" l="l" r="r" t="t"/>
                <a:pathLst>
                  <a:path extrusionOk="0" h="11847" w="10397">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5967300" y="2915375"/>
                <a:ext cx="35450" cy="17350"/>
              </a:xfrm>
              <a:custGeom>
                <a:rect b="b" l="l" r="r" t="t"/>
                <a:pathLst>
                  <a:path extrusionOk="0" h="694" w="1418">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4" name="Google Shape;884;p40"/>
          <p:cNvSpPr txBox="1"/>
          <p:nvPr/>
        </p:nvSpPr>
        <p:spPr>
          <a:xfrm>
            <a:off x="720000" y="2139163"/>
            <a:ext cx="2479200" cy="451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MICHAEL DOE</a:t>
            </a:r>
            <a:endParaRPr sz="1800">
              <a:solidFill>
                <a:schemeClr val="accent1"/>
              </a:solidFill>
              <a:latin typeface="Oswald"/>
              <a:ea typeface="Oswald"/>
              <a:cs typeface="Oswald"/>
              <a:sym typeface="Oswald"/>
            </a:endParaRPr>
          </a:p>
        </p:txBody>
      </p:sp>
      <p:graphicFrame>
        <p:nvGraphicFramePr>
          <p:cNvPr id="885" name="Google Shape;885;p40"/>
          <p:cNvGraphicFramePr/>
          <p:nvPr/>
        </p:nvGraphicFramePr>
        <p:xfrm>
          <a:off x="720000" y="2740200"/>
          <a:ext cx="3000000" cy="3000000"/>
        </p:xfrm>
        <a:graphic>
          <a:graphicData uri="http://schemas.openxmlformats.org/drawingml/2006/table">
            <a:tbl>
              <a:tblPr>
                <a:noFill/>
                <a:tableStyleId>{02B56F52-83F4-439C-80DC-5B19E620E8B2}</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2"/>
                          </a:solidFill>
                          <a:latin typeface="Oswald"/>
                          <a:ea typeface="Oswald"/>
                          <a:cs typeface="Oswald"/>
                          <a:sym typeface="Oswald"/>
                        </a:rPr>
                        <a:t>PROFILE</a:t>
                      </a:r>
                      <a:endParaRPr sz="1600">
                        <a:solidFill>
                          <a:schemeClr val="accent2"/>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AGE</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25-35</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STUDIES</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Graduate</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STATUS</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Single</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86" name="Google Shape;886;p40"/>
          <p:cNvGraphicFramePr/>
          <p:nvPr/>
        </p:nvGraphicFramePr>
        <p:xfrm>
          <a:off x="3332400" y="2740200"/>
          <a:ext cx="3000000" cy="3000000"/>
        </p:xfrm>
        <a:graphic>
          <a:graphicData uri="http://schemas.openxmlformats.org/drawingml/2006/table">
            <a:tbl>
              <a:tblPr>
                <a:noFill/>
                <a:tableStyleId>{02B56F52-83F4-439C-80DC-5B19E620E8B2}</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5"/>
                          </a:solidFill>
                          <a:latin typeface="Oswald"/>
                          <a:ea typeface="Oswald"/>
                          <a:cs typeface="Oswald"/>
                          <a:sym typeface="Oswald"/>
                        </a:rPr>
                        <a:t>DEMOGRAPHICS</a:t>
                      </a:r>
                      <a:endParaRPr sz="1600">
                        <a:solidFill>
                          <a:schemeClr val="accent5"/>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LOCATION</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UK</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OCCUPATION</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Sales</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INCOME</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$30.000</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87" name="Google Shape;887;p40"/>
          <p:cNvGraphicFramePr/>
          <p:nvPr/>
        </p:nvGraphicFramePr>
        <p:xfrm>
          <a:off x="5944950" y="2740200"/>
          <a:ext cx="3000000" cy="3000000"/>
        </p:xfrm>
        <a:graphic>
          <a:graphicData uri="http://schemas.openxmlformats.org/drawingml/2006/table">
            <a:tbl>
              <a:tblPr>
                <a:noFill/>
                <a:tableStyleId>{02B56F52-83F4-439C-80DC-5B19E620E8B2}</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6"/>
                          </a:solidFill>
                          <a:latin typeface="Oswald"/>
                          <a:ea typeface="Oswald"/>
                          <a:cs typeface="Oswald"/>
                          <a:sym typeface="Oswald"/>
                        </a:rPr>
                        <a:t>INTERESTS</a:t>
                      </a:r>
                      <a:endParaRPr sz="1600">
                        <a:solidFill>
                          <a:schemeClr val="accent6"/>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Mars is a cold planet</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big planet</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gridSpan="2">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Saturn is a gas giant</a:t>
                      </a:r>
                      <a:endParaRPr>
                        <a:solidFill>
                          <a:schemeClr val="dk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bl>
          </a:graphicData>
        </a:graphic>
      </p:graphicFrame>
      <p:sp>
        <p:nvSpPr>
          <p:cNvPr id="888" name="Google Shape;888;p40"/>
          <p:cNvSpPr txBox="1"/>
          <p:nvPr/>
        </p:nvSpPr>
        <p:spPr>
          <a:xfrm>
            <a:off x="3332400" y="1157473"/>
            <a:ext cx="2479200" cy="451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PAINS</a:t>
            </a:r>
            <a:endParaRPr sz="1800">
              <a:solidFill>
                <a:schemeClr val="accent3"/>
              </a:solidFill>
              <a:latin typeface="Oswald"/>
              <a:ea typeface="Oswald"/>
              <a:cs typeface="Oswald"/>
              <a:sym typeface="Oswald"/>
            </a:endParaRPr>
          </a:p>
        </p:txBody>
      </p:sp>
      <p:sp>
        <p:nvSpPr>
          <p:cNvPr id="889" name="Google Shape;889;p40"/>
          <p:cNvSpPr txBox="1"/>
          <p:nvPr/>
        </p:nvSpPr>
        <p:spPr>
          <a:xfrm>
            <a:off x="5944875" y="1157473"/>
            <a:ext cx="2479200" cy="451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GAINS</a:t>
            </a:r>
            <a:endParaRPr sz="1800">
              <a:solidFill>
                <a:schemeClr val="accent4"/>
              </a:solidFill>
              <a:latin typeface="Oswald"/>
              <a:ea typeface="Oswald"/>
              <a:cs typeface="Oswald"/>
              <a:sym typeface="Oswald"/>
            </a:endParaRPr>
          </a:p>
        </p:txBody>
      </p:sp>
      <p:grpSp>
        <p:nvGrpSpPr>
          <p:cNvPr id="890" name="Google Shape;890;p40"/>
          <p:cNvGrpSpPr/>
          <p:nvPr/>
        </p:nvGrpSpPr>
        <p:grpSpPr>
          <a:xfrm>
            <a:off x="4956750" y="1600925"/>
            <a:ext cx="854700" cy="162300"/>
            <a:chOff x="4956750" y="1600925"/>
            <a:chExt cx="854700" cy="162300"/>
          </a:xfrm>
        </p:grpSpPr>
        <p:cxnSp>
          <p:nvCxnSpPr>
            <p:cNvPr id="891" name="Google Shape;891;p40"/>
            <p:cNvCxnSpPr/>
            <p:nvPr/>
          </p:nvCxnSpPr>
          <p:spPr>
            <a:xfrm flipH="1" rot="10800000">
              <a:off x="4956750" y="1679976"/>
              <a:ext cx="854700" cy="2100"/>
            </a:xfrm>
            <a:prstGeom prst="straightConnector1">
              <a:avLst/>
            </a:prstGeom>
            <a:noFill/>
            <a:ln cap="flat" cmpd="sng" w="9525">
              <a:solidFill>
                <a:schemeClr val="dk1"/>
              </a:solidFill>
              <a:prstDash val="solid"/>
              <a:round/>
              <a:headEnd len="med" w="med" type="oval"/>
              <a:tailEnd len="med" w="med" type="oval"/>
            </a:ln>
          </p:spPr>
        </p:cxnSp>
        <p:sp>
          <p:nvSpPr>
            <p:cNvPr id="892" name="Google Shape;892;p40"/>
            <p:cNvSpPr/>
            <p:nvPr/>
          </p:nvSpPr>
          <p:spPr>
            <a:xfrm>
              <a:off x="5018965" y="1600925"/>
              <a:ext cx="336900" cy="162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893" name="Google Shape;893;p40"/>
          <p:cNvGrpSpPr/>
          <p:nvPr/>
        </p:nvGrpSpPr>
        <p:grpSpPr>
          <a:xfrm>
            <a:off x="4956750" y="1979450"/>
            <a:ext cx="854700" cy="162300"/>
            <a:chOff x="4956750" y="1979450"/>
            <a:chExt cx="854700" cy="162300"/>
          </a:xfrm>
        </p:grpSpPr>
        <p:cxnSp>
          <p:nvCxnSpPr>
            <p:cNvPr id="894" name="Google Shape;894;p40"/>
            <p:cNvCxnSpPr/>
            <p:nvPr/>
          </p:nvCxnSpPr>
          <p:spPr>
            <a:xfrm flipH="1" rot="10800000">
              <a:off x="4956750" y="2058494"/>
              <a:ext cx="854700" cy="2100"/>
            </a:xfrm>
            <a:prstGeom prst="straightConnector1">
              <a:avLst/>
            </a:prstGeom>
            <a:noFill/>
            <a:ln cap="flat" cmpd="sng" w="9525">
              <a:solidFill>
                <a:schemeClr val="dk1"/>
              </a:solidFill>
              <a:prstDash val="solid"/>
              <a:round/>
              <a:headEnd len="med" w="med" type="oval"/>
              <a:tailEnd len="med" w="med" type="oval"/>
            </a:ln>
          </p:spPr>
        </p:cxnSp>
        <p:sp>
          <p:nvSpPr>
            <p:cNvPr id="895" name="Google Shape;895;p40"/>
            <p:cNvSpPr/>
            <p:nvPr/>
          </p:nvSpPr>
          <p:spPr>
            <a:xfrm>
              <a:off x="5018977" y="1979450"/>
              <a:ext cx="663600" cy="162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896" name="Google Shape;896;p40"/>
          <p:cNvGrpSpPr/>
          <p:nvPr/>
        </p:nvGrpSpPr>
        <p:grpSpPr>
          <a:xfrm>
            <a:off x="4956750" y="2359825"/>
            <a:ext cx="854700" cy="162300"/>
            <a:chOff x="4956750" y="2359825"/>
            <a:chExt cx="854700" cy="162300"/>
          </a:xfrm>
        </p:grpSpPr>
        <p:cxnSp>
          <p:nvCxnSpPr>
            <p:cNvPr id="897" name="Google Shape;897;p40"/>
            <p:cNvCxnSpPr/>
            <p:nvPr/>
          </p:nvCxnSpPr>
          <p:spPr>
            <a:xfrm flipH="1" rot="10800000">
              <a:off x="4956750" y="2438874"/>
              <a:ext cx="854700" cy="2100"/>
            </a:xfrm>
            <a:prstGeom prst="straightConnector1">
              <a:avLst/>
            </a:prstGeom>
            <a:noFill/>
            <a:ln cap="flat" cmpd="sng" w="9525">
              <a:solidFill>
                <a:schemeClr val="dk1"/>
              </a:solidFill>
              <a:prstDash val="solid"/>
              <a:round/>
              <a:headEnd len="med" w="med" type="oval"/>
              <a:tailEnd len="med" w="med" type="oval"/>
            </a:ln>
          </p:spPr>
        </p:cxnSp>
        <p:sp>
          <p:nvSpPr>
            <p:cNvPr id="898" name="Google Shape;898;p40"/>
            <p:cNvSpPr/>
            <p:nvPr/>
          </p:nvSpPr>
          <p:spPr>
            <a:xfrm>
              <a:off x="5018965" y="2359825"/>
              <a:ext cx="508500" cy="1623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899" name="Google Shape;899;p40"/>
          <p:cNvGrpSpPr/>
          <p:nvPr/>
        </p:nvGrpSpPr>
        <p:grpSpPr>
          <a:xfrm>
            <a:off x="3332400" y="1494125"/>
            <a:ext cx="1443888" cy="375900"/>
            <a:chOff x="3332400" y="1494125"/>
            <a:chExt cx="1443888" cy="375900"/>
          </a:xfrm>
        </p:grpSpPr>
        <p:sp>
          <p:nvSpPr>
            <p:cNvPr id="900" name="Google Shape;900;p40"/>
            <p:cNvSpPr txBox="1"/>
            <p:nvPr/>
          </p:nvSpPr>
          <p:spPr>
            <a:xfrm>
              <a:off x="3332400" y="1494125"/>
              <a:ext cx="935400" cy="375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Oswald"/>
                  <a:ea typeface="Oswald"/>
                  <a:cs typeface="Oswald"/>
                  <a:sym typeface="Oswald"/>
                </a:rPr>
                <a:t>MERCURY</a:t>
              </a:r>
              <a:endParaRPr>
                <a:solidFill>
                  <a:schemeClr val="dk1"/>
                </a:solidFill>
                <a:latin typeface="Oswald"/>
                <a:ea typeface="Oswald"/>
                <a:cs typeface="Oswald"/>
                <a:sym typeface="Oswald"/>
              </a:endParaRPr>
            </a:p>
          </p:txBody>
        </p:sp>
        <p:sp>
          <p:nvSpPr>
            <p:cNvPr id="901" name="Google Shape;901;p40"/>
            <p:cNvSpPr txBox="1"/>
            <p:nvPr/>
          </p:nvSpPr>
          <p:spPr>
            <a:xfrm>
              <a:off x="4267788" y="1494125"/>
              <a:ext cx="508500" cy="375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accent3"/>
                  </a:solidFill>
                  <a:latin typeface="Oswald"/>
                  <a:ea typeface="Oswald"/>
                  <a:cs typeface="Oswald"/>
                  <a:sym typeface="Oswald"/>
                </a:rPr>
                <a:t>50%</a:t>
              </a:r>
              <a:endParaRPr>
                <a:solidFill>
                  <a:schemeClr val="accent3"/>
                </a:solidFill>
                <a:latin typeface="Oswald"/>
                <a:ea typeface="Oswald"/>
                <a:cs typeface="Oswald"/>
                <a:sym typeface="Oswald"/>
              </a:endParaRPr>
            </a:p>
          </p:txBody>
        </p:sp>
      </p:grpSp>
      <p:grpSp>
        <p:nvGrpSpPr>
          <p:cNvPr id="902" name="Google Shape;902;p40"/>
          <p:cNvGrpSpPr/>
          <p:nvPr/>
        </p:nvGrpSpPr>
        <p:grpSpPr>
          <a:xfrm>
            <a:off x="3332400" y="1869925"/>
            <a:ext cx="1443888" cy="375900"/>
            <a:chOff x="3332400" y="1869925"/>
            <a:chExt cx="1443888" cy="375900"/>
          </a:xfrm>
        </p:grpSpPr>
        <p:sp>
          <p:nvSpPr>
            <p:cNvPr id="903" name="Google Shape;903;p40"/>
            <p:cNvSpPr txBox="1"/>
            <p:nvPr/>
          </p:nvSpPr>
          <p:spPr>
            <a:xfrm>
              <a:off x="3332400" y="1869925"/>
              <a:ext cx="9354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Oswald"/>
                  <a:ea typeface="Oswald"/>
                  <a:cs typeface="Oswald"/>
                  <a:sym typeface="Oswald"/>
                </a:rPr>
                <a:t>VENUS</a:t>
              </a:r>
              <a:endParaRPr>
                <a:solidFill>
                  <a:schemeClr val="dk1"/>
                </a:solidFill>
                <a:latin typeface="Oswald"/>
                <a:ea typeface="Oswald"/>
                <a:cs typeface="Oswald"/>
                <a:sym typeface="Oswald"/>
              </a:endParaRPr>
            </a:p>
          </p:txBody>
        </p:sp>
        <p:sp>
          <p:nvSpPr>
            <p:cNvPr id="904" name="Google Shape;904;p40"/>
            <p:cNvSpPr txBox="1"/>
            <p:nvPr/>
          </p:nvSpPr>
          <p:spPr>
            <a:xfrm>
              <a:off x="4267788" y="1869925"/>
              <a:ext cx="5085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accent3"/>
                  </a:solidFill>
                  <a:latin typeface="Oswald"/>
                  <a:ea typeface="Oswald"/>
                  <a:cs typeface="Oswald"/>
                  <a:sym typeface="Oswald"/>
                </a:rPr>
                <a:t>80%</a:t>
              </a:r>
              <a:endParaRPr>
                <a:solidFill>
                  <a:schemeClr val="accent3"/>
                </a:solidFill>
                <a:latin typeface="Oswald"/>
                <a:ea typeface="Oswald"/>
                <a:cs typeface="Oswald"/>
                <a:sym typeface="Oswald"/>
              </a:endParaRPr>
            </a:p>
          </p:txBody>
        </p:sp>
      </p:grpSp>
      <p:grpSp>
        <p:nvGrpSpPr>
          <p:cNvPr id="905" name="Google Shape;905;p40"/>
          <p:cNvGrpSpPr/>
          <p:nvPr/>
        </p:nvGrpSpPr>
        <p:grpSpPr>
          <a:xfrm>
            <a:off x="3332400" y="2251150"/>
            <a:ext cx="1443888" cy="375900"/>
            <a:chOff x="3332400" y="2251150"/>
            <a:chExt cx="1443888" cy="375900"/>
          </a:xfrm>
        </p:grpSpPr>
        <p:sp>
          <p:nvSpPr>
            <p:cNvPr id="906" name="Google Shape;906;p40"/>
            <p:cNvSpPr txBox="1"/>
            <p:nvPr/>
          </p:nvSpPr>
          <p:spPr>
            <a:xfrm>
              <a:off x="3332400" y="2251150"/>
              <a:ext cx="9354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Oswald"/>
                  <a:ea typeface="Oswald"/>
                  <a:cs typeface="Oswald"/>
                  <a:sym typeface="Oswald"/>
                </a:rPr>
                <a:t>JUPITER</a:t>
              </a:r>
              <a:endParaRPr>
                <a:solidFill>
                  <a:schemeClr val="dk1"/>
                </a:solidFill>
                <a:latin typeface="Oswald"/>
                <a:ea typeface="Oswald"/>
                <a:cs typeface="Oswald"/>
                <a:sym typeface="Oswald"/>
              </a:endParaRPr>
            </a:p>
          </p:txBody>
        </p:sp>
        <p:sp>
          <p:nvSpPr>
            <p:cNvPr id="907" name="Google Shape;907;p40"/>
            <p:cNvSpPr txBox="1"/>
            <p:nvPr/>
          </p:nvSpPr>
          <p:spPr>
            <a:xfrm>
              <a:off x="4267788" y="2251150"/>
              <a:ext cx="5085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accent3"/>
                  </a:solidFill>
                  <a:latin typeface="Oswald"/>
                  <a:ea typeface="Oswald"/>
                  <a:cs typeface="Oswald"/>
                  <a:sym typeface="Oswald"/>
                </a:rPr>
                <a:t>65%</a:t>
              </a:r>
              <a:endParaRPr>
                <a:solidFill>
                  <a:schemeClr val="accent3"/>
                </a:solidFill>
                <a:latin typeface="Oswald"/>
                <a:ea typeface="Oswald"/>
                <a:cs typeface="Oswald"/>
                <a:sym typeface="Oswald"/>
              </a:endParaRPr>
            </a:p>
          </p:txBody>
        </p:sp>
      </p:grpSp>
      <p:grpSp>
        <p:nvGrpSpPr>
          <p:cNvPr id="908" name="Google Shape;908;p40"/>
          <p:cNvGrpSpPr/>
          <p:nvPr/>
        </p:nvGrpSpPr>
        <p:grpSpPr>
          <a:xfrm>
            <a:off x="7569000" y="1600925"/>
            <a:ext cx="854700" cy="162300"/>
            <a:chOff x="7569000" y="1600925"/>
            <a:chExt cx="854700" cy="162300"/>
          </a:xfrm>
        </p:grpSpPr>
        <p:cxnSp>
          <p:nvCxnSpPr>
            <p:cNvPr id="909" name="Google Shape;909;p40"/>
            <p:cNvCxnSpPr/>
            <p:nvPr/>
          </p:nvCxnSpPr>
          <p:spPr>
            <a:xfrm flipH="1" rot="10800000">
              <a:off x="7569000" y="1679976"/>
              <a:ext cx="854700" cy="2100"/>
            </a:xfrm>
            <a:prstGeom prst="straightConnector1">
              <a:avLst/>
            </a:prstGeom>
            <a:noFill/>
            <a:ln cap="flat" cmpd="sng" w="9525">
              <a:solidFill>
                <a:schemeClr val="dk1"/>
              </a:solidFill>
              <a:prstDash val="solid"/>
              <a:round/>
              <a:headEnd len="med" w="med" type="oval"/>
              <a:tailEnd len="med" w="med" type="oval"/>
            </a:ln>
          </p:spPr>
        </p:cxnSp>
        <p:sp>
          <p:nvSpPr>
            <p:cNvPr id="910" name="Google Shape;910;p40"/>
            <p:cNvSpPr/>
            <p:nvPr/>
          </p:nvSpPr>
          <p:spPr>
            <a:xfrm>
              <a:off x="7631221" y="1600925"/>
              <a:ext cx="201600" cy="162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911" name="Google Shape;911;p40"/>
          <p:cNvGrpSpPr/>
          <p:nvPr/>
        </p:nvGrpSpPr>
        <p:grpSpPr>
          <a:xfrm>
            <a:off x="7569000" y="1979450"/>
            <a:ext cx="854700" cy="162300"/>
            <a:chOff x="7569000" y="1979450"/>
            <a:chExt cx="854700" cy="162300"/>
          </a:xfrm>
        </p:grpSpPr>
        <p:cxnSp>
          <p:nvCxnSpPr>
            <p:cNvPr id="912" name="Google Shape;912;p40"/>
            <p:cNvCxnSpPr/>
            <p:nvPr/>
          </p:nvCxnSpPr>
          <p:spPr>
            <a:xfrm flipH="1" rot="10800000">
              <a:off x="7569000" y="2058494"/>
              <a:ext cx="854700" cy="2100"/>
            </a:xfrm>
            <a:prstGeom prst="straightConnector1">
              <a:avLst/>
            </a:prstGeom>
            <a:noFill/>
            <a:ln cap="flat" cmpd="sng" w="9525">
              <a:solidFill>
                <a:schemeClr val="dk1"/>
              </a:solidFill>
              <a:prstDash val="solid"/>
              <a:round/>
              <a:headEnd len="med" w="med" type="oval"/>
              <a:tailEnd len="med" w="med" type="oval"/>
            </a:ln>
          </p:spPr>
        </p:cxnSp>
        <p:sp>
          <p:nvSpPr>
            <p:cNvPr id="913" name="Google Shape;913;p40"/>
            <p:cNvSpPr/>
            <p:nvPr/>
          </p:nvSpPr>
          <p:spPr>
            <a:xfrm>
              <a:off x="7631226" y="1979450"/>
              <a:ext cx="373800" cy="162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914" name="Google Shape;914;p40"/>
          <p:cNvGrpSpPr/>
          <p:nvPr/>
        </p:nvGrpSpPr>
        <p:grpSpPr>
          <a:xfrm>
            <a:off x="7569000" y="2359825"/>
            <a:ext cx="854700" cy="162300"/>
            <a:chOff x="7569000" y="2359825"/>
            <a:chExt cx="854700" cy="162300"/>
          </a:xfrm>
        </p:grpSpPr>
        <p:cxnSp>
          <p:nvCxnSpPr>
            <p:cNvPr id="915" name="Google Shape;915;p40"/>
            <p:cNvCxnSpPr/>
            <p:nvPr/>
          </p:nvCxnSpPr>
          <p:spPr>
            <a:xfrm flipH="1" rot="10800000">
              <a:off x="7569000" y="2438874"/>
              <a:ext cx="854700" cy="2100"/>
            </a:xfrm>
            <a:prstGeom prst="straightConnector1">
              <a:avLst/>
            </a:prstGeom>
            <a:noFill/>
            <a:ln cap="flat" cmpd="sng" w="9525">
              <a:solidFill>
                <a:schemeClr val="dk1"/>
              </a:solidFill>
              <a:prstDash val="solid"/>
              <a:round/>
              <a:headEnd len="med" w="med" type="oval"/>
              <a:tailEnd len="med" w="med" type="oval"/>
            </a:ln>
          </p:spPr>
        </p:cxnSp>
        <p:sp>
          <p:nvSpPr>
            <p:cNvPr id="916" name="Google Shape;916;p40"/>
            <p:cNvSpPr/>
            <p:nvPr/>
          </p:nvSpPr>
          <p:spPr>
            <a:xfrm>
              <a:off x="7631227" y="2359825"/>
              <a:ext cx="602400" cy="162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grpSp>
        <p:nvGrpSpPr>
          <p:cNvPr id="917" name="Google Shape;917;p40"/>
          <p:cNvGrpSpPr/>
          <p:nvPr/>
        </p:nvGrpSpPr>
        <p:grpSpPr>
          <a:xfrm>
            <a:off x="5944650" y="1494125"/>
            <a:ext cx="1443888" cy="375900"/>
            <a:chOff x="5944650" y="1494125"/>
            <a:chExt cx="1443888" cy="375900"/>
          </a:xfrm>
        </p:grpSpPr>
        <p:sp>
          <p:nvSpPr>
            <p:cNvPr id="918" name="Google Shape;918;p40"/>
            <p:cNvSpPr txBox="1"/>
            <p:nvPr/>
          </p:nvSpPr>
          <p:spPr>
            <a:xfrm>
              <a:off x="5944650" y="1494125"/>
              <a:ext cx="935400" cy="375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Oswald"/>
                  <a:ea typeface="Oswald"/>
                  <a:cs typeface="Oswald"/>
                  <a:sym typeface="Oswald"/>
                </a:rPr>
                <a:t>MARS</a:t>
              </a:r>
              <a:endParaRPr>
                <a:solidFill>
                  <a:schemeClr val="dk1"/>
                </a:solidFill>
                <a:latin typeface="Oswald"/>
                <a:ea typeface="Oswald"/>
                <a:cs typeface="Oswald"/>
                <a:sym typeface="Oswald"/>
              </a:endParaRPr>
            </a:p>
          </p:txBody>
        </p:sp>
        <p:sp>
          <p:nvSpPr>
            <p:cNvPr id="919" name="Google Shape;919;p40"/>
            <p:cNvSpPr txBox="1"/>
            <p:nvPr/>
          </p:nvSpPr>
          <p:spPr>
            <a:xfrm>
              <a:off x="6880038" y="1494125"/>
              <a:ext cx="508500" cy="375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accent4"/>
                  </a:solidFill>
                  <a:latin typeface="Oswald"/>
                  <a:ea typeface="Oswald"/>
                  <a:cs typeface="Oswald"/>
                  <a:sym typeface="Oswald"/>
                </a:rPr>
                <a:t>3</a:t>
              </a:r>
              <a:r>
                <a:rPr lang="en">
                  <a:solidFill>
                    <a:schemeClr val="accent4"/>
                  </a:solidFill>
                  <a:latin typeface="Oswald"/>
                  <a:ea typeface="Oswald"/>
                  <a:cs typeface="Oswald"/>
                  <a:sym typeface="Oswald"/>
                </a:rPr>
                <a:t>0%</a:t>
              </a:r>
              <a:endParaRPr>
                <a:solidFill>
                  <a:schemeClr val="accent4"/>
                </a:solidFill>
                <a:latin typeface="Oswald"/>
                <a:ea typeface="Oswald"/>
                <a:cs typeface="Oswald"/>
                <a:sym typeface="Oswald"/>
              </a:endParaRPr>
            </a:p>
          </p:txBody>
        </p:sp>
      </p:grpSp>
      <p:grpSp>
        <p:nvGrpSpPr>
          <p:cNvPr id="920" name="Google Shape;920;p40"/>
          <p:cNvGrpSpPr/>
          <p:nvPr/>
        </p:nvGrpSpPr>
        <p:grpSpPr>
          <a:xfrm>
            <a:off x="5944650" y="1869925"/>
            <a:ext cx="1443888" cy="375900"/>
            <a:chOff x="5944650" y="1869925"/>
            <a:chExt cx="1443888" cy="375900"/>
          </a:xfrm>
        </p:grpSpPr>
        <p:sp>
          <p:nvSpPr>
            <p:cNvPr id="921" name="Google Shape;921;p40"/>
            <p:cNvSpPr txBox="1"/>
            <p:nvPr/>
          </p:nvSpPr>
          <p:spPr>
            <a:xfrm>
              <a:off x="5944650" y="1869925"/>
              <a:ext cx="9354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Oswald"/>
                  <a:ea typeface="Oswald"/>
                  <a:cs typeface="Oswald"/>
                  <a:sym typeface="Oswald"/>
                </a:rPr>
                <a:t>SATURN</a:t>
              </a:r>
              <a:endParaRPr>
                <a:solidFill>
                  <a:schemeClr val="dk1"/>
                </a:solidFill>
                <a:latin typeface="Oswald"/>
                <a:ea typeface="Oswald"/>
                <a:cs typeface="Oswald"/>
                <a:sym typeface="Oswald"/>
              </a:endParaRPr>
            </a:p>
          </p:txBody>
        </p:sp>
        <p:sp>
          <p:nvSpPr>
            <p:cNvPr id="922" name="Google Shape;922;p40"/>
            <p:cNvSpPr txBox="1"/>
            <p:nvPr/>
          </p:nvSpPr>
          <p:spPr>
            <a:xfrm>
              <a:off x="6880038" y="1869925"/>
              <a:ext cx="5085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accent4"/>
                  </a:solidFill>
                  <a:latin typeface="Oswald"/>
                  <a:ea typeface="Oswald"/>
                  <a:cs typeface="Oswald"/>
                  <a:sym typeface="Oswald"/>
                </a:rPr>
                <a:t>45</a:t>
              </a:r>
              <a:r>
                <a:rPr lang="en">
                  <a:solidFill>
                    <a:schemeClr val="accent4"/>
                  </a:solidFill>
                  <a:latin typeface="Oswald"/>
                  <a:ea typeface="Oswald"/>
                  <a:cs typeface="Oswald"/>
                  <a:sym typeface="Oswald"/>
                </a:rPr>
                <a:t>%</a:t>
              </a:r>
              <a:endParaRPr>
                <a:solidFill>
                  <a:schemeClr val="accent4"/>
                </a:solidFill>
                <a:latin typeface="Oswald"/>
                <a:ea typeface="Oswald"/>
                <a:cs typeface="Oswald"/>
                <a:sym typeface="Oswald"/>
              </a:endParaRPr>
            </a:p>
          </p:txBody>
        </p:sp>
      </p:grpSp>
      <p:grpSp>
        <p:nvGrpSpPr>
          <p:cNvPr id="923" name="Google Shape;923;p40"/>
          <p:cNvGrpSpPr/>
          <p:nvPr/>
        </p:nvGrpSpPr>
        <p:grpSpPr>
          <a:xfrm>
            <a:off x="5944650" y="2251150"/>
            <a:ext cx="1443888" cy="375900"/>
            <a:chOff x="5944650" y="2251150"/>
            <a:chExt cx="1443888" cy="375900"/>
          </a:xfrm>
        </p:grpSpPr>
        <p:sp>
          <p:nvSpPr>
            <p:cNvPr id="924" name="Google Shape;924;p40"/>
            <p:cNvSpPr txBox="1"/>
            <p:nvPr/>
          </p:nvSpPr>
          <p:spPr>
            <a:xfrm>
              <a:off x="5944650" y="2251150"/>
              <a:ext cx="9354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Oswald"/>
                  <a:ea typeface="Oswald"/>
                  <a:cs typeface="Oswald"/>
                  <a:sym typeface="Oswald"/>
                </a:rPr>
                <a:t>EARTH</a:t>
              </a:r>
              <a:endParaRPr>
                <a:solidFill>
                  <a:schemeClr val="dk1"/>
                </a:solidFill>
                <a:latin typeface="Oswald"/>
                <a:ea typeface="Oswald"/>
                <a:cs typeface="Oswald"/>
                <a:sym typeface="Oswald"/>
              </a:endParaRPr>
            </a:p>
          </p:txBody>
        </p:sp>
        <p:sp>
          <p:nvSpPr>
            <p:cNvPr id="925" name="Google Shape;925;p40"/>
            <p:cNvSpPr txBox="1"/>
            <p:nvPr/>
          </p:nvSpPr>
          <p:spPr>
            <a:xfrm>
              <a:off x="6880038" y="2251150"/>
              <a:ext cx="5085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accent4"/>
                  </a:solidFill>
                  <a:latin typeface="Oswald"/>
                  <a:ea typeface="Oswald"/>
                  <a:cs typeface="Oswald"/>
                  <a:sym typeface="Oswald"/>
                </a:rPr>
                <a:t>75</a:t>
              </a:r>
              <a:r>
                <a:rPr lang="en">
                  <a:solidFill>
                    <a:schemeClr val="accent4"/>
                  </a:solidFill>
                  <a:latin typeface="Oswald"/>
                  <a:ea typeface="Oswald"/>
                  <a:cs typeface="Oswald"/>
                  <a:sym typeface="Oswald"/>
                </a:rPr>
                <a:t>%</a:t>
              </a:r>
              <a:endParaRPr>
                <a:solidFill>
                  <a:schemeClr val="accent4"/>
                </a:solidFill>
                <a:latin typeface="Oswald"/>
                <a:ea typeface="Oswald"/>
                <a:cs typeface="Oswald"/>
                <a:sym typeface="Oswald"/>
              </a:endParaRPr>
            </a:p>
          </p:txBody>
        </p:sp>
      </p:grpSp>
      <p:sp>
        <p:nvSpPr>
          <p:cNvPr id="926" name="Google Shape;926;p40"/>
          <p:cNvSpPr/>
          <p:nvPr/>
        </p:nvSpPr>
        <p:spPr>
          <a:xfrm>
            <a:off x="6027780" y="3262313"/>
            <a:ext cx="276199" cy="273230"/>
          </a:xfrm>
          <a:custGeom>
            <a:rect b="b" l="l" r="r" t="t"/>
            <a:pathLst>
              <a:path extrusionOk="0" h="11689" w="11816">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40"/>
          <p:cNvGrpSpPr/>
          <p:nvPr/>
        </p:nvGrpSpPr>
        <p:grpSpPr>
          <a:xfrm>
            <a:off x="6029629" y="4198440"/>
            <a:ext cx="272506" cy="273230"/>
            <a:chOff x="-1333200" y="2770450"/>
            <a:chExt cx="291450" cy="292225"/>
          </a:xfrm>
        </p:grpSpPr>
        <p:sp>
          <p:nvSpPr>
            <p:cNvPr id="928" name="Google Shape;928;p40"/>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40"/>
          <p:cNvGrpSpPr/>
          <p:nvPr/>
        </p:nvGrpSpPr>
        <p:grpSpPr>
          <a:xfrm>
            <a:off x="6028904" y="3730639"/>
            <a:ext cx="273955" cy="273230"/>
            <a:chOff x="-5635975" y="2757075"/>
            <a:chExt cx="293000" cy="292225"/>
          </a:xfrm>
        </p:grpSpPr>
        <p:sp>
          <p:nvSpPr>
            <p:cNvPr id="931" name="Google Shape;931;p40"/>
            <p:cNvSpPr/>
            <p:nvPr/>
          </p:nvSpPr>
          <p:spPr>
            <a:xfrm>
              <a:off x="-5635975" y="2757075"/>
              <a:ext cx="293000" cy="292225"/>
            </a:xfrm>
            <a:custGeom>
              <a:rect b="b" l="l" r="r" t="t"/>
              <a:pathLst>
                <a:path extrusionOk="0" h="11689" w="1172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a:off x="-5584800" y="2790150"/>
              <a:ext cx="189850" cy="138050"/>
            </a:xfrm>
            <a:custGeom>
              <a:rect b="b" l="l" r="r" t="t"/>
              <a:pathLst>
                <a:path extrusionOk="0" h="5522" w="7594">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341" name="Shape 341"/>
        <p:cNvGrpSpPr/>
        <p:nvPr/>
      </p:nvGrpSpPr>
      <p:grpSpPr>
        <a:xfrm>
          <a:off x="0" y="0"/>
          <a:ext cx="0" cy="0"/>
          <a:chOff x="0" y="0"/>
          <a:chExt cx="0" cy="0"/>
        </a:xfrm>
      </p:grpSpPr>
      <p:sp>
        <p:nvSpPr>
          <p:cNvPr id="342" name="Google Shape;342;p23"/>
          <p:cNvSpPr txBox="1"/>
          <p:nvPr>
            <p:ph type="title"/>
          </p:nvPr>
        </p:nvSpPr>
        <p:spPr>
          <a:xfrm>
            <a:off x="720000" y="540000"/>
            <a:ext cx="77040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SOFTWARE DEVELOPMENT BUSINESS PLAN</a:t>
            </a:r>
            <a:endParaRPr/>
          </a:p>
        </p:txBody>
      </p:sp>
      <p:sp>
        <p:nvSpPr>
          <p:cNvPr id="343" name="Google Shape;343;p23"/>
          <p:cNvSpPr txBox="1"/>
          <p:nvPr>
            <p:ph idx="1" type="body"/>
          </p:nvPr>
        </p:nvSpPr>
        <p:spPr>
          <a:xfrm>
            <a:off x="720000" y="1447400"/>
            <a:ext cx="7704000" cy="277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template contains an assortment of complementary infographic resources for the </a:t>
            </a:r>
            <a:r>
              <a:rPr b="1" lang="en" u="sng">
                <a:solidFill>
                  <a:schemeClr val="accent1"/>
                </a:solidFill>
                <a:hlinkClick r:id="rId3">
                  <a:extLst>
                    <a:ext uri="{A12FA001-AC4F-418D-AE19-62706E023703}">
                      <ahyp:hlinkClr val="tx"/>
                    </a:ext>
                  </a:extLst>
                </a:hlinkClick>
              </a:rPr>
              <a:t>Software Development Business Plan</a:t>
            </a:r>
            <a:r>
              <a:rPr lang="en"/>
              <a:t> presentation.</a:t>
            </a:r>
            <a:endParaRPr/>
          </a:p>
          <a:p>
            <a:pPr indent="-317500" lvl="0" marL="457200" rtl="0" algn="l">
              <a:spcBef>
                <a:spcPts val="1000"/>
              </a:spcBef>
              <a:spcAft>
                <a:spcPts val="0"/>
              </a:spcAft>
              <a:buSzPts val="1400"/>
              <a:buChar char="●"/>
            </a:pPr>
            <a:r>
              <a:rPr lang="en"/>
              <a:t>These infographics are adapted to the style of the aforementioned presentation, so you can insert them easily and have them completely integrated at once. You just need to do the following:</a:t>
            </a:r>
            <a:endParaRPr/>
          </a:p>
          <a:p>
            <a:pPr indent="-317500" lvl="1" marL="914400" rtl="0" algn="l">
              <a:spcBef>
                <a:spcPts val="1000"/>
              </a:spcBef>
              <a:spcAft>
                <a:spcPts val="0"/>
              </a:spcAft>
              <a:buSzPts val="1400"/>
              <a:buChar char="○"/>
            </a:pPr>
            <a:r>
              <a:rPr lang="en"/>
              <a:t>Select the element that you want to copy</a:t>
            </a:r>
            <a:endParaRPr/>
          </a:p>
          <a:p>
            <a:pPr indent="-317500" lvl="1" marL="914400" rtl="0" algn="l">
              <a:spcBef>
                <a:spcPts val="1000"/>
              </a:spcBef>
              <a:spcAft>
                <a:spcPts val="0"/>
              </a:spcAft>
              <a:buSzPts val="1400"/>
              <a:buChar char="○"/>
            </a:pPr>
            <a:r>
              <a:rPr lang="en"/>
              <a:t>Right-click and choose “Copy”</a:t>
            </a:r>
            <a:endParaRPr/>
          </a:p>
          <a:p>
            <a:pPr indent="-317500" lvl="1" marL="914400" rtl="0" algn="l">
              <a:spcBef>
                <a:spcPts val="1000"/>
              </a:spcBef>
              <a:spcAft>
                <a:spcPts val="0"/>
              </a:spcAft>
              <a:buSzPts val="1400"/>
              <a:buChar char="○"/>
            </a:pPr>
            <a:r>
              <a:rPr lang="en"/>
              <a:t>Go to the slide where you want the element to appear</a:t>
            </a:r>
            <a:endParaRPr/>
          </a:p>
          <a:p>
            <a:pPr indent="-317500" lvl="1" marL="914400" rtl="0" algn="l">
              <a:spcBef>
                <a:spcPts val="1000"/>
              </a:spcBef>
              <a:spcAft>
                <a:spcPts val="1000"/>
              </a:spcAft>
              <a:buSzPts val="1400"/>
              <a:buChar char="○"/>
            </a:pPr>
            <a:r>
              <a:rPr lang="en"/>
              <a:t>Right-click and choose “Paste”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41"/>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938" name="Google Shape;938;p41"/>
          <p:cNvSpPr/>
          <p:nvPr/>
        </p:nvSpPr>
        <p:spPr>
          <a:xfrm>
            <a:off x="2534700" y="2627925"/>
            <a:ext cx="1416300" cy="525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Mercury is very small</a:t>
            </a:r>
            <a:endParaRPr>
              <a:solidFill>
                <a:schemeClr val="dk2"/>
              </a:solidFill>
              <a:latin typeface="Roboto"/>
              <a:ea typeface="Roboto"/>
              <a:cs typeface="Roboto"/>
              <a:sym typeface="Roboto"/>
            </a:endParaRPr>
          </a:p>
        </p:txBody>
      </p:sp>
      <p:sp>
        <p:nvSpPr>
          <p:cNvPr id="939" name="Google Shape;939;p41"/>
          <p:cNvSpPr/>
          <p:nvPr/>
        </p:nvSpPr>
        <p:spPr>
          <a:xfrm>
            <a:off x="4771200" y="2627925"/>
            <a:ext cx="1416300" cy="52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Jupiter is a gas giant</a:t>
            </a:r>
            <a:endParaRPr>
              <a:solidFill>
                <a:schemeClr val="dk2"/>
              </a:solidFill>
              <a:latin typeface="Roboto"/>
              <a:ea typeface="Roboto"/>
              <a:cs typeface="Roboto"/>
              <a:sym typeface="Roboto"/>
            </a:endParaRPr>
          </a:p>
        </p:txBody>
      </p:sp>
      <p:sp>
        <p:nvSpPr>
          <p:cNvPr id="940" name="Google Shape;940;p41"/>
          <p:cNvSpPr/>
          <p:nvPr/>
        </p:nvSpPr>
        <p:spPr>
          <a:xfrm>
            <a:off x="7007700" y="2627925"/>
            <a:ext cx="1416300" cy="525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Mars is full of iron oxide dust</a:t>
            </a:r>
            <a:endParaRPr>
              <a:solidFill>
                <a:schemeClr val="dk2"/>
              </a:solidFill>
              <a:latin typeface="Roboto"/>
              <a:ea typeface="Roboto"/>
              <a:cs typeface="Roboto"/>
              <a:sym typeface="Roboto"/>
            </a:endParaRPr>
          </a:p>
        </p:txBody>
      </p:sp>
      <p:sp>
        <p:nvSpPr>
          <p:cNvPr id="941" name="Google Shape;941;p41"/>
          <p:cNvSpPr/>
          <p:nvPr/>
        </p:nvSpPr>
        <p:spPr>
          <a:xfrm>
            <a:off x="4771200" y="3899975"/>
            <a:ext cx="1416300" cy="5259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Saturn has beautiful rings</a:t>
            </a:r>
            <a:endParaRPr>
              <a:solidFill>
                <a:schemeClr val="dk2"/>
              </a:solidFill>
              <a:latin typeface="Roboto"/>
              <a:ea typeface="Roboto"/>
              <a:cs typeface="Roboto"/>
              <a:sym typeface="Roboto"/>
            </a:endParaRPr>
          </a:p>
        </p:txBody>
      </p:sp>
      <p:sp>
        <p:nvSpPr>
          <p:cNvPr id="942" name="Google Shape;942;p41"/>
          <p:cNvSpPr/>
          <p:nvPr/>
        </p:nvSpPr>
        <p:spPr>
          <a:xfrm>
            <a:off x="3652950" y="1521800"/>
            <a:ext cx="1416300" cy="525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Neptune is far away from us</a:t>
            </a:r>
            <a:endParaRPr>
              <a:solidFill>
                <a:schemeClr val="dk2"/>
              </a:solidFill>
              <a:latin typeface="Roboto"/>
              <a:ea typeface="Roboto"/>
              <a:cs typeface="Roboto"/>
              <a:sym typeface="Roboto"/>
            </a:endParaRPr>
          </a:p>
        </p:txBody>
      </p:sp>
      <p:sp>
        <p:nvSpPr>
          <p:cNvPr id="943" name="Google Shape;943;p41"/>
          <p:cNvSpPr/>
          <p:nvPr/>
        </p:nvSpPr>
        <p:spPr>
          <a:xfrm>
            <a:off x="5889450" y="1521800"/>
            <a:ext cx="1416300" cy="5259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a:ea typeface="Roboto"/>
                <a:cs typeface="Roboto"/>
                <a:sym typeface="Roboto"/>
              </a:rPr>
              <a:t>Earth is the planet with life</a:t>
            </a:r>
            <a:endParaRPr>
              <a:solidFill>
                <a:schemeClr val="dk2"/>
              </a:solidFill>
              <a:latin typeface="Roboto"/>
              <a:ea typeface="Roboto"/>
              <a:cs typeface="Roboto"/>
              <a:sym typeface="Roboto"/>
            </a:endParaRPr>
          </a:p>
        </p:txBody>
      </p:sp>
      <p:cxnSp>
        <p:nvCxnSpPr>
          <p:cNvPr id="944" name="Google Shape;944;p41"/>
          <p:cNvCxnSpPr>
            <a:stCxn id="945" idx="3"/>
            <a:endCxn id="938" idx="1"/>
          </p:cNvCxnSpPr>
          <p:nvPr/>
        </p:nvCxnSpPr>
        <p:spPr>
          <a:xfrm>
            <a:off x="1714500" y="2890875"/>
            <a:ext cx="820200" cy="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946" name="Google Shape;946;p41"/>
          <p:cNvCxnSpPr>
            <a:stCxn id="938" idx="3"/>
            <a:endCxn id="939" idx="1"/>
          </p:cNvCxnSpPr>
          <p:nvPr/>
        </p:nvCxnSpPr>
        <p:spPr>
          <a:xfrm>
            <a:off x="3951000" y="2890875"/>
            <a:ext cx="820200" cy="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947" name="Google Shape;947;p41"/>
          <p:cNvCxnSpPr>
            <a:stCxn id="939" idx="3"/>
            <a:endCxn id="940" idx="1"/>
          </p:cNvCxnSpPr>
          <p:nvPr/>
        </p:nvCxnSpPr>
        <p:spPr>
          <a:xfrm>
            <a:off x="6187500" y="2890875"/>
            <a:ext cx="820200" cy="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948" name="Google Shape;948;p41"/>
          <p:cNvCxnSpPr>
            <a:stCxn id="938" idx="0"/>
            <a:endCxn id="942" idx="1"/>
          </p:cNvCxnSpPr>
          <p:nvPr/>
        </p:nvCxnSpPr>
        <p:spPr>
          <a:xfrm rot="-5400000">
            <a:off x="3026250" y="2001225"/>
            <a:ext cx="843300" cy="410100"/>
          </a:xfrm>
          <a:prstGeom prst="bentConnector2">
            <a:avLst/>
          </a:prstGeom>
          <a:noFill/>
          <a:ln cap="flat" cmpd="sng" w="9525">
            <a:solidFill>
              <a:schemeClr val="dk1"/>
            </a:solidFill>
            <a:prstDash val="solid"/>
            <a:round/>
            <a:headEnd len="med" w="med" type="none"/>
            <a:tailEnd len="med" w="med" type="oval"/>
          </a:ln>
        </p:spPr>
      </p:cxnSp>
      <p:cxnSp>
        <p:nvCxnSpPr>
          <p:cNvPr id="949" name="Google Shape;949;p41"/>
          <p:cNvCxnSpPr>
            <a:stCxn id="942" idx="3"/>
            <a:endCxn id="943" idx="1"/>
          </p:cNvCxnSpPr>
          <p:nvPr/>
        </p:nvCxnSpPr>
        <p:spPr>
          <a:xfrm>
            <a:off x="5069250" y="1784750"/>
            <a:ext cx="820200" cy="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950" name="Google Shape;950;p41"/>
          <p:cNvCxnSpPr>
            <a:stCxn id="943" idx="3"/>
            <a:endCxn id="940" idx="0"/>
          </p:cNvCxnSpPr>
          <p:nvPr/>
        </p:nvCxnSpPr>
        <p:spPr>
          <a:xfrm>
            <a:off x="7305750" y="1784750"/>
            <a:ext cx="410100" cy="843300"/>
          </a:xfrm>
          <a:prstGeom prst="bentConnector2">
            <a:avLst/>
          </a:prstGeom>
          <a:noFill/>
          <a:ln cap="flat" cmpd="sng" w="9525">
            <a:solidFill>
              <a:schemeClr val="dk1"/>
            </a:solidFill>
            <a:prstDash val="solid"/>
            <a:round/>
            <a:headEnd len="med" w="med" type="none"/>
            <a:tailEnd len="med" w="med" type="oval"/>
          </a:ln>
        </p:spPr>
      </p:cxnSp>
      <p:cxnSp>
        <p:nvCxnSpPr>
          <p:cNvPr id="951" name="Google Shape;951;p41"/>
          <p:cNvCxnSpPr>
            <a:stCxn id="939" idx="2"/>
            <a:endCxn id="941" idx="0"/>
          </p:cNvCxnSpPr>
          <p:nvPr/>
        </p:nvCxnSpPr>
        <p:spPr>
          <a:xfrm flipH="1" rot="-5400000">
            <a:off x="5106600" y="3526575"/>
            <a:ext cx="746100" cy="600"/>
          </a:xfrm>
          <a:prstGeom prst="bentConnector3">
            <a:avLst>
              <a:gd fmla="val 50003" name="adj1"/>
            </a:avLst>
          </a:prstGeom>
          <a:noFill/>
          <a:ln cap="flat" cmpd="sng" w="9525">
            <a:solidFill>
              <a:schemeClr val="dk1"/>
            </a:solidFill>
            <a:prstDash val="solid"/>
            <a:round/>
            <a:headEnd len="med" w="med" type="none"/>
            <a:tailEnd len="med" w="med" type="oval"/>
          </a:ln>
        </p:spPr>
      </p:cxnSp>
      <p:sp>
        <p:nvSpPr>
          <p:cNvPr id="952" name="Google Shape;952;p41"/>
          <p:cNvSpPr txBox="1"/>
          <p:nvPr/>
        </p:nvSpPr>
        <p:spPr>
          <a:xfrm>
            <a:off x="2686350" y="2046650"/>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Yes</a:t>
            </a:r>
            <a:endParaRPr sz="1200">
              <a:solidFill>
                <a:schemeClr val="dk1"/>
              </a:solidFill>
              <a:latin typeface="Roboto"/>
              <a:ea typeface="Roboto"/>
              <a:cs typeface="Roboto"/>
              <a:sym typeface="Roboto"/>
            </a:endParaRPr>
          </a:p>
        </p:txBody>
      </p:sp>
      <p:sp>
        <p:nvSpPr>
          <p:cNvPr id="953" name="Google Shape;953;p41"/>
          <p:cNvSpPr txBox="1"/>
          <p:nvPr/>
        </p:nvSpPr>
        <p:spPr>
          <a:xfrm>
            <a:off x="4120950" y="2492215"/>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No</a:t>
            </a:r>
            <a:endParaRPr sz="1200">
              <a:solidFill>
                <a:schemeClr val="dk1"/>
              </a:solidFill>
              <a:latin typeface="Roboto"/>
              <a:ea typeface="Roboto"/>
              <a:cs typeface="Roboto"/>
              <a:sym typeface="Roboto"/>
            </a:endParaRPr>
          </a:p>
        </p:txBody>
      </p:sp>
      <p:sp>
        <p:nvSpPr>
          <p:cNvPr id="954" name="Google Shape;954;p41"/>
          <p:cNvSpPr txBox="1"/>
          <p:nvPr/>
        </p:nvSpPr>
        <p:spPr>
          <a:xfrm>
            <a:off x="6357450" y="2492215"/>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Yes</a:t>
            </a:r>
            <a:endParaRPr sz="1200">
              <a:solidFill>
                <a:schemeClr val="dk1"/>
              </a:solidFill>
              <a:latin typeface="Roboto"/>
              <a:ea typeface="Roboto"/>
              <a:cs typeface="Roboto"/>
              <a:sym typeface="Roboto"/>
            </a:endParaRPr>
          </a:p>
        </p:txBody>
      </p:sp>
      <p:sp>
        <p:nvSpPr>
          <p:cNvPr id="955" name="Google Shape;955;p41"/>
          <p:cNvSpPr txBox="1"/>
          <p:nvPr/>
        </p:nvSpPr>
        <p:spPr>
          <a:xfrm>
            <a:off x="4923450" y="3367150"/>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No</a:t>
            </a:r>
            <a:endParaRPr sz="1200">
              <a:solidFill>
                <a:schemeClr val="dk1"/>
              </a:solidFill>
              <a:latin typeface="Roboto"/>
              <a:ea typeface="Roboto"/>
              <a:cs typeface="Roboto"/>
              <a:sym typeface="Roboto"/>
            </a:endParaRPr>
          </a:p>
        </p:txBody>
      </p:sp>
      <p:sp>
        <p:nvSpPr>
          <p:cNvPr id="956" name="Google Shape;956;p41"/>
          <p:cNvSpPr txBox="1"/>
          <p:nvPr/>
        </p:nvSpPr>
        <p:spPr>
          <a:xfrm>
            <a:off x="7159350" y="2046640"/>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No</a:t>
            </a:r>
            <a:endParaRPr sz="1200">
              <a:solidFill>
                <a:schemeClr val="dk1"/>
              </a:solidFill>
              <a:latin typeface="Roboto"/>
              <a:ea typeface="Roboto"/>
              <a:cs typeface="Roboto"/>
              <a:sym typeface="Roboto"/>
            </a:endParaRPr>
          </a:p>
        </p:txBody>
      </p:sp>
      <p:sp>
        <p:nvSpPr>
          <p:cNvPr id="957" name="Google Shape;957;p41"/>
          <p:cNvSpPr txBox="1"/>
          <p:nvPr/>
        </p:nvSpPr>
        <p:spPr>
          <a:xfrm>
            <a:off x="5239200" y="1389640"/>
            <a:ext cx="480300" cy="319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None/>
            </a:pPr>
            <a:r>
              <a:rPr lang="en" sz="1200">
                <a:solidFill>
                  <a:schemeClr val="dk1"/>
                </a:solidFill>
                <a:latin typeface="Roboto"/>
                <a:ea typeface="Roboto"/>
                <a:cs typeface="Roboto"/>
                <a:sym typeface="Roboto"/>
              </a:rPr>
              <a:t>Yes</a:t>
            </a:r>
            <a:endParaRPr sz="1200">
              <a:solidFill>
                <a:schemeClr val="dk1"/>
              </a:solidFill>
              <a:latin typeface="Roboto"/>
              <a:ea typeface="Roboto"/>
              <a:cs typeface="Roboto"/>
              <a:sym typeface="Roboto"/>
            </a:endParaRPr>
          </a:p>
        </p:txBody>
      </p:sp>
      <p:grpSp>
        <p:nvGrpSpPr>
          <p:cNvPr id="958" name="Google Shape;958;p41"/>
          <p:cNvGrpSpPr/>
          <p:nvPr/>
        </p:nvGrpSpPr>
        <p:grpSpPr>
          <a:xfrm>
            <a:off x="720000" y="2167262"/>
            <a:ext cx="994500" cy="921613"/>
            <a:chOff x="720000" y="2167262"/>
            <a:chExt cx="994500" cy="921613"/>
          </a:xfrm>
        </p:grpSpPr>
        <p:sp>
          <p:nvSpPr>
            <p:cNvPr id="945" name="Google Shape;945;p41"/>
            <p:cNvSpPr/>
            <p:nvPr/>
          </p:nvSpPr>
          <p:spPr>
            <a:xfrm>
              <a:off x="720000" y="2692875"/>
              <a:ext cx="9945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UX TEST</a:t>
              </a:r>
              <a:endParaRPr sz="1800">
                <a:solidFill>
                  <a:schemeClr val="accent4"/>
                </a:solidFill>
                <a:latin typeface="Oswald"/>
                <a:ea typeface="Oswald"/>
                <a:cs typeface="Oswald"/>
                <a:sym typeface="Oswald"/>
              </a:endParaRPr>
            </a:p>
          </p:txBody>
        </p:sp>
        <p:grpSp>
          <p:nvGrpSpPr>
            <p:cNvPr id="959" name="Google Shape;959;p41"/>
            <p:cNvGrpSpPr/>
            <p:nvPr/>
          </p:nvGrpSpPr>
          <p:grpSpPr>
            <a:xfrm>
              <a:off x="1006852" y="2167262"/>
              <a:ext cx="420796" cy="371887"/>
              <a:chOff x="-3137650" y="2787000"/>
              <a:chExt cx="291450" cy="257575"/>
            </a:xfrm>
          </p:grpSpPr>
          <p:sp>
            <p:nvSpPr>
              <p:cNvPr id="960" name="Google Shape;960;p41"/>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1" name="Google Shape;961;p41"/>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2" name="Google Shape;962;p41"/>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3" name="Google Shape;963;p41"/>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4" name="Google Shape;964;p41"/>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5" name="Google Shape;965;p41"/>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6" name="Google Shape;966;p41"/>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967" name="Google Shape;967;p41"/>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2"/>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973" name="Google Shape;973;p42"/>
          <p:cNvSpPr/>
          <p:nvPr/>
        </p:nvSpPr>
        <p:spPr>
          <a:xfrm>
            <a:off x="1029825" y="1268125"/>
            <a:ext cx="3269100" cy="32691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1602775" y="1841075"/>
            <a:ext cx="2123100" cy="21231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2148875" y="2387175"/>
            <a:ext cx="1031100" cy="1031100"/>
          </a:xfrm>
          <a:prstGeom prst="ellipse">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42"/>
          <p:cNvGrpSpPr/>
          <p:nvPr/>
        </p:nvGrpSpPr>
        <p:grpSpPr>
          <a:xfrm>
            <a:off x="5152275" y="1279008"/>
            <a:ext cx="2961900" cy="953925"/>
            <a:chOff x="5152275" y="1279008"/>
            <a:chExt cx="2961900" cy="953925"/>
          </a:xfrm>
        </p:grpSpPr>
        <p:grpSp>
          <p:nvGrpSpPr>
            <p:cNvPr id="977" name="Google Shape;977;p42"/>
            <p:cNvGrpSpPr/>
            <p:nvPr/>
          </p:nvGrpSpPr>
          <p:grpSpPr>
            <a:xfrm>
              <a:off x="6205275" y="1279008"/>
              <a:ext cx="1908900" cy="953925"/>
              <a:chOff x="2310150" y="1790800"/>
              <a:chExt cx="1908900" cy="953925"/>
            </a:xfrm>
          </p:grpSpPr>
          <p:sp>
            <p:nvSpPr>
              <p:cNvPr id="978" name="Google Shape;978;p42"/>
              <p:cNvSpPr txBox="1"/>
              <p:nvPr/>
            </p:nvSpPr>
            <p:spPr>
              <a:xfrm>
                <a:off x="2310150" y="1790800"/>
                <a:ext cx="19089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979" name="Google Shape;979;p42"/>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980" name="Google Shape;980;p42"/>
            <p:cNvSpPr txBox="1"/>
            <p:nvPr/>
          </p:nvSpPr>
          <p:spPr>
            <a:xfrm>
              <a:off x="5152275" y="1376625"/>
              <a:ext cx="1053000" cy="71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50K</a:t>
              </a:r>
              <a:endParaRPr sz="3000">
                <a:solidFill>
                  <a:schemeClr val="accent1"/>
                </a:solidFill>
                <a:latin typeface="Oswald"/>
                <a:ea typeface="Oswald"/>
                <a:cs typeface="Oswald"/>
                <a:sym typeface="Oswald"/>
              </a:endParaRPr>
            </a:p>
          </p:txBody>
        </p:sp>
      </p:grpSp>
      <p:grpSp>
        <p:nvGrpSpPr>
          <p:cNvPr id="981" name="Google Shape;981;p42"/>
          <p:cNvGrpSpPr/>
          <p:nvPr/>
        </p:nvGrpSpPr>
        <p:grpSpPr>
          <a:xfrm>
            <a:off x="5152275" y="2423110"/>
            <a:ext cx="2961900" cy="959148"/>
            <a:chOff x="5152275" y="2423110"/>
            <a:chExt cx="2961900" cy="959148"/>
          </a:xfrm>
        </p:grpSpPr>
        <p:grpSp>
          <p:nvGrpSpPr>
            <p:cNvPr id="982" name="Google Shape;982;p42"/>
            <p:cNvGrpSpPr/>
            <p:nvPr/>
          </p:nvGrpSpPr>
          <p:grpSpPr>
            <a:xfrm>
              <a:off x="6205275" y="2423110"/>
              <a:ext cx="1908900" cy="959148"/>
              <a:chOff x="2310150" y="3496775"/>
              <a:chExt cx="1908900" cy="959148"/>
            </a:xfrm>
          </p:grpSpPr>
          <p:sp>
            <p:nvSpPr>
              <p:cNvPr id="983" name="Google Shape;983;p42"/>
              <p:cNvSpPr txBox="1"/>
              <p:nvPr/>
            </p:nvSpPr>
            <p:spPr>
              <a:xfrm>
                <a:off x="2310150" y="3496775"/>
                <a:ext cx="19089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VENUS</a:t>
                </a:r>
                <a:endParaRPr sz="1800">
                  <a:solidFill>
                    <a:schemeClr val="accent2"/>
                  </a:solidFill>
                  <a:latin typeface="Oswald"/>
                  <a:ea typeface="Oswald"/>
                  <a:cs typeface="Oswald"/>
                  <a:sym typeface="Oswald"/>
                </a:endParaRPr>
              </a:p>
            </p:txBody>
          </p:sp>
          <p:sp>
            <p:nvSpPr>
              <p:cNvPr id="984" name="Google Shape;984;p42"/>
              <p:cNvSpPr txBox="1"/>
              <p:nvPr/>
            </p:nvSpPr>
            <p:spPr>
              <a:xfrm>
                <a:off x="2310150"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sp>
          <p:nvSpPr>
            <p:cNvPr id="985" name="Google Shape;985;p42"/>
            <p:cNvSpPr txBox="1"/>
            <p:nvPr/>
          </p:nvSpPr>
          <p:spPr>
            <a:xfrm>
              <a:off x="5152275" y="2543575"/>
              <a:ext cx="1053000" cy="71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20K</a:t>
              </a:r>
              <a:endParaRPr sz="3000">
                <a:solidFill>
                  <a:schemeClr val="accent2"/>
                </a:solidFill>
                <a:latin typeface="Oswald"/>
                <a:ea typeface="Oswald"/>
                <a:cs typeface="Oswald"/>
                <a:sym typeface="Oswald"/>
              </a:endParaRPr>
            </a:p>
          </p:txBody>
        </p:sp>
      </p:grpSp>
      <p:grpSp>
        <p:nvGrpSpPr>
          <p:cNvPr id="986" name="Google Shape;986;p42"/>
          <p:cNvGrpSpPr/>
          <p:nvPr/>
        </p:nvGrpSpPr>
        <p:grpSpPr>
          <a:xfrm>
            <a:off x="5152275" y="3572434"/>
            <a:ext cx="2961900" cy="959148"/>
            <a:chOff x="5152275" y="3572434"/>
            <a:chExt cx="2961900" cy="959148"/>
          </a:xfrm>
        </p:grpSpPr>
        <p:grpSp>
          <p:nvGrpSpPr>
            <p:cNvPr id="987" name="Google Shape;987;p42"/>
            <p:cNvGrpSpPr/>
            <p:nvPr/>
          </p:nvGrpSpPr>
          <p:grpSpPr>
            <a:xfrm>
              <a:off x="6205275" y="3572434"/>
              <a:ext cx="1908900" cy="959148"/>
              <a:chOff x="2310150" y="3496775"/>
              <a:chExt cx="1908900" cy="959148"/>
            </a:xfrm>
          </p:grpSpPr>
          <p:sp>
            <p:nvSpPr>
              <p:cNvPr id="988" name="Google Shape;988;p42"/>
              <p:cNvSpPr txBox="1"/>
              <p:nvPr/>
            </p:nvSpPr>
            <p:spPr>
              <a:xfrm>
                <a:off x="2310150" y="3496775"/>
                <a:ext cx="19089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EARTH</a:t>
                </a:r>
                <a:endParaRPr sz="1800">
                  <a:solidFill>
                    <a:schemeClr val="accent4"/>
                  </a:solidFill>
                  <a:latin typeface="Oswald"/>
                  <a:ea typeface="Oswald"/>
                  <a:cs typeface="Oswald"/>
                  <a:sym typeface="Oswald"/>
                </a:endParaRPr>
              </a:p>
            </p:txBody>
          </p:sp>
          <p:sp>
            <p:nvSpPr>
              <p:cNvPr id="989" name="Google Shape;989;p42"/>
              <p:cNvSpPr txBox="1"/>
              <p:nvPr/>
            </p:nvSpPr>
            <p:spPr>
              <a:xfrm>
                <a:off x="2310150"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grpSp>
        <p:sp>
          <p:nvSpPr>
            <p:cNvPr id="990" name="Google Shape;990;p42"/>
            <p:cNvSpPr txBox="1"/>
            <p:nvPr/>
          </p:nvSpPr>
          <p:spPr>
            <a:xfrm>
              <a:off x="5152275" y="3710525"/>
              <a:ext cx="1053000" cy="71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5K</a:t>
              </a:r>
              <a:endParaRPr sz="3000">
                <a:solidFill>
                  <a:schemeClr val="accent4"/>
                </a:solidFill>
                <a:latin typeface="Oswald"/>
                <a:ea typeface="Oswald"/>
                <a:cs typeface="Oswald"/>
                <a:sym typeface="Oswald"/>
              </a:endParaRPr>
            </a:p>
          </p:txBody>
        </p:sp>
      </p:grpSp>
      <p:cxnSp>
        <p:nvCxnSpPr>
          <p:cNvPr id="991" name="Google Shape;991;p42"/>
          <p:cNvCxnSpPr>
            <a:stCxn id="980" idx="1"/>
            <a:endCxn id="973" idx="7"/>
          </p:cNvCxnSpPr>
          <p:nvPr/>
        </p:nvCxnSpPr>
        <p:spPr>
          <a:xfrm flipH="1">
            <a:off x="3820275" y="1735725"/>
            <a:ext cx="1332000" cy="11100"/>
          </a:xfrm>
          <a:prstGeom prst="bentConnector2">
            <a:avLst/>
          </a:prstGeom>
          <a:noFill/>
          <a:ln cap="flat" cmpd="sng" w="9525">
            <a:solidFill>
              <a:schemeClr val="dk1"/>
            </a:solidFill>
            <a:prstDash val="solid"/>
            <a:round/>
            <a:headEnd len="med" w="med" type="none"/>
            <a:tailEnd len="med" w="med" type="oval"/>
          </a:ln>
        </p:spPr>
      </p:cxnSp>
      <p:cxnSp>
        <p:nvCxnSpPr>
          <p:cNvPr id="992" name="Google Shape;992;p42"/>
          <p:cNvCxnSpPr>
            <a:stCxn id="985" idx="1"/>
            <a:endCxn id="974" idx="6"/>
          </p:cNvCxnSpPr>
          <p:nvPr/>
        </p:nvCxnSpPr>
        <p:spPr>
          <a:xfrm flipH="1">
            <a:off x="3725775" y="2902675"/>
            <a:ext cx="1426500" cy="600"/>
          </a:xfrm>
          <a:prstGeom prst="bentConnector3">
            <a:avLst>
              <a:gd fmla="val 49996" name="adj1"/>
            </a:avLst>
          </a:prstGeom>
          <a:noFill/>
          <a:ln cap="flat" cmpd="sng" w="9525">
            <a:solidFill>
              <a:schemeClr val="dk1"/>
            </a:solidFill>
            <a:prstDash val="solid"/>
            <a:round/>
            <a:headEnd len="med" w="med" type="none"/>
            <a:tailEnd len="med" w="med" type="oval"/>
          </a:ln>
        </p:spPr>
      </p:cxnSp>
      <p:cxnSp>
        <p:nvCxnSpPr>
          <p:cNvPr id="993" name="Google Shape;993;p42"/>
          <p:cNvCxnSpPr>
            <a:stCxn id="990" idx="1"/>
            <a:endCxn id="975" idx="4"/>
          </p:cNvCxnSpPr>
          <p:nvPr/>
        </p:nvCxnSpPr>
        <p:spPr>
          <a:xfrm rot="10800000">
            <a:off x="2664375" y="3418325"/>
            <a:ext cx="2487900" cy="651300"/>
          </a:xfrm>
          <a:prstGeom prst="bentConnector2">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43"/>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999" name="Google Shape;999;p43"/>
          <p:cNvGrpSpPr/>
          <p:nvPr/>
        </p:nvGrpSpPr>
        <p:grpSpPr>
          <a:xfrm>
            <a:off x="4361601" y="1209367"/>
            <a:ext cx="420796" cy="371887"/>
            <a:chOff x="-3137650" y="2787000"/>
            <a:chExt cx="291450" cy="257575"/>
          </a:xfrm>
        </p:grpSpPr>
        <p:sp>
          <p:nvSpPr>
            <p:cNvPr id="1000" name="Google Shape;1000;p43"/>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3"/>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3"/>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3"/>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3"/>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43"/>
          <p:cNvGrpSpPr/>
          <p:nvPr/>
        </p:nvGrpSpPr>
        <p:grpSpPr>
          <a:xfrm>
            <a:off x="6974083" y="1184353"/>
            <a:ext cx="420796" cy="421914"/>
            <a:chOff x="-1333200" y="2770450"/>
            <a:chExt cx="291450" cy="292225"/>
          </a:xfrm>
        </p:grpSpPr>
        <p:sp>
          <p:nvSpPr>
            <p:cNvPr id="1009" name="Google Shape;1009;p43"/>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43"/>
          <p:cNvGrpSpPr/>
          <p:nvPr/>
        </p:nvGrpSpPr>
        <p:grpSpPr>
          <a:xfrm>
            <a:off x="1773577" y="1183776"/>
            <a:ext cx="371887" cy="423069"/>
            <a:chOff x="-1684475" y="2049000"/>
            <a:chExt cx="257575" cy="293025"/>
          </a:xfrm>
        </p:grpSpPr>
        <p:sp>
          <p:nvSpPr>
            <p:cNvPr id="1012" name="Google Shape;1012;p43"/>
            <p:cNvSpPr/>
            <p:nvPr/>
          </p:nvSpPr>
          <p:spPr>
            <a:xfrm>
              <a:off x="-1684475" y="2049000"/>
              <a:ext cx="257575" cy="293025"/>
            </a:xfrm>
            <a:custGeom>
              <a:rect b="b" l="l" r="r" t="t"/>
              <a:pathLst>
                <a:path extrusionOk="0" h="11721" w="10303">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3" name="Google Shape;1013;p43"/>
            <p:cNvSpPr/>
            <p:nvPr/>
          </p:nvSpPr>
          <p:spPr>
            <a:xfrm>
              <a:off x="-1615950" y="2238800"/>
              <a:ext cx="120525" cy="18150"/>
            </a:xfrm>
            <a:custGeom>
              <a:rect b="b" l="l" r="r" t="t"/>
              <a:pathLst>
                <a:path extrusionOk="0" h="726" w="4821">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4" name="Google Shape;1014;p43"/>
            <p:cNvSpPr/>
            <p:nvPr/>
          </p:nvSpPr>
          <p:spPr>
            <a:xfrm>
              <a:off x="-1615950" y="2273475"/>
              <a:ext cx="120525" cy="17350"/>
            </a:xfrm>
            <a:custGeom>
              <a:rect b="b" l="l" r="r" t="t"/>
              <a:pathLst>
                <a:path extrusionOk="0" h="694" w="4821">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5" name="Google Shape;1015;p43"/>
            <p:cNvSpPr/>
            <p:nvPr/>
          </p:nvSpPr>
          <p:spPr>
            <a:xfrm>
              <a:off x="-1630925" y="2100975"/>
              <a:ext cx="153625" cy="116600"/>
            </a:xfrm>
            <a:custGeom>
              <a:rect b="b" l="l" r="r" t="t"/>
              <a:pathLst>
                <a:path extrusionOk="0" h="4664" w="6145">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aphicFrame>
        <p:nvGraphicFramePr>
          <p:cNvPr id="1016" name="Google Shape;1016;p43"/>
          <p:cNvGraphicFramePr/>
          <p:nvPr/>
        </p:nvGraphicFramePr>
        <p:xfrm>
          <a:off x="720000" y="1730700"/>
          <a:ext cx="3000000" cy="3000000"/>
        </p:xfrm>
        <a:graphic>
          <a:graphicData uri="http://schemas.openxmlformats.org/drawingml/2006/table">
            <a:tbl>
              <a:tblPr>
                <a:noFill/>
                <a:tableStyleId>{02B56F52-83F4-439C-80DC-5B19E620E8B2}</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2"/>
                          </a:solidFill>
                          <a:latin typeface="Oswald"/>
                          <a:ea typeface="Oswald"/>
                          <a:cs typeface="Oswald"/>
                          <a:sym typeface="Oswald"/>
                        </a:rPr>
                        <a:t>PHASE 1</a:t>
                      </a:r>
                      <a:endParaRPr sz="1600">
                        <a:solidFill>
                          <a:schemeClr val="accent2"/>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1</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2</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3</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4</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gridSpan="2">
                  <a:txBody>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A</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hMerge="1"/>
              </a:tr>
            </a:tbl>
          </a:graphicData>
        </a:graphic>
      </p:graphicFrame>
      <p:graphicFrame>
        <p:nvGraphicFramePr>
          <p:cNvPr id="1017" name="Google Shape;1017;p43"/>
          <p:cNvGraphicFramePr/>
          <p:nvPr/>
        </p:nvGraphicFramePr>
        <p:xfrm>
          <a:off x="3332475" y="1730700"/>
          <a:ext cx="3000000" cy="3000000"/>
        </p:xfrm>
        <a:graphic>
          <a:graphicData uri="http://schemas.openxmlformats.org/drawingml/2006/table">
            <a:tbl>
              <a:tblPr>
                <a:noFill/>
                <a:tableStyleId>{02B56F52-83F4-439C-80DC-5B19E620E8B2}</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4"/>
                          </a:solidFill>
                          <a:latin typeface="Oswald"/>
                          <a:ea typeface="Oswald"/>
                          <a:cs typeface="Oswald"/>
                          <a:sym typeface="Oswald"/>
                        </a:rPr>
                        <a:t>PHASE 2</a:t>
                      </a:r>
                      <a:endParaRPr sz="1600">
                        <a:solidFill>
                          <a:schemeClr val="accent4"/>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1</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2</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3</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4</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gridSpan="2">
                  <a:txBody>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B</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hMerge="1"/>
              </a:tr>
            </a:tbl>
          </a:graphicData>
        </a:graphic>
      </p:graphicFrame>
      <p:graphicFrame>
        <p:nvGraphicFramePr>
          <p:cNvPr id="1018" name="Google Shape;1018;p43"/>
          <p:cNvGraphicFramePr/>
          <p:nvPr/>
        </p:nvGraphicFramePr>
        <p:xfrm>
          <a:off x="5944950" y="1730700"/>
          <a:ext cx="3000000" cy="3000000"/>
        </p:xfrm>
        <a:graphic>
          <a:graphicData uri="http://schemas.openxmlformats.org/drawingml/2006/table">
            <a:tbl>
              <a:tblPr>
                <a:noFill/>
                <a:tableStyleId>{02B56F52-83F4-439C-80DC-5B19E620E8B2}</a:tableStyleId>
              </a:tblPr>
              <a:tblGrid>
                <a:gridCol w="1239525"/>
                <a:gridCol w="1239525"/>
              </a:tblGrid>
              <a:tr h="426700">
                <a:tc gridSpan="2">
                  <a:txBody>
                    <a:bodyPr/>
                    <a:lstStyle/>
                    <a:p>
                      <a:pPr indent="0" lvl="0" marL="0" rtl="0" algn="ctr">
                        <a:spcBef>
                          <a:spcPts val="0"/>
                        </a:spcBef>
                        <a:spcAft>
                          <a:spcPts val="0"/>
                        </a:spcAft>
                        <a:buNone/>
                      </a:pPr>
                      <a:r>
                        <a:rPr lang="en" sz="1600">
                          <a:solidFill>
                            <a:schemeClr val="accent6"/>
                          </a:solidFill>
                          <a:latin typeface="Oswald"/>
                          <a:ea typeface="Oswald"/>
                          <a:cs typeface="Oswald"/>
                          <a:sym typeface="Oswald"/>
                        </a:rPr>
                        <a:t>PHASE 3</a:t>
                      </a:r>
                      <a:endParaRPr sz="1600">
                        <a:solidFill>
                          <a:schemeClr val="accent6"/>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1</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2</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3</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TASK 4</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Roboto"/>
                          <a:ea typeface="Roboto"/>
                          <a:cs typeface="Roboto"/>
                          <a:sym typeface="Roboto"/>
                        </a:rPr>
                        <a:t>No</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7325">
                <a:tc gridSpan="2">
                  <a:txBody>
                    <a:bodyPr/>
                    <a:lstStyle/>
                    <a:p>
                      <a:pPr indent="0" lvl="0" marL="0" rtl="0" algn="ctr">
                        <a:spcBef>
                          <a:spcPts val="0"/>
                        </a:spcBef>
                        <a:spcAft>
                          <a:spcPts val="0"/>
                        </a:spcAft>
                        <a:buNone/>
                      </a:pPr>
                      <a:r>
                        <a:rPr lang="en" sz="1800">
                          <a:solidFill>
                            <a:schemeClr val="dk2"/>
                          </a:solidFill>
                          <a:latin typeface="Oswald"/>
                          <a:ea typeface="Oswald"/>
                          <a:cs typeface="Oswald"/>
                          <a:sym typeface="Oswald"/>
                        </a:rPr>
                        <a:t>TEAM C</a:t>
                      </a:r>
                      <a:endParaRPr sz="1800">
                        <a:solidFill>
                          <a:schemeClr val="dk2"/>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h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4"/>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024" name="Google Shape;1024;p44"/>
          <p:cNvGrpSpPr/>
          <p:nvPr/>
        </p:nvGrpSpPr>
        <p:grpSpPr>
          <a:xfrm>
            <a:off x="3544250" y="3118792"/>
            <a:ext cx="4879750" cy="475800"/>
            <a:chOff x="3544250" y="3118792"/>
            <a:chExt cx="4879750" cy="475800"/>
          </a:xfrm>
        </p:grpSpPr>
        <p:sp>
          <p:nvSpPr>
            <p:cNvPr id="1025" name="Google Shape;1025;p44"/>
            <p:cNvSpPr txBox="1"/>
            <p:nvPr/>
          </p:nvSpPr>
          <p:spPr>
            <a:xfrm>
              <a:off x="3544250" y="3118792"/>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BASIC</a:t>
              </a:r>
              <a:endParaRPr sz="1800">
                <a:solidFill>
                  <a:schemeClr val="accent4"/>
                </a:solidFill>
                <a:latin typeface="Oswald"/>
                <a:ea typeface="Oswald"/>
                <a:cs typeface="Oswald"/>
                <a:sym typeface="Oswald"/>
              </a:endParaRPr>
            </a:p>
          </p:txBody>
        </p:sp>
        <p:cxnSp>
          <p:nvCxnSpPr>
            <p:cNvPr id="1026" name="Google Shape;1026;p44"/>
            <p:cNvCxnSpPr/>
            <p:nvPr/>
          </p:nvCxnSpPr>
          <p:spPr>
            <a:xfrm>
              <a:off x="4862800" y="3356692"/>
              <a:ext cx="2242500" cy="0"/>
            </a:xfrm>
            <a:prstGeom prst="straightConnector1">
              <a:avLst/>
            </a:prstGeom>
            <a:noFill/>
            <a:ln cap="flat" cmpd="sng" w="9525">
              <a:solidFill>
                <a:schemeClr val="dk1"/>
              </a:solidFill>
              <a:prstDash val="solid"/>
              <a:round/>
              <a:headEnd len="med" w="med" type="oval"/>
              <a:tailEnd len="med" w="med" type="oval"/>
            </a:ln>
          </p:spPr>
        </p:cxnSp>
        <p:sp>
          <p:nvSpPr>
            <p:cNvPr id="1027" name="Google Shape;1027;p44"/>
            <p:cNvSpPr txBox="1"/>
            <p:nvPr/>
          </p:nvSpPr>
          <p:spPr>
            <a:xfrm>
              <a:off x="7105500" y="3118792"/>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COMPLEX</a:t>
              </a:r>
              <a:endParaRPr sz="1800">
                <a:solidFill>
                  <a:schemeClr val="accent4"/>
                </a:solidFill>
                <a:latin typeface="Oswald"/>
                <a:ea typeface="Oswald"/>
                <a:cs typeface="Oswald"/>
                <a:sym typeface="Oswald"/>
              </a:endParaRPr>
            </a:p>
          </p:txBody>
        </p:sp>
        <p:sp>
          <p:nvSpPr>
            <p:cNvPr id="1028" name="Google Shape;1028;p44"/>
            <p:cNvSpPr/>
            <p:nvPr/>
          </p:nvSpPr>
          <p:spPr>
            <a:xfrm>
              <a:off x="5360725" y="3177000"/>
              <a:ext cx="359400" cy="359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44"/>
          <p:cNvGrpSpPr/>
          <p:nvPr/>
        </p:nvGrpSpPr>
        <p:grpSpPr>
          <a:xfrm>
            <a:off x="3544250" y="3934100"/>
            <a:ext cx="4879750" cy="475800"/>
            <a:chOff x="3544250" y="3934100"/>
            <a:chExt cx="4879750" cy="475800"/>
          </a:xfrm>
        </p:grpSpPr>
        <p:sp>
          <p:nvSpPr>
            <p:cNvPr id="1030" name="Google Shape;1030;p44"/>
            <p:cNvSpPr txBox="1"/>
            <p:nvPr/>
          </p:nvSpPr>
          <p:spPr>
            <a:xfrm>
              <a:off x="3544250" y="3934100"/>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FREE</a:t>
              </a:r>
              <a:endParaRPr sz="1800">
                <a:solidFill>
                  <a:schemeClr val="accent5"/>
                </a:solidFill>
                <a:latin typeface="Oswald"/>
                <a:ea typeface="Oswald"/>
                <a:cs typeface="Oswald"/>
                <a:sym typeface="Oswald"/>
              </a:endParaRPr>
            </a:p>
          </p:txBody>
        </p:sp>
        <p:sp>
          <p:nvSpPr>
            <p:cNvPr id="1031" name="Google Shape;1031;p44"/>
            <p:cNvSpPr txBox="1"/>
            <p:nvPr/>
          </p:nvSpPr>
          <p:spPr>
            <a:xfrm>
              <a:off x="7105500" y="3934100"/>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PAYMENT</a:t>
              </a:r>
              <a:endParaRPr sz="1800">
                <a:solidFill>
                  <a:schemeClr val="accent5"/>
                </a:solidFill>
                <a:latin typeface="Oswald"/>
                <a:ea typeface="Oswald"/>
                <a:cs typeface="Oswald"/>
                <a:sym typeface="Oswald"/>
              </a:endParaRPr>
            </a:p>
          </p:txBody>
        </p:sp>
        <p:cxnSp>
          <p:nvCxnSpPr>
            <p:cNvPr id="1032" name="Google Shape;1032;p44"/>
            <p:cNvCxnSpPr/>
            <p:nvPr/>
          </p:nvCxnSpPr>
          <p:spPr>
            <a:xfrm>
              <a:off x="4862800" y="4172000"/>
              <a:ext cx="2242500" cy="0"/>
            </a:xfrm>
            <a:prstGeom prst="straightConnector1">
              <a:avLst/>
            </a:prstGeom>
            <a:noFill/>
            <a:ln cap="flat" cmpd="sng" w="9525">
              <a:solidFill>
                <a:schemeClr val="dk1"/>
              </a:solidFill>
              <a:prstDash val="solid"/>
              <a:round/>
              <a:headEnd len="med" w="med" type="oval"/>
              <a:tailEnd len="med" w="med" type="oval"/>
            </a:ln>
          </p:spPr>
        </p:cxnSp>
        <p:sp>
          <p:nvSpPr>
            <p:cNvPr id="1033" name="Google Shape;1033;p44"/>
            <p:cNvSpPr/>
            <p:nvPr/>
          </p:nvSpPr>
          <p:spPr>
            <a:xfrm>
              <a:off x="6162675" y="3992308"/>
              <a:ext cx="359400" cy="359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44"/>
          <p:cNvGrpSpPr/>
          <p:nvPr/>
        </p:nvGrpSpPr>
        <p:grpSpPr>
          <a:xfrm>
            <a:off x="1190000" y="2228042"/>
            <a:ext cx="7234000" cy="626700"/>
            <a:chOff x="1190000" y="2228042"/>
            <a:chExt cx="7234000" cy="626700"/>
          </a:xfrm>
        </p:grpSpPr>
        <p:grpSp>
          <p:nvGrpSpPr>
            <p:cNvPr id="1035" name="Google Shape;1035;p44"/>
            <p:cNvGrpSpPr/>
            <p:nvPr/>
          </p:nvGrpSpPr>
          <p:grpSpPr>
            <a:xfrm>
              <a:off x="3544250" y="2303483"/>
              <a:ext cx="4879750" cy="475800"/>
              <a:chOff x="3544250" y="2303483"/>
              <a:chExt cx="4879750" cy="475800"/>
            </a:xfrm>
          </p:grpSpPr>
          <p:sp>
            <p:nvSpPr>
              <p:cNvPr id="1036" name="Google Shape;1036;p44"/>
              <p:cNvSpPr txBox="1"/>
              <p:nvPr/>
            </p:nvSpPr>
            <p:spPr>
              <a:xfrm>
                <a:off x="3544250" y="2303483"/>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STATIC</a:t>
                </a:r>
                <a:endParaRPr sz="1800">
                  <a:solidFill>
                    <a:schemeClr val="accent3"/>
                  </a:solidFill>
                  <a:latin typeface="Oswald"/>
                  <a:ea typeface="Oswald"/>
                  <a:cs typeface="Oswald"/>
                  <a:sym typeface="Oswald"/>
                </a:endParaRPr>
              </a:p>
            </p:txBody>
          </p:sp>
          <p:cxnSp>
            <p:nvCxnSpPr>
              <p:cNvPr id="1037" name="Google Shape;1037;p44"/>
              <p:cNvCxnSpPr/>
              <p:nvPr/>
            </p:nvCxnSpPr>
            <p:spPr>
              <a:xfrm>
                <a:off x="4862800" y="2541383"/>
                <a:ext cx="2242500" cy="0"/>
              </a:xfrm>
              <a:prstGeom prst="straightConnector1">
                <a:avLst/>
              </a:prstGeom>
              <a:noFill/>
              <a:ln cap="flat" cmpd="sng" w="9525">
                <a:solidFill>
                  <a:schemeClr val="dk1"/>
                </a:solidFill>
                <a:prstDash val="solid"/>
                <a:round/>
                <a:headEnd len="med" w="med" type="oval"/>
                <a:tailEnd len="med" w="med" type="oval"/>
              </a:ln>
            </p:spPr>
          </p:cxnSp>
          <p:sp>
            <p:nvSpPr>
              <p:cNvPr id="1038" name="Google Shape;1038;p44"/>
              <p:cNvSpPr txBox="1"/>
              <p:nvPr/>
            </p:nvSpPr>
            <p:spPr>
              <a:xfrm>
                <a:off x="7105500" y="2303483"/>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DINAMIC</a:t>
                </a:r>
                <a:endParaRPr sz="1800">
                  <a:solidFill>
                    <a:schemeClr val="accent3"/>
                  </a:solidFill>
                  <a:latin typeface="Oswald"/>
                  <a:ea typeface="Oswald"/>
                  <a:cs typeface="Oswald"/>
                  <a:sym typeface="Oswald"/>
                </a:endParaRPr>
              </a:p>
            </p:txBody>
          </p:sp>
          <p:sp>
            <p:nvSpPr>
              <p:cNvPr id="1039" name="Google Shape;1039;p44"/>
              <p:cNvSpPr/>
              <p:nvPr/>
            </p:nvSpPr>
            <p:spPr>
              <a:xfrm>
                <a:off x="6003650" y="2361692"/>
                <a:ext cx="359400" cy="359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0" name="Google Shape;1040;p44"/>
            <p:cNvSpPr txBox="1"/>
            <p:nvPr/>
          </p:nvSpPr>
          <p:spPr>
            <a:xfrm>
              <a:off x="1190000" y="2228042"/>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1041" name="Google Shape;1041;p44"/>
          <p:cNvGrpSpPr/>
          <p:nvPr/>
        </p:nvGrpSpPr>
        <p:grpSpPr>
          <a:xfrm>
            <a:off x="720596" y="2329460"/>
            <a:ext cx="421914" cy="423864"/>
            <a:chOff x="-1333975" y="2365850"/>
            <a:chExt cx="292225" cy="293575"/>
          </a:xfrm>
        </p:grpSpPr>
        <p:sp>
          <p:nvSpPr>
            <p:cNvPr id="1042" name="Google Shape;1042;p44"/>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3" name="Google Shape;1043;p44"/>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4" name="Google Shape;1044;p44"/>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5" name="Google Shape;1045;p44"/>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6" name="Google Shape;1046;p44"/>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7" name="Google Shape;1047;p44"/>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8" name="Google Shape;1048;p44"/>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9" name="Google Shape;1049;p44"/>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1050" name="Google Shape;1050;p44"/>
          <p:cNvSpPr txBox="1"/>
          <p:nvPr/>
        </p:nvSpPr>
        <p:spPr>
          <a:xfrm>
            <a:off x="1190000" y="3858658"/>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grpSp>
        <p:nvGrpSpPr>
          <p:cNvPr id="1051" name="Google Shape;1051;p44"/>
          <p:cNvGrpSpPr/>
          <p:nvPr/>
        </p:nvGrpSpPr>
        <p:grpSpPr>
          <a:xfrm>
            <a:off x="721154" y="3974136"/>
            <a:ext cx="420796" cy="395746"/>
            <a:chOff x="-4211975" y="2783850"/>
            <a:chExt cx="291450" cy="274100"/>
          </a:xfrm>
        </p:grpSpPr>
        <p:sp>
          <p:nvSpPr>
            <p:cNvPr id="1052" name="Google Shape;1052;p44"/>
            <p:cNvSpPr/>
            <p:nvPr/>
          </p:nvSpPr>
          <p:spPr>
            <a:xfrm>
              <a:off x="-4211975" y="2937125"/>
              <a:ext cx="291450" cy="120825"/>
            </a:xfrm>
            <a:custGeom>
              <a:rect b="b" l="l" r="r" t="t"/>
              <a:pathLst>
                <a:path extrusionOk="0" h="4833" w="11658">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3" name="Google Shape;1053;p44"/>
            <p:cNvSpPr/>
            <p:nvPr/>
          </p:nvSpPr>
          <p:spPr>
            <a:xfrm>
              <a:off x="-4109575" y="2783850"/>
              <a:ext cx="153625" cy="154400"/>
            </a:xfrm>
            <a:custGeom>
              <a:rect b="b" l="l" r="r" t="t"/>
              <a:pathLst>
                <a:path extrusionOk="0" h="6176" w="6145">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54" name="Google Shape;1054;p44"/>
            <p:cNvSpPr/>
            <p:nvPr/>
          </p:nvSpPr>
          <p:spPr>
            <a:xfrm>
              <a:off x="-4074925" y="2818500"/>
              <a:ext cx="84300" cy="85100"/>
            </a:xfrm>
            <a:custGeom>
              <a:rect b="b" l="l" r="r" t="t"/>
              <a:pathLst>
                <a:path extrusionOk="0" h="3404" w="3372">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55" name="Google Shape;1055;p44"/>
          <p:cNvGrpSpPr/>
          <p:nvPr/>
        </p:nvGrpSpPr>
        <p:grpSpPr>
          <a:xfrm>
            <a:off x="1190000" y="1412733"/>
            <a:ext cx="7234000" cy="626700"/>
            <a:chOff x="1190000" y="1412733"/>
            <a:chExt cx="7234000" cy="626700"/>
          </a:xfrm>
        </p:grpSpPr>
        <p:grpSp>
          <p:nvGrpSpPr>
            <p:cNvPr id="1056" name="Google Shape;1056;p44"/>
            <p:cNvGrpSpPr/>
            <p:nvPr/>
          </p:nvGrpSpPr>
          <p:grpSpPr>
            <a:xfrm>
              <a:off x="3544250" y="1488175"/>
              <a:ext cx="4879750" cy="475800"/>
              <a:chOff x="3544250" y="1488175"/>
              <a:chExt cx="4879750" cy="475800"/>
            </a:xfrm>
          </p:grpSpPr>
          <p:sp>
            <p:nvSpPr>
              <p:cNvPr id="1057" name="Google Shape;1057;p44"/>
              <p:cNvSpPr txBox="1"/>
              <p:nvPr/>
            </p:nvSpPr>
            <p:spPr>
              <a:xfrm>
                <a:off x="3544250" y="1488175"/>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CLASSIC</a:t>
                </a:r>
                <a:endParaRPr sz="1800">
                  <a:solidFill>
                    <a:schemeClr val="accent1"/>
                  </a:solidFill>
                  <a:latin typeface="Oswald"/>
                  <a:ea typeface="Oswald"/>
                  <a:cs typeface="Oswald"/>
                  <a:sym typeface="Oswald"/>
                </a:endParaRPr>
              </a:p>
            </p:txBody>
          </p:sp>
          <p:cxnSp>
            <p:nvCxnSpPr>
              <p:cNvPr id="1058" name="Google Shape;1058;p44"/>
              <p:cNvCxnSpPr/>
              <p:nvPr/>
            </p:nvCxnSpPr>
            <p:spPr>
              <a:xfrm>
                <a:off x="4862800" y="1726075"/>
                <a:ext cx="2242500" cy="0"/>
              </a:xfrm>
              <a:prstGeom prst="straightConnector1">
                <a:avLst/>
              </a:prstGeom>
              <a:noFill/>
              <a:ln cap="flat" cmpd="sng" w="9525">
                <a:solidFill>
                  <a:schemeClr val="dk1"/>
                </a:solidFill>
                <a:prstDash val="solid"/>
                <a:round/>
                <a:headEnd len="med" w="med" type="oval"/>
                <a:tailEnd len="med" w="med" type="oval"/>
              </a:ln>
            </p:spPr>
          </p:cxnSp>
          <p:sp>
            <p:nvSpPr>
              <p:cNvPr id="1059" name="Google Shape;1059;p44"/>
              <p:cNvSpPr txBox="1"/>
              <p:nvPr/>
            </p:nvSpPr>
            <p:spPr>
              <a:xfrm>
                <a:off x="7105500" y="1488175"/>
                <a:ext cx="13185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MODERN</a:t>
                </a:r>
                <a:endParaRPr sz="1800">
                  <a:solidFill>
                    <a:schemeClr val="accent1"/>
                  </a:solidFill>
                  <a:latin typeface="Oswald"/>
                  <a:ea typeface="Oswald"/>
                  <a:cs typeface="Oswald"/>
                  <a:sym typeface="Oswald"/>
                </a:endParaRPr>
              </a:p>
            </p:txBody>
          </p:sp>
          <p:sp>
            <p:nvSpPr>
              <p:cNvPr id="1060" name="Google Shape;1060;p44"/>
              <p:cNvSpPr/>
              <p:nvPr/>
            </p:nvSpPr>
            <p:spPr>
              <a:xfrm>
                <a:off x="6550550" y="1546383"/>
                <a:ext cx="359400" cy="359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44"/>
            <p:cNvSpPr txBox="1"/>
            <p:nvPr/>
          </p:nvSpPr>
          <p:spPr>
            <a:xfrm>
              <a:off x="1190000" y="141273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1062" name="Google Shape;1062;p44"/>
          <p:cNvGrpSpPr/>
          <p:nvPr/>
        </p:nvGrpSpPr>
        <p:grpSpPr>
          <a:xfrm>
            <a:off x="720033" y="1515126"/>
            <a:ext cx="423033" cy="421914"/>
            <a:chOff x="-5635975" y="2757075"/>
            <a:chExt cx="293000" cy="292225"/>
          </a:xfrm>
        </p:grpSpPr>
        <p:sp>
          <p:nvSpPr>
            <p:cNvPr id="1063" name="Google Shape;1063;p44"/>
            <p:cNvSpPr/>
            <p:nvPr/>
          </p:nvSpPr>
          <p:spPr>
            <a:xfrm>
              <a:off x="-5635975" y="2757075"/>
              <a:ext cx="293000" cy="292225"/>
            </a:xfrm>
            <a:custGeom>
              <a:rect b="b" l="l" r="r" t="t"/>
              <a:pathLst>
                <a:path extrusionOk="0" h="11689" w="1172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4"/>
            <p:cNvSpPr/>
            <p:nvPr/>
          </p:nvSpPr>
          <p:spPr>
            <a:xfrm>
              <a:off x="-5584800" y="2790150"/>
              <a:ext cx="189850" cy="138050"/>
            </a:xfrm>
            <a:custGeom>
              <a:rect b="b" l="l" r="r" t="t"/>
              <a:pathLst>
                <a:path extrusionOk="0" h="5522" w="7594">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44"/>
          <p:cNvSpPr txBox="1"/>
          <p:nvPr/>
        </p:nvSpPr>
        <p:spPr>
          <a:xfrm>
            <a:off x="1190000" y="304335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grpSp>
        <p:nvGrpSpPr>
          <p:cNvPr id="1066" name="Google Shape;1066;p44"/>
          <p:cNvGrpSpPr/>
          <p:nvPr/>
        </p:nvGrpSpPr>
        <p:grpSpPr>
          <a:xfrm>
            <a:off x="720006" y="3146302"/>
            <a:ext cx="423069" cy="420796"/>
            <a:chOff x="-3854375" y="2046625"/>
            <a:chExt cx="293025" cy="291450"/>
          </a:xfrm>
        </p:grpSpPr>
        <p:sp>
          <p:nvSpPr>
            <p:cNvPr id="1067" name="Google Shape;1067;p44"/>
            <p:cNvSpPr/>
            <p:nvPr/>
          </p:nvSpPr>
          <p:spPr>
            <a:xfrm>
              <a:off x="-3854375" y="2046625"/>
              <a:ext cx="293025" cy="291450"/>
            </a:xfrm>
            <a:custGeom>
              <a:rect b="b" l="l" r="r" t="t"/>
              <a:pathLst>
                <a:path extrusionOk="0" h="11658" w="11721">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8" name="Google Shape;1068;p44"/>
            <p:cNvSpPr/>
            <p:nvPr/>
          </p:nvSpPr>
          <p:spPr>
            <a:xfrm>
              <a:off x="-3714975" y="2080500"/>
              <a:ext cx="103200" cy="119750"/>
            </a:xfrm>
            <a:custGeom>
              <a:rect b="b" l="l" r="r" t="t"/>
              <a:pathLst>
                <a:path extrusionOk="0" h="4790" w="4128">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45"/>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074" name="Google Shape;1074;p45"/>
          <p:cNvGrpSpPr/>
          <p:nvPr/>
        </p:nvGrpSpPr>
        <p:grpSpPr>
          <a:xfrm>
            <a:off x="1539150" y="1776625"/>
            <a:ext cx="1908900" cy="953925"/>
            <a:chOff x="1539150" y="1776625"/>
            <a:chExt cx="1908900" cy="953925"/>
          </a:xfrm>
        </p:grpSpPr>
        <p:sp>
          <p:nvSpPr>
            <p:cNvPr id="1075" name="Google Shape;1075;p45"/>
            <p:cNvSpPr txBox="1"/>
            <p:nvPr/>
          </p:nvSpPr>
          <p:spPr>
            <a:xfrm>
              <a:off x="1539150" y="17766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STEP 1</a:t>
              </a:r>
              <a:endParaRPr sz="1800">
                <a:solidFill>
                  <a:schemeClr val="accent1"/>
                </a:solidFill>
                <a:latin typeface="Oswald"/>
                <a:ea typeface="Oswald"/>
                <a:cs typeface="Oswald"/>
                <a:sym typeface="Oswald"/>
              </a:endParaRPr>
            </a:p>
          </p:txBody>
        </p:sp>
        <p:sp>
          <p:nvSpPr>
            <p:cNvPr id="1076" name="Google Shape;1076;p45"/>
            <p:cNvSpPr txBox="1"/>
            <p:nvPr/>
          </p:nvSpPr>
          <p:spPr>
            <a:xfrm>
              <a:off x="1539150" y="21038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1077" name="Google Shape;1077;p45"/>
          <p:cNvGrpSpPr/>
          <p:nvPr/>
        </p:nvGrpSpPr>
        <p:grpSpPr>
          <a:xfrm>
            <a:off x="3617550" y="1776625"/>
            <a:ext cx="1908900" cy="953925"/>
            <a:chOff x="3617550" y="1776625"/>
            <a:chExt cx="1908900" cy="953925"/>
          </a:xfrm>
        </p:grpSpPr>
        <p:sp>
          <p:nvSpPr>
            <p:cNvPr id="1078" name="Google Shape;1078;p45"/>
            <p:cNvSpPr txBox="1"/>
            <p:nvPr/>
          </p:nvSpPr>
          <p:spPr>
            <a:xfrm>
              <a:off x="3617550" y="17766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STEP 2</a:t>
              </a:r>
              <a:endParaRPr sz="1800">
                <a:solidFill>
                  <a:schemeClr val="accent2"/>
                </a:solidFill>
                <a:latin typeface="Oswald"/>
                <a:ea typeface="Oswald"/>
                <a:cs typeface="Oswald"/>
                <a:sym typeface="Oswald"/>
              </a:endParaRPr>
            </a:p>
          </p:txBody>
        </p:sp>
        <p:sp>
          <p:nvSpPr>
            <p:cNvPr id="1079" name="Google Shape;1079;p45"/>
            <p:cNvSpPr txBox="1"/>
            <p:nvPr/>
          </p:nvSpPr>
          <p:spPr>
            <a:xfrm>
              <a:off x="3617550" y="21038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1080" name="Google Shape;1080;p45"/>
          <p:cNvGrpSpPr/>
          <p:nvPr/>
        </p:nvGrpSpPr>
        <p:grpSpPr>
          <a:xfrm>
            <a:off x="5695950" y="1776625"/>
            <a:ext cx="1908900" cy="953925"/>
            <a:chOff x="5695950" y="1776625"/>
            <a:chExt cx="1908900" cy="953925"/>
          </a:xfrm>
        </p:grpSpPr>
        <p:sp>
          <p:nvSpPr>
            <p:cNvPr id="1081" name="Google Shape;1081;p45"/>
            <p:cNvSpPr txBox="1"/>
            <p:nvPr/>
          </p:nvSpPr>
          <p:spPr>
            <a:xfrm>
              <a:off x="5695950" y="17766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STEP 3</a:t>
              </a:r>
              <a:endParaRPr sz="1800">
                <a:solidFill>
                  <a:schemeClr val="accent3"/>
                </a:solidFill>
                <a:latin typeface="Oswald"/>
                <a:ea typeface="Oswald"/>
                <a:cs typeface="Oswald"/>
                <a:sym typeface="Oswald"/>
              </a:endParaRPr>
            </a:p>
          </p:txBody>
        </p:sp>
        <p:sp>
          <p:nvSpPr>
            <p:cNvPr id="1082" name="Google Shape;1082;p45"/>
            <p:cNvSpPr txBox="1"/>
            <p:nvPr/>
          </p:nvSpPr>
          <p:spPr>
            <a:xfrm>
              <a:off x="5695950" y="21038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grpSp>
      <p:grpSp>
        <p:nvGrpSpPr>
          <p:cNvPr id="1083" name="Google Shape;1083;p45"/>
          <p:cNvGrpSpPr/>
          <p:nvPr/>
        </p:nvGrpSpPr>
        <p:grpSpPr>
          <a:xfrm>
            <a:off x="1539150" y="3585925"/>
            <a:ext cx="1908900" cy="953925"/>
            <a:chOff x="1539150" y="3585925"/>
            <a:chExt cx="1908900" cy="953925"/>
          </a:xfrm>
        </p:grpSpPr>
        <p:sp>
          <p:nvSpPr>
            <p:cNvPr id="1084" name="Google Shape;1084;p45"/>
            <p:cNvSpPr txBox="1"/>
            <p:nvPr/>
          </p:nvSpPr>
          <p:spPr>
            <a:xfrm>
              <a:off x="1539150" y="35859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Oswald"/>
                  <a:ea typeface="Oswald"/>
                  <a:cs typeface="Oswald"/>
                  <a:sym typeface="Oswald"/>
                </a:rPr>
                <a:t>STEP 4</a:t>
              </a:r>
              <a:endParaRPr sz="1800">
                <a:solidFill>
                  <a:schemeClr val="accent6"/>
                </a:solidFill>
                <a:latin typeface="Oswald"/>
                <a:ea typeface="Oswald"/>
                <a:cs typeface="Oswald"/>
                <a:sym typeface="Oswald"/>
              </a:endParaRPr>
            </a:p>
          </p:txBody>
        </p:sp>
        <p:sp>
          <p:nvSpPr>
            <p:cNvPr id="1085" name="Google Shape;1085;p45"/>
            <p:cNvSpPr txBox="1"/>
            <p:nvPr/>
          </p:nvSpPr>
          <p:spPr>
            <a:xfrm>
              <a:off x="1539150" y="39131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Saturn was named after a Roman god</a:t>
              </a:r>
              <a:endParaRPr>
                <a:solidFill>
                  <a:schemeClr val="dk1"/>
                </a:solidFill>
                <a:latin typeface="Roboto"/>
                <a:ea typeface="Roboto"/>
                <a:cs typeface="Roboto"/>
                <a:sym typeface="Roboto"/>
              </a:endParaRPr>
            </a:p>
          </p:txBody>
        </p:sp>
      </p:grpSp>
      <p:grpSp>
        <p:nvGrpSpPr>
          <p:cNvPr id="1086" name="Google Shape;1086;p45"/>
          <p:cNvGrpSpPr/>
          <p:nvPr/>
        </p:nvGrpSpPr>
        <p:grpSpPr>
          <a:xfrm>
            <a:off x="3617550" y="3585925"/>
            <a:ext cx="1908900" cy="953925"/>
            <a:chOff x="3617550" y="3585925"/>
            <a:chExt cx="1908900" cy="953925"/>
          </a:xfrm>
        </p:grpSpPr>
        <p:sp>
          <p:nvSpPr>
            <p:cNvPr id="1087" name="Google Shape;1087;p45"/>
            <p:cNvSpPr txBox="1"/>
            <p:nvPr/>
          </p:nvSpPr>
          <p:spPr>
            <a:xfrm>
              <a:off x="3617550" y="35859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STEP 5</a:t>
              </a:r>
              <a:endParaRPr sz="1800">
                <a:solidFill>
                  <a:schemeClr val="accent5"/>
                </a:solidFill>
                <a:latin typeface="Oswald"/>
                <a:ea typeface="Oswald"/>
                <a:cs typeface="Oswald"/>
                <a:sym typeface="Oswald"/>
              </a:endParaRPr>
            </a:p>
          </p:txBody>
        </p:sp>
        <p:sp>
          <p:nvSpPr>
            <p:cNvPr id="1088" name="Google Shape;1088;p45"/>
            <p:cNvSpPr txBox="1"/>
            <p:nvPr/>
          </p:nvSpPr>
          <p:spPr>
            <a:xfrm>
              <a:off x="3617550" y="39131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grpSp>
      <p:grpSp>
        <p:nvGrpSpPr>
          <p:cNvPr id="1089" name="Google Shape;1089;p45"/>
          <p:cNvGrpSpPr/>
          <p:nvPr/>
        </p:nvGrpSpPr>
        <p:grpSpPr>
          <a:xfrm>
            <a:off x="5695950" y="3585925"/>
            <a:ext cx="1908900" cy="953925"/>
            <a:chOff x="5695950" y="3585925"/>
            <a:chExt cx="1908900" cy="953925"/>
          </a:xfrm>
        </p:grpSpPr>
        <p:sp>
          <p:nvSpPr>
            <p:cNvPr id="1090" name="Google Shape;1090;p45"/>
            <p:cNvSpPr txBox="1"/>
            <p:nvPr/>
          </p:nvSpPr>
          <p:spPr>
            <a:xfrm>
              <a:off x="5695950" y="3585925"/>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STEP 6</a:t>
              </a:r>
              <a:endParaRPr sz="1800">
                <a:solidFill>
                  <a:schemeClr val="accent4"/>
                </a:solidFill>
                <a:latin typeface="Oswald"/>
                <a:ea typeface="Oswald"/>
                <a:cs typeface="Oswald"/>
                <a:sym typeface="Oswald"/>
              </a:endParaRPr>
            </a:p>
          </p:txBody>
        </p:sp>
        <p:sp>
          <p:nvSpPr>
            <p:cNvPr id="1091" name="Google Shape;1091;p45"/>
            <p:cNvSpPr txBox="1"/>
            <p:nvPr/>
          </p:nvSpPr>
          <p:spPr>
            <a:xfrm>
              <a:off x="5695950" y="391315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grpSp>
      <p:sp>
        <p:nvSpPr>
          <p:cNvPr id="1092" name="Google Shape;1092;p45"/>
          <p:cNvSpPr/>
          <p:nvPr/>
        </p:nvSpPr>
        <p:spPr>
          <a:xfrm>
            <a:off x="2370150" y="1419992"/>
            <a:ext cx="246900" cy="246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4448550" y="1419992"/>
            <a:ext cx="246900" cy="246900"/>
          </a:xfrm>
          <a:prstGeom prst="ellipse">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6526950" y="1419992"/>
            <a:ext cx="246900" cy="246900"/>
          </a:xfrm>
          <a:prstGeom prst="ellipse">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2370150" y="3231120"/>
            <a:ext cx="246900" cy="246900"/>
          </a:xfrm>
          <a:prstGeom prst="ellipse">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4448550" y="3231120"/>
            <a:ext cx="246900" cy="246900"/>
          </a:xfrm>
          <a:prstGeom prst="ellipse">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6526950" y="3231120"/>
            <a:ext cx="246900" cy="246900"/>
          </a:xfrm>
          <a:prstGeom prst="ellipse">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8" name="Google Shape;1098;p45"/>
          <p:cNvCxnSpPr>
            <a:stCxn id="1092" idx="6"/>
            <a:endCxn id="1093" idx="2"/>
          </p:cNvCxnSpPr>
          <p:nvPr/>
        </p:nvCxnSpPr>
        <p:spPr>
          <a:xfrm>
            <a:off x="2617050" y="1543442"/>
            <a:ext cx="1831500" cy="0"/>
          </a:xfrm>
          <a:prstGeom prst="straightConnector1">
            <a:avLst/>
          </a:prstGeom>
          <a:noFill/>
          <a:ln cap="flat" cmpd="sng" w="9525">
            <a:solidFill>
              <a:schemeClr val="dk1"/>
            </a:solidFill>
            <a:prstDash val="solid"/>
            <a:round/>
            <a:headEnd len="med" w="med" type="none"/>
            <a:tailEnd len="med" w="med" type="oval"/>
          </a:ln>
        </p:spPr>
      </p:cxnSp>
      <p:cxnSp>
        <p:nvCxnSpPr>
          <p:cNvPr id="1099" name="Google Shape;1099;p45"/>
          <p:cNvCxnSpPr>
            <a:stCxn id="1093" idx="6"/>
            <a:endCxn id="1094" idx="2"/>
          </p:cNvCxnSpPr>
          <p:nvPr/>
        </p:nvCxnSpPr>
        <p:spPr>
          <a:xfrm>
            <a:off x="4695450" y="1543442"/>
            <a:ext cx="1831500" cy="0"/>
          </a:xfrm>
          <a:prstGeom prst="straightConnector1">
            <a:avLst/>
          </a:prstGeom>
          <a:noFill/>
          <a:ln cap="flat" cmpd="sng" w="9525">
            <a:solidFill>
              <a:schemeClr val="dk1"/>
            </a:solidFill>
            <a:prstDash val="solid"/>
            <a:round/>
            <a:headEnd len="med" w="med" type="none"/>
            <a:tailEnd len="med" w="med" type="oval"/>
          </a:ln>
        </p:spPr>
      </p:cxnSp>
      <p:cxnSp>
        <p:nvCxnSpPr>
          <p:cNvPr id="1100" name="Google Shape;1100;p45"/>
          <p:cNvCxnSpPr>
            <a:stCxn id="1094" idx="6"/>
            <a:endCxn id="1095" idx="2"/>
          </p:cNvCxnSpPr>
          <p:nvPr/>
        </p:nvCxnSpPr>
        <p:spPr>
          <a:xfrm flipH="1">
            <a:off x="2370150" y="1543442"/>
            <a:ext cx="4403700" cy="1811100"/>
          </a:xfrm>
          <a:prstGeom prst="bentConnector5">
            <a:avLst>
              <a:gd fmla="val -22947" name="adj1"/>
              <a:gd fmla="val 74922" name="adj2"/>
              <a:gd fmla="val 123209" name="adj3"/>
            </a:avLst>
          </a:prstGeom>
          <a:noFill/>
          <a:ln cap="flat" cmpd="sng" w="9525">
            <a:solidFill>
              <a:schemeClr val="dk1"/>
            </a:solidFill>
            <a:prstDash val="solid"/>
            <a:round/>
            <a:headEnd len="med" w="med" type="none"/>
            <a:tailEnd len="med" w="med" type="oval"/>
          </a:ln>
        </p:spPr>
      </p:cxnSp>
      <p:cxnSp>
        <p:nvCxnSpPr>
          <p:cNvPr id="1101" name="Google Shape;1101;p45"/>
          <p:cNvCxnSpPr>
            <a:stCxn id="1097" idx="2"/>
            <a:endCxn id="1096" idx="6"/>
          </p:cNvCxnSpPr>
          <p:nvPr/>
        </p:nvCxnSpPr>
        <p:spPr>
          <a:xfrm rot="10800000">
            <a:off x="4695450" y="3354570"/>
            <a:ext cx="1831500" cy="0"/>
          </a:xfrm>
          <a:prstGeom prst="straightConnector1">
            <a:avLst/>
          </a:prstGeom>
          <a:noFill/>
          <a:ln cap="flat" cmpd="sng" w="9525">
            <a:solidFill>
              <a:schemeClr val="dk1"/>
            </a:solidFill>
            <a:prstDash val="solid"/>
            <a:round/>
            <a:headEnd len="med" w="med" type="oval"/>
            <a:tailEnd len="med" w="med" type="none"/>
          </a:ln>
        </p:spPr>
      </p:cxnSp>
      <p:cxnSp>
        <p:nvCxnSpPr>
          <p:cNvPr id="1102" name="Google Shape;1102;p45"/>
          <p:cNvCxnSpPr>
            <a:stCxn id="1096" idx="2"/>
            <a:endCxn id="1095" idx="6"/>
          </p:cNvCxnSpPr>
          <p:nvPr/>
        </p:nvCxnSpPr>
        <p:spPr>
          <a:xfrm rot="10800000">
            <a:off x="2617050" y="3354570"/>
            <a:ext cx="1831500" cy="0"/>
          </a:xfrm>
          <a:prstGeom prst="straightConnector1">
            <a:avLst/>
          </a:prstGeom>
          <a:noFill/>
          <a:ln cap="flat" cmpd="sng" w="9525">
            <a:solidFill>
              <a:schemeClr val="dk1"/>
            </a:solidFill>
            <a:prstDash val="solid"/>
            <a:round/>
            <a:headEnd len="med" w="med" type="oval"/>
            <a:tailEnd len="med" w="med" type="none"/>
          </a:ln>
        </p:spPr>
      </p:cxnSp>
      <p:grpSp>
        <p:nvGrpSpPr>
          <p:cNvPr id="1103" name="Google Shape;1103;p45"/>
          <p:cNvGrpSpPr/>
          <p:nvPr/>
        </p:nvGrpSpPr>
        <p:grpSpPr>
          <a:xfrm>
            <a:off x="818325" y="1278400"/>
            <a:ext cx="530100" cy="530100"/>
            <a:chOff x="665925" y="1278400"/>
            <a:chExt cx="530100" cy="530100"/>
          </a:xfrm>
        </p:grpSpPr>
        <p:sp>
          <p:nvSpPr>
            <p:cNvPr id="1104" name="Google Shape;1104;p45"/>
            <p:cNvSpPr/>
            <p:nvPr/>
          </p:nvSpPr>
          <p:spPr>
            <a:xfrm>
              <a:off x="665925" y="1278400"/>
              <a:ext cx="530100" cy="530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720001" y="1332407"/>
              <a:ext cx="421914" cy="422095"/>
            </a:xfrm>
            <a:custGeom>
              <a:rect b="b" l="l" r="r" t="t"/>
              <a:pathLst>
                <a:path extrusionOk="0" h="11694" w="11689">
                  <a:moveTo>
                    <a:pt x="5829" y="2048"/>
                  </a:moveTo>
                  <a:cubicBezTo>
                    <a:pt x="6018" y="2048"/>
                    <a:pt x="6175" y="2206"/>
                    <a:pt x="6175" y="2395"/>
                  </a:cubicBezTo>
                  <a:cubicBezTo>
                    <a:pt x="6175" y="2615"/>
                    <a:pt x="6018" y="2804"/>
                    <a:pt x="5829" y="2804"/>
                  </a:cubicBezTo>
                  <a:cubicBezTo>
                    <a:pt x="5640" y="2804"/>
                    <a:pt x="5482" y="2615"/>
                    <a:pt x="5482" y="2395"/>
                  </a:cubicBezTo>
                  <a:cubicBezTo>
                    <a:pt x="5482" y="2206"/>
                    <a:pt x="5640" y="2048"/>
                    <a:pt x="5829" y="2048"/>
                  </a:cubicBezTo>
                  <a:close/>
                  <a:moveTo>
                    <a:pt x="5829" y="725"/>
                  </a:moveTo>
                  <a:cubicBezTo>
                    <a:pt x="6774" y="725"/>
                    <a:pt x="7530" y="1449"/>
                    <a:pt x="7530" y="2395"/>
                  </a:cubicBezTo>
                  <a:cubicBezTo>
                    <a:pt x="7530" y="2521"/>
                    <a:pt x="7530" y="2678"/>
                    <a:pt x="7467" y="2804"/>
                  </a:cubicBezTo>
                  <a:lnTo>
                    <a:pt x="6774" y="2804"/>
                  </a:lnTo>
                  <a:cubicBezTo>
                    <a:pt x="6806" y="2678"/>
                    <a:pt x="6837" y="2552"/>
                    <a:pt x="6837" y="2395"/>
                  </a:cubicBezTo>
                  <a:cubicBezTo>
                    <a:pt x="6837" y="1859"/>
                    <a:pt x="6364" y="1386"/>
                    <a:pt x="5829" y="1386"/>
                  </a:cubicBezTo>
                  <a:cubicBezTo>
                    <a:pt x="5262" y="1386"/>
                    <a:pt x="4789" y="1859"/>
                    <a:pt x="4789" y="2395"/>
                  </a:cubicBezTo>
                  <a:cubicBezTo>
                    <a:pt x="4789" y="2521"/>
                    <a:pt x="4852" y="2678"/>
                    <a:pt x="4884" y="2804"/>
                  </a:cubicBezTo>
                  <a:lnTo>
                    <a:pt x="4159" y="2804"/>
                  </a:lnTo>
                  <a:cubicBezTo>
                    <a:pt x="4128" y="2678"/>
                    <a:pt x="4128" y="2521"/>
                    <a:pt x="4128" y="2395"/>
                  </a:cubicBezTo>
                  <a:cubicBezTo>
                    <a:pt x="4128" y="1449"/>
                    <a:pt x="4884" y="725"/>
                    <a:pt x="5829" y="725"/>
                  </a:cubicBezTo>
                  <a:close/>
                  <a:moveTo>
                    <a:pt x="10681" y="3466"/>
                  </a:moveTo>
                  <a:cubicBezTo>
                    <a:pt x="10870" y="3466"/>
                    <a:pt x="11027" y="3623"/>
                    <a:pt x="11027" y="3812"/>
                  </a:cubicBezTo>
                  <a:cubicBezTo>
                    <a:pt x="11027" y="4033"/>
                    <a:pt x="10870" y="4190"/>
                    <a:pt x="10681" y="4190"/>
                  </a:cubicBezTo>
                  <a:lnTo>
                    <a:pt x="1009" y="4190"/>
                  </a:lnTo>
                  <a:cubicBezTo>
                    <a:pt x="820" y="4190"/>
                    <a:pt x="662" y="4033"/>
                    <a:pt x="662" y="3812"/>
                  </a:cubicBezTo>
                  <a:cubicBezTo>
                    <a:pt x="662" y="3623"/>
                    <a:pt x="851" y="3466"/>
                    <a:pt x="1009" y="3466"/>
                  </a:cubicBezTo>
                  <a:close/>
                  <a:moveTo>
                    <a:pt x="9799" y="4852"/>
                  </a:moveTo>
                  <a:lnTo>
                    <a:pt x="7058" y="7593"/>
                  </a:lnTo>
                  <a:lnTo>
                    <a:pt x="4600" y="7593"/>
                  </a:lnTo>
                  <a:lnTo>
                    <a:pt x="1859" y="4852"/>
                  </a:lnTo>
                  <a:close/>
                  <a:moveTo>
                    <a:pt x="6869" y="8255"/>
                  </a:moveTo>
                  <a:lnTo>
                    <a:pt x="6869" y="9767"/>
                  </a:lnTo>
                  <a:lnTo>
                    <a:pt x="4789" y="10775"/>
                  </a:lnTo>
                  <a:lnTo>
                    <a:pt x="4789" y="8255"/>
                  </a:lnTo>
                  <a:close/>
                  <a:moveTo>
                    <a:pt x="5829" y="0"/>
                  </a:moveTo>
                  <a:cubicBezTo>
                    <a:pt x="4474" y="0"/>
                    <a:pt x="3435" y="1071"/>
                    <a:pt x="3435" y="2395"/>
                  </a:cubicBezTo>
                  <a:cubicBezTo>
                    <a:pt x="3435" y="2521"/>
                    <a:pt x="3435" y="2678"/>
                    <a:pt x="3466" y="2804"/>
                  </a:cubicBezTo>
                  <a:lnTo>
                    <a:pt x="1009" y="2804"/>
                  </a:lnTo>
                  <a:cubicBezTo>
                    <a:pt x="473" y="2804"/>
                    <a:pt x="0" y="3277"/>
                    <a:pt x="0" y="3812"/>
                  </a:cubicBezTo>
                  <a:cubicBezTo>
                    <a:pt x="0" y="4348"/>
                    <a:pt x="379" y="4757"/>
                    <a:pt x="851" y="4852"/>
                  </a:cubicBezTo>
                  <a:lnTo>
                    <a:pt x="4096" y="8065"/>
                  </a:lnTo>
                  <a:lnTo>
                    <a:pt x="4096" y="11342"/>
                  </a:lnTo>
                  <a:cubicBezTo>
                    <a:pt x="4096" y="11518"/>
                    <a:pt x="4277" y="11694"/>
                    <a:pt x="4462" y="11694"/>
                  </a:cubicBezTo>
                  <a:cubicBezTo>
                    <a:pt x="4508" y="11694"/>
                    <a:pt x="4556" y="11683"/>
                    <a:pt x="4600" y="11657"/>
                  </a:cubicBezTo>
                  <a:lnTo>
                    <a:pt x="7373" y="10271"/>
                  </a:lnTo>
                  <a:cubicBezTo>
                    <a:pt x="7467" y="10239"/>
                    <a:pt x="7562" y="10113"/>
                    <a:pt x="7562" y="9956"/>
                  </a:cubicBezTo>
                  <a:lnTo>
                    <a:pt x="7562" y="8034"/>
                  </a:lnTo>
                  <a:lnTo>
                    <a:pt x="10838" y="4820"/>
                  </a:lnTo>
                  <a:cubicBezTo>
                    <a:pt x="11311" y="4757"/>
                    <a:pt x="11689" y="4348"/>
                    <a:pt x="11689" y="3812"/>
                  </a:cubicBezTo>
                  <a:cubicBezTo>
                    <a:pt x="11689" y="3277"/>
                    <a:pt x="11216" y="2804"/>
                    <a:pt x="10681" y="2804"/>
                  </a:cubicBezTo>
                  <a:lnTo>
                    <a:pt x="8192" y="2804"/>
                  </a:lnTo>
                  <a:cubicBezTo>
                    <a:pt x="8192" y="2678"/>
                    <a:pt x="8223" y="2521"/>
                    <a:pt x="8223" y="2395"/>
                  </a:cubicBezTo>
                  <a:cubicBezTo>
                    <a:pt x="8223" y="1071"/>
                    <a:pt x="7152" y="0"/>
                    <a:pt x="58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45"/>
          <p:cNvGrpSpPr/>
          <p:nvPr/>
        </p:nvGrpSpPr>
        <p:grpSpPr>
          <a:xfrm>
            <a:off x="7820600" y="3069300"/>
            <a:ext cx="530100" cy="530100"/>
            <a:chOff x="7973000" y="3069300"/>
            <a:chExt cx="530100" cy="530100"/>
          </a:xfrm>
        </p:grpSpPr>
        <p:sp>
          <p:nvSpPr>
            <p:cNvPr id="1107" name="Google Shape;1107;p45"/>
            <p:cNvSpPr/>
            <p:nvPr/>
          </p:nvSpPr>
          <p:spPr>
            <a:xfrm>
              <a:off x="7973000" y="3069300"/>
              <a:ext cx="530100" cy="530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5"/>
            <p:cNvGrpSpPr/>
            <p:nvPr/>
          </p:nvGrpSpPr>
          <p:grpSpPr>
            <a:xfrm>
              <a:off x="8052105" y="3143048"/>
              <a:ext cx="371887" cy="423069"/>
              <a:chOff x="-919700" y="2420750"/>
              <a:chExt cx="257575" cy="293025"/>
            </a:xfrm>
          </p:grpSpPr>
          <p:sp>
            <p:nvSpPr>
              <p:cNvPr id="1109" name="Google Shape;1109;p45"/>
              <p:cNvSpPr/>
              <p:nvPr/>
            </p:nvSpPr>
            <p:spPr>
              <a:xfrm>
                <a:off x="-884250" y="2490850"/>
                <a:ext cx="84300" cy="51225"/>
              </a:xfrm>
              <a:custGeom>
                <a:rect b="b" l="l" r="r" t="t"/>
                <a:pathLst>
                  <a:path extrusionOk="0" h="2049" w="3372">
                    <a:moveTo>
                      <a:pt x="977" y="631"/>
                    </a:moveTo>
                    <a:cubicBezTo>
                      <a:pt x="1166" y="631"/>
                      <a:pt x="1324" y="788"/>
                      <a:pt x="1324" y="977"/>
                    </a:cubicBezTo>
                    <a:cubicBezTo>
                      <a:pt x="1324" y="1198"/>
                      <a:pt x="1166" y="1355"/>
                      <a:pt x="977" y="1355"/>
                    </a:cubicBezTo>
                    <a:cubicBezTo>
                      <a:pt x="788" y="1355"/>
                      <a:pt x="631" y="1198"/>
                      <a:pt x="631" y="977"/>
                    </a:cubicBezTo>
                    <a:cubicBezTo>
                      <a:pt x="631" y="788"/>
                      <a:pt x="788" y="631"/>
                      <a:pt x="977" y="631"/>
                    </a:cubicBezTo>
                    <a:close/>
                    <a:moveTo>
                      <a:pt x="2363" y="631"/>
                    </a:moveTo>
                    <a:cubicBezTo>
                      <a:pt x="2552" y="631"/>
                      <a:pt x="2710" y="788"/>
                      <a:pt x="2710" y="977"/>
                    </a:cubicBezTo>
                    <a:cubicBezTo>
                      <a:pt x="2710" y="1198"/>
                      <a:pt x="2552" y="1355"/>
                      <a:pt x="2363" y="1355"/>
                    </a:cubicBezTo>
                    <a:cubicBezTo>
                      <a:pt x="2174" y="1355"/>
                      <a:pt x="2017" y="1198"/>
                      <a:pt x="2017" y="977"/>
                    </a:cubicBezTo>
                    <a:cubicBezTo>
                      <a:pt x="2017" y="788"/>
                      <a:pt x="2174" y="631"/>
                      <a:pt x="2363" y="631"/>
                    </a:cubicBezTo>
                    <a:close/>
                    <a:moveTo>
                      <a:pt x="1009" y="1"/>
                    </a:moveTo>
                    <a:cubicBezTo>
                      <a:pt x="473" y="1"/>
                      <a:pt x="0" y="473"/>
                      <a:pt x="0" y="1040"/>
                    </a:cubicBezTo>
                    <a:cubicBezTo>
                      <a:pt x="0" y="1576"/>
                      <a:pt x="473" y="2048"/>
                      <a:pt x="1009" y="2048"/>
                    </a:cubicBezTo>
                    <a:cubicBezTo>
                      <a:pt x="1292" y="2048"/>
                      <a:pt x="1544" y="1922"/>
                      <a:pt x="1702" y="1765"/>
                    </a:cubicBezTo>
                    <a:cubicBezTo>
                      <a:pt x="1891" y="1922"/>
                      <a:pt x="2111" y="2048"/>
                      <a:pt x="2363" y="2048"/>
                    </a:cubicBezTo>
                    <a:cubicBezTo>
                      <a:pt x="2899" y="2048"/>
                      <a:pt x="3371" y="1576"/>
                      <a:pt x="3371" y="1040"/>
                    </a:cubicBezTo>
                    <a:cubicBezTo>
                      <a:pt x="3371" y="442"/>
                      <a:pt x="2899" y="1"/>
                      <a:pt x="2363" y="1"/>
                    </a:cubicBezTo>
                    <a:cubicBezTo>
                      <a:pt x="2080" y="1"/>
                      <a:pt x="1859" y="127"/>
                      <a:pt x="1702" y="284"/>
                    </a:cubicBezTo>
                    <a:cubicBezTo>
                      <a:pt x="1481" y="127"/>
                      <a:pt x="1261" y="1"/>
                      <a:pt x="10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p:nvPr/>
            </p:nvSpPr>
            <p:spPr>
              <a:xfrm>
                <a:off x="-919700" y="2420750"/>
                <a:ext cx="257575" cy="293025"/>
              </a:xfrm>
              <a:custGeom>
                <a:rect b="b" l="l" r="r" t="t"/>
                <a:pathLst>
                  <a:path extrusionOk="0" h="11721" w="10303">
                    <a:moveTo>
                      <a:pt x="7152" y="694"/>
                    </a:moveTo>
                    <a:cubicBezTo>
                      <a:pt x="7373" y="694"/>
                      <a:pt x="7530" y="851"/>
                      <a:pt x="7530" y="1040"/>
                    </a:cubicBezTo>
                    <a:lnTo>
                      <a:pt x="7530" y="1418"/>
                    </a:lnTo>
                    <a:lnTo>
                      <a:pt x="662" y="1418"/>
                    </a:lnTo>
                    <a:lnTo>
                      <a:pt x="662" y="1040"/>
                    </a:lnTo>
                    <a:cubicBezTo>
                      <a:pt x="694" y="851"/>
                      <a:pt x="851" y="694"/>
                      <a:pt x="1009" y="694"/>
                    </a:cubicBezTo>
                    <a:close/>
                    <a:moveTo>
                      <a:pt x="7562" y="2111"/>
                    </a:moveTo>
                    <a:lnTo>
                      <a:pt x="7562" y="3403"/>
                    </a:lnTo>
                    <a:lnTo>
                      <a:pt x="7247" y="3088"/>
                    </a:lnTo>
                    <a:cubicBezTo>
                      <a:pt x="7042" y="2883"/>
                      <a:pt x="6784" y="2792"/>
                      <a:pt x="6528" y="2792"/>
                    </a:cubicBezTo>
                    <a:cubicBezTo>
                      <a:pt x="5999" y="2792"/>
                      <a:pt x="5483" y="3186"/>
                      <a:pt x="5483" y="3781"/>
                    </a:cubicBezTo>
                    <a:cubicBezTo>
                      <a:pt x="5483" y="4065"/>
                      <a:pt x="5577" y="4348"/>
                      <a:pt x="5798" y="4506"/>
                    </a:cubicBezTo>
                    <a:lnTo>
                      <a:pt x="6774" y="5482"/>
                    </a:lnTo>
                    <a:lnTo>
                      <a:pt x="1009" y="5482"/>
                    </a:lnTo>
                    <a:cubicBezTo>
                      <a:pt x="995" y="5485"/>
                      <a:pt x="982" y="5486"/>
                      <a:pt x="968" y="5486"/>
                    </a:cubicBezTo>
                    <a:cubicBezTo>
                      <a:pt x="825" y="5486"/>
                      <a:pt x="694" y="5340"/>
                      <a:pt x="694" y="5167"/>
                    </a:cubicBezTo>
                    <a:lnTo>
                      <a:pt x="694" y="2111"/>
                    </a:lnTo>
                    <a:close/>
                    <a:moveTo>
                      <a:pt x="8160" y="2584"/>
                    </a:moveTo>
                    <a:lnTo>
                      <a:pt x="9200" y="3624"/>
                    </a:lnTo>
                    <a:cubicBezTo>
                      <a:pt x="9421" y="3844"/>
                      <a:pt x="9515" y="4065"/>
                      <a:pt x="9515" y="4348"/>
                    </a:cubicBezTo>
                    <a:lnTo>
                      <a:pt x="9515" y="6900"/>
                    </a:lnTo>
                    <a:cubicBezTo>
                      <a:pt x="9515" y="7373"/>
                      <a:pt x="9358" y="7845"/>
                      <a:pt x="9043" y="8192"/>
                    </a:cubicBezTo>
                    <a:lnTo>
                      <a:pt x="5955" y="8192"/>
                    </a:lnTo>
                    <a:cubicBezTo>
                      <a:pt x="5640" y="7845"/>
                      <a:pt x="5483" y="7373"/>
                      <a:pt x="5483" y="6900"/>
                    </a:cubicBezTo>
                    <a:lnTo>
                      <a:pt x="5483" y="6144"/>
                    </a:lnTo>
                    <a:lnTo>
                      <a:pt x="6837" y="6144"/>
                    </a:lnTo>
                    <a:lnTo>
                      <a:pt x="6837" y="6207"/>
                    </a:lnTo>
                    <a:cubicBezTo>
                      <a:pt x="6837" y="6585"/>
                      <a:pt x="6900" y="6932"/>
                      <a:pt x="7089" y="7373"/>
                    </a:cubicBezTo>
                    <a:cubicBezTo>
                      <a:pt x="7135" y="7487"/>
                      <a:pt x="7263" y="7568"/>
                      <a:pt x="7403" y="7568"/>
                    </a:cubicBezTo>
                    <a:cubicBezTo>
                      <a:pt x="7455" y="7568"/>
                      <a:pt x="7510" y="7556"/>
                      <a:pt x="7562" y="7530"/>
                    </a:cubicBezTo>
                    <a:cubicBezTo>
                      <a:pt x="7719" y="7467"/>
                      <a:pt x="7782" y="7247"/>
                      <a:pt x="7719" y="7058"/>
                    </a:cubicBezTo>
                    <a:cubicBezTo>
                      <a:pt x="7593" y="6774"/>
                      <a:pt x="7530" y="6522"/>
                      <a:pt x="7530" y="6239"/>
                    </a:cubicBezTo>
                    <a:lnTo>
                      <a:pt x="7530" y="5451"/>
                    </a:lnTo>
                    <a:cubicBezTo>
                      <a:pt x="7530" y="5356"/>
                      <a:pt x="7467" y="5262"/>
                      <a:pt x="7404" y="5199"/>
                    </a:cubicBezTo>
                    <a:lnTo>
                      <a:pt x="6207" y="4033"/>
                    </a:lnTo>
                    <a:cubicBezTo>
                      <a:pt x="6018" y="3844"/>
                      <a:pt x="6144" y="3435"/>
                      <a:pt x="6459" y="3435"/>
                    </a:cubicBezTo>
                    <a:cubicBezTo>
                      <a:pt x="6522" y="3435"/>
                      <a:pt x="6648" y="3466"/>
                      <a:pt x="6680" y="3561"/>
                    </a:cubicBezTo>
                    <a:lnTo>
                      <a:pt x="8255" y="5136"/>
                    </a:lnTo>
                    <a:cubicBezTo>
                      <a:pt x="8318" y="5199"/>
                      <a:pt x="8413" y="5230"/>
                      <a:pt x="8503" y="5230"/>
                    </a:cubicBezTo>
                    <a:cubicBezTo>
                      <a:pt x="8594" y="5230"/>
                      <a:pt x="8680" y="5199"/>
                      <a:pt x="8728" y="5136"/>
                    </a:cubicBezTo>
                    <a:cubicBezTo>
                      <a:pt x="8854" y="5010"/>
                      <a:pt x="8854" y="4789"/>
                      <a:pt x="8728" y="4663"/>
                    </a:cubicBezTo>
                    <a:lnTo>
                      <a:pt x="8160" y="4065"/>
                    </a:lnTo>
                    <a:lnTo>
                      <a:pt x="8160" y="2584"/>
                    </a:lnTo>
                    <a:close/>
                    <a:moveTo>
                      <a:pt x="9295" y="8948"/>
                    </a:moveTo>
                    <a:cubicBezTo>
                      <a:pt x="9484" y="8948"/>
                      <a:pt x="9641" y="9105"/>
                      <a:pt x="9641" y="9295"/>
                    </a:cubicBezTo>
                    <a:lnTo>
                      <a:pt x="9641" y="10996"/>
                    </a:lnTo>
                    <a:lnTo>
                      <a:pt x="5514" y="10996"/>
                    </a:lnTo>
                    <a:lnTo>
                      <a:pt x="5514" y="9295"/>
                    </a:lnTo>
                    <a:cubicBezTo>
                      <a:pt x="5514" y="9105"/>
                      <a:pt x="5672" y="8948"/>
                      <a:pt x="5861" y="8948"/>
                    </a:cubicBezTo>
                    <a:close/>
                    <a:moveTo>
                      <a:pt x="1009" y="1"/>
                    </a:moveTo>
                    <a:cubicBezTo>
                      <a:pt x="473" y="1"/>
                      <a:pt x="1" y="473"/>
                      <a:pt x="1" y="1040"/>
                    </a:cubicBezTo>
                    <a:lnTo>
                      <a:pt x="1" y="5167"/>
                    </a:lnTo>
                    <a:cubicBezTo>
                      <a:pt x="1" y="5734"/>
                      <a:pt x="473" y="6207"/>
                      <a:pt x="1009" y="6207"/>
                    </a:cubicBezTo>
                    <a:lnTo>
                      <a:pt x="4789" y="6207"/>
                    </a:lnTo>
                    <a:lnTo>
                      <a:pt x="4789" y="6932"/>
                    </a:lnTo>
                    <a:cubicBezTo>
                      <a:pt x="4789" y="7499"/>
                      <a:pt x="4947" y="8003"/>
                      <a:pt x="5231" y="8444"/>
                    </a:cubicBezTo>
                    <a:cubicBezTo>
                      <a:pt x="4947" y="8633"/>
                      <a:pt x="4789" y="8948"/>
                      <a:pt x="4789" y="9295"/>
                    </a:cubicBezTo>
                    <a:lnTo>
                      <a:pt x="4789" y="11342"/>
                    </a:lnTo>
                    <a:cubicBezTo>
                      <a:pt x="4789" y="11563"/>
                      <a:pt x="4947" y="11720"/>
                      <a:pt x="5168" y="11720"/>
                    </a:cubicBezTo>
                    <a:lnTo>
                      <a:pt x="9956" y="11720"/>
                    </a:lnTo>
                    <a:cubicBezTo>
                      <a:pt x="10145" y="11720"/>
                      <a:pt x="10303" y="11563"/>
                      <a:pt x="10303" y="11342"/>
                    </a:cubicBezTo>
                    <a:lnTo>
                      <a:pt x="10303" y="9295"/>
                    </a:lnTo>
                    <a:cubicBezTo>
                      <a:pt x="10303" y="8948"/>
                      <a:pt x="10114" y="8633"/>
                      <a:pt x="9893" y="8444"/>
                    </a:cubicBezTo>
                    <a:cubicBezTo>
                      <a:pt x="10177" y="8003"/>
                      <a:pt x="10303" y="7499"/>
                      <a:pt x="10303" y="6932"/>
                    </a:cubicBezTo>
                    <a:lnTo>
                      <a:pt x="10303" y="4380"/>
                    </a:lnTo>
                    <a:lnTo>
                      <a:pt x="10271" y="4380"/>
                    </a:lnTo>
                    <a:cubicBezTo>
                      <a:pt x="10271" y="3907"/>
                      <a:pt x="10082" y="3466"/>
                      <a:pt x="9767" y="3151"/>
                    </a:cubicBezTo>
                    <a:lnTo>
                      <a:pt x="8224" y="1639"/>
                    </a:lnTo>
                    <a:lnTo>
                      <a:pt x="8224" y="1040"/>
                    </a:lnTo>
                    <a:cubicBezTo>
                      <a:pt x="8224" y="473"/>
                      <a:pt x="7751" y="1"/>
                      <a:pt x="7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766100" y="2660975"/>
                <a:ext cx="18125" cy="18150"/>
              </a:xfrm>
              <a:custGeom>
                <a:rect b="b" l="l" r="r" t="t"/>
                <a:pathLst>
                  <a:path extrusionOk="0" h="726" w="725">
                    <a:moveTo>
                      <a:pt x="347" y="1"/>
                    </a:moveTo>
                    <a:cubicBezTo>
                      <a:pt x="158" y="1"/>
                      <a:pt x="0" y="158"/>
                      <a:pt x="0" y="379"/>
                    </a:cubicBezTo>
                    <a:cubicBezTo>
                      <a:pt x="0" y="568"/>
                      <a:pt x="158" y="725"/>
                      <a:pt x="347" y="725"/>
                    </a:cubicBezTo>
                    <a:cubicBezTo>
                      <a:pt x="536" y="725"/>
                      <a:pt x="725" y="568"/>
                      <a:pt x="725" y="379"/>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112" name="Google Shape;1112;p45"/>
          <p:cNvCxnSpPr>
            <a:stCxn id="1104" idx="6"/>
            <a:endCxn id="1092" idx="2"/>
          </p:cNvCxnSpPr>
          <p:nvPr/>
        </p:nvCxnSpPr>
        <p:spPr>
          <a:xfrm>
            <a:off x="1348425" y="1543450"/>
            <a:ext cx="1021800" cy="0"/>
          </a:xfrm>
          <a:prstGeom prst="straightConnector1">
            <a:avLst/>
          </a:prstGeom>
          <a:noFill/>
          <a:ln cap="flat" cmpd="sng" w="9525">
            <a:solidFill>
              <a:schemeClr val="dk1"/>
            </a:solidFill>
            <a:prstDash val="solid"/>
            <a:round/>
            <a:headEnd len="med" w="med" type="none"/>
            <a:tailEnd len="med" w="med" type="oval"/>
          </a:ln>
        </p:spPr>
      </p:cxnSp>
      <p:cxnSp>
        <p:nvCxnSpPr>
          <p:cNvPr id="1113" name="Google Shape;1113;p45"/>
          <p:cNvCxnSpPr>
            <a:stCxn id="1097" idx="6"/>
            <a:endCxn id="1107" idx="2"/>
          </p:cNvCxnSpPr>
          <p:nvPr/>
        </p:nvCxnSpPr>
        <p:spPr>
          <a:xfrm flipH="1" rot="10800000">
            <a:off x="6773850" y="3334470"/>
            <a:ext cx="1046700" cy="2010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4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1119" name="Google Shape;1119;p46"/>
          <p:cNvGraphicFramePr/>
          <p:nvPr/>
        </p:nvGraphicFramePr>
        <p:xfrm>
          <a:off x="719963" y="1357700"/>
          <a:ext cx="3000000" cy="3000000"/>
        </p:xfrm>
        <a:graphic>
          <a:graphicData uri="http://schemas.openxmlformats.org/drawingml/2006/table">
            <a:tbl>
              <a:tblPr>
                <a:noFill/>
                <a:tableStyleId>{02B56F52-83F4-439C-80DC-5B19E620E8B2}</a:tableStyleId>
              </a:tblPr>
              <a:tblGrid>
                <a:gridCol w="2568000"/>
                <a:gridCol w="2568000"/>
                <a:gridCol w="2568000"/>
              </a:tblGrid>
              <a:tr h="327550">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TO DO</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DOING</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Oswald"/>
                          <a:ea typeface="Oswald"/>
                          <a:cs typeface="Oswald"/>
                          <a:sym typeface="Oswald"/>
                        </a:rPr>
                        <a:t>DONE</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89625">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Mercury is very small</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Mars is very cold</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Saturn was named after a Roman god</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589625">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Venus is the second planet from the Sun</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Jupiter doesn’t have a solid surface</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1000"/>
                        </a:spcAft>
                        <a:buNone/>
                      </a:pPr>
                      <a:r>
                        <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89625">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Earth is the planet on which we all live</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1000"/>
                        </a:spcAft>
                        <a:buNone/>
                      </a:pPr>
                      <a:r>
                        <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ctr">
                        <a:spcBef>
                          <a:spcPts val="0"/>
                        </a:spcBef>
                        <a:spcAft>
                          <a:spcPts val="1000"/>
                        </a:spcAft>
                        <a:buNone/>
                      </a:pPr>
                      <a:r>
                        <a:rPr lang="en">
                          <a:solidFill>
                            <a:schemeClr val="dk2"/>
                          </a:solidFill>
                          <a:latin typeface="Roboto"/>
                          <a:ea typeface="Roboto"/>
                          <a:cs typeface="Roboto"/>
                          <a:sym typeface="Roboto"/>
                        </a:rPr>
                        <a:t>Neptune is the fourth-largest planet in the Solar System</a:t>
                      </a:r>
                      <a:endParaRPr>
                        <a:solidFill>
                          <a:schemeClr val="dk2"/>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bl>
          </a:graphicData>
        </a:graphic>
      </p:graphicFrame>
      <p:sp>
        <p:nvSpPr>
          <p:cNvPr id="1120" name="Google Shape;1120;p46"/>
          <p:cNvSpPr txBox="1"/>
          <p:nvPr/>
        </p:nvSpPr>
        <p:spPr>
          <a:xfrm>
            <a:off x="1016425" y="3888275"/>
            <a:ext cx="1975200" cy="355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rgbClr val="CEF3F5"/>
                </a:solidFill>
                <a:latin typeface="Roboto"/>
                <a:ea typeface="Roboto"/>
                <a:cs typeface="Roboto"/>
                <a:sym typeface="Roboto"/>
              </a:rPr>
              <a:t>Research</a:t>
            </a:r>
            <a:endParaRPr>
              <a:solidFill>
                <a:srgbClr val="CEF3F5"/>
              </a:solidFill>
              <a:latin typeface="Roboto"/>
              <a:ea typeface="Roboto"/>
              <a:cs typeface="Roboto"/>
              <a:sym typeface="Roboto"/>
            </a:endParaRPr>
          </a:p>
        </p:txBody>
      </p:sp>
      <p:sp>
        <p:nvSpPr>
          <p:cNvPr id="1121" name="Google Shape;1121;p46"/>
          <p:cNvSpPr txBox="1"/>
          <p:nvPr/>
        </p:nvSpPr>
        <p:spPr>
          <a:xfrm>
            <a:off x="3584337" y="3888275"/>
            <a:ext cx="1975200" cy="355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rgbClr val="CEF3F5"/>
                </a:solidFill>
                <a:latin typeface="Roboto"/>
                <a:ea typeface="Roboto"/>
                <a:cs typeface="Roboto"/>
                <a:sym typeface="Roboto"/>
              </a:rPr>
              <a:t>Design</a:t>
            </a:r>
            <a:endParaRPr>
              <a:solidFill>
                <a:srgbClr val="CEF3F5"/>
              </a:solidFill>
              <a:latin typeface="Roboto"/>
              <a:ea typeface="Roboto"/>
              <a:cs typeface="Roboto"/>
              <a:sym typeface="Roboto"/>
            </a:endParaRPr>
          </a:p>
        </p:txBody>
      </p:sp>
      <p:sp>
        <p:nvSpPr>
          <p:cNvPr id="1122" name="Google Shape;1122;p46"/>
          <p:cNvSpPr txBox="1"/>
          <p:nvPr/>
        </p:nvSpPr>
        <p:spPr>
          <a:xfrm>
            <a:off x="6152219" y="3888275"/>
            <a:ext cx="1975200" cy="355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rgbClr val="CEF3F5"/>
                </a:solidFill>
                <a:latin typeface="Roboto"/>
                <a:ea typeface="Roboto"/>
                <a:cs typeface="Roboto"/>
                <a:sym typeface="Roboto"/>
              </a:rPr>
              <a:t>Development</a:t>
            </a:r>
            <a:endParaRPr>
              <a:solidFill>
                <a:srgbClr val="CEF3F5"/>
              </a:solidFill>
              <a:latin typeface="Roboto"/>
              <a:ea typeface="Roboto"/>
              <a:cs typeface="Roboto"/>
              <a:sym typeface="Roboto"/>
            </a:endParaRPr>
          </a:p>
        </p:txBody>
      </p:sp>
      <p:sp>
        <p:nvSpPr>
          <p:cNvPr id="1123" name="Google Shape;1123;p46"/>
          <p:cNvSpPr/>
          <p:nvPr/>
        </p:nvSpPr>
        <p:spPr>
          <a:xfrm rot="-5400000">
            <a:off x="1922575" y="3954325"/>
            <a:ext cx="162900" cy="789900"/>
          </a:xfrm>
          <a:prstGeom prst="roundRect">
            <a:avLst>
              <a:gd fmla="val 500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rot="-5400000">
            <a:off x="4490538" y="3954325"/>
            <a:ext cx="162900" cy="789900"/>
          </a:xfrm>
          <a:prstGeom prst="roundRect">
            <a:avLst>
              <a:gd fmla="val 50000" name="adj"/>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rot="-5400000">
            <a:off x="7058463" y="3954325"/>
            <a:ext cx="162900" cy="789900"/>
          </a:xfrm>
          <a:prstGeom prst="roundRect">
            <a:avLst>
              <a:gd fmla="val 50000" name="adj"/>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47"/>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131" name="Google Shape;1131;p47"/>
          <p:cNvGrpSpPr/>
          <p:nvPr/>
        </p:nvGrpSpPr>
        <p:grpSpPr>
          <a:xfrm>
            <a:off x="2146530" y="1751775"/>
            <a:ext cx="3025865" cy="207300"/>
            <a:chOff x="3145550" y="1473388"/>
            <a:chExt cx="4403820" cy="207300"/>
          </a:xfrm>
        </p:grpSpPr>
        <p:sp>
          <p:nvSpPr>
            <p:cNvPr id="1132" name="Google Shape;1132;p47"/>
            <p:cNvSpPr/>
            <p:nvPr/>
          </p:nvSpPr>
          <p:spPr>
            <a:xfrm>
              <a:off x="3145550" y="1473388"/>
              <a:ext cx="880800" cy="2073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4026305" y="1473388"/>
              <a:ext cx="880800" cy="2073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a:off x="4907060" y="1473388"/>
              <a:ext cx="880800" cy="2073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a:off x="5787815" y="1473388"/>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6668570" y="1473388"/>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47"/>
          <p:cNvGrpSpPr/>
          <p:nvPr/>
        </p:nvGrpSpPr>
        <p:grpSpPr>
          <a:xfrm>
            <a:off x="2146197" y="1277361"/>
            <a:ext cx="340186" cy="340168"/>
            <a:chOff x="5053900" y="3804850"/>
            <a:chExt cx="483150" cy="483125"/>
          </a:xfrm>
        </p:grpSpPr>
        <p:sp>
          <p:nvSpPr>
            <p:cNvPr id="1138" name="Google Shape;1138;p47"/>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9" name="Google Shape;1139;p47"/>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0" name="Google Shape;1140;p47"/>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1" name="Google Shape;1141;p47"/>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42" name="Google Shape;1142;p47"/>
          <p:cNvGrpSpPr/>
          <p:nvPr/>
        </p:nvGrpSpPr>
        <p:grpSpPr>
          <a:xfrm>
            <a:off x="4831868" y="1277361"/>
            <a:ext cx="340168" cy="340168"/>
            <a:chOff x="5648375" y="3804850"/>
            <a:chExt cx="483125" cy="483125"/>
          </a:xfrm>
        </p:grpSpPr>
        <p:sp>
          <p:nvSpPr>
            <p:cNvPr id="1143" name="Google Shape;1143;p47"/>
            <p:cNvSpPr/>
            <p:nvPr/>
          </p:nvSpPr>
          <p:spPr>
            <a:xfrm>
              <a:off x="5648375" y="3804850"/>
              <a:ext cx="483125" cy="483125"/>
            </a:xfrm>
            <a:custGeom>
              <a:rect b="b" l="l" r="r" t="t"/>
              <a:pathLst>
                <a:path extrusionOk="0" h="19325" w="19325">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4" name="Google Shape;1144;p47"/>
            <p:cNvSpPr/>
            <p:nvPr/>
          </p:nvSpPr>
          <p:spPr>
            <a:xfrm>
              <a:off x="576257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5" name="Google Shape;1145;p47"/>
            <p:cNvSpPr/>
            <p:nvPr/>
          </p:nvSpPr>
          <p:spPr>
            <a:xfrm>
              <a:off x="5932425" y="3947300"/>
              <a:ext cx="88250" cy="85000"/>
            </a:xfrm>
            <a:custGeom>
              <a:rect b="b" l="l" r="r" t="t"/>
              <a:pathLst>
                <a:path extrusionOk="0" h="3400" w="353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6" name="Google Shape;1146;p47"/>
            <p:cNvSpPr/>
            <p:nvPr/>
          </p:nvSpPr>
          <p:spPr>
            <a:xfrm>
              <a:off x="5762575" y="4060600"/>
              <a:ext cx="254800" cy="141550"/>
            </a:xfrm>
            <a:custGeom>
              <a:rect b="b" l="l" r="r" t="t"/>
              <a:pathLst>
                <a:path extrusionOk="0" h="5662" w="10192">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47" name="Google Shape;1147;p47"/>
          <p:cNvGrpSpPr/>
          <p:nvPr/>
        </p:nvGrpSpPr>
        <p:grpSpPr>
          <a:xfrm>
            <a:off x="2146530" y="2364950"/>
            <a:ext cx="3025865" cy="207300"/>
            <a:chOff x="3145550" y="2054753"/>
            <a:chExt cx="4403820" cy="207300"/>
          </a:xfrm>
        </p:grpSpPr>
        <p:sp>
          <p:nvSpPr>
            <p:cNvPr id="1148" name="Google Shape;1148;p47"/>
            <p:cNvSpPr/>
            <p:nvPr/>
          </p:nvSpPr>
          <p:spPr>
            <a:xfrm>
              <a:off x="3145550" y="2054753"/>
              <a:ext cx="880800" cy="2073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7"/>
            <p:cNvSpPr/>
            <p:nvPr/>
          </p:nvSpPr>
          <p:spPr>
            <a:xfrm>
              <a:off x="4026305" y="20547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7"/>
            <p:cNvSpPr/>
            <p:nvPr/>
          </p:nvSpPr>
          <p:spPr>
            <a:xfrm>
              <a:off x="4907060" y="20547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5787815" y="20547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6668570" y="20547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47"/>
          <p:cNvGrpSpPr/>
          <p:nvPr/>
        </p:nvGrpSpPr>
        <p:grpSpPr>
          <a:xfrm>
            <a:off x="2146530" y="2978125"/>
            <a:ext cx="3025865" cy="207300"/>
            <a:chOff x="3145550" y="2709988"/>
            <a:chExt cx="4403820" cy="207300"/>
          </a:xfrm>
        </p:grpSpPr>
        <p:sp>
          <p:nvSpPr>
            <p:cNvPr id="1154" name="Google Shape;1154;p47"/>
            <p:cNvSpPr/>
            <p:nvPr/>
          </p:nvSpPr>
          <p:spPr>
            <a:xfrm>
              <a:off x="3145550" y="2709988"/>
              <a:ext cx="880800" cy="2073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4026305" y="2709988"/>
              <a:ext cx="880800" cy="2073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4907060" y="2709988"/>
              <a:ext cx="880800" cy="2073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5787815" y="2709988"/>
              <a:ext cx="880800" cy="2073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6668570" y="2709988"/>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47"/>
          <p:cNvGrpSpPr/>
          <p:nvPr/>
        </p:nvGrpSpPr>
        <p:grpSpPr>
          <a:xfrm>
            <a:off x="2146530" y="3591300"/>
            <a:ext cx="3025865" cy="207300"/>
            <a:chOff x="3145550" y="3291353"/>
            <a:chExt cx="4403820" cy="207300"/>
          </a:xfrm>
        </p:grpSpPr>
        <p:sp>
          <p:nvSpPr>
            <p:cNvPr id="1160" name="Google Shape;1160;p47"/>
            <p:cNvSpPr/>
            <p:nvPr/>
          </p:nvSpPr>
          <p:spPr>
            <a:xfrm>
              <a:off x="3145550"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4026305"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4907060"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5787815"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6668570" y="3291353"/>
              <a:ext cx="880800" cy="2073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47"/>
          <p:cNvGrpSpPr/>
          <p:nvPr/>
        </p:nvGrpSpPr>
        <p:grpSpPr>
          <a:xfrm>
            <a:off x="2146530" y="4204475"/>
            <a:ext cx="3025865" cy="207300"/>
            <a:chOff x="3145550" y="3291353"/>
            <a:chExt cx="4403820" cy="207300"/>
          </a:xfrm>
        </p:grpSpPr>
        <p:sp>
          <p:nvSpPr>
            <p:cNvPr id="1166" name="Google Shape;1166;p47"/>
            <p:cNvSpPr/>
            <p:nvPr/>
          </p:nvSpPr>
          <p:spPr>
            <a:xfrm>
              <a:off x="3145550" y="3291353"/>
              <a:ext cx="880800" cy="2073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4026305" y="3291353"/>
              <a:ext cx="880800" cy="2073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907060" y="32913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5787815" y="32913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6668570" y="3291353"/>
              <a:ext cx="880800" cy="207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1" name="Google Shape;1171;p47"/>
          <p:cNvSpPr txBox="1"/>
          <p:nvPr/>
        </p:nvSpPr>
        <p:spPr>
          <a:xfrm>
            <a:off x="6284200" y="2150712"/>
            <a:ext cx="2139900" cy="820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has a beautiful name and is the second planet from the Sun</a:t>
            </a:r>
            <a:endParaRPr>
              <a:solidFill>
                <a:schemeClr val="dk1"/>
              </a:solidFill>
              <a:latin typeface="Roboto"/>
              <a:ea typeface="Roboto"/>
              <a:cs typeface="Roboto"/>
              <a:sym typeface="Roboto"/>
            </a:endParaRPr>
          </a:p>
        </p:txBody>
      </p:sp>
      <p:grpSp>
        <p:nvGrpSpPr>
          <p:cNvPr id="1172" name="Google Shape;1172;p47"/>
          <p:cNvGrpSpPr/>
          <p:nvPr/>
        </p:nvGrpSpPr>
        <p:grpSpPr>
          <a:xfrm>
            <a:off x="6377147" y="1731609"/>
            <a:ext cx="340186" cy="340168"/>
            <a:chOff x="5053900" y="3804850"/>
            <a:chExt cx="483150" cy="483125"/>
          </a:xfrm>
        </p:grpSpPr>
        <p:sp>
          <p:nvSpPr>
            <p:cNvPr id="1173" name="Google Shape;1173;p47"/>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4" name="Google Shape;1174;p47"/>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5" name="Google Shape;1175;p47"/>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6" name="Google Shape;1176;p47"/>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77" name="Google Shape;1177;p47"/>
          <p:cNvGrpSpPr/>
          <p:nvPr/>
        </p:nvGrpSpPr>
        <p:grpSpPr>
          <a:xfrm>
            <a:off x="6377156" y="3314444"/>
            <a:ext cx="340168" cy="340168"/>
            <a:chOff x="5648375" y="3804850"/>
            <a:chExt cx="483125" cy="483125"/>
          </a:xfrm>
        </p:grpSpPr>
        <p:sp>
          <p:nvSpPr>
            <p:cNvPr id="1178" name="Google Shape;1178;p47"/>
            <p:cNvSpPr/>
            <p:nvPr/>
          </p:nvSpPr>
          <p:spPr>
            <a:xfrm>
              <a:off x="5648375" y="3804850"/>
              <a:ext cx="483125" cy="483125"/>
            </a:xfrm>
            <a:custGeom>
              <a:rect b="b" l="l" r="r" t="t"/>
              <a:pathLst>
                <a:path extrusionOk="0" h="19325" w="19325">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79" name="Google Shape;1179;p47"/>
            <p:cNvSpPr/>
            <p:nvPr/>
          </p:nvSpPr>
          <p:spPr>
            <a:xfrm>
              <a:off x="576257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0" name="Google Shape;1180;p47"/>
            <p:cNvSpPr/>
            <p:nvPr/>
          </p:nvSpPr>
          <p:spPr>
            <a:xfrm>
              <a:off x="5932425" y="3947300"/>
              <a:ext cx="88250" cy="85000"/>
            </a:xfrm>
            <a:custGeom>
              <a:rect b="b" l="l" r="r" t="t"/>
              <a:pathLst>
                <a:path extrusionOk="0" h="3400" w="353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81" name="Google Shape;1181;p47"/>
            <p:cNvSpPr/>
            <p:nvPr/>
          </p:nvSpPr>
          <p:spPr>
            <a:xfrm>
              <a:off x="5762575" y="4060600"/>
              <a:ext cx="254800" cy="141550"/>
            </a:xfrm>
            <a:custGeom>
              <a:rect b="b" l="l" r="r" t="t"/>
              <a:pathLst>
                <a:path extrusionOk="0" h="5662" w="10192">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82" name="Google Shape;1182;p47"/>
          <p:cNvSpPr txBox="1"/>
          <p:nvPr/>
        </p:nvSpPr>
        <p:spPr>
          <a:xfrm>
            <a:off x="6284200" y="3741462"/>
            <a:ext cx="2139900" cy="820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 and the only one that harbors life</a:t>
            </a:r>
            <a:endParaRPr>
              <a:solidFill>
                <a:schemeClr val="dk1"/>
              </a:solidFill>
              <a:latin typeface="Roboto"/>
              <a:ea typeface="Roboto"/>
              <a:cs typeface="Roboto"/>
              <a:sym typeface="Roboto"/>
            </a:endParaRPr>
          </a:p>
        </p:txBody>
      </p:sp>
      <p:grpSp>
        <p:nvGrpSpPr>
          <p:cNvPr id="1183" name="Google Shape;1183;p47"/>
          <p:cNvGrpSpPr/>
          <p:nvPr/>
        </p:nvGrpSpPr>
        <p:grpSpPr>
          <a:xfrm>
            <a:off x="720000" y="1617520"/>
            <a:ext cx="5034625" cy="475805"/>
            <a:chOff x="720000" y="1617520"/>
            <a:chExt cx="5034625" cy="475805"/>
          </a:xfrm>
        </p:grpSpPr>
        <p:sp>
          <p:nvSpPr>
            <p:cNvPr id="1184" name="Google Shape;1184;p47"/>
            <p:cNvSpPr txBox="1"/>
            <p:nvPr/>
          </p:nvSpPr>
          <p:spPr>
            <a:xfrm>
              <a:off x="720000" y="1617520"/>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FUNCTION 1</a:t>
              </a:r>
              <a:endParaRPr sz="1800">
                <a:solidFill>
                  <a:schemeClr val="accent5"/>
                </a:solidFill>
                <a:latin typeface="Oswald"/>
                <a:ea typeface="Oswald"/>
                <a:cs typeface="Oswald"/>
                <a:sym typeface="Oswald"/>
              </a:endParaRPr>
            </a:p>
          </p:txBody>
        </p:sp>
        <p:sp>
          <p:nvSpPr>
            <p:cNvPr id="1185" name="Google Shape;1185;p47"/>
            <p:cNvSpPr txBox="1"/>
            <p:nvPr/>
          </p:nvSpPr>
          <p:spPr>
            <a:xfrm>
              <a:off x="5172025" y="1617525"/>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3/5</a:t>
              </a:r>
              <a:endParaRPr sz="1800">
                <a:solidFill>
                  <a:schemeClr val="accent5"/>
                </a:solidFill>
                <a:latin typeface="Oswald"/>
                <a:ea typeface="Oswald"/>
                <a:cs typeface="Oswald"/>
                <a:sym typeface="Oswald"/>
              </a:endParaRPr>
            </a:p>
          </p:txBody>
        </p:sp>
      </p:grpSp>
      <p:grpSp>
        <p:nvGrpSpPr>
          <p:cNvPr id="1186" name="Google Shape;1186;p47"/>
          <p:cNvGrpSpPr/>
          <p:nvPr/>
        </p:nvGrpSpPr>
        <p:grpSpPr>
          <a:xfrm>
            <a:off x="720000" y="2230695"/>
            <a:ext cx="5034625" cy="475805"/>
            <a:chOff x="720000" y="2230695"/>
            <a:chExt cx="5034625" cy="475805"/>
          </a:xfrm>
        </p:grpSpPr>
        <p:sp>
          <p:nvSpPr>
            <p:cNvPr id="1187" name="Google Shape;1187;p47"/>
            <p:cNvSpPr txBox="1"/>
            <p:nvPr/>
          </p:nvSpPr>
          <p:spPr>
            <a:xfrm>
              <a:off x="720000" y="2230695"/>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FUNCTION 2</a:t>
              </a:r>
              <a:endParaRPr sz="1800">
                <a:solidFill>
                  <a:schemeClr val="accent2"/>
                </a:solidFill>
                <a:latin typeface="Oswald"/>
                <a:ea typeface="Oswald"/>
                <a:cs typeface="Oswald"/>
                <a:sym typeface="Oswald"/>
              </a:endParaRPr>
            </a:p>
          </p:txBody>
        </p:sp>
        <p:sp>
          <p:nvSpPr>
            <p:cNvPr id="1188" name="Google Shape;1188;p47"/>
            <p:cNvSpPr txBox="1"/>
            <p:nvPr/>
          </p:nvSpPr>
          <p:spPr>
            <a:xfrm>
              <a:off x="5172025" y="2230700"/>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1/5</a:t>
              </a:r>
              <a:endParaRPr sz="1800">
                <a:solidFill>
                  <a:schemeClr val="accent2"/>
                </a:solidFill>
                <a:latin typeface="Oswald"/>
                <a:ea typeface="Oswald"/>
                <a:cs typeface="Oswald"/>
                <a:sym typeface="Oswald"/>
              </a:endParaRPr>
            </a:p>
          </p:txBody>
        </p:sp>
      </p:grpSp>
      <p:grpSp>
        <p:nvGrpSpPr>
          <p:cNvPr id="1189" name="Google Shape;1189;p47"/>
          <p:cNvGrpSpPr/>
          <p:nvPr/>
        </p:nvGrpSpPr>
        <p:grpSpPr>
          <a:xfrm>
            <a:off x="720000" y="2843870"/>
            <a:ext cx="5034625" cy="475805"/>
            <a:chOff x="720000" y="2843870"/>
            <a:chExt cx="5034625" cy="475805"/>
          </a:xfrm>
        </p:grpSpPr>
        <p:sp>
          <p:nvSpPr>
            <p:cNvPr id="1190" name="Google Shape;1190;p47"/>
            <p:cNvSpPr txBox="1"/>
            <p:nvPr/>
          </p:nvSpPr>
          <p:spPr>
            <a:xfrm>
              <a:off x="720000" y="2843870"/>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FUNCTION 3</a:t>
              </a:r>
              <a:endParaRPr sz="1800">
                <a:solidFill>
                  <a:schemeClr val="accent3"/>
                </a:solidFill>
                <a:latin typeface="Oswald"/>
                <a:ea typeface="Oswald"/>
                <a:cs typeface="Oswald"/>
                <a:sym typeface="Oswald"/>
              </a:endParaRPr>
            </a:p>
          </p:txBody>
        </p:sp>
        <p:sp>
          <p:nvSpPr>
            <p:cNvPr id="1191" name="Google Shape;1191;p47"/>
            <p:cNvSpPr txBox="1"/>
            <p:nvPr/>
          </p:nvSpPr>
          <p:spPr>
            <a:xfrm>
              <a:off x="5172025" y="2843875"/>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4/5</a:t>
              </a:r>
              <a:endParaRPr sz="1800">
                <a:solidFill>
                  <a:schemeClr val="accent3"/>
                </a:solidFill>
                <a:latin typeface="Oswald"/>
                <a:ea typeface="Oswald"/>
                <a:cs typeface="Oswald"/>
                <a:sym typeface="Oswald"/>
              </a:endParaRPr>
            </a:p>
          </p:txBody>
        </p:sp>
      </p:grpSp>
      <p:grpSp>
        <p:nvGrpSpPr>
          <p:cNvPr id="1192" name="Google Shape;1192;p47"/>
          <p:cNvGrpSpPr/>
          <p:nvPr/>
        </p:nvGrpSpPr>
        <p:grpSpPr>
          <a:xfrm>
            <a:off x="720000" y="3457045"/>
            <a:ext cx="5034625" cy="475805"/>
            <a:chOff x="720000" y="3457045"/>
            <a:chExt cx="5034625" cy="475805"/>
          </a:xfrm>
        </p:grpSpPr>
        <p:sp>
          <p:nvSpPr>
            <p:cNvPr id="1193" name="Google Shape;1193;p47"/>
            <p:cNvSpPr txBox="1"/>
            <p:nvPr/>
          </p:nvSpPr>
          <p:spPr>
            <a:xfrm>
              <a:off x="720000" y="3457045"/>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FUNCTION 4</a:t>
              </a:r>
              <a:endParaRPr sz="1800">
                <a:solidFill>
                  <a:schemeClr val="accent4"/>
                </a:solidFill>
                <a:latin typeface="Oswald"/>
                <a:ea typeface="Oswald"/>
                <a:cs typeface="Oswald"/>
                <a:sym typeface="Oswald"/>
              </a:endParaRPr>
            </a:p>
          </p:txBody>
        </p:sp>
        <p:sp>
          <p:nvSpPr>
            <p:cNvPr id="1194" name="Google Shape;1194;p47"/>
            <p:cNvSpPr txBox="1"/>
            <p:nvPr/>
          </p:nvSpPr>
          <p:spPr>
            <a:xfrm>
              <a:off x="5172025" y="3457050"/>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5/5</a:t>
              </a:r>
              <a:endParaRPr sz="1800">
                <a:solidFill>
                  <a:schemeClr val="accent4"/>
                </a:solidFill>
                <a:latin typeface="Oswald"/>
                <a:ea typeface="Oswald"/>
                <a:cs typeface="Oswald"/>
                <a:sym typeface="Oswald"/>
              </a:endParaRPr>
            </a:p>
          </p:txBody>
        </p:sp>
      </p:grpSp>
      <p:grpSp>
        <p:nvGrpSpPr>
          <p:cNvPr id="1195" name="Google Shape;1195;p47"/>
          <p:cNvGrpSpPr/>
          <p:nvPr/>
        </p:nvGrpSpPr>
        <p:grpSpPr>
          <a:xfrm>
            <a:off x="720000" y="4070220"/>
            <a:ext cx="5034625" cy="475805"/>
            <a:chOff x="720000" y="4070220"/>
            <a:chExt cx="5034625" cy="475805"/>
          </a:xfrm>
        </p:grpSpPr>
        <p:sp>
          <p:nvSpPr>
            <p:cNvPr id="1196" name="Google Shape;1196;p47"/>
            <p:cNvSpPr txBox="1"/>
            <p:nvPr/>
          </p:nvSpPr>
          <p:spPr>
            <a:xfrm>
              <a:off x="720000" y="4070220"/>
              <a:ext cx="14262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FUNCTION 5</a:t>
              </a:r>
              <a:endParaRPr sz="1800">
                <a:solidFill>
                  <a:schemeClr val="accent5"/>
                </a:solidFill>
                <a:latin typeface="Oswald"/>
                <a:ea typeface="Oswald"/>
                <a:cs typeface="Oswald"/>
                <a:sym typeface="Oswald"/>
              </a:endParaRPr>
            </a:p>
          </p:txBody>
        </p:sp>
        <p:sp>
          <p:nvSpPr>
            <p:cNvPr id="1197" name="Google Shape;1197;p47"/>
            <p:cNvSpPr txBox="1"/>
            <p:nvPr/>
          </p:nvSpPr>
          <p:spPr>
            <a:xfrm>
              <a:off x="5172025" y="4070225"/>
              <a:ext cx="5826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2/5</a:t>
              </a:r>
              <a:endParaRPr sz="1800">
                <a:solidFill>
                  <a:schemeClr val="accent5"/>
                </a:solidFill>
                <a:latin typeface="Oswald"/>
                <a:ea typeface="Oswald"/>
                <a:cs typeface="Oswald"/>
                <a:sym typeface="Oswald"/>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48"/>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1203" name="Google Shape;1203;p48"/>
          <p:cNvSpPr txBox="1"/>
          <p:nvPr/>
        </p:nvSpPr>
        <p:spPr>
          <a:xfrm>
            <a:off x="720150" y="4262575"/>
            <a:ext cx="7704000" cy="30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CEF3F5"/>
                </a:solidFill>
                <a:latin typeface="Roboto"/>
                <a:ea typeface="Roboto"/>
                <a:cs typeface="Roboto"/>
                <a:sym typeface="Roboto"/>
              </a:rPr>
              <a:t>Follow the link in the graph to modify its data and then paste the new one here. For more info, </a:t>
            </a:r>
            <a:r>
              <a:rPr b="1" lang="en" sz="1000" u="sng">
                <a:solidFill>
                  <a:schemeClr val="accent1"/>
                </a:solidFill>
                <a:latin typeface="Roboto"/>
                <a:ea typeface="Roboto"/>
                <a:cs typeface="Roboto"/>
                <a:sym typeface="Roboto"/>
                <a:hlinkClick r:id="rId3">
                  <a:extLst>
                    <a:ext uri="{A12FA001-AC4F-418D-AE19-62706E023703}">
                      <ahyp:hlinkClr val="tx"/>
                    </a:ext>
                  </a:extLst>
                </a:hlinkClick>
              </a:rPr>
              <a:t>click here</a:t>
            </a:r>
            <a:endParaRPr b="1" sz="1000">
              <a:solidFill>
                <a:schemeClr val="accent1"/>
              </a:solidFill>
              <a:latin typeface="Roboto"/>
              <a:ea typeface="Roboto"/>
              <a:cs typeface="Roboto"/>
              <a:sym typeface="Roboto"/>
            </a:endParaRPr>
          </a:p>
        </p:txBody>
      </p:sp>
      <p:grpSp>
        <p:nvGrpSpPr>
          <p:cNvPr id="1204" name="Google Shape;1204;p48"/>
          <p:cNvGrpSpPr/>
          <p:nvPr/>
        </p:nvGrpSpPr>
        <p:grpSpPr>
          <a:xfrm>
            <a:off x="720000" y="1275848"/>
            <a:ext cx="4207442" cy="626702"/>
            <a:chOff x="551225" y="1289998"/>
            <a:chExt cx="4207442" cy="626702"/>
          </a:xfrm>
        </p:grpSpPr>
        <p:sp>
          <p:nvSpPr>
            <p:cNvPr id="1205" name="Google Shape;1205;p48"/>
            <p:cNvSpPr txBox="1"/>
            <p:nvPr/>
          </p:nvSpPr>
          <p:spPr>
            <a:xfrm>
              <a:off x="1655775" y="1289998"/>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TEAM 1</a:t>
              </a:r>
              <a:endParaRPr sz="1800">
                <a:solidFill>
                  <a:schemeClr val="accent1"/>
                </a:solidFill>
                <a:latin typeface="Oswald"/>
                <a:ea typeface="Oswald"/>
                <a:cs typeface="Oswald"/>
                <a:sym typeface="Oswald"/>
              </a:endParaRPr>
            </a:p>
          </p:txBody>
        </p:sp>
        <p:sp>
          <p:nvSpPr>
            <p:cNvPr id="1206" name="Google Shape;1206;p48"/>
            <p:cNvSpPr txBox="1"/>
            <p:nvPr/>
          </p:nvSpPr>
          <p:spPr>
            <a:xfrm>
              <a:off x="2760367" y="1289998"/>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207" name="Google Shape;1207;p48"/>
            <p:cNvSpPr txBox="1"/>
            <p:nvPr/>
          </p:nvSpPr>
          <p:spPr>
            <a:xfrm>
              <a:off x="551225" y="1290000"/>
              <a:ext cx="1104600" cy="62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1"/>
                  </a:solidFill>
                  <a:latin typeface="Oswald"/>
                  <a:ea typeface="Oswald"/>
                  <a:cs typeface="Oswald"/>
                  <a:sym typeface="Oswald"/>
                </a:rPr>
                <a:t>+0%</a:t>
              </a:r>
              <a:endParaRPr sz="3000">
                <a:solidFill>
                  <a:schemeClr val="accent1"/>
                </a:solidFill>
                <a:latin typeface="Oswald"/>
                <a:ea typeface="Oswald"/>
                <a:cs typeface="Oswald"/>
                <a:sym typeface="Oswald"/>
              </a:endParaRPr>
            </a:p>
          </p:txBody>
        </p:sp>
      </p:grpSp>
      <p:grpSp>
        <p:nvGrpSpPr>
          <p:cNvPr id="1208" name="Google Shape;1208;p48"/>
          <p:cNvGrpSpPr/>
          <p:nvPr/>
        </p:nvGrpSpPr>
        <p:grpSpPr>
          <a:xfrm>
            <a:off x="720000" y="1990223"/>
            <a:ext cx="4207442" cy="626702"/>
            <a:chOff x="551225" y="2004373"/>
            <a:chExt cx="4207442" cy="626702"/>
          </a:xfrm>
        </p:grpSpPr>
        <p:sp>
          <p:nvSpPr>
            <p:cNvPr id="1209" name="Google Shape;1209;p48"/>
            <p:cNvSpPr txBox="1"/>
            <p:nvPr/>
          </p:nvSpPr>
          <p:spPr>
            <a:xfrm>
              <a:off x="1655775" y="2004373"/>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TEAM 2</a:t>
              </a:r>
              <a:endParaRPr sz="1800">
                <a:solidFill>
                  <a:schemeClr val="accent3"/>
                </a:solidFill>
                <a:latin typeface="Oswald"/>
                <a:ea typeface="Oswald"/>
                <a:cs typeface="Oswald"/>
                <a:sym typeface="Oswald"/>
              </a:endParaRPr>
            </a:p>
          </p:txBody>
        </p:sp>
        <p:sp>
          <p:nvSpPr>
            <p:cNvPr id="1210" name="Google Shape;1210;p48"/>
            <p:cNvSpPr txBox="1"/>
            <p:nvPr/>
          </p:nvSpPr>
          <p:spPr>
            <a:xfrm>
              <a:off x="2760367" y="2004373"/>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sp>
          <p:nvSpPr>
            <p:cNvPr id="1211" name="Google Shape;1211;p48"/>
            <p:cNvSpPr txBox="1"/>
            <p:nvPr/>
          </p:nvSpPr>
          <p:spPr>
            <a:xfrm>
              <a:off x="551225" y="2004375"/>
              <a:ext cx="1104600" cy="62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3"/>
                  </a:solidFill>
                  <a:latin typeface="Oswald"/>
                  <a:ea typeface="Oswald"/>
                  <a:cs typeface="Oswald"/>
                  <a:sym typeface="Oswald"/>
                </a:rPr>
                <a:t>+17</a:t>
              </a:r>
              <a:r>
                <a:rPr lang="en" sz="3000">
                  <a:solidFill>
                    <a:schemeClr val="accent3"/>
                  </a:solidFill>
                  <a:latin typeface="Oswald"/>
                  <a:ea typeface="Oswald"/>
                  <a:cs typeface="Oswald"/>
                  <a:sym typeface="Oswald"/>
                </a:rPr>
                <a:t>%</a:t>
              </a:r>
              <a:endParaRPr sz="3000">
                <a:solidFill>
                  <a:schemeClr val="accent3"/>
                </a:solidFill>
                <a:latin typeface="Oswald"/>
                <a:ea typeface="Oswald"/>
                <a:cs typeface="Oswald"/>
                <a:sym typeface="Oswald"/>
              </a:endParaRPr>
            </a:p>
          </p:txBody>
        </p:sp>
      </p:grpSp>
      <p:grpSp>
        <p:nvGrpSpPr>
          <p:cNvPr id="1212" name="Google Shape;1212;p48"/>
          <p:cNvGrpSpPr/>
          <p:nvPr/>
        </p:nvGrpSpPr>
        <p:grpSpPr>
          <a:xfrm>
            <a:off x="720000" y="2704598"/>
            <a:ext cx="4207442" cy="626702"/>
            <a:chOff x="551225" y="2718748"/>
            <a:chExt cx="4207442" cy="626702"/>
          </a:xfrm>
        </p:grpSpPr>
        <p:sp>
          <p:nvSpPr>
            <p:cNvPr id="1213" name="Google Shape;1213;p48"/>
            <p:cNvSpPr txBox="1"/>
            <p:nvPr/>
          </p:nvSpPr>
          <p:spPr>
            <a:xfrm>
              <a:off x="1655775" y="2718748"/>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TEAM 3</a:t>
              </a:r>
              <a:endParaRPr sz="1800">
                <a:solidFill>
                  <a:schemeClr val="accent4"/>
                </a:solidFill>
                <a:latin typeface="Oswald"/>
                <a:ea typeface="Oswald"/>
                <a:cs typeface="Oswald"/>
                <a:sym typeface="Oswald"/>
              </a:endParaRPr>
            </a:p>
          </p:txBody>
        </p:sp>
        <p:sp>
          <p:nvSpPr>
            <p:cNvPr id="1214" name="Google Shape;1214;p48"/>
            <p:cNvSpPr txBox="1"/>
            <p:nvPr/>
          </p:nvSpPr>
          <p:spPr>
            <a:xfrm>
              <a:off x="2760367" y="2718748"/>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1215" name="Google Shape;1215;p48"/>
            <p:cNvSpPr txBox="1"/>
            <p:nvPr/>
          </p:nvSpPr>
          <p:spPr>
            <a:xfrm>
              <a:off x="551225" y="2718750"/>
              <a:ext cx="1104600" cy="62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4"/>
                  </a:solidFill>
                  <a:latin typeface="Oswald"/>
                  <a:ea typeface="Oswald"/>
                  <a:cs typeface="Oswald"/>
                  <a:sym typeface="Oswald"/>
                </a:rPr>
                <a:t>+30</a:t>
              </a:r>
              <a:r>
                <a:rPr lang="en" sz="3000">
                  <a:solidFill>
                    <a:schemeClr val="accent4"/>
                  </a:solidFill>
                  <a:latin typeface="Oswald"/>
                  <a:ea typeface="Oswald"/>
                  <a:cs typeface="Oswald"/>
                  <a:sym typeface="Oswald"/>
                </a:rPr>
                <a:t>%</a:t>
              </a:r>
              <a:endParaRPr sz="3000">
                <a:solidFill>
                  <a:schemeClr val="accent4"/>
                </a:solidFill>
                <a:latin typeface="Oswald"/>
                <a:ea typeface="Oswald"/>
                <a:cs typeface="Oswald"/>
                <a:sym typeface="Oswald"/>
              </a:endParaRPr>
            </a:p>
          </p:txBody>
        </p:sp>
      </p:grpSp>
      <p:grpSp>
        <p:nvGrpSpPr>
          <p:cNvPr id="1216" name="Google Shape;1216;p48"/>
          <p:cNvGrpSpPr/>
          <p:nvPr/>
        </p:nvGrpSpPr>
        <p:grpSpPr>
          <a:xfrm>
            <a:off x="720000" y="3418973"/>
            <a:ext cx="4207442" cy="626702"/>
            <a:chOff x="551225" y="3433123"/>
            <a:chExt cx="4207442" cy="626702"/>
          </a:xfrm>
        </p:grpSpPr>
        <p:sp>
          <p:nvSpPr>
            <p:cNvPr id="1217" name="Google Shape;1217;p48"/>
            <p:cNvSpPr txBox="1"/>
            <p:nvPr/>
          </p:nvSpPr>
          <p:spPr>
            <a:xfrm>
              <a:off x="1655775" y="3433123"/>
              <a:ext cx="1104600" cy="6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Oswald"/>
                  <a:ea typeface="Oswald"/>
                  <a:cs typeface="Oswald"/>
                  <a:sym typeface="Oswald"/>
                </a:rPr>
                <a:t>TEAM 4</a:t>
              </a:r>
              <a:endParaRPr sz="1800">
                <a:solidFill>
                  <a:schemeClr val="accent6"/>
                </a:solidFill>
                <a:latin typeface="Oswald"/>
                <a:ea typeface="Oswald"/>
                <a:cs typeface="Oswald"/>
                <a:sym typeface="Oswald"/>
              </a:endParaRPr>
            </a:p>
          </p:txBody>
        </p:sp>
        <p:sp>
          <p:nvSpPr>
            <p:cNvPr id="1218" name="Google Shape;1218;p48"/>
            <p:cNvSpPr txBox="1"/>
            <p:nvPr/>
          </p:nvSpPr>
          <p:spPr>
            <a:xfrm>
              <a:off x="2760367" y="3433123"/>
              <a:ext cx="1998300" cy="6267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sp>
          <p:nvSpPr>
            <p:cNvPr id="1219" name="Google Shape;1219;p48"/>
            <p:cNvSpPr txBox="1"/>
            <p:nvPr/>
          </p:nvSpPr>
          <p:spPr>
            <a:xfrm>
              <a:off x="551225" y="3433125"/>
              <a:ext cx="1104600" cy="62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6"/>
                  </a:solidFill>
                  <a:latin typeface="Oswald"/>
                  <a:ea typeface="Oswald"/>
                  <a:cs typeface="Oswald"/>
                  <a:sym typeface="Oswald"/>
                </a:rPr>
                <a:t>+28</a:t>
              </a:r>
              <a:r>
                <a:rPr lang="en" sz="3000">
                  <a:solidFill>
                    <a:schemeClr val="accent6"/>
                  </a:solidFill>
                  <a:latin typeface="Oswald"/>
                  <a:ea typeface="Oswald"/>
                  <a:cs typeface="Oswald"/>
                  <a:sym typeface="Oswald"/>
                </a:rPr>
                <a:t>%</a:t>
              </a:r>
              <a:endParaRPr sz="3000">
                <a:solidFill>
                  <a:schemeClr val="accent6"/>
                </a:solidFill>
                <a:latin typeface="Oswald"/>
                <a:ea typeface="Oswald"/>
                <a:cs typeface="Oswald"/>
                <a:sym typeface="Oswald"/>
              </a:endParaRPr>
            </a:p>
          </p:txBody>
        </p:sp>
      </p:grpSp>
      <p:pic>
        <p:nvPicPr>
          <p:cNvPr id="1220" name="Google Shape;1220;p48" title="Gráfico">
            <a:hlinkClick r:id="rId4"/>
          </p:cNvPr>
          <p:cNvPicPr preferRelativeResize="0"/>
          <p:nvPr/>
        </p:nvPicPr>
        <p:blipFill>
          <a:blip r:embed="rId5">
            <a:alphaModFix/>
          </a:blip>
          <a:stretch>
            <a:fillRect/>
          </a:stretch>
        </p:blipFill>
        <p:spPr>
          <a:xfrm>
            <a:off x="4927450" y="1261703"/>
            <a:ext cx="3496701" cy="279812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49"/>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226" name="Google Shape;1226;p49"/>
          <p:cNvGrpSpPr/>
          <p:nvPr/>
        </p:nvGrpSpPr>
        <p:grpSpPr>
          <a:xfrm>
            <a:off x="1002104" y="3414643"/>
            <a:ext cx="1303063" cy="1123309"/>
            <a:chOff x="2228575" y="2909850"/>
            <a:chExt cx="532950" cy="459450"/>
          </a:xfrm>
        </p:grpSpPr>
        <p:sp>
          <p:nvSpPr>
            <p:cNvPr id="1227" name="Google Shape;1227;p49"/>
            <p:cNvSpPr/>
            <p:nvPr/>
          </p:nvSpPr>
          <p:spPr>
            <a:xfrm>
              <a:off x="2228575" y="2909850"/>
              <a:ext cx="532950" cy="459450"/>
            </a:xfrm>
            <a:custGeom>
              <a:rect b="b" l="l" r="r" t="t"/>
              <a:pathLst>
                <a:path extrusionOk="0" h="18378" w="21318">
                  <a:moveTo>
                    <a:pt x="767" y="0"/>
                  </a:moveTo>
                  <a:cubicBezTo>
                    <a:pt x="341" y="0"/>
                    <a:pt x="1" y="347"/>
                    <a:pt x="1" y="766"/>
                  </a:cubicBezTo>
                  <a:lnTo>
                    <a:pt x="1" y="17597"/>
                  </a:lnTo>
                  <a:cubicBezTo>
                    <a:pt x="1" y="18031"/>
                    <a:pt x="347" y="18377"/>
                    <a:pt x="781" y="18377"/>
                  </a:cubicBezTo>
                  <a:lnTo>
                    <a:pt x="20537" y="18377"/>
                  </a:lnTo>
                  <a:cubicBezTo>
                    <a:pt x="20970" y="18377"/>
                    <a:pt x="21317" y="18031"/>
                    <a:pt x="21317" y="17597"/>
                  </a:cubicBezTo>
                  <a:lnTo>
                    <a:pt x="21317" y="766"/>
                  </a:lnTo>
                  <a:cubicBezTo>
                    <a:pt x="21317" y="347"/>
                    <a:pt x="20979" y="0"/>
                    <a:pt x="205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p:nvPr/>
          </p:nvSpPr>
          <p:spPr>
            <a:xfrm>
              <a:off x="2228575" y="3007325"/>
              <a:ext cx="532950" cy="57250"/>
            </a:xfrm>
            <a:custGeom>
              <a:rect b="b" l="l" r="r" t="t"/>
              <a:pathLst>
                <a:path extrusionOk="0" h="2290" w="21318">
                  <a:moveTo>
                    <a:pt x="1" y="1"/>
                  </a:moveTo>
                  <a:lnTo>
                    <a:pt x="1" y="2290"/>
                  </a:lnTo>
                  <a:lnTo>
                    <a:pt x="21317" y="2290"/>
                  </a:lnTo>
                  <a:lnTo>
                    <a:pt x="21317" y="1"/>
                  </a:ln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2228575" y="2909850"/>
              <a:ext cx="532950" cy="34675"/>
            </a:xfrm>
            <a:custGeom>
              <a:rect b="b" l="l" r="r" t="t"/>
              <a:pathLst>
                <a:path extrusionOk="0" h="1387" w="21318">
                  <a:moveTo>
                    <a:pt x="659" y="0"/>
                  </a:moveTo>
                  <a:cubicBezTo>
                    <a:pt x="297" y="0"/>
                    <a:pt x="1" y="297"/>
                    <a:pt x="1" y="657"/>
                  </a:cubicBezTo>
                  <a:lnTo>
                    <a:pt x="1" y="1387"/>
                  </a:lnTo>
                  <a:lnTo>
                    <a:pt x="21317" y="1387"/>
                  </a:lnTo>
                  <a:lnTo>
                    <a:pt x="21317" y="657"/>
                  </a:lnTo>
                  <a:cubicBezTo>
                    <a:pt x="21317" y="297"/>
                    <a:pt x="21022" y="0"/>
                    <a:pt x="20660"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2258750" y="2917825"/>
              <a:ext cx="18600" cy="18775"/>
            </a:xfrm>
            <a:custGeom>
              <a:rect b="b" l="l" r="r" t="t"/>
              <a:pathLst>
                <a:path extrusionOk="0" h="751" w="744">
                  <a:moveTo>
                    <a:pt x="376" y="0"/>
                  </a:moveTo>
                  <a:cubicBezTo>
                    <a:pt x="166" y="0"/>
                    <a:pt x="0" y="174"/>
                    <a:pt x="0" y="375"/>
                  </a:cubicBezTo>
                  <a:cubicBezTo>
                    <a:pt x="0" y="584"/>
                    <a:pt x="166" y="751"/>
                    <a:pt x="376" y="751"/>
                  </a:cubicBezTo>
                  <a:cubicBezTo>
                    <a:pt x="579" y="751"/>
                    <a:pt x="744" y="584"/>
                    <a:pt x="744" y="375"/>
                  </a:cubicBezTo>
                  <a:cubicBezTo>
                    <a:pt x="744" y="174"/>
                    <a:pt x="579" y="0"/>
                    <a:pt x="376"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2291225" y="2917825"/>
              <a:ext cx="18825" cy="18775"/>
            </a:xfrm>
            <a:custGeom>
              <a:rect b="b" l="l" r="r" t="t"/>
              <a:pathLst>
                <a:path extrusionOk="0" h="751" w="753">
                  <a:moveTo>
                    <a:pt x="377" y="0"/>
                  </a:moveTo>
                  <a:cubicBezTo>
                    <a:pt x="167" y="0"/>
                    <a:pt x="1" y="174"/>
                    <a:pt x="1" y="375"/>
                  </a:cubicBezTo>
                  <a:cubicBezTo>
                    <a:pt x="1" y="584"/>
                    <a:pt x="167" y="751"/>
                    <a:pt x="377" y="751"/>
                  </a:cubicBezTo>
                  <a:cubicBezTo>
                    <a:pt x="587" y="751"/>
                    <a:pt x="753" y="584"/>
                    <a:pt x="753" y="375"/>
                  </a:cubicBezTo>
                  <a:cubicBezTo>
                    <a:pt x="753" y="174"/>
                    <a:pt x="587" y="0"/>
                    <a:pt x="377"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2323900" y="2917825"/>
              <a:ext cx="18650" cy="18775"/>
            </a:xfrm>
            <a:custGeom>
              <a:rect b="b" l="l" r="r" t="t"/>
              <a:pathLst>
                <a:path extrusionOk="0" h="751" w="746">
                  <a:moveTo>
                    <a:pt x="370" y="0"/>
                  </a:moveTo>
                  <a:cubicBezTo>
                    <a:pt x="167" y="0"/>
                    <a:pt x="1" y="174"/>
                    <a:pt x="1" y="375"/>
                  </a:cubicBezTo>
                  <a:cubicBezTo>
                    <a:pt x="1" y="584"/>
                    <a:pt x="167" y="751"/>
                    <a:pt x="370" y="751"/>
                  </a:cubicBezTo>
                  <a:cubicBezTo>
                    <a:pt x="579" y="751"/>
                    <a:pt x="746" y="584"/>
                    <a:pt x="746" y="375"/>
                  </a:cubicBezTo>
                  <a:cubicBezTo>
                    <a:pt x="746" y="174"/>
                    <a:pt x="579" y="0"/>
                    <a:pt x="370"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2331700" y="3020500"/>
              <a:ext cx="309250" cy="30350"/>
            </a:xfrm>
            <a:custGeom>
              <a:rect b="b" l="l" r="r" t="t"/>
              <a:pathLst>
                <a:path extrusionOk="0" h="1214" w="12370">
                  <a:moveTo>
                    <a:pt x="0" y="0"/>
                  </a:moveTo>
                  <a:lnTo>
                    <a:pt x="0" y="1214"/>
                  </a:lnTo>
                  <a:lnTo>
                    <a:pt x="12369" y="1214"/>
                  </a:lnTo>
                  <a:lnTo>
                    <a:pt x="123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2600325" y="3020500"/>
              <a:ext cx="40625" cy="30350"/>
            </a:xfrm>
            <a:custGeom>
              <a:rect b="b" l="l" r="r" t="t"/>
              <a:pathLst>
                <a:path extrusionOk="0" h="1214" w="1625">
                  <a:moveTo>
                    <a:pt x="0" y="0"/>
                  </a:moveTo>
                  <a:lnTo>
                    <a:pt x="0" y="1214"/>
                  </a:lnTo>
                  <a:lnTo>
                    <a:pt x="1624" y="1214"/>
                  </a:lnTo>
                  <a:lnTo>
                    <a:pt x="1624"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2612925" y="3028075"/>
              <a:ext cx="15375" cy="15200"/>
            </a:xfrm>
            <a:custGeom>
              <a:rect b="b" l="l" r="r" t="t"/>
              <a:pathLst>
                <a:path extrusionOk="0" h="608" w="615">
                  <a:moveTo>
                    <a:pt x="304" y="1"/>
                  </a:moveTo>
                  <a:cubicBezTo>
                    <a:pt x="137" y="1"/>
                    <a:pt x="1" y="139"/>
                    <a:pt x="1" y="304"/>
                  </a:cubicBezTo>
                  <a:cubicBezTo>
                    <a:pt x="1" y="470"/>
                    <a:pt x="137" y="607"/>
                    <a:pt x="304" y="607"/>
                  </a:cubicBezTo>
                  <a:cubicBezTo>
                    <a:pt x="477" y="607"/>
                    <a:pt x="614" y="470"/>
                    <a:pt x="614" y="304"/>
                  </a:cubicBezTo>
                  <a:cubicBezTo>
                    <a:pt x="614" y="139"/>
                    <a:pt x="477"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2255150" y="2964925"/>
              <a:ext cx="22025" cy="22025"/>
            </a:xfrm>
            <a:custGeom>
              <a:rect b="b" l="l" r="r" t="t"/>
              <a:pathLst>
                <a:path extrusionOk="0" h="881" w="881">
                  <a:moveTo>
                    <a:pt x="440" y="0"/>
                  </a:moveTo>
                  <a:cubicBezTo>
                    <a:pt x="194" y="0"/>
                    <a:pt x="0" y="196"/>
                    <a:pt x="0" y="440"/>
                  </a:cubicBezTo>
                  <a:cubicBezTo>
                    <a:pt x="0" y="686"/>
                    <a:pt x="194" y="880"/>
                    <a:pt x="440" y="880"/>
                  </a:cubicBezTo>
                  <a:cubicBezTo>
                    <a:pt x="687" y="880"/>
                    <a:pt x="881" y="686"/>
                    <a:pt x="881" y="440"/>
                  </a:cubicBezTo>
                  <a:cubicBezTo>
                    <a:pt x="881" y="196"/>
                    <a:pt x="687" y="0"/>
                    <a:pt x="440"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2297375" y="2964925"/>
              <a:ext cx="242100" cy="22025"/>
            </a:xfrm>
            <a:custGeom>
              <a:rect b="b" l="l" r="r" t="t"/>
              <a:pathLst>
                <a:path extrusionOk="0" h="881" w="9684">
                  <a:moveTo>
                    <a:pt x="441" y="0"/>
                  </a:moveTo>
                  <a:cubicBezTo>
                    <a:pt x="195" y="0"/>
                    <a:pt x="1" y="196"/>
                    <a:pt x="1" y="440"/>
                  </a:cubicBezTo>
                  <a:cubicBezTo>
                    <a:pt x="1" y="686"/>
                    <a:pt x="195" y="880"/>
                    <a:pt x="441" y="880"/>
                  </a:cubicBezTo>
                  <a:lnTo>
                    <a:pt x="9243" y="880"/>
                  </a:lnTo>
                  <a:cubicBezTo>
                    <a:pt x="9489" y="880"/>
                    <a:pt x="9683" y="686"/>
                    <a:pt x="9683" y="440"/>
                  </a:cubicBezTo>
                  <a:cubicBezTo>
                    <a:pt x="9683" y="196"/>
                    <a:pt x="9489" y="0"/>
                    <a:pt x="92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2348475" y="3090375"/>
              <a:ext cx="277875" cy="101500"/>
            </a:xfrm>
            <a:custGeom>
              <a:rect b="b" l="l" r="r" t="t"/>
              <a:pathLst>
                <a:path extrusionOk="0" h="4060" w="11115">
                  <a:moveTo>
                    <a:pt x="361" y="1"/>
                  </a:moveTo>
                  <a:cubicBezTo>
                    <a:pt x="160" y="1"/>
                    <a:pt x="0" y="160"/>
                    <a:pt x="0" y="354"/>
                  </a:cubicBezTo>
                  <a:lnTo>
                    <a:pt x="0" y="3697"/>
                  </a:lnTo>
                  <a:cubicBezTo>
                    <a:pt x="0" y="3900"/>
                    <a:pt x="160" y="4060"/>
                    <a:pt x="361" y="4060"/>
                  </a:cubicBezTo>
                  <a:lnTo>
                    <a:pt x="10759" y="4060"/>
                  </a:lnTo>
                  <a:cubicBezTo>
                    <a:pt x="10955" y="4060"/>
                    <a:pt x="11114" y="3900"/>
                    <a:pt x="11114" y="3697"/>
                  </a:cubicBezTo>
                  <a:lnTo>
                    <a:pt x="11114" y="354"/>
                  </a:lnTo>
                  <a:cubicBezTo>
                    <a:pt x="11114" y="160"/>
                    <a:pt x="10955" y="1"/>
                    <a:pt x="107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372125" y="3127950"/>
              <a:ext cx="230550" cy="52000"/>
            </a:xfrm>
            <a:custGeom>
              <a:rect b="b" l="l" r="r" t="t"/>
              <a:pathLst>
                <a:path extrusionOk="0" h="2080" w="9222">
                  <a:moveTo>
                    <a:pt x="340" y="0"/>
                  </a:moveTo>
                  <a:cubicBezTo>
                    <a:pt x="151" y="0"/>
                    <a:pt x="0" y="151"/>
                    <a:pt x="0" y="338"/>
                  </a:cubicBezTo>
                  <a:lnTo>
                    <a:pt x="0" y="1747"/>
                  </a:lnTo>
                  <a:cubicBezTo>
                    <a:pt x="0" y="1934"/>
                    <a:pt x="151" y="2080"/>
                    <a:pt x="340" y="2080"/>
                  </a:cubicBezTo>
                  <a:lnTo>
                    <a:pt x="8889" y="2080"/>
                  </a:lnTo>
                  <a:cubicBezTo>
                    <a:pt x="9069" y="2080"/>
                    <a:pt x="9222" y="1934"/>
                    <a:pt x="9222" y="1747"/>
                  </a:cubicBezTo>
                  <a:lnTo>
                    <a:pt x="9222" y="338"/>
                  </a:lnTo>
                  <a:cubicBezTo>
                    <a:pt x="9222" y="151"/>
                    <a:pt x="9069" y="0"/>
                    <a:pt x="8889"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2372125" y="3102125"/>
              <a:ext cx="230550" cy="11200"/>
            </a:xfrm>
            <a:custGeom>
              <a:rect b="b" l="l" r="r" t="t"/>
              <a:pathLst>
                <a:path extrusionOk="0" h="448" w="9222">
                  <a:moveTo>
                    <a:pt x="224" y="0"/>
                  </a:moveTo>
                  <a:cubicBezTo>
                    <a:pt x="101" y="0"/>
                    <a:pt x="0" y="101"/>
                    <a:pt x="0" y="224"/>
                  </a:cubicBezTo>
                  <a:cubicBezTo>
                    <a:pt x="0" y="347"/>
                    <a:pt x="101" y="448"/>
                    <a:pt x="224" y="448"/>
                  </a:cubicBezTo>
                  <a:lnTo>
                    <a:pt x="8998" y="448"/>
                  </a:lnTo>
                  <a:cubicBezTo>
                    <a:pt x="9120" y="448"/>
                    <a:pt x="9222" y="347"/>
                    <a:pt x="9222" y="224"/>
                  </a:cubicBezTo>
                  <a:cubicBezTo>
                    <a:pt x="9222" y="101"/>
                    <a:pt x="9120" y="0"/>
                    <a:pt x="8998"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2348475" y="3217450"/>
              <a:ext cx="277875" cy="101500"/>
            </a:xfrm>
            <a:custGeom>
              <a:rect b="b" l="l" r="r" t="t"/>
              <a:pathLst>
                <a:path extrusionOk="0" h="4060" w="11115">
                  <a:moveTo>
                    <a:pt x="361" y="1"/>
                  </a:moveTo>
                  <a:cubicBezTo>
                    <a:pt x="160" y="1"/>
                    <a:pt x="0" y="160"/>
                    <a:pt x="0" y="363"/>
                  </a:cubicBezTo>
                  <a:lnTo>
                    <a:pt x="0" y="3706"/>
                  </a:lnTo>
                  <a:cubicBezTo>
                    <a:pt x="0" y="3900"/>
                    <a:pt x="160" y="4060"/>
                    <a:pt x="361" y="4060"/>
                  </a:cubicBezTo>
                  <a:lnTo>
                    <a:pt x="10759" y="4060"/>
                  </a:lnTo>
                  <a:cubicBezTo>
                    <a:pt x="10955" y="4060"/>
                    <a:pt x="11114" y="3900"/>
                    <a:pt x="11114" y="3706"/>
                  </a:cubicBezTo>
                  <a:lnTo>
                    <a:pt x="11114" y="363"/>
                  </a:lnTo>
                  <a:cubicBezTo>
                    <a:pt x="11114" y="160"/>
                    <a:pt x="10955" y="1"/>
                    <a:pt x="107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2372125" y="3255200"/>
              <a:ext cx="230550" cy="52000"/>
            </a:xfrm>
            <a:custGeom>
              <a:rect b="b" l="l" r="r" t="t"/>
              <a:pathLst>
                <a:path extrusionOk="0" h="2080" w="9222">
                  <a:moveTo>
                    <a:pt x="340" y="0"/>
                  </a:moveTo>
                  <a:cubicBezTo>
                    <a:pt x="151" y="0"/>
                    <a:pt x="0" y="144"/>
                    <a:pt x="0" y="333"/>
                  </a:cubicBezTo>
                  <a:lnTo>
                    <a:pt x="0" y="1740"/>
                  </a:lnTo>
                  <a:cubicBezTo>
                    <a:pt x="0" y="1929"/>
                    <a:pt x="151" y="2080"/>
                    <a:pt x="340" y="2080"/>
                  </a:cubicBezTo>
                  <a:lnTo>
                    <a:pt x="8889" y="2080"/>
                  </a:lnTo>
                  <a:cubicBezTo>
                    <a:pt x="9069" y="2080"/>
                    <a:pt x="9222" y="1929"/>
                    <a:pt x="9222" y="1740"/>
                  </a:cubicBezTo>
                  <a:lnTo>
                    <a:pt x="9222" y="333"/>
                  </a:lnTo>
                  <a:cubicBezTo>
                    <a:pt x="9222" y="144"/>
                    <a:pt x="9069" y="0"/>
                    <a:pt x="8889"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2372125" y="3229375"/>
              <a:ext cx="230550" cy="11025"/>
            </a:xfrm>
            <a:custGeom>
              <a:rect b="b" l="l" r="r" t="t"/>
              <a:pathLst>
                <a:path extrusionOk="0" h="441" w="9222">
                  <a:moveTo>
                    <a:pt x="224" y="0"/>
                  </a:moveTo>
                  <a:cubicBezTo>
                    <a:pt x="101" y="0"/>
                    <a:pt x="0" y="94"/>
                    <a:pt x="0" y="217"/>
                  </a:cubicBezTo>
                  <a:cubicBezTo>
                    <a:pt x="0" y="340"/>
                    <a:pt x="101" y="441"/>
                    <a:pt x="224" y="441"/>
                  </a:cubicBezTo>
                  <a:lnTo>
                    <a:pt x="8998" y="441"/>
                  </a:lnTo>
                  <a:cubicBezTo>
                    <a:pt x="9120" y="441"/>
                    <a:pt x="9222" y="340"/>
                    <a:pt x="9222" y="217"/>
                  </a:cubicBezTo>
                  <a:cubicBezTo>
                    <a:pt x="9222" y="94"/>
                    <a:pt x="9120" y="0"/>
                    <a:pt x="8998"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2644725" y="3089475"/>
              <a:ext cx="100375" cy="101500"/>
            </a:xfrm>
            <a:custGeom>
              <a:rect b="b" l="l" r="r" t="t"/>
              <a:pathLst>
                <a:path extrusionOk="0" h="4060" w="4015">
                  <a:moveTo>
                    <a:pt x="397" y="0"/>
                  </a:moveTo>
                  <a:cubicBezTo>
                    <a:pt x="181" y="0"/>
                    <a:pt x="1" y="181"/>
                    <a:pt x="1" y="397"/>
                  </a:cubicBezTo>
                  <a:lnTo>
                    <a:pt x="1" y="3654"/>
                  </a:lnTo>
                  <a:cubicBezTo>
                    <a:pt x="1" y="3879"/>
                    <a:pt x="181" y="4059"/>
                    <a:pt x="397" y="4059"/>
                  </a:cubicBezTo>
                  <a:lnTo>
                    <a:pt x="3610" y="4059"/>
                  </a:lnTo>
                  <a:cubicBezTo>
                    <a:pt x="3834" y="4059"/>
                    <a:pt x="4014" y="3879"/>
                    <a:pt x="4014" y="3654"/>
                  </a:cubicBezTo>
                  <a:lnTo>
                    <a:pt x="4014" y="397"/>
                  </a:lnTo>
                  <a:cubicBezTo>
                    <a:pt x="4014" y="181"/>
                    <a:pt x="3834" y="0"/>
                    <a:pt x="36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2682800" y="3102475"/>
              <a:ext cx="53450" cy="10500"/>
            </a:xfrm>
            <a:custGeom>
              <a:rect b="b" l="l" r="r" t="t"/>
              <a:pathLst>
                <a:path extrusionOk="0" h="420" w="2138">
                  <a:moveTo>
                    <a:pt x="211" y="0"/>
                  </a:moveTo>
                  <a:cubicBezTo>
                    <a:pt x="95" y="0"/>
                    <a:pt x="1" y="94"/>
                    <a:pt x="1" y="210"/>
                  </a:cubicBezTo>
                  <a:cubicBezTo>
                    <a:pt x="1" y="326"/>
                    <a:pt x="95" y="420"/>
                    <a:pt x="211" y="420"/>
                  </a:cubicBezTo>
                  <a:lnTo>
                    <a:pt x="1928" y="420"/>
                  </a:lnTo>
                  <a:cubicBezTo>
                    <a:pt x="2044" y="420"/>
                    <a:pt x="2138" y="326"/>
                    <a:pt x="2138" y="210"/>
                  </a:cubicBezTo>
                  <a:cubicBezTo>
                    <a:pt x="2138" y="94"/>
                    <a:pt x="2044" y="0"/>
                    <a:pt x="1928"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2663150" y="3127025"/>
              <a:ext cx="73100" cy="25125"/>
            </a:xfrm>
            <a:custGeom>
              <a:rect b="b" l="l" r="r" t="t"/>
              <a:pathLst>
                <a:path extrusionOk="0" h="1005" w="2924">
                  <a:moveTo>
                    <a:pt x="274" y="1"/>
                  </a:moveTo>
                  <a:cubicBezTo>
                    <a:pt x="121" y="1"/>
                    <a:pt x="0" y="124"/>
                    <a:pt x="0" y="275"/>
                  </a:cubicBezTo>
                  <a:lnTo>
                    <a:pt x="0" y="731"/>
                  </a:lnTo>
                  <a:cubicBezTo>
                    <a:pt x="0" y="881"/>
                    <a:pt x="121" y="1004"/>
                    <a:pt x="274" y="1004"/>
                  </a:cubicBezTo>
                  <a:lnTo>
                    <a:pt x="2650" y="1004"/>
                  </a:lnTo>
                  <a:cubicBezTo>
                    <a:pt x="2801" y="1004"/>
                    <a:pt x="2924" y="881"/>
                    <a:pt x="2924" y="731"/>
                  </a:cubicBezTo>
                  <a:lnTo>
                    <a:pt x="2924" y="275"/>
                  </a:lnTo>
                  <a:cubicBezTo>
                    <a:pt x="2924" y="124"/>
                    <a:pt x="2801" y="1"/>
                    <a:pt x="2650" y="1"/>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2653575" y="3098150"/>
              <a:ext cx="19125" cy="19175"/>
            </a:xfrm>
            <a:custGeom>
              <a:rect b="b" l="l" r="r" t="t"/>
              <a:pathLst>
                <a:path extrusionOk="0" h="767" w="765">
                  <a:moveTo>
                    <a:pt x="383" y="0"/>
                  </a:moveTo>
                  <a:cubicBezTo>
                    <a:pt x="173" y="0"/>
                    <a:pt x="0" y="173"/>
                    <a:pt x="0" y="383"/>
                  </a:cubicBezTo>
                  <a:cubicBezTo>
                    <a:pt x="0" y="600"/>
                    <a:pt x="173" y="766"/>
                    <a:pt x="383" y="766"/>
                  </a:cubicBezTo>
                  <a:cubicBezTo>
                    <a:pt x="600" y="766"/>
                    <a:pt x="764" y="600"/>
                    <a:pt x="764" y="383"/>
                  </a:cubicBezTo>
                  <a:cubicBezTo>
                    <a:pt x="764" y="173"/>
                    <a:pt x="600" y="0"/>
                    <a:pt x="3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2644725" y="3217450"/>
              <a:ext cx="100375" cy="101500"/>
            </a:xfrm>
            <a:custGeom>
              <a:rect b="b" l="l" r="r" t="t"/>
              <a:pathLst>
                <a:path extrusionOk="0" h="4060" w="4015">
                  <a:moveTo>
                    <a:pt x="397" y="1"/>
                  </a:moveTo>
                  <a:cubicBezTo>
                    <a:pt x="181" y="1"/>
                    <a:pt x="1" y="181"/>
                    <a:pt x="1" y="406"/>
                  </a:cubicBezTo>
                  <a:lnTo>
                    <a:pt x="1" y="3663"/>
                  </a:lnTo>
                  <a:cubicBezTo>
                    <a:pt x="1" y="3879"/>
                    <a:pt x="181" y="4060"/>
                    <a:pt x="397" y="4060"/>
                  </a:cubicBezTo>
                  <a:lnTo>
                    <a:pt x="3610" y="4060"/>
                  </a:lnTo>
                  <a:cubicBezTo>
                    <a:pt x="3834" y="4060"/>
                    <a:pt x="4014" y="3879"/>
                    <a:pt x="4014" y="3663"/>
                  </a:cubicBezTo>
                  <a:lnTo>
                    <a:pt x="4014" y="406"/>
                  </a:lnTo>
                  <a:cubicBezTo>
                    <a:pt x="4014" y="181"/>
                    <a:pt x="3834" y="1"/>
                    <a:pt x="36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2682800" y="3230625"/>
              <a:ext cx="53450" cy="10350"/>
            </a:xfrm>
            <a:custGeom>
              <a:rect b="b" l="l" r="r" t="t"/>
              <a:pathLst>
                <a:path extrusionOk="0" h="414" w="2138">
                  <a:moveTo>
                    <a:pt x="211" y="1"/>
                  </a:moveTo>
                  <a:cubicBezTo>
                    <a:pt x="95" y="1"/>
                    <a:pt x="1" y="96"/>
                    <a:pt x="1" y="203"/>
                  </a:cubicBezTo>
                  <a:cubicBezTo>
                    <a:pt x="1" y="319"/>
                    <a:pt x="95" y="413"/>
                    <a:pt x="211" y="413"/>
                  </a:cubicBezTo>
                  <a:lnTo>
                    <a:pt x="1928" y="413"/>
                  </a:lnTo>
                  <a:cubicBezTo>
                    <a:pt x="2044" y="413"/>
                    <a:pt x="2138" y="319"/>
                    <a:pt x="2138" y="203"/>
                  </a:cubicBezTo>
                  <a:cubicBezTo>
                    <a:pt x="2138" y="96"/>
                    <a:pt x="2044" y="1"/>
                    <a:pt x="1928" y="1"/>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2663150" y="3255025"/>
              <a:ext cx="73100" cy="25275"/>
            </a:xfrm>
            <a:custGeom>
              <a:rect b="b" l="l" r="r" t="t"/>
              <a:pathLst>
                <a:path extrusionOk="0" h="1011" w="2924">
                  <a:moveTo>
                    <a:pt x="274" y="0"/>
                  </a:moveTo>
                  <a:cubicBezTo>
                    <a:pt x="121" y="0"/>
                    <a:pt x="0" y="123"/>
                    <a:pt x="0" y="274"/>
                  </a:cubicBezTo>
                  <a:lnTo>
                    <a:pt x="0" y="737"/>
                  </a:lnTo>
                  <a:cubicBezTo>
                    <a:pt x="0" y="888"/>
                    <a:pt x="121" y="1011"/>
                    <a:pt x="274" y="1011"/>
                  </a:cubicBezTo>
                  <a:lnTo>
                    <a:pt x="2650" y="1011"/>
                  </a:lnTo>
                  <a:cubicBezTo>
                    <a:pt x="2801" y="1011"/>
                    <a:pt x="2924" y="888"/>
                    <a:pt x="2924" y="737"/>
                  </a:cubicBezTo>
                  <a:lnTo>
                    <a:pt x="2924" y="274"/>
                  </a:lnTo>
                  <a:cubicBezTo>
                    <a:pt x="2924" y="123"/>
                    <a:pt x="2801" y="0"/>
                    <a:pt x="2650"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653575" y="3226125"/>
              <a:ext cx="19125" cy="19350"/>
            </a:xfrm>
            <a:custGeom>
              <a:rect b="b" l="l" r="r" t="t"/>
              <a:pathLst>
                <a:path extrusionOk="0" h="774" w="765">
                  <a:moveTo>
                    <a:pt x="383" y="0"/>
                  </a:moveTo>
                  <a:cubicBezTo>
                    <a:pt x="173" y="0"/>
                    <a:pt x="0" y="174"/>
                    <a:pt x="0" y="383"/>
                  </a:cubicBezTo>
                  <a:cubicBezTo>
                    <a:pt x="0" y="600"/>
                    <a:pt x="173" y="773"/>
                    <a:pt x="383" y="773"/>
                  </a:cubicBezTo>
                  <a:cubicBezTo>
                    <a:pt x="600" y="773"/>
                    <a:pt x="764" y="600"/>
                    <a:pt x="764" y="383"/>
                  </a:cubicBezTo>
                  <a:cubicBezTo>
                    <a:pt x="764" y="174"/>
                    <a:pt x="600" y="0"/>
                    <a:pt x="3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9"/>
            <p:cNvSpPr/>
            <p:nvPr/>
          </p:nvSpPr>
          <p:spPr>
            <a:xfrm>
              <a:off x="2245050" y="3110050"/>
              <a:ext cx="22025" cy="22025"/>
            </a:xfrm>
            <a:custGeom>
              <a:rect b="b" l="l" r="r" t="t"/>
              <a:pathLst>
                <a:path extrusionOk="0" h="881" w="881">
                  <a:moveTo>
                    <a:pt x="441" y="1"/>
                  </a:moveTo>
                  <a:cubicBezTo>
                    <a:pt x="201" y="1"/>
                    <a:pt x="0" y="196"/>
                    <a:pt x="0" y="441"/>
                  </a:cubicBezTo>
                  <a:cubicBezTo>
                    <a:pt x="0" y="687"/>
                    <a:pt x="201" y="881"/>
                    <a:pt x="441" y="881"/>
                  </a:cubicBezTo>
                  <a:cubicBezTo>
                    <a:pt x="685" y="881"/>
                    <a:pt x="881" y="687"/>
                    <a:pt x="881" y="441"/>
                  </a:cubicBezTo>
                  <a:cubicBezTo>
                    <a:pt x="881" y="196"/>
                    <a:pt x="685" y="1"/>
                    <a:pt x="441"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a:off x="2245050" y="3168900"/>
              <a:ext cx="22025" cy="22250"/>
            </a:xfrm>
            <a:custGeom>
              <a:rect b="b" l="l" r="r" t="t"/>
              <a:pathLst>
                <a:path extrusionOk="0" h="890" w="881">
                  <a:moveTo>
                    <a:pt x="441" y="0"/>
                  </a:moveTo>
                  <a:cubicBezTo>
                    <a:pt x="201" y="0"/>
                    <a:pt x="0" y="203"/>
                    <a:pt x="0" y="442"/>
                  </a:cubicBezTo>
                  <a:cubicBezTo>
                    <a:pt x="0" y="686"/>
                    <a:pt x="201" y="889"/>
                    <a:pt x="441" y="889"/>
                  </a:cubicBezTo>
                  <a:cubicBezTo>
                    <a:pt x="685" y="889"/>
                    <a:pt x="881" y="686"/>
                    <a:pt x="881" y="442"/>
                  </a:cubicBezTo>
                  <a:cubicBezTo>
                    <a:pt x="881" y="203"/>
                    <a:pt x="685" y="0"/>
                    <a:pt x="4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2245050" y="3227950"/>
              <a:ext cx="22025" cy="22025"/>
            </a:xfrm>
            <a:custGeom>
              <a:rect b="b" l="l" r="r" t="t"/>
              <a:pathLst>
                <a:path extrusionOk="0" h="881" w="881">
                  <a:moveTo>
                    <a:pt x="441" y="0"/>
                  </a:moveTo>
                  <a:cubicBezTo>
                    <a:pt x="201" y="0"/>
                    <a:pt x="0" y="194"/>
                    <a:pt x="0" y="440"/>
                  </a:cubicBezTo>
                  <a:cubicBezTo>
                    <a:pt x="0" y="680"/>
                    <a:pt x="201" y="881"/>
                    <a:pt x="441" y="881"/>
                  </a:cubicBezTo>
                  <a:cubicBezTo>
                    <a:pt x="685" y="881"/>
                    <a:pt x="881" y="680"/>
                    <a:pt x="881" y="440"/>
                  </a:cubicBezTo>
                  <a:cubicBezTo>
                    <a:pt x="881" y="194"/>
                    <a:pt x="685" y="0"/>
                    <a:pt x="4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9"/>
            <p:cNvSpPr/>
            <p:nvPr/>
          </p:nvSpPr>
          <p:spPr>
            <a:xfrm>
              <a:off x="2245050" y="3286775"/>
              <a:ext cx="22025" cy="22075"/>
            </a:xfrm>
            <a:custGeom>
              <a:rect b="b" l="l" r="r" t="t"/>
              <a:pathLst>
                <a:path extrusionOk="0" h="883" w="881">
                  <a:moveTo>
                    <a:pt x="441" y="1"/>
                  </a:moveTo>
                  <a:cubicBezTo>
                    <a:pt x="201" y="1"/>
                    <a:pt x="0" y="196"/>
                    <a:pt x="0" y="441"/>
                  </a:cubicBezTo>
                  <a:cubicBezTo>
                    <a:pt x="0" y="687"/>
                    <a:pt x="201" y="883"/>
                    <a:pt x="441" y="883"/>
                  </a:cubicBezTo>
                  <a:cubicBezTo>
                    <a:pt x="685" y="883"/>
                    <a:pt x="881" y="687"/>
                    <a:pt x="881" y="441"/>
                  </a:cubicBezTo>
                  <a:cubicBezTo>
                    <a:pt x="881" y="196"/>
                    <a:pt x="685" y="1"/>
                    <a:pt x="441"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9"/>
            <p:cNvSpPr/>
            <p:nvPr/>
          </p:nvSpPr>
          <p:spPr>
            <a:xfrm>
              <a:off x="2276075" y="3113300"/>
              <a:ext cx="54575" cy="14675"/>
            </a:xfrm>
            <a:custGeom>
              <a:rect b="b" l="l" r="r" t="t"/>
              <a:pathLst>
                <a:path extrusionOk="0" h="587" w="2183">
                  <a:moveTo>
                    <a:pt x="297" y="1"/>
                  </a:moveTo>
                  <a:cubicBezTo>
                    <a:pt x="130" y="1"/>
                    <a:pt x="0" y="131"/>
                    <a:pt x="0" y="297"/>
                  </a:cubicBezTo>
                  <a:cubicBezTo>
                    <a:pt x="0" y="456"/>
                    <a:pt x="130" y="586"/>
                    <a:pt x="297" y="586"/>
                  </a:cubicBezTo>
                  <a:lnTo>
                    <a:pt x="1886" y="586"/>
                  </a:lnTo>
                  <a:cubicBezTo>
                    <a:pt x="2052" y="586"/>
                    <a:pt x="2182" y="456"/>
                    <a:pt x="2182" y="297"/>
                  </a:cubicBezTo>
                  <a:cubicBezTo>
                    <a:pt x="2182" y="131"/>
                    <a:pt x="2052"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9"/>
            <p:cNvSpPr/>
            <p:nvPr/>
          </p:nvSpPr>
          <p:spPr>
            <a:xfrm>
              <a:off x="2276075" y="3172700"/>
              <a:ext cx="54575" cy="14625"/>
            </a:xfrm>
            <a:custGeom>
              <a:rect b="b" l="l" r="r" t="t"/>
              <a:pathLst>
                <a:path extrusionOk="0" h="585" w="2183">
                  <a:moveTo>
                    <a:pt x="297" y="1"/>
                  </a:moveTo>
                  <a:cubicBezTo>
                    <a:pt x="130" y="1"/>
                    <a:pt x="0" y="131"/>
                    <a:pt x="0" y="290"/>
                  </a:cubicBezTo>
                  <a:cubicBezTo>
                    <a:pt x="0" y="455"/>
                    <a:pt x="130" y="585"/>
                    <a:pt x="297" y="585"/>
                  </a:cubicBezTo>
                  <a:lnTo>
                    <a:pt x="1886" y="585"/>
                  </a:lnTo>
                  <a:cubicBezTo>
                    <a:pt x="2052" y="585"/>
                    <a:pt x="2182" y="455"/>
                    <a:pt x="2182" y="290"/>
                  </a:cubicBezTo>
                  <a:cubicBezTo>
                    <a:pt x="2182" y="131"/>
                    <a:pt x="2052"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9"/>
            <p:cNvSpPr/>
            <p:nvPr/>
          </p:nvSpPr>
          <p:spPr>
            <a:xfrm>
              <a:off x="2276075" y="3231925"/>
              <a:ext cx="54575" cy="14800"/>
            </a:xfrm>
            <a:custGeom>
              <a:rect b="b" l="l" r="r" t="t"/>
              <a:pathLst>
                <a:path extrusionOk="0" h="592" w="2183">
                  <a:moveTo>
                    <a:pt x="297" y="1"/>
                  </a:moveTo>
                  <a:cubicBezTo>
                    <a:pt x="130" y="1"/>
                    <a:pt x="0" y="138"/>
                    <a:pt x="0" y="295"/>
                  </a:cubicBezTo>
                  <a:cubicBezTo>
                    <a:pt x="0" y="462"/>
                    <a:pt x="130" y="592"/>
                    <a:pt x="297" y="592"/>
                  </a:cubicBezTo>
                  <a:lnTo>
                    <a:pt x="1886" y="592"/>
                  </a:lnTo>
                  <a:cubicBezTo>
                    <a:pt x="2052" y="592"/>
                    <a:pt x="2182" y="462"/>
                    <a:pt x="2182" y="295"/>
                  </a:cubicBezTo>
                  <a:cubicBezTo>
                    <a:pt x="2182" y="138"/>
                    <a:pt x="2052"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9"/>
            <p:cNvSpPr/>
            <p:nvPr/>
          </p:nvSpPr>
          <p:spPr>
            <a:xfrm>
              <a:off x="2276075" y="3291275"/>
              <a:ext cx="54575" cy="14850"/>
            </a:xfrm>
            <a:custGeom>
              <a:rect b="b" l="l" r="r" t="t"/>
              <a:pathLst>
                <a:path extrusionOk="0" h="594" w="2183">
                  <a:moveTo>
                    <a:pt x="297" y="1"/>
                  </a:moveTo>
                  <a:cubicBezTo>
                    <a:pt x="130" y="1"/>
                    <a:pt x="0" y="131"/>
                    <a:pt x="0" y="297"/>
                  </a:cubicBezTo>
                  <a:cubicBezTo>
                    <a:pt x="0" y="457"/>
                    <a:pt x="130" y="594"/>
                    <a:pt x="297" y="594"/>
                  </a:cubicBezTo>
                  <a:lnTo>
                    <a:pt x="1886" y="594"/>
                  </a:lnTo>
                  <a:cubicBezTo>
                    <a:pt x="2052" y="594"/>
                    <a:pt x="2182" y="457"/>
                    <a:pt x="2182" y="297"/>
                  </a:cubicBezTo>
                  <a:cubicBezTo>
                    <a:pt x="2182" y="131"/>
                    <a:pt x="2052"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49"/>
          <p:cNvGrpSpPr/>
          <p:nvPr/>
        </p:nvGrpSpPr>
        <p:grpSpPr>
          <a:xfrm>
            <a:off x="2614514" y="1299025"/>
            <a:ext cx="907038" cy="948038"/>
            <a:chOff x="914400" y="2891825"/>
            <a:chExt cx="495000" cy="517375"/>
          </a:xfrm>
        </p:grpSpPr>
        <p:sp>
          <p:nvSpPr>
            <p:cNvPr id="1261" name="Google Shape;1261;p49"/>
            <p:cNvSpPr/>
            <p:nvPr/>
          </p:nvSpPr>
          <p:spPr>
            <a:xfrm>
              <a:off x="914400" y="2891825"/>
              <a:ext cx="495000" cy="517375"/>
            </a:xfrm>
            <a:custGeom>
              <a:rect b="b" l="l" r="r" t="t"/>
              <a:pathLst>
                <a:path extrusionOk="0" h="20695" w="19800">
                  <a:moveTo>
                    <a:pt x="723" y="0"/>
                  </a:moveTo>
                  <a:cubicBezTo>
                    <a:pt x="326" y="0"/>
                    <a:pt x="0" y="318"/>
                    <a:pt x="0" y="714"/>
                  </a:cubicBezTo>
                  <a:lnTo>
                    <a:pt x="0" y="19973"/>
                  </a:lnTo>
                  <a:cubicBezTo>
                    <a:pt x="0" y="20370"/>
                    <a:pt x="326" y="20694"/>
                    <a:pt x="723" y="20694"/>
                  </a:cubicBezTo>
                  <a:lnTo>
                    <a:pt x="19086" y="20694"/>
                  </a:lnTo>
                  <a:cubicBezTo>
                    <a:pt x="19483" y="20694"/>
                    <a:pt x="19800" y="20370"/>
                    <a:pt x="19800" y="19973"/>
                  </a:cubicBezTo>
                  <a:lnTo>
                    <a:pt x="19800" y="714"/>
                  </a:lnTo>
                  <a:cubicBezTo>
                    <a:pt x="19800" y="318"/>
                    <a:pt x="19483" y="0"/>
                    <a:pt x="190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9"/>
            <p:cNvSpPr/>
            <p:nvPr/>
          </p:nvSpPr>
          <p:spPr>
            <a:xfrm>
              <a:off x="914400" y="2891825"/>
              <a:ext cx="495000" cy="38100"/>
            </a:xfrm>
            <a:custGeom>
              <a:rect b="b" l="l" r="r" t="t"/>
              <a:pathLst>
                <a:path extrusionOk="0" h="1524" w="19800">
                  <a:moveTo>
                    <a:pt x="577" y="0"/>
                  </a:moveTo>
                  <a:cubicBezTo>
                    <a:pt x="260" y="0"/>
                    <a:pt x="0" y="252"/>
                    <a:pt x="0" y="571"/>
                  </a:cubicBezTo>
                  <a:lnTo>
                    <a:pt x="0" y="1524"/>
                  </a:lnTo>
                  <a:lnTo>
                    <a:pt x="19800" y="1524"/>
                  </a:lnTo>
                  <a:lnTo>
                    <a:pt x="19800" y="571"/>
                  </a:lnTo>
                  <a:cubicBezTo>
                    <a:pt x="19800" y="252"/>
                    <a:pt x="19547" y="0"/>
                    <a:pt x="19230"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9"/>
            <p:cNvSpPr/>
            <p:nvPr/>
          </p:nvSpPr>
          <p:spPr>
            <a:xfrm>
              <a:off x="933525" y="2902275"/>
              <a:ext cx="16975" cy="17000"/>
            </a:xfrm>
            <a:custGeom>
              <a:rect b="b" l="l" r="r" t="t"/>
              <a:pathLst>
                <a:path extrusionOk="0" h="680" w="679">
                  <a:moveTo>
                    <a:pt x="341" y="0"/>
                  </a:moveTo>
                  <a:cubicBezTo>
                    <a:pt x="152" y="0"/>
                    <a:pt x="1" y="153"/>
                    <a:pt x="1" y="340"/>
                  </a:cubicBezTo>
                  <a:cubicBezTo>
                    <a:pt x="1" y="527"/>
                    <a:pt x="152" y="679"/>
                    <a:pt x="341" y="679"/>
                  </a:cubicBezTo>
                  <a:cubicBezTo>
                    <a:pt x="528" y="679"/>
                    <a:pt x="679" y="527"/>
                    <a:pt x="679" y="340"/>
                  </a:cubicBezTo>
                  <a:cubicBezTo>
                    <a:pt x="679" y="153"/>
                    <a:pt x="528" y="0"/>
                    <a:pt x="341"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9"/>
            <p:cNvSpPr/>
            <p:nvPr/>
          </p:nvSpPr>
          <p:spPr>
            <a:xfrm>
              <a:off x="963125" y="2902275"/>
              <a:ext cx="17175" cy="17000"/>
            </a:xfrm>
            <a:custGeom>
              <a:rect b="b" l="l" r="r" t="t"/>
              <a:pathLst>
                <a:path extrusionOk="0" h="680" w="687">
                  <a:moveTo>
                    <a:pt x="340" y="0"/>
                  </a:moveTo>
                  <a:cubicBezTo>
                    <a:pt x="153" y="0"/>
                    <a:pt x="1" y="153"/>
                    <a:pt x="1" y="340"/>
                  </a:cubicBezTo>
                  <a:cubicBezTo>
                    <a:pt x="1" y="527"/>
                    <a:pt x="153" y="679"/>
                    <a:pt x="340" y="679"/>
                  </a:cubicBezTo>
                  <a:cubicBezTo>
                    <a:pt x="527" y="679"/>
                    <a:pt x="687" y="527"/>
                    <a:pt x="687" y="340"/>
                  </a:cubicBezTo>
                  <a:cubicBezTo>
                    <a:pt x="687" y="153"/>
                    <a:pt x="527" y="0"/>
                    <a:pt x="340"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9"/>
            <p:cNvSpPr/>
            <p:nvPr/>
          </p:nvSpPr>
          <p:spPr>
            <a:xfrm>
              <a:off x="992725" y="2902275"/>
              <a:ext cx="17175" cy="17000"/>
            </a:xfrm>
            <a:custGeom>
              <a:rect b="b" l="l" r="r" t="t"/>
              <a:pathLst>
                <a:path extrusionOk="0" h="680" w="687">
                  <a:moveTo>
                    <a:pt x="347" y="0"/>
                  </a:moveTo>
                  <a:cubicBezTo>
                    <a:pt x="160" y="0"/>
                    <a:pt x="0" y="153"/>
                    <a:pt x="0" y="340"/>
                  </a:cubicBezTo>
                  <a:cubicBezTo>
                    <a:pt x="0" y="527"/>
                    <a:pt x="160" y="679"/>
                    <a:pt x="347" y="679"/>
                  </a:cubicBezTo>
                  <a:cubicBezTo>
                    <a:pt x="536" y="679"/>
                    <a:pt x="687" y="527"/>
                    <a:pt x="687" y="340"/>
                  </a:cubicBezTo>
                  <a:cubicBezTo>
                    <a:pt x="687" y="153"/>
                    <a:pt x="536" y="0"/>
                    <a:pt x="347"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9"/>
            <p:cNvSpPr/>
            <p:nvPr/>
          </p:nvSpPr>
          <p:spPr>
            <a:xfrm>
              <a:off x="953950" y="2963825"/>
              <a:ext cx="103275" cy="18100"/>
            </a:xfrm>
            <a:custGeom>
              <a:rect b="b" l="l" r="r" t="t"/>
              <a:pathLst>
                <a:path extrusionOk="0" h="724" w="4131">
                  <a:moveTo>
                    <a:pt x="354" y="1"/>
                  </a:moveTo>
                  <a:cubicBezTo>
                    <a:pt x="158" y="1"/>
                    <a:pt x="0" y="167"/>
                    <a:pt x="0" y="361"/>
                  </a:cubicBezTo>
                  <a:cubicBezTo>
                    <a:pt x="0" y="557"/>
                    <a:pt x="158" y="723"/>
                    <a:pt x="354" y="723"/>
                  </a:cubicBezTo>
                  <a:lnTo>
                    <a:pt x="3770" y="723"/>
                  </a:lnTo>
                  <a:cubicBezTo>
                    <a:pt x="3964" y="723"/>
                    <a:pt x="4130" y="557"/>
                    <a:pt x="4130" y="361"/>
                  </a:cubicBezTo>
                  <a:cubicBezTo>
                    <a:pt x="4130" y="167"/>
                    <a:pt x="3964" y="1"/>
                    <a:pt x="3770"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9"/>
            <p:cNvSpPr/>
            <p:nvPr/>
          </p:nvSpPr>
          <p:spPr>
            <a:xfrm>
              <a:off x="1082625" y="2963825"/>
              <a:ext cx="287450" cy="18100"/>
            </a:xfrm>
            <a:custGeom>
              <a:rect b="b" l="l" r="r" t="t"/>
              <a:pathLst>
                <a:path extrusionOk="0" h="724" w="11498">
                  <a:moveTo>
                    <a:pt x="356" y="1"/>
                  </a:moveTo>
                  <a:cubicBezTo>
                    <a:pt x="160" y="1"/>
                    <a:pt x="0" y="167"/>
                    <a:pt x="0" y="361"/>
                  </a:cubicBezTo>
                  <a:cubicBezTo>
                    <a:pt x="0" y="557"/>
                    <a:pt x="160" y="723"/>
                    <a:pt x="356" y="723"/>
                  </a:cubicBezTo>
                  <a:lnTo>
                    <a:pt x="11135" y="723"/>
                  </a:lnTo>
                  <a:cubicBezTo>
                    <a:pt x="11338" y="723"/>
                    <a:pt x="11497" y="557"/>
                    <a:pt x="11497" y="361"/>
                  </a:cubicBezTo>
                  <a:cubicBezTo>
                    <a:pt x="11497" y="167"/>
                    <a:pt x="11338" y="1"/>
                    <a:pt x="111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9"/>
            <p:cNvSpPr/>
            <p:nvPr/>
          </p:nvSpPr>
          <p:spPr>
            <a:xfrm>
              <a:off x="954475" y="3019975"/>
              <a:ext cx="29075" cy="28925"/>
            </a:xfrm>
            <a:custGeom>
              <a:rect b="b" l="l" r="r" t="t"/>
              <a:pathLst>
                <a:path extrusionOk="0" h="1157" w="1163">
                  <a:moveTo>
                    <a:pt x="577" y="1"/>
                  </a:moveTo>
                  <a:cubicBezTo>
                    <a:pt x="260" y="1"/>
                    <a:pt x="0" y="254"/>
                    <a:pt x="0" y="578"/>
                  </a:cubicBezTo>
                  <a:cubicBezTo>
                    <a:pt x="0" y="897"/>
                    <a:pt x="260" y="1157"/>
                    <a:pt x="577" y="1157"/>
                  </a:cubicBezTo>
                  <a:cubicBezTo>
                    <a:pt x="903" y="1157"/>
                    <a:pt x="1163" y="897"/>
                    <a:pt x="1163" y="578"/>
                  </a:cubicBezTo>
                  <a:cubicBezTo>
                    <a:pt x="1163" y="254"/>
                    <a:pt x="903" y="1"/>
                    <a:pt x="57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9"/>
            <p:cNvSpPr/>
            <p:nvPr/>
          </p:nvSpPr>
          <p:spPr>
            <a:xfrm>
              <a:off x="954475" y="3065650"/>
              <a:ext cx="29075" cy="29100"/>
            </a:xfrm>
            <a:custGeom>
              <a:rect b="b" l="l" r="r" t="t"/>
              <a:pathLst>
                <a:path extrusionOk="0" h="1164" w="1163">
                  <a:moveTo>
                    <a:pt x="577" y="0"/>
                  </a:moveTo>
                  <a:cubicBezTo>
                    <a:pt x="260" y="0"/>
                    <a:pt x="0" y="260"/>
                    <a:pt x="0" y="577"/>
                  </a:cubicBezTo>
                  <a:cubicBezTo>
                    <a:pt x="0" y="903"/>
                    <a:pt x="260" y="1163"/>
                    <a:pt x="577" y="1163"/>
                  </a:cubicBezTo>
                  <a:cubicBezTo>
                    <a:pt x="903" y="1163"/>
                    <a:pt x="1163" y="903"/>
                    <a:pt x="1163" y="577"/>
                  </a:cubicBezTo>
                  <a:cubicBezTo>
                    <a:pt x="1163" y="260"/>
                    <a:pt x="903" y="0"/>
                    <a:pt x="577"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9"/>
            <p:cNvSpPr/>
            <p:nvPr/>
          </p:nvSpPr>
          <p:spPr>
            <a:xfrm>
              <a:off x="954475" y="3111300"/>
              <a:ext cx="29075" cy="29100"/>
            </a:xfrm>
            <a:custGeom>
              <a:rect b="b" l="l" r="r" t="t"/>
              <a:pathLst>
                <a:path extrusionOk="0" h="1164" w="1163">
                  <a:moveTo>
                    <a:pt x="577" y="1"/>
                  </a:moveTo>
                  <a:cubicBezTo>
                    <a:pt x="260" y="1"/>
                    <a:pt x="0" y="261"/>
                    <a:pt x="0" y="587"/>
                  </a:cubicBezTo>
                  <a:cubicBezTo>
                    <a:pt x="0" y="904"/>
                    <a:pt x="260" y="1164"/>
                    <a:pt x="577" y="1164"/>
                  </a:cubicBezTo>
                  <a:cubicBezTo>
                    <a:pt x="903" y="1164"/>
                    <a:pt x="1163" y="904"/>
                    <a:pt x="1163" y="587"/>
                  </a:cubicBezTo>
                  <a:cubicBezTo>
                    <a:pt x="1163" y="261"/>
                    <a:pt x="903" y="1"/>
                    <a:pt x="57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9"/>
            <p:cNvSpPr/>
            <p:nvPr/>
          </p:nvSpPr>
          <p:spPr>
            <a:xfrm>
              <a:off x="998700" y="3027400"/>
              <a:ext cx="188825" cy="14100"/>
            </a:xfrm>
            <a:custGeom>
              <a:rect b="b" l="l" r="r" t="t"/>
              <a:pathLst>
                <a:path extrusionOk="0" h="564" w="7553">
                  <a:moveTo>
                    <a:pt x="281" y="0"/>
                  </a:moveTo>
                  <a:cubicBezTo>
                    <a:pt x="130" y="0"/>
                    <a:pt x="0" y="123"/>
                    <a:pt x="0" y="281"/>
                  </a:cubicBezTo>
                  <a:cubicBezTo>
                    <a:pt x="0" y="433"/>
                    <a:pt x="130" y="563"/>
                    <a:pt x="281" y="563"/>
                  </a:cubicBezTo>
                  <a:lnTo>
                    <a:pt x="7272" y="563"/>
                  </a:lnTo>
                  <a:cubicBezTo>
                    <a:pt x="7430" y="563"/>
                    <a:pt x="7553" y="433"/>
                    <a:pt x="7553" y="281"/>
                  </a:cubicBezTo>
                  <a:cubicBezTo>
                    <a:pt x="7553" y="123"/>
                    <a:pt x="7430" y="0"/>
                    <a:pt x="72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9"/>
            <p:cNvSpPr/>
            <p:nvPr/>
          </p:nvSpPr>
          <p:spPr>
            <a:xfrm>
              <a:off x="998700" y="3073050"/>
              <a:ext cx="188825" cy="14100"/>
            </a:xfrm>
            <a:custGeom>
              <a:rect b="b" l="l" r="r" t="t"/>
              <a:pathLst>
                <a:path extrusionOk="0" h="564" w="7553">
                  <a:moveTo>
                    <a:pt x="281" y="1"/>
                  </a:moveTo>
                  <a:cubicBezTo>
                    <a:pt x="130" y="1"/>
                    <a:pt x="0" y="131"/>
                    <a:pt x="0" y="281"/>
                  </a:cubicBezTo>
                  <a:cubicBezTo>
                    <a:pt x="0" y="441"/>
                    <a:pt x="130" y="564"/>
                    <a:pt x="281" y="564"/>
                  </a:cubicBezTo>
                  <a:lnTo>
                    <a:pt x="7272" y="564"/>
                  </a:lnTo>
                  <a:cubicBezTo>
                    <a:pt x="7430" y="564"/>
                    <a:pt x="7553" y="441"/>
                    <a:pt x="7553" y="281"/>
                  </a:cubicBezTo>
                  <a:cubicBezTo>
                    <a:pt x="7553" y="131"/>
                    <a:pt x="7430" y="1"/>
                    <a:pt x="7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9"/>
            <p:cNvSpPr/>
            <p:nvPr/>
          </p:nvSpPr>
          <p:spPr>
            <a:xfrm>
              <a:off x="998700" y="3118900"/>
              <a:ext cx="188825" cy="14100"/>
            </a:xfrm>
            <a:custGeom>
              <a:rect b="b" l="l" r="r" t="t"/>
              <a:pathLst>
                <a:path extrusionOk="0" h="564" w="7553">
                  <a:moveTo>
                    <a:pt x="281" y="0"/>
                  </a:moveTo>
                  <a:cubicBezTo>
                    <a:pt x="130" y="0"/>
                    <a:pt x="0" y="123"/>
                    <a:pt x="0" y="283"/>
                  </a:cubicBezTo>
                  <a:cubicBezTo>
                    <a:pt x="0" y="433"/>
                    <a:pt x="130" y="563"/>
                    <a:pt x="281" y="563"/>
                  </a:cubicBezTo>
                  <a:lnTo>
                    <a:pt x="7272" y="563"/>
                  </a:lnTo>
                  <a:cubicBezTo>
                    <a:pt x="7430" y="563"/>
                    <a:pt x="7553" y="433"/>
                    <a:pt x="7553" y="283"/>
                  </a:cubicBezTo>
                  <a:cubicBezTo>
                    <a:pt x="7553" y="123"/>
                    <a:pt x="7430" y="0"/>
                    <a:pt x="72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9"/>
            <p:cNvSpPr/>
            <p:nvPr/>
          </p:nvSpPr>
          <p:spPr>
            <a:xfrm>
              <a:off x="1217150" y="3027400"/>
              <a:ext cx="152350" cy="105600"/>
            </a:xfrm>
            <a:custGeom>
              <a:rect b="b" l="l" r="r" t="t"/>
              <a:pathLst>
                <a:path extrusionOk="0" h="4224" w="6094">
                  <a:moveTo>
                    <a:pt x="548" y="0"/>
                  </a:moveTo>
                  <a:cubicBezTo>
                    <a:pt x="245" y="0"/>
                    <a:pt x="0" y="244"/>
                    <a:pt x="0" y="548"/>
                  </a:cubicBezTo>
                  <a:lnTo>
                    <a:pt x="0" y="3676"/>
                  </a:lnTo>
                  <a:cubicBezTo>
                    <a:pt x="0" y="3979"/>
                    <a:pt x="245" y="4223"/>
                    <a:pt x="548" y="4223"/>
                  </a:cubicBezTo>
                  <a:lnTo>
                    <a:pt x="5546" y="4223"/>
                  </a:lnTo>
                  <a:cubicBezTo>
                    <a:pt x="5849" y="4223"/>
                    <a:pt x="6094" y="3979"/>
                    <a:pt x="6094" y="3676"/>
                  </a:cubicBezTo>
                  <a:lnTo>
                    <a:pt x="6094" y="548"/>
                  </a:lnTo>
                  <a:cubicBezTo>
                    <a:pt x="6094" y="244"/>
                    <a:pt x="5849" y="0"/>
                    <a:pt x="5546"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9"/>
            <p:cNvSpPr/>
            <p:nvPr/>
          </p:nvSpPr>
          <p:spPr>
            <a:xfrm>
              <a:off x="974875" y="3257175"/>
              <a:ext cx="374225" cy="13775"/>
            </a:xfrm>
            <a:custGeom>
              <a:rect b="b" l="l" r="r" t="t"/>
              <a:pathLst>
                <a:path extrusionOk="0" h="551" w="14969">
                  <a:moveTo>
                    <a:pt x="274" y="1"/>
                  </a:moveTo>
                  <a:cubicBezTo>
                    <a:pt x="123" y="1"/>
                    <a:pt x="0" y="124"/>
                    <a:pt x="0" y="275"/>
                  </a:cubicBezTo>
                  <a:cubicBezTo>
                    <a:pt x="0" y="427"/>
                    <a:pt x="123" y="550"/>
                    <a:pt x="274" y="550"/>
                  </a:cubicBezTo>
                  <a:lnTo>
                    <a:pt x="14695" y="550"/>
                  </a:lnTo>
                  <a:cubicBezTo>
                    <a:pt x="14847" y="550"/>
                    <a:pt x="14968" y="427"/>
                    <a:pt x="14968" y="275"/>
                  </a:cubicBezTo>
                  <a:cubicBezTo>
                    <a:pt x="14968" y="124"/>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9"/>
            <p:cNvSpPr/>
            <p:nvPr/>
          </p:nvSpPr>
          <p:spPr>
            <a:xfrm>
              <a:off x="974875" y="3284600"/>
              <a:ext cx="374225" cy="13600"/>
            </a:xfrm>
            <a:custGeom>
              <a:rect b="b" l="l" r="r" t="t"/>
              <a:pathLst>
                <a:path extrusionOk="0" h="544" w="14969">
                  <a:moveTo>
                    <a:pt x="274" y="1"/>
                  </a:moveTo>
                  <a:cubicBezTo>
                    <a:pt x="123" y="1"/>
                    <a:pt x="0" y="117"/>
                    <a:pt x="0" y="268"/>
                  </a:cubicBezTo>
                  <a:cubicBezTo>
                    <a:pt x="0" y="420"/>
                    <a:pt x="123" y="543"/>
                    <a:pt x="274" y="543"/>
                  </a:cubicBezTo>
                  <a:lnTo>
                    <a:pt x="14695" y="543"/>
                  </a:lnTo>
                  <a:cubicBezTo>
                    <a:pt x="14847" y="543"/>
                    <a:pt x="14968" y="420"/>
                    <a:pt x="14968" y="268"/>
                  </a:cubicBezTo>
                  <a:cubicBezTo>
                    <a:pt x="14968" y="117"/>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9"/>
            <p:cNvSpPr/>
            <p:nvPr/>
          </p:nvSpPr>
          <p:spPr>
            <a:xfrm>
              <a:off x="974875" y="3311875"/>
              <a:ext cx="374225" cy="13575"/>
            </a:xfrm>
            <a:custGeom>
              <a:rect b="b" l="l" r="r" t="t"/>
              <a:pathLst>
                <a:path extrusionOk="0" h="543" w="14969">
                  <a:moveTo>
                    <a:pt x="274" y="0"/>
                  </a:moveTo>
                  <a:cubicBezTo>
                    <a:pt x="123" y="0"/>
                    <a:pt x="0" y="123"/>
                    <a:pt x="0" y="269"/>
                  </a:cubicBezTo>
                  <a:cubicBezTo>
                    <a:pt x="0" y="419"/>
                    <a:pt x="123" y="542"/>
                    <a:pt x="274" y="542"/>
                  </a:cubicBezTo>
                  <a:lnTo>
                    <a:pt x="14695" y="542"/>
                  </a:lnTo>
                  <a:cubicBezTo>
                    <a:pt x="14847" y="542"/>
                    <a:pt x="14968" y="419"/>
                    <a:pt x="14968" y="269"/>
                  </a:cubicBezTo>
                  <a:cubicBezTo>
                    <a:pt x="14968" y="123"/>
                    <a:pt x="14847" y="0"/>
                    <a:pt x="14695" y="0"/>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9"/>
            <p:cNvSpPr/>
            <p:nvPr/>
          </p:nvSpPr>
          <p:spPr>
            <a:xfrm>
              <a:off x="974875" y="3339150"/>
              <a:ext cx="374225" cy="13550"/>
            </a:xfrm>
            <a:custGeom>
              <a:rect b="b" l="l" r="r" t="t"/>
              <a:pathLst>
                <a:path extrusionOk="0" h="542" w="14969">
                  <a:moveTo>
                    <a:pt x="274" y="1"/>
                  </a:moveTo>
                  <a:cubicBezTo>
                    <a:pt x="123" y="1"/>
                    <a:pt x="0" y="122"/>
                    <a:pt x="0" y="275"/>
                  </a:cubicBezTo>
                  <a:cubicBezTo>
                    <a:pt x="0" y="418"/>
                    <a:pt x="123" y="542"/>
                    <a:pt x="274" y="542"/>
                  </a:cubicBezTo>
                  <a:lnTo>
                    <a:pt x="14695" y="542"/>
                  </a:lnTo>
                  <a:cubicBezTo>
                    <a:pt x="14847" y="542"/>
                    <a:pt x="14968" y="418"/>
                    <a:pt x="14968" y="275"/>
                  </a:cubicBezTo>
                  <a:cubicBezTo>
                    <a:pt x="14968" y="122"/>
                    <a:pt x="14847" y="1"/>
                    <a:pt x="14695" y="1"/>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9"/>
            <p:cNvSpPr/>
            <p:nvPr/>
          </p:nvSpPr>
          <p:spPr>
            <a:xfrm>
              <a:off x="1016025" y="3189850"/>
              <a:ext cx="291750" cy="39550"/>
            </a:xfrm>
            <a:custGeom>
              <a:rect b="b" l="l" r="r" t="t"/>
              <a:pathLst>
                <a:path extrusionOk="0" h="1582" w="11670">
                  <a:moveTo>
                    <a:pt x="794" y="1"/>
                  </a:moveTo>
                  <a:cubicBezTo>
                    <a:pt x="354" y="1"/>
                    <a:pt x="1" y="354"/>
                    <a:pt x="1" y="788"/>
                  </a:cubicBezTo>
                  <a:cubicBezTo>
                    <a:pt x="1" y="1228"/>
                    <a:pt x="354" y="1581"/>
                    <a:pt x="794" y="1581"/>
                  </a:cubicBezTo>
                  <a:lnTo>
                    <a:pt x="10882" y="1581"/>
                  </a:lnTo>
                  <a:cubicBezTo>
                    <a:pt x="11316" y="1581"/>
                    <a:pt x="11669" y="1228"/>
                    <a:pt x="11669" y="788"/>
                  </a:cubicBezTo>
                  <a:cubicBezTo>
                    <a:pt x="11669" y="354"/>
                    <a:pt x="11316" y="1"/>
                    <a:pt x="10882"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49"/>
          <p:cNvGrpSpPr/>
          <p:nvPr/>
        </p:nvGrpSpPr>
        <p:grpSpPr>
          <a:xfrm>
            <a:off x="788330" y="1944672"/>
            <a:ext cx="1730615" cy="1123334"/>
            <a:chOff x="4992525" y="1047062"/>
            <a:chExt cx="2624530" cy="1703569"/>
          </a:xfrm>
        </p:grpSpPr>
        <p:sp>
          <p:nvSpPr>
            <p:cNvPr id="1281" name="Google Shape;1281;p49"/>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9"/>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9"/>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9"/>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9"/>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9"/>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9"/>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9"/>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9"/>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9"/>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9"/>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9"/>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9"/>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9"/>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9"/>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9"/>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9"/>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9"/>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9"/>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9"/>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9"/>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9"/>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9"/>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9"/>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9"/>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9"/>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9"/>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9"/>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9"/>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9"/>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9"/>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9"/>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9"/>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49"/>
          <p:cNvGrpSpPr/>
          <p:nvPr/>
        </p:nvGrpSpPr>
        <p:grpSpPr>
          <a:xfrm>
            <a:off x="4375691" y="1792425"/>
            <a:ext cx="1925921" cy="919275"/>
            <a:chOff x="6448494" y="2362200"/>
            <a:chExt cx="1975506" cy="919275"/>
          </a:xfrm>
        </p:grpSpPr>
        <p:sp>
          <p:nvSpPr>
            <p:cNvPr id="1315" name="Google Shape;1315;p49"/>
            <p:cNvSpPr txBox="1"/>
            <p:nvPr/>
          </p:nvSpPr>
          <p:spPr>
            <a:xfrm>
              <a:off x="6448494" y="23622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SATURN</a:t>
              </a:r>
              <a:endParaRPr sz="1800">
                <a:solidFill>
                  <a:schemeClr val="accent5"/>
                </a:solidFill>
                <a:latin typeface="Oswald"/>
                <a:ea typeface="Oswald"/>
                <a:cs typeface="Oswald"/>
                <a:sym typeface="Oswald"/>
              </a:endParaRPr>
            </a:p>
          </p:txBody>
        </p:sp>
        <p:sp>
          <p:nvSpPr>
            <p:cNvPr id="1316" name="Google Shape;1316;p49"/>
            <p:cNvSpPr txBox="1"/>
            <p:nvPr/>
          </p:nvSpPr>
          <p:spPr>
            <a:xfrm>
              <a:off x="64485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several rings</a:t>
              </a:r>
              <a:endParaRPr>
                <a:solidFill>
                  <a:schemeClr val="dk1"/>
                </a:solidFill>
                <a:latin typeface="Roboto"/>
                <a:ea typeface="Roboto"/>
                <a:cs typeface="Roboto"/>
                <a:sym typeface="Roboto"/>
              </a:endParaRPr>
            </a:p>
          </p:txBody>
        </p:sp>
      </p:grpSp>
      <p:grpSp>
        <p:nvGrpSpPr>
          <p:cNvPr id="1317" name="Google Shape;1317;p49"/>
          <p:cNvGrpSpPr/>
          <p:nvPr/>
        </p:nvGrpSpPr>
        <p:grpSpPr>
          <a:xfrm>
            <a:off x="4375691" y="3439850"/>
            <a:ext cx="1925921" cy="919275"/>
            <a:chOff x="6448494" y="3428900"/>
            <a:chExt cx="1975506" cy="919275"/>
          </a:xfrm>
        </p:grpSpPr>
        <p:sp>
          <p:nvSpPr>
            <p:cNvPr id="1318" name="Google Shape;1318;p49"/>
            <p:cNvSpPr txBox="1"/>
            <p:nvPr/>
          </p:nvSpPr>
          <p:spPr>
            <a:xfrm>
              <a:off x="6448494" y="34289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MARS</a:t>
              </a:r>
              <a:endParaRPr sz="1800">
                <a:solidFill>
                  <a:schemeClr val="accent2"/>
                </a:solidFill>
                <a:latin typeface="Oswald"/>
                <a:ea typeface="Oswald"/>
                <a:cs typeface="Oswald"/>
                <a:sym typeface="Oswald"/>
              </a:endParaRPr>
            </a:p>
          </p:txBody>
        </p:sp>
        <p:sp>
          <p:nvSpPr>
            <p:cNvPr id="1319" name="Google Shape;1319;p49"/>
            <p:cNvSpPr txBox="1"/>
            <p:nvPr/>
          </p:nvSpPr>
          <p:spPr>
            <a:xfrm>
              <a:off x="6448500" y="37751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grpSp>
      <p:grpSp>
        <p:nvGrpSpPr>
          <p:cNvPr id="1320" name="Google Shape;1320;p49"/>
          <p:cNvGrpSpPr/>
          <p:nvPr/>
        </p:nvGrpSpPr>
        <p:grpSpPr>
          <a:xfrm>
            <a:off x="6498091" y="1792425"/>
            <a:ext cx="1925921" cy="919275"/>
            <a:chOff x="6448494" y="2362200"/>
            <a:chExt cx="1975506" cy="919275"/>
          </a:xfrm>
        </p:grpSpPr>
        <p:sp>
          <p:nvSpPr>
            <p:cNvPr id="1321" name="Google Shape;1321;p49"/>
            <p:cNvSpPr txBox="1"/>
            <p:nvPr/>
          </p:nvSpPr>
          <p:spPr>
            <a:xfrm>
              <a:off x="6448494" y="23622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EARTH</a:t>
              </a:r>
              <a:endParaRPr sz="1800">
                <a:solidFill>
                  <a:schemeClr val="accent4"/>
                </a:solidFill>
                <a:latin typeface="Oswald"/>
                <a:ea typeface="Oswald"/>
                <a:cs typeface="Oswald"/>
                <a:sym typeface="Oswald"/>
              </a:endParaRPr>
            </a:p>
          </p:txBody>
        </p:sp>
        <p:sp>
          <p:nvSpPr>
            <p:cNvPr id="1322" name="Google Shape;1322;p49"/>
            <p:cNvSpPr txBox="1"/>
            <p:nvPr/>
          </p:nvSpPr>
          <p:spPr>
            <a:xfrm>
              <a:off x="64485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grpSp>
      <p:grpSp>
        <p:nvGrpSpPr>
          <p:cNvPr id="1323" name="Google Shape;1323;p49"/>
          <p:cNvGrpSpPr/>
          <p:nvPr/>
        </p:nvGrpSpPr>
        <p:grpSpPr>
          <a:xfrm>
            <a:off x="6498091" y="3439850"/>
            <a:ext cx="1925921" cy="919275"/>
            <a:chOff x="6448494" y="3428900"/>
            <a:chExt cx="1975506" cy="919275"/>
          </a:xfrm>
        </p:grpSpPr>
        <p:sp>
          <p:nvSpPr>
            <p:cNvPr id="1324" name="Google Shape;1324;p49"/>
            <p:cNvSpPr txBox="1"/>
            <p:nvPr/>
          </p:nvSpPr>
          <p:spPr>
            <a:xfrm>
              <a:off x="6448494" y="34289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NEPTUNE</a:t>
              </a:r>
              <a:endParaRPr sz="1800">
                <a:solidFill>
                  <a:schemeClr val="accent1"/>
                </a:solidFill>
                <a:latin typeface="Oswald"/>
                <a:ea typeface="Oswald"/>
                <a:cs typeface="Oswald"/>
                <a:sym typeface="Oswald"/>
              </a:endParaRPr>
            </a:p>
          </p:txBody>
        </p:sp>
        <p:sp>
          <p:nvSpPr>
            <p:cNvPr id="1325" name="Google Shape;1325;p49"/>
            <p:cNvSpPr txBox="1"/>
            <p:nvPr/>
          </p:nvSpPr>
          <p:spPr>
            <a:xfrm>
              <a:off x="6448500" y="37751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Neptune is far away from Earth</a:t>
              </a:r>
              <a:endParaRPr>
                <a:solidFill>
                  <a:schemeClr val="dk1"/>
                </a:solidFill>
                <a:latin typeface="Roboto"/>
                <a:ea typeface="Roboto"/>
                <a:cs typeface="Roboto"/>
                <a:sym typeface="Roboto"/>
              </a:endParaRPr>
            </a:p>
          </p:txBody>
        </p:sp>
      </p:grpSp>
      <p:grpSp>
        <p:nvGrpSpPr>
          <p:cNvPr id="1326" name="Google Shape;1326;p49"/>
          <p:cNvGrpSpPr/>
          <p:nvPr/>
        </p:nvGrpSpPr>
        <p:grpSpPr>
          <a:xfrm>
            <a:off x="2645994" y="2996251"/>
            <a:ext cx="1124134" cy="1349539"/>
            <a:chOff x="1468775" y="2444825"/>
            <a:chExt cx="719400" cy="863650"/>
          </a:xfrm>
        </p:grpSpPr>
        <p:sp>
          <p:nvSpPr>
            <p:cNvPr id="1327" name="Google Shape;1327;p49"/>
            <p:cNvSpPr/>
            <p:nvPr/>
          </p:nvSpPr>
          <p:spPr>
            <a:xfrm>
              <a:off x="1468775" y="2444825"/>
              <a:ext cx="719400" cy="863650"/>
            </a:xfrm>
            <a:custGeom>
              <a:rect b="b" l="l" r="r" t="t"/>
              <a:pathLst>
                <a:path extrusionOk="0" h="34546" w="28776">
                  <a:moveTo>
                    <a:pt x="1517" y="1"/>
                  </a:moveTo>
                  <a:cubicBezTo>
                    <a:pt x="680" y="1"/>
                    <a:pt x="1" y="672"/>
                    <a:pt x="1" y="1510"/>
                  </a:cubicBezTo>
                  <a:lnTo>
                    <a:pt x="1" y="33679"/>
                  </a:lnTo>
                  <a:cubicBezTo>
                    <a:pt x="1" y="34155"/>
                    <a:pt x="391" y="34545"/>
                    <a:pt x="867" y="34545"/>
                  </a:cubicBezTo>
                  <a:lnTo>
                    <a:pt x="27916" y="34545"/>
                  </a:lnTo>
                  <a:cubicBezTo>
                    <a:pt x="28393" y="34545"/>
                    <a:pt x="28776" y="34155"/>
                    <a:pt x="28776" y="33679"/>
                  </a:cubicBezTo>
                  <a:lnTo>
                    <a:pt x="28776" y="1510"/>
                  </a:lnTo>
                  <a:cubicBezTo>
                    <a:pt x="28776" y="672"/>
                    <a:pt x="28097" y="1"/>
                    <a:pt x="2726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9"/>
            <p:cNvSpPr/>
            <p:nvPr/>
          </p:nvSpPr>
          <p:spPr>
            <a:xfrm>
              <a:off x="1498200" y="2444825"/>
              <a:ext cx="660750" cy="838200"/>
            </a:xfrm>
            <a:custGeom>
              <a:rect b="b" l="l" r="r" t="t"/>
              <a:pathLst>
                <a:path extrusionOk="0" h="33528" w="26430">
                  <a:moveTo>
                    <a:pt x="1" y="1"/>
                  </a:moveTo>
                  <a:lnTo>
                    <a:pt x="1" y="32828"/>
                  </a:lnTo>
                  <a:cubicBezTo>
                    <a:pt x="1" y="33218"/>
                    <a:pt x="311" y="33528"/>
                    <a:pt x="694" y="33528"/>
                  </a:cubicBezTo>
                  <a:lnTo>
                    <a:pt x="25729" y="33528"/>
                  </a:lnTo>
                  <a:cubicBezTo>
                    <a:pt x="26112" y="33528"/>
                    <a:pt x="26429" y="33218"/>
                    <a:pt x="26429" y="32828"/>
                  </a:cubicBezTo>
                  <a:lnTo>
                    <a:pt x="26429" y="1"/>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9"/>
            <p:cNvSpPr/>
            <p:nvPr/>
          </p:nvSpPr>
          <p:spPr>
            <a:xfrm>
              <a:off x="1468775" y="2444825"/>
              <a:ext cx="719400" cy="72775"/>
            </a:xfrm>
            <a:custGeom>
              <a:rect b="b" l="l" r="r" t="t"/>
              <a:pathLst>
                <a:path extrusionOk="0" h="2911" w="28776">
                  <a:moveTo>
                    <a:pt x="1127" y="1"/>
                  </a:moveTo>
                  <a:cubicBezTo>
                    <a:pt x="507" y="1"/>
                    <a:pt x="1" y="498"/>
                    <a:pt x="1" y="1120"/>
                  </a:cubicBezTo>
                  <a:lnTo>
                    <a:pt x="1" y="2911"/>
                  </a:lnTo>
                  <a:lnTo>
                    <a:pt x="28776" y="2911"/>
                  </a:lnTo>
                  <a:lnTo>
                    <a:pt x="28776" y="1120"/>
                  </a:lnTo>
                  <a:cubicBezTo>
                    <a:pt x="28776" y="498"/>
                    <a:pt x="28270" y="1"/>
                    <a:pt x="27650"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9"/>
            <p:cNvSpPr/>
            <p:nvPr/>
          </p:nvSpPr>
          <p:spPr>
            <a:xfrm>
              <a:off x="1497850" y="2742350"/>
              <a:ext cx="661450" cy="313050"/>
            </a:xfrm>
            <a:custGeom>
              <a:rect b="b" l="l" r="r" t="t"/>
              <a:pathLst>
                <a:path extrusionOk="0" h="12522" w="26458">
                  <a:moveTo>
                    <a:pt x="1" y="0"/>
                  </a:moveTo>
                  <a:lnTo>
                    <a:pt x="1" y="12522"/>
                  </a:lnTo>
                  <a:lnTo>
                    <a:pt x="26457" y="12522"/>
                  </a:lnTo>
                  <a:lnTo>
                    <a:pt x="26457" y="0"/>
                  </a:ln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9"/>
            <p:cNvSpPr/>
            <p:nvPr/>
          </p:nvSpPr>
          <p:spPr>
            <a:xfrm>
              <a:off x="1530875" y="2870425"/>
              <a:ext cx="31075" cy="62475"/>
            </a:xfrm>
            <a:custGeom>
              <a:rect b="b" l="l" r="r" t="t"/>
              <a:pathLst>
                <a:path extrusionOk="0" h="2499" w="1243">
                  <a:moveTo>
                    <a:pt x="1110" y="1"/>
                  </a:moveTo>
                  <a:cubicBezTo>
                    <a:pt x="1075" y="1"/>
                    <a:pt x="1039" y="15"/>
                    <a:pt x="1012" y="47"/>
                  </a:cubicBezTo>
                  <a:lnTo>
                    <a:pt x="607" y="517"/>
                  </a:lnTo>
                  <a:lnTo>
                    <a:pt x="44" y="1167"/>
                  </a:lnTo>
                  <a:cubicBezTo>
                    <a:pt x="0" y="1210"/>
                    <a:pt x="0" y="1290"/>
                    <a:pt x="44" y="1340"/>
                  </a:cubicBezTo>
                  <a:lnTo>
                    <a:pt x="607" y="1983"/>
                  </a:lnTo>
                  <a:lnTo>
                    <a:pt x="1012" y="2451"/>
                  </a:lnTo>
                  <a:cubicBezTo>
                    <a:pt x="1039" y="2484"/>
                    <a:pt x="1075" y="2498"/>
                    <a:pt x="1110" y="2498"/>
                  </a:cubicBezTo>
                  <a:cubicBezTo>
                    <a:pt x="1177" y="2498"/>
                    <a:pt x="1243" y="2445"/>
                    <a:pt x="1243" y="2364"/>
                  </a:cubicBezTo>
                  <a:lnTo>
                    <a:pt x="1243" y="1253"/>
                  </a:lnTo>
                  <a:lnTo>
                    <a:pt x="1243" y="134"/>
                  </a:lnTo>
                  <a:cubicBezTo>
                    <a:pt x="1243" y="53"/>
                    <a:pt x="1177" y="1"/>
                    <a:pt x="1110"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9"/>
            <p:cNvSpPr/>
            <p:nvPr/>
          </p:nvSpPr>
          <p:spPr>
            <a:xfrm>
              <a:off x="2095000" y="2870425"/>
              <a:ext cx="31275" cy="62475"/>
            </a:xfrm>
            <a:custGeom>
              <a:rect b="b" l="l" r="r" t="t"/>
              <a:pathLst>
                <a:path extrusionOk="0" h="2499" w="1251">
                  <a:moveTo>
                    <a:pt x="134" y="1"/>
                  </a:moveTo>
                  <a:cubicBezTo>
                    <a:pt x="67" y="1"/>
                    <a:pt x="1" y="53"/>
                    <a:pt x="1" y="134"/>
                  </a:cubicBezTo>
                  <a:lnTo>
                    <a:pt x="1" y="1253"/>
                  </a:lnTo>
                  <a:lnTo>
                    <a:pt x="1" y="2364"/>
                  </a:lnTo>
                  <a:cubicBezTo>
                    <a:pt x="1" y="2445"/>
                    <a:pt x="67" y="2498"/>
                    <a:pt x="134" y="2498"/>
                  </a:cubicBezTo>
                  <a:cubicBezTo>
                    <a:pt x="169" y="2498"/>
                    <a:pt x="205" y="2484"/>
                    <a:pt x="231" y="2451"/>
                  </a:cubicBezTo>
                  <a:lnTo>
                    <a:pt x="644" y="1983"/>
                  </a:lnTo>
                  <a:lnTo>
                    <a:pt x="1207" y="1340"/>
                  </a:lnTo>
                  <a:cubicBezTo>
                    <a:pt x="1250" y="1290"/>
                    <a:pt x="1250" y="1210"/>
                    <a:pt x="1207" y="1167"/>
                  </a:cubicBezTo>
                  <a:lnTo>
                    <a:pt x="644" y="517"/>
                  </a:lnTo>
                  <a:lnTo>
                    <a:pt x="231" y="47"/>
                  </a:lnTo>
                  <a:cubicBezTo>
                    <a:pt x="205" y="15"/>
                    <a:pt x="169" y="1"/>
                    <a:pt x="134"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9"/>
            <p:cNvSpPr/>
            <p:nvPr/>
          </p:nvSpPr>
          <p:spPr>
            <a:xfrm>
              <a:off x="1592425" y="2788350"/>
              <a:ext cx="135250" cy="162850"/>
            </a:xfrm>
            <a:custGeom>
              <a:rect b="b" l="l" r="r" t="t"/>
              <a:pathLst>
                <a:path extrusionOk="0" h="6514" w="5410">
                  <a:moveTo>
                    <a:pt x="571" y="1"/>
                  </a:moveTo>
                  <a:cubicBezTo>
                    <a:pt x="261" y="1"/>
                    <a:pt x="1" y="261"/>
                    <a:pt x="1" y="571"/>
                  </a:cubicBezTo>
                  <a:lnTo>
                    <a:pt x="1" y="5943"/>
                  </a:lnTo>
                  <a:cubicBezTo>
                    <a:pt x="1" y="6262"/>
                    <a:pt x="261" y="6514"/>
                    <a:pt x="571" y="6514"/>
                  </a:cubicBezTo>
                  <a:lnTo>
                    <a:pt x="4839" y="6514"/>
                  </a:lnTo>
                  <a:cubicBezTo>
                    <a:pt x="5150" y="6514"/>
                    <a:pt x="5410" y="6262"/>
                    <a:pt x="5410" y="5943"/>
                  </a:cubicBezTo>
                  <a:lnTo>
                    <a:pt x="5410" y="571"/>
                  </a:lnTo>
                  <a:cubicBezTo>
                    <a:pt x="5410" y="261"/>
                    <a:pt x="5150" y="1"/>
                    <a:pt x="4839"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9"/>
            <p:cNvSpPr/>
            <p:nvPr/>
          </p:nvSpPr>
          <p:spPr>
            <a:xfrm>
              <a:off x="1592425" y="2803100"/>
              <a:ext cx="135250" cy="148100"/>
            </a:xfrm>
            <a:custGeom>
              <a:rect b="b" l="l" r="r" t="t"/>
              <a:pathLst>
                <a:path extrusionOk="0" h="5924" w="5410">
                  <a:moveTo>
                    <a:pt x="4547" y="1"/>
                  </a:moveTo>
                  <a:cubicBezTo>
                    <a:pt x="3986" y="1"/>
                    <a:pt x="3722" y="808"/>
                    <a:pt x="3727" y="1281"/>
                  </a:cubicBezTo>
                  <a:cubicBezTo>
                    <a:pt x="3727" y="1447"/>
                    <a:pt x="3727" y="2469"/>
                    <a:pt x="3105" y="2469"/>
                  </a:cubicBezTo>
                  <a:cubicBezTo>
                    <a:pt x="2859" y="2469"/>
                    <a:pt x="2516" y="2309"/>
                    <a:pt x="2037" y="1874"/>
                  </a:cubicBezTo>
                  <a:cubicBezTo>
                    <a:pt x="1813" y="1668"/>
                    <a:pt x="1613" y="1579"/>
                    <a:pt x="1434" y="1579"/>
                  </a:cubicBezTo>
                  <a:cubicBezTo>
                    <a:pt x="279" y="1579"/>
                    <a:pt x="7" y="5285"/>
                    <a:pt x="1" y="5360"/>
                  </a:cubicBezTo>
                  <a:cubicBezTo>
                    <a:pt x="8" y="5672"/>
                    <a:pt x="261" y="5924"/>
                    <a:pt x="571" y="5924"/>
                  </a:cubicBezTo>
                  <a:lnTo>
                    <a:pt x="3077" y="5924"/>
                  </a:lnTo>
                  <a:lnTo>
                    <a:pt x="4954" y="5917"/>
                  </a:lnTo>
                  <a:cubicBezTo>
                    <a:pt x="5186" y="5866"/>
                    <a:pt x="5366" y="5672"/>
                    <a:pt x="5403" y="5440"/>
                  </a:cubicBezTo>
                  <a:lnTo>
                    <a:pt x="5410" y="508"/>
                  </a:lnTo>
                  <a:cubicBezTo>
                    <a:pt x="5069" y="142"/>
                    <a:pt x="4782" y="1"/>
                    <a:pt x="4547"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9"/>
            <p:cNvSpPr/>
            <p:nvPr/>
          </p:nvSpPr>
          <p:spPr>
            <a:xfrm>
              <a:off x="1760875" y="2788350"/>
              <a:ext cx="135200" cy="162850"/>
            </a:xfrm>
            <a:custGeom>
              <a:rect b="b" l="l" r="r" t="t"/>
              <a:pathLst>
                <a:path extrusionOk="0" h="6514" w="5408">
                  <a:moveTo>
                    <a:pt x="571" y="1"/>
                  </a:moveTo>
                  <a:cubicBezTo>
                    <a:pt x="261" y="1"/>
                    <a:pt x="1" y="261"/>
                    <a:pt x="1" y="571"/>
                  </a:cubicBezTo>
                  <a:lnTo>
                    <a:pt x="1" y="5943"/>
                  </a:lnTo>
                  <a:cubicBezTo>
                    <a:pt x="1" y="6262"/>
                    <a:pt x="261" y="6514"/>
                    <a:pt x="571" y="6514"/>
                  </a:cubicBezTo>
                  <a:lnTo>
                    <a:pt x="4838" y="6514"/>
                  </a:lnTo>
                  <a:cubicBezTo>
                    <a:pt x="5148" y="6514"/>
                    <a:pt x="5408" y="6262"/>
                    <a:pt x="5408" y="5943"/>
                  </a:cubicBezTo>
                  <a:lnTo>
                    <a:pt x="5408" y="571"/>
                  </a:lnTo>
                  <a:cubicBezTo>
                    <a:pt x="5408" y="261"/>
                    <a:pt x="5148" y="1"/>
                    <a:pt x="4838"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9"/>
            <p:cNvSpPr/>
            <p:nvPr/>
          </p:nvSpPr>
          <p:spPr>
            <a:xfrm>
              <a:off x="1760875" y="2793050"/>
              <a:ext cx="131450" cy="158150"/>
            </a:xfrm>
            <a:custGeom>
              <a:rect b="b" l="l" r="r" t="t"/>
              <a:pathLst>
                <a:path extrusionOk="0" h="6326" w="5258">
                  <a:moveTo>
                    <a:pt x="159" y="0"/>
                  </a:moveTo>
                  <a:cubicBezTo>
                    <a:pt x="65" y="102"/>
                    <a:pt x="1" y="239"/>
                    <a:pt x="1" y="383"/>
                  </a:cubicBezTo>
                  <a:lnTo>
                    <a:pt x="1" y="5755"/>
                  </a:lnTo>
                  <a:cubicBezTo>
                    <a:pt x="1" y="6074"/>
                    <a:pt x="261" y="6326"/>
                    <a:pt x="571" y="6326"/>
                  </a:cubicBezTo>
                  <a:lnTo>
                    <a:pt x="4838" y="6326"/>
                  </a:lnTo>
                  <a:cubicBezTo>
                    <a:pt x="5004" y="6326"/>
                    <a:pt x="5148" y="6255"/>
                    <a:pt x="5257" y="6145"/>
                  </a:cubicBezTo>
                  <a:lnTo>
                    <a:pt x="159"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9"/>
            <p:cNvSpPr/>
            <p:nvPr/>
          </p:nvSpPr>
          <p:spPr>
            <a:xfrm>
              <a:off x="1781975" y="2813625"/>
              <a:ext cx="97525" cy="117550"/>
            </a:xfrm>
            <a:custGeom>
              <a:rect b="b" l="l" r="r" t="t"/>
              <a:pathLst>
                <a:path extrusionOk="0" h="4702" w="3901">
                  <a:moveTo>
                    <a:pt x="1" y="0"/>
                  </a:moveTo>
                  <a:lnTo>
                    <a:pt x="3893" y="4702"/>
                  </a:lnTo>
                  <a:lnTo>
                    <a:pt x="3900" y="0"/>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9"/>
            <p:cNvSpPr/>
            <p:nvPr/>
          </p:nvSpPr>
          <p:spPr>
            <a:xfrm>
              <a:off x="1929475" y="2788350"/>
              <a:ext cx="135050" cy="162850"/>
            </a:xfrm>
            <a:custGeom>
              <a:rect b="b" l="l" r="r" t="t"/>
              <a:pathLst>
                <a:path extrusionOk="0" h="6514" w="5402">
                  <a:moveTo>
                    <a:pt x="563" y="1"/>
                  </a:moveTo>
                  <a:cubicBezTo>
                    <a:pt x="253" y="1"/>
                    <a:pt x="0" y="261"/>
                    <a:pt x="0" y="571"/>
                  </a:cubicBezTo>
                  <a:lnTo>
                    <a:pt x="0" y="5943"/>
                  </a:lnTo>
                  <a:cubicBezTo>
                    <a:pt x="0" y="6262"/>
                    <a:pt x="253" y="6514"/>
                    <a:pt x="563" y="6514"/>
                  </a:cubicBezTo>
                  <a:lnTo>
                    <a:pt x="4832" y="6514"/>
                  </a:lnTo>
                  <a:cubicBezTo>
                    <a:pt x="5149" y="6514"/>
                    <a:pt x="5402" y="6262"/>
                    <a:pt x="5402" y="5943"/>
                  </a:cubicBezTo>
                  <a:lnTo>
                    <a:pt x="5402" y="571"/>
                  </a:lnTo>
                  <a:cubicBezTo>
                    <a:pt x="5402" y="261"/>
                    <a:pt x="5149" y="1"/>
                    <a:pt x="4832"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9"/>
            <p:cNvSpPr/>
            <p:nvPr/>
          </p:nvSpPr>
          <p:spPr>
            <a:xfrm>
              <a:off x="1948450" y="2855350"/>
              <a:ext cx="74750" cy="75275"/>
            </a:xfrm>
            <a:custGeom>
              <a:rect b="b" l="l" r="r" t="t"/>
              <a:pathLst>
                <a:path extrusionOk="0" h="3011" w="2990">
                  <a:moveTo>
                    <a:pt x="1494" y="0"/>
                  </a:moveTo>
                  <a:cubicBezTo>
                    <a:pt x="664" y="0"/>
                    <a:pt x="0" y="680"/>
                    <a:pt x="0" y="1510"/>
                  </a:cubicBezTo>
                  <a:cubicBezTo>
                    <a:pt x="0" y="2340"/>
                    <a:pt x="664" y="3010"/>
                    <a:pt x="1494" y="3010"/>
                  </a:cubicBezTo>
                  <a:cubicBezTo>
                    <a:pt x="2317" y="3010"/>
                    <a:pt x="2990" y="2340"/>
                    <a:pt x="2990" y="1510"/>
                  </a:cubicBezTo>
                  <a:cubicBezTo>
                    <a:pt x="2990" y="680"/>
                    <a:pt x="2317" y="0"/>
                    <a:pt x="1494" y="0"/>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9"/>
            <p:cNvSpPr/>
            <p:nvPr/>
          </p:nvSpPr>
          <p:spPr>
            <a:xfrm>
              <a:off x="1984350" y="2824675"/>
              <a:ext cx="66625" cy="67175"/>
            </a:xfrm>
            <a:custGeom>
              <a:rect b="b" l="l" r="r" t="t"/>
              <a:pathLst>
                <a:path extrusionOk="0" h="2687" w="2665">
                  <a:moveTo>
                    <a:pt x="1337" y="0"/>
                  </a:moveTo>
                  <a:cubicBezTo>
                    <a:pt x="594" y="0"/>
                    <a:pt x="1" y="607"/>
                    <a:pt x="1" y="1343"/>
                  </a:cubicBezTo>
                  <a:cubicBezTo>
                    <a:pt x="1" y="2087"/>
                    <a:pt x="594" y="2686"/>
                    <a:pt x="1337" y="2686"/>
                  </a:cubicBezTo>
                  <a:cubicBezTo>
                    <a:pt x="2074" y="2686"/>
                    <a:pt x="2664" y="2087"/>
                    <a:pt x="2664" y="1343"/>
                  </a:cubicBezTo>
                  <a:cubicBezTo>
                    <a:pt x="2664" y="607"/>
                    <a:pt x="2074" y="0"/>
                    <a:pt x="1337" y="0"/>
                  </a:cubicBez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9"/>
            <p:cNvSpPr/>
            <p:nvPr/>
          </p:nvSpPr>
          <p:spPr>
            <a:xfrm>
              <a:off x="1942850" y="2809125"/>
              <a:ext cx="66800" cy="67175"/>
            </a:xfrm>
            <a:custGeom>
              <a:rect b="b" l="l" r="r" t="t"/>
              <a:pathLst>
                <a:path extrusionOk="0" h="2687" w="2672">
                  <a:moveTo>
                    <a:pt x="1335" y="0"/>
                  </a:moveTo>
                  <a:cubicBezTo>
                    <a:pt x="598" y="0"/>
                    <a:pt x="1" y="600"/>
                    <a:pt x="1" y="1343"/>
                  </a:cubicBezTo>
                  <a:cubicBezTo>
                    <a:pt x="1" y="2080"/>
                    <a:pt x="598" y="2686"/>
                    <a:pt x="1335" y="2686"/>
                  </a:cubicBezTo>
                  <a:cubicBezTo>
                    <a:pt x="2072" y="2686"/>
                    <a:pt x="2671" y="2080"/>
                    <a:pt x="2671" y="1343"/>
                  </a:cubicBezTo>
                  <a:cubicBezTo>
                    <a:pt x="2671" y="600"/>
                    <a:pt x="2072" y="0"/>
                    <a:pt x="1335"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9"/>
            <p:cNvSpPr/>
            <p:nvPr/>
          </p:nvSpPr>
          <p:spPr>
            <a:xfrm>
              <a:off x="1533200" y="2560725"/>
              <a:ext cx="590550" cy="67175"/>
            </a:xfrm>
            <a:custGeom>
              <a:rect b="b" l="l" r="r" t="t"/>
              <a:pathLst>
                <a:path extrusionOk="0" h="2687" w="23622">
                  <a:moveTo>
                    <a:pt x="1344" y="1"/>
                  </a:moveTo>
                  <a:cubicBezTo>
                    <a:pt x="600" y="1"/>
                    <a:pt x="1" y="607"/>
                    <a:pt x="1" y="1344"/>
                  </a:cubicBezTo>
                  <a:cubicBezTo>
                    <a:pt x="1" y="2087"/>
                    <a:pt x="600" y="2687"/>
                    <a:pt x="1344" y="2687"/>
                  </a:cubicBezTo>
                  <a:lnTo>
                    <a:pt x="22286" y="2687"/>
                  </a:lnTo>
                  <a:cubicBezTo>
                    <a:pt x="23022" y="2687"/>
                    <a:pt x="23622" y="2087"/>
                    <a:pt x="23622" y="1344"/>
                  </a:cubicBezTo>
                  <a:cubicBezTo>
                    <a:pt x="23622" y="607"/>
                    <a:pt x="23022" y="1"/>
                    <a:pt x="22286"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9"/>
            <p:cNvSpPr/>
            <p:nvPr/>
          </p:nvSpPr>
          <p:spPr>
            <a:xfrm>
              <a:off x="1700575" y="2583825"/>
              <a:ext cx="385625" cy="21175"/>
            </a:xfrm>
            <a:custGeom>
              <a:rect b="b" l="l" r="r" t="t"/>
              <a:pathLst>
                <a:path extrusionOk="0" h="847" w="15425">
                  <a:moveTo>
                    <a:pt x="427" y="0"/>
                  </a:moveTo>
                  <a:cubicBezTo>
                    <a:pt x="188" y="0"/>
                    <a:pt x="0" y="189"/>
                    <a:pt x="0" y="420"/>
                  </a:cubicBezTo>
                  <a:cubicBezTo>
                    <a:pt x="0" y="657"/>
                    <a:pt x="188" y="846"/>
                    <a:pt x="427" y="846"/>
                  </a:cubicBezTo>
                  <a:lnTo>
                    <a:pt x="14998" y="846"/>
                  </a:lnTo>
                  <a:cubicBezTo>
                    <a:pt x="15237" y="846"/>
                    <a:pt x="15424" y="657"/>
                    <a:pt x="15424" y="420"/>
                  </a:cubicBezTo>
                  <a:cubicBezTo>
                    <a:pt x="15424" y="189"/>
                    <a:pt x="15237" y="0"/>
                    <a:pt x="149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9"/>
            <p:cNvSpPr/>
            <p:nvPr/>
          </p:nvSpPr>
          <p:spPr>
            <a:xfrm>
              <a:off x="1570775" y="2583825"/>
              <a:ext cx="106900" cy="21175"/>
            </a:xfrm>
            <a:custGeom>
              <a:rect b="b" l="l" r="r" t="t"/>
              <a:pathLst>
                <a:path extrusionOk="0" h="847" w="4276">
                  <a:moveTo>
                    <a:pt x="427" y="0"/>
                  </a:moveTo>
                  <a:cubicBezTo>
                    <a:pt x="188" y="0"/>
                    <a:pt x="0" y="189"/>
                    <a:pt x="0" y="420"/>
                  </a:cubicBezTo>
                  <a:cubicBezTo>
                    <a:pt x="0" y="657"/>
                    <a:pt x="188" y="846"/>
                    <a:pt x="427" y="846"/>
                  </a:cubicBezTo>
                  <a:lnTo>
                    <a:pt x="3849" y="846"/>
                  </a:lnTo>
                  <a:cubicBezTo>
                    <a:pt x="4087" y="846"/>
                    <a:pt x="4276" y="657"/>
                    <a:pt x="4276" y="420"/>
                  </a:cubicBezTo>
                  <a:cubicBezTo>
                    <a:pt x="4276" y="189"/>
                    <a:pt x="4087" y="0"/>
                    <a:pt x="3849" y="0"/>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9"/>
            <p:cNvSpPr/>
            <p:nvPr/>
          </p:nvSpPr>
          <p:spPr>
            <a:xfrm>
              <a:off x="1592425" y="2983150"/>
              <a:ext cx="134700" cy="14450"/>
            </a:xfrm>
            <a:custGeom>
              <a:rect b="b" l="l" r="r" t="t"/>
              <a:pathLst>
                <a:path extrusionOk="0" h="578" w="5388">
                  <a:moveTo>
                    <a:pt x="290" y="1"/>
                  </a:moveTo>
                  <a:cubicBezTo>
                    <a:pt x="131" y="1"/>
                    <a:pt x="1" y="131"/>
                    <a:pt x="1" y="290"/>
                  </a:cubicBezTo>
                  <a:cubicBezTo>
                    <a:pt x="1" y="448"/>
                    <a:pt x="131" y="578"/>
                    <a:pt x="290" y="578"/>
                  </a:cubicBezTo>
                  <a:lnTo>
                    <a:pt x="5099" y="578"/>
                  </a:lnTo>
                  <a:cubicBezTo>
                    <a:pt x="5257" y="578"/>
                    <a:pt x="5387" y="448"/>
                    <a:pt x="5387" y="290"/>
                  </a:cubicBezTo>
                  <a:cubicBezTo>
                    <a:pt x="5387" y="131"/>
                    <a:pt x="5257" y="1"/>
                    <a:pt x="5099"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9"/>
            <p:cNvSpPr/>
            <p:nvPr/>
          </p:nvSpPr>
          <p:spPr>
            <a:xfrm>
              <a:off x="1758900" y="2983150"/>
              <a:ext cx="134675" cy="14450"/>
            </a:xfrm>
            <a:custGeom>
              <a:rect b="b" l="l" r="r" t="t"/>
              <a:pathLst>
                <a:path extrusionOk="0" h="578" w="5387">
                  <a:moveTo>
                    <a:pt x="288" y="1"/>
                  </a:moveTo>
                  <a:cubicBezTo>
                    <a:pt x="130" y="1"/>
                    <a:pt x="0" y="131"/>
                    <a:pt x="0" y="290"/>
                  </a:cubicBezTo>
                  <a:cubicBezTo>
                    <a:pt x="0" y="448"/>
                    <a:pt x="130" y="578"/>
                    <a:pt x="288" y="578"/>
                  </a:cubicBezTo>
                  <a:lnTo>
                    <a:pt x="5106" y="578"/>
                  </a:lnTo>
                  <a:cubicBezTo>
                    <a:pt x="5263" y="578"/>
                    <a:pt x="5386" y="448"/>
                    <a:pt x="5386" y="290"/>
                  </a:cubicBezTo>
                  <a:cubicBezTo>
                    <a:pt x="5386" y="131"/>
                    <a:pt x="5263" y="1"/>
                    <a:pt x="5106"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9"/>
            <p:cNvSpPr/>
            <p:nvPr/>
          </p:nvSpPr>
          <p:spPr>
            <a:xfrm>
              <a:off x="1929850" y="2983150"/>
              <a:ext cx="134675" cy="14450"/>
            </a:xfrm>
            <a:custGeom>
              <a:rect b="b" l="l" r="r" t="t"/>
              <a:pathLst>
                <a:path extrusionOk="0" h="578" w="5387">
                  <a:moveTo>
                    <a:pt x="288" y="1"/>
                  </a:moveTo>
                  <a:cubicBezTo>
                    <a:pt x="131" y="1"/>
                    <a:pt x="1" y="131"/>
                    <a:pt x="1" y="290"/>
                  </a:cubicBezTo>
                  <a:cubicBezTo>
                    <a:pt x="1" y="448"/>
                    <a:pt x="131" y="578"/>
                    <a:pt x="288" y="578"/>
                  </a:cubicBezTo>
                  <a:lnTo>
                    <a:pt x="5097" y="578"/>
                  </a:lnTo>
                  <a:cubicBezTo>
                    <a:pt x="5257" y="578"/>
                    <a:pt x="5387" y="448"/>
                    <a:pt x="5387" y="290"/>
                  </a:cubicBezTo>
                  <a:cubicBezTo>
                    <a:pt x="5387" y="131"/>
                    <a:pt x="5257" y="1"/>
                    <a:pt x="5097"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9"/>
            <p:cNvSpPr/>
            <p:nvPr/>
          </p:nvSpPr>
          <p:spPr>
            <a:xfrm>
              <a:off x="1592425" y="3012225"/>
              <a:ext cx="134700" cy="14450"/>
            </a:xfrm>
            <a:custGeom>
              <a:rect b="b" l="l" r="r" t="t"/>
              <a:pathLst>
                <a:path extrusionOk="0" h="578" w="5388">
                  <a:moveTo>
                    <a:pt x="290" y="0"/>
                  </a:moveTo>
                  <a:cubicBezTo>
                    <a:pt x="131" y="0"/>
                    <a:pt x="1" y="130"/>
                    <a:pt x="1" y="288"/>
                  </a:cubicBezTo>
                  <a:cubicBezTo>
                    <a:pt x="1" y="448"/>
                    <a:pt x="131" y="578"/>
                    <a:pt x="290" y="578"/>
                  </a:cubicBezTo>
                  <a:lnTo>
                    <a:pt x="5099" y="578"/>
                  </a:lnTo>
                  <a:cubicBezTo>
                    <a:pt x="5257" y="578"/>
                    <a:pt x="5387" y="448"/>
                    <a:pt x="5387" y="288"/>
                  </a:cubicBezTo>
                  <a:cubicBezTo>
                    <a:pt x="5387" y="130"/>
                    <a:pt x="5257" y="0"/>
                    <a:pt x="5099"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9"/>
            <p:cNvSpPr/>
            <p:nvPr/>
          </p:nvSpPr>
          <p:spPr>
            <a:xfrm>
              <a:off x="1758900" y="3012225"/>
              <a:ext cx="134675" cy="14450"/>
            </a:xfrm>
            <a:custGeom>
              <a:rect b="b" l="l" r="r" t="t"/>
              <a:pathLst>
                <a:path extrusionOk="0" h="578" w="5387">
                  <a:moveTo>
                    <a:pt x="288" y="0"/>
                  </a:moveTo>
                  <a:cubicBezTo>
                    <a:pt x="130" y="0"/>
                    <a:pt x="0" y="130"/>
                    <a:pt x="0" y="288"/>
                  </a:cubicBezTo>
                  <a:cubicBezTo>
                    <a:pt x="0" y="448"/>
                    <a:pt x="130" y="578"/>
                    <a:pt x="288" y="578"/>
                  </a:cubicBezTo>
                  <a:lnTo>
                    <a:pt x="5106" y="578"/>
                  </a:lnTo>
                  <a:cubicBezTo>
                    <a:pt x="5263" y="578"/>
                    <a:pt x="5386" y="448"/>
                    <a:pt x="5386" y="288"/>
                  </a:cubicBezTo>
                  <a:cubicBezTo>
                    <a:pt x="5386" y="130"/>
                    <a:pt x="5263" y="0"/>
                    <a:pt x="510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9"/>
            <p:cNvSpPr/>
            <p:nvPr/>
          </p:nvSpPr>
          <p:spPr>
            <a:xfrm>
              <a:off x="1929850" y="3012225"/>
              <a:ext cx="134675" cy="14450"/>
            </a:xfrm>
            <a:custGeom>
              <a:rect b="b" l="l" r="r" t="t"/>
              <a:pathLst>
                <a:path extrusionOk="0" h="578" w="5387">
                  <a:moveTo>
                    <a:pt x="288" y="0"/>
                  </a:moveTo>
                  <a:cubicBezTo>
                    <a:pt x="131" y="0"/>
                    <a:pt x="1" y="130"/>
                    <a:pt x="1" y="288"/>
                  </a:cubicBezTo>
                  <a:cubicBezTo>
                    <a:pt x="1" y="448"/>
                    <a:pt x="131" y="578"/>
                    <a:pt x="288" y="578"/>
                  </a:cubicBezTo>
                  <a:lnTo>
                    <a:pt x="5097" y="578"/>
                  </a:lnTo>
                  <a:cubicBezTo>
                    <a:pt x="5257" y="578"/>
                    <a:pt x="5387" y="448"/>
                    <a:pt x="5387" y="288"/>
                  </a:cubicBezTo>
                  <a:cubicBezTo>
                    <a:pt x="5387" y="130"/>
                    <a:pt x="5257" y="0"/>
                    <a:pt x="5097"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9"/>
            <p:cNvSpPr/>
            <p:nvPr/>
          </p:nvSpPr>
          <p:spPr>
            <a:xfrm>
              <a:off x="1529600" y="2462500"/>
              <a:ext cx="38675" cy="38850"/>
            </a:xfrm>
            <a:custGeom>
              <a:rect b="b" l="l" r="r" t="t"/>
              <a:pathLst>
                <a:path extrusionOk="0" h="1554" w="1547">
                  <a:moveTo>
                    <a:pt x="774" y="1"/>
                  </a:moveTo>
                  <a:cubicBezTo>
                    <a:pt x="348" y="1"/>
                    <a:pt x="1" y="348"/>
                    <a:pt x="1" y="774"/>
                  </a:cubicBezTo>
                  <a:cubicBezTo>
                    <a:pt x="1" y="1207"/>
                    <a:pt x="348" y="1554"/>
                    <a:pt x="774" y="1554"/>
                  </a:cubicBezTo>
                  <a:cubicBezTo>
                    <a:pt x="1200" y="1554"/>
                    <a:pt x="1547" y="1207"/>
                    <a:pt x="1547" y="774"/>
                  </a:cubicBezTo>
                  <a:cubicBezTo>
                    <a:pt x="1547" y="348"/>
                    <a:pt x="1200" y="1"/>
                    <a:pt x="774"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9"/>
            <p:cNvSpPr/>
            <p:nvPr/>
          </p:nvSpPr>
          <p:spPr>
            <a:xfrm>
              <a:off x="1597125" y="2462500"/>
              <a:ext cx="38825" cy="38850"/>
            </a:xfrm>
            <a:custGeom>
              <a:rect b="b" l="l" r="r" t="t"/>
              <a:pathLst>
                <a:path extrusionOk="0" h="1554" w="1553">
                  <a:moveTo>
                    <a:pt x="773" y="1"/>
                  </a:moveTo>
                  <a:cubicBezTo>
                    <a:pt x="347" y="1"/>
                    <a:pt x="0" y="348"/>
                    <a:pt x="0" y="774"/>
                  </a:cubicBezTo>
                  <a:cubicBezTo>
                    <a:pt x="0" y="1207"/>
                    <a:pt x="347" y="1554"/>
                    <a:pt x="773" y="1554"/>
                  </a:cubicBezTo>
                  <a:cubicBezTo>
                    <a:pt x="1206" y="1554"/>
                    <a:pt x="1553" y="1207"/>
                    <a:pt x="1553" y="774"/>
                  </a:cubicBezTo>
                  <a:cubicBezTo>
                    <a:pt x="1553" y="348"/>
                    <a:pt x="1206" y="1"/>
                    <a:pt x="77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9"/>
            <p:cNvSpPr/>
            <p:nvPr/>
          </p:nvSpPr>
          <p:spPr>
            <a:xfrm>
              <a:off x="1664650" y="2462500"/>
              <a:ext cx="38850" cy="38850"/>
            </a:xfrm>
            <a:custGeom>
              <a:rect b="b" l="l" r="r" t="t"/>
              <a:pathLst>
                <a:path extrusionOk="0" h="1554" w="1554">
                  <a:moveTo>
                    <a:pt x="781" y="1"/>
                  </a:moveTo>
                  <a:cubicBezTo>
                    <a:pt x="347" y="1"/>
                    <a:pt x="1" y="348"/>
                    <a:pt x="1" y="774"/>
                  </a:cubicBezTo>
                  <a:cubicBezTo>
                    <a:pt x="1" y="1207"/>
                    <a:pt x="347" y="1554"/>
                    <a:pt x="781" y="1554"/>
                  </a:cubicBezTo>
                  <a:cubicBezTo>
                    <a:pt x="1207" y="1554"/>
                    <a:pt x="1554" y="1207"/>
                    <a:pt x="1554" y="774"/>
                  </a:cubicBezTo>
                  <a:cubicBezTo>
                    <a:pt x="1554" y="348"/>
                    <a:pt x="1207" y="1"/>
                    <a:pt x="781"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9"/>
            <p:cNvSpPr/>
            <p:nvPr/>
          </p:nvSpPr>
          <p:spPr>
            <a:xfrm>
              <a:off x="1564450" y="3164550"/>
              <a:ext cx="112675" cy="54575"/>
            </a:xfrm>
            <a:custGeom>
              <a:rect b="b" l="l" r="r" t="t"/>
              <a:pathLst>
                <a:path extrusionOk="0" h="2183" w="4507">
                  <a:moveTo>
                    <a:pt x="434" y="1"/>
                  </a:moveTo>
                  <a:cubicBezTo>
                    <a:pt x="196" y="1"/>
                    <a:pt x="0" y="197"/>
                    <a:pt x="0" y="434"/>
                  </a:cubicBezTo>
                  <a:lnTo>
                    <a:pt x="0" y="1749"/>
                  </a:lnTo>
                  <a:cubicBezTo>
                    <a:pt x="0" y="1987"/>
                    <a:pt x="196" y="2183"/>
                    <a:pt x="434"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9"/>
            <p:cNvSpPr/>
            <p:nvPr/>
          </p:nvSpPr>
          <p:spPr>
            <a:xfrm>
              <a:off x="1564825" y="3134050"/>
              <a:ext cx="112125" cy="14275"/>
            </a:xfrm>
            <a:custGeom>
              <a:rect b="b" l="l" r="r" t="t"/>
              <a:pathLst>
                <a:path extrusionOk="0" h="571" w="4485">
                  <a:moveTo>
                    <a:pt x="282" y="1"/>
                  </a:moveTo>
                  <a:cubicBezTo>
                    <a:pt x="122" y="1"/>
                    <a:pt x="1" y="124"/>
                    <a:pt x="1" y="283"/>
                  </a:cubicBezTo>
                  <a:cubicBezTo>
                    <a:pt x="1" y="441"/>
                    <a:pt x="122" y="571"/>
                    <a:pt x="282" y="571"/>
                  </a:cubicBezTo>
                  <a:lnTo>
                    <a:pt x="4195" y="571"/>
                  </a:lnTo>
                  <a:cubicBezTo>
                    <a:pt x="4354" y="571"/>
                    <a:pt x="4484" y="441"/>
                    <a:pt x="4484" y="283"/>
                  </a:cubicBezTo>
                  <a:cubicBezTo>
                    <a:pt x="4484" y="124"/>
                    <a:pt x="4354" y="1"/>
                    <a:pt x="4195"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9"/>
            <p:cNvSpPr/>
            <p:nvPr/>
          </p:nvSpPr>
          <p:spPr>
            <a:xfrm>
              <a:off x="1702925" y="3164550"/>
              <a:ext cx="112650" cy="54575"/>
            </a:xfrm>
            <a:custGeom>
              <a:rect b="b" l="l" r="r" t="t"/>
              <a:pathLst>
                <a:path extrusionOk="0" h="2183" w="4506">
                  <a:moveTo>
                    <a:pt x="433" y="1"/>
                  </a:moveTo>
                  <a:cubicBezTo>
                    <a:pt x="196" y="1"/>
                    <a:pt x="0" y="197"/>
                    <a:pt x="0" y="434"/>
                  </a:cubicBezTo>
                  <a:lnTo>
                    <a:pt x="0" y="1749"/>
                  </a:lnTo>
                  <a:cubicBezTo>
                    <a:pt x="0" y="1987"/>
                    <a:pt x="196" y="2183"/>
                    <a:pt x="433" y="2183"/>
                  </a:cubicBezTo>
                  <a:lnTo>
                    <a:pt x="4073" y="2183"/>
                  </a:lnTo>
                  <a:cubicBezTo>
                    <a:pt x="4312" y="2183"/>
                    <a:pt x="4506" y="1987"/>
                    <a:pt x="4506" y="1749"/>
                  </a:cubicBezTo>
                  <a:lnTo>
                    <a:pt x="4506" y="434"/>
                  </a:lnTo>
                  <a:cubicBezTo>
                    <a:pt x="4506" y="197"/>
                    <a:pt x="4312"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9"/>
            <p:cNvSpPr/>
            <p:nvPr/>
          </p:nvSpPr>
          <p:spPr>
            <a:xfrm>
              <a:off x="1703250" y="3134050"/>
              <a:ext cx="112175" cy="14275"/>
            </a:xfrm>
            <a:custGeom>
              <a:rect b="b" l="l" r="r" t="t"/>
              <a:pathLst>
                <a:path extrusionOk="0" h="571" w="4487">
                  <a:moveTo>
                    <a:pt x="283" y="1"/>
                  </a:moveTo>
                  <a:cubicBezTo>
                    <a:pt x="124" y="1"/>
                    <a:pt x="1" y="124"/>
                    <a:pt x="1" y="283"/>
                  </a:cubicBezTo>
                  <a:cubicBezTo>
                    <a:pt x="1" y="441"/>
                    <a:pt x="124" y="571"/>
                    <a:pt x="283" y="571"/>
                  </a:cubicBezTo>
                  <a:lnTo>
                    <a:pt x="4197" y="571"/>
                  </a:lnTo>
                  <a:cubicBezTo>
                    <a:pt x="4356" y="571"/>
                    <a:pt x="4486" y="441"/>
                    <a:pt x="4486" y="283"/>
                  </a:cubicBezTo>
                  <a:cubicBezTo>
                    <a:pt x="4486" y="124"/>
                    <a:pt x="4356" y="1"/>
                    <a:pt x="4197"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9"/>
            <p:cNvSpPr/>
            <p:nvPr/>
          </p:nvSpPr>
          <p:spPr>
            <a:xfrm>
              <a:off x="1841375" y="3164550"/>
              <a:ext cx="112675" cy="54575"/>
            </a:xfrm>
            <a:custGeom>
              <a:rect b="b" l="l" r="r" t="t"/>
              <a:pathLst>
                <a:path extrusionOk="0" h="2183" w="4507">
                  <a:moveTo>
                    <a:pt x="434" y="1"/>
                  </a:moveTo>
                  <a:cubicBezTo>
                    <a:pt x="195" y="1"/>
                    <a:pt x="1" y="197"/>
                    <a:pt x="1" y="434"/>
                  </a:cubicBezTo>
                  <a:lnTo>
                    <a:pt x="1" y="1749"/>
                  </a:lnTo>
                  <a:cubicBezTo>
                    <a:pt x="1" y="1987"/>
                    <a:pt x="195" y="2183"/>
                    <a:pt x="434" y="2183"/>
                  </a:cubicBezTo>
                  <a:lnTo>
                    <a:pt x="4073" y="2183"/>
                  </a:lnTo>
                  <a:cubicBezTo>
                    <a:pt x="4311" y="2183"/>
                    <a:pt x="4507" y="1987"/>
                    <a:pt x="4507" y="1749"/>
                  </a:cubicBezTo>
                  <a:lnTo>
                    <a:pt x="4507" y="434"/>
                  </a:lnTo>
                  <a:cubicBezTo>
                    <a:pt x="4507" y="197"/>
                    <a:pt x="4311"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9"/>
            <p:cNvSpPr/>
            <p:nvPr/>
          </p:nvSpPr>
          <p:spPr>
            <a:xfrm>
              <a:off x="1841550" y="3134050"/>
              <a:ext cx="112325" cy="14275"/>
            </a:xfrm>
            <a:custGeom>
              <a:rect b="b" l="l" r="r" t="t"/>
              <a:pathLst>
                <a:path extrusionOk="0" h="571" w="4493">
                  <a:moveTo>
                    <a:pt x="290" y="1"/>
                  </a:moveTo>
                  <a:cubicBezTo>
                    <a:pt x="131" y="1"/>
                    <a:pt x="1" y="124"/>
                    <a:pt x="1" y="283"/>
                  </a:cubicBezTo>
                  <a:cubicBezTo>
                    <a:pt x="1" y="441"/>
                    <a:pt x="131"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9"/>
            <p:cNvSpPr/>
            <p:nvPr/>
          </p:nvSpPr>
          <p:spPr>
            <a:xfrm>
              <a:off x="1979850" y="3164550"/>
              <a:ext cx="112675" cy="54575"/>
            </a:xfrm>
            <a:custGeom>
              <a:rect b="b" l="l" r="r" t="t"/>
              <a:pathLst>
                <a:path extrusionOk="0" h="2183" w="4507">
                  <a:moveTo>
                    <a:pt x="434" y="1"/>
                  </a:moveTo>
                  <a:cubicBezTo>
                    <a:pt x="195" y="1"/>
                    <a:pt x="1" y="197"/>
                    <a:pt x="1" y="434"/>
                  </a:cubicBezTo>
                  <a:lnTo>
                    <a:pt x="1" y="1749"/>
                  </a:lnTo>
                  <a:cubicBezTo>
                    <a:pt x="1" y="1987"/>
                    <a:pt x="195" y="2183"/>
                    <a:pt x="434" y="2183"/>
                  </a:cubicBezTo>
                  <a:lnTo>
                    <a:pt x="4073" y="2183"/>
                  </a:lnTo>
                  <a:cubicBezTo>
                    <a:pt x="4311" y="2183"/>
                    <a:pt x="4506" y="1987"/>
                    <a:pt x="4506" y="1749"/>
                  </a:cubicBezTo>
                  <a:lnTo>
                    <a:pt x="4506" y="434"/>
                  </a:lnTo>
                  <a:cubicBezTo>
                    <a:pt x="4506" y="197"/>
                    <a:pt x="4311" y="1"/>
                    <a:pt x="4073"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9"/>
            <p:cNvSpPr/>
            <p:nvPr/>
          </p:nvSpPr>
          <p:spPr>
            <a:xfrm>
              <a:off x="1980025" y="3134050"/>
              <a:ext cx="112325" cy="14275"/>
            </a:xfrm>
            <a:custGeom>
              <a:rect b="b" l="l" r="r" t="t"/>
              <a:pathLst>
                <a:path extrusionOk="0" h="571" w="4493">
                  <a:moveTo>
                    <a:pt x="290" y="1"/>
                  </a:moveTo>
                  <a:cubicBezTo>
                    <a:pt x="130" y="1"/>
                    <a:pt x="1" y="124"/>
                    <a:pt x="1" y="283"/>
                  </a:cubicBezTo>
                  <a:cubicBezTo>
                    <a:pt x="1" y="441"/>
                    <a:pt x="130" y="571"/>
                    <a:pt x="290" y="571"/>
                  </a:cubicBezTo>
                  <a:lnTo>
                    <a:pt x="4203" y="571"/>
                  </a:lnTo>
                  <a:cubicBezTo>
                    <a:pt x="4363" y="571"/>
                    <a:pt x="4493" y="441"/>
                    <a:pt x="4493" y="283"/>
                  </a:cubicBezTo>
                  <a:cubicBezTo>
                    <a:pt x="4493" y="124"/>
                    <a:pt x="4363" y="1"/>
                    <a:pt x="4203"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49"/>
          <p:cNvGrpSpPr/>
          <p:nvPr/>
        </p:nvGrpSpPr>
        <p:grpSpPr>
          <a:xfrm>
            <a:off x="4476899" y="2934976"/>
            <a:ext cx="420796" cy="371887"/>
            <a:chOff x="-3137650" y="2787000"/>
            <a:chExt cx="291450" cy="257575"/>
          </a:xfrm>
        </p:grpSpPr>
        <p:sp>
          <p:nvSpPr>
            <p:cNvPr id="1363" name="Google Shape;1363;p49"/>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9"/>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9"/>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9"/>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9"/>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9"/>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9"/>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9"/>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49"/>
          <p:cNvGrpSpPr/>
          <p:nvPr/>
        </p:nvGrpSpPr>
        <p:grpSpPr>
          <a:xfrm>
            <a:off x="4476346" y="1262597"/>
            <a:ext cx="421914" cy="423864"/>
            <a:chOff x="-1333975" y="2365850"/>
            <a:chExt cx="292225" cy="293575"/>
          </a:xfrm>
        </p:grpSpPr>
        <p:sp>
          <p:nvSpPr>
            <p:cNvPr id="1372" name="Google Shape;1372;p49"/>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9"/>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9"/>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9"/>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9"/>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9"/>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9"/>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9"/>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49"/>
          <p:cNvGrpSpPr/>
          <p:nvPr/>
        </p:nvGrpSpPr>
        <p:grpSpPr>
          <a:xfrm>
            <a:off x="6598371" y="2909962"/>
            <a:ext cx="420796" cy="421914"/>
            <a:chOff x="-1333200" y="2770450"/>
            <a:chExt cx="291450" cy="292225"/>
          </a:xfrm>
        </p:grpSpPr>
        <p:sp>
          <p:nvSpPr>
            <p:cNvPr id="1381" name="Google Shape;1381;p49"/>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9"/>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49"/>
          <p:cNvGrpSpPr/>
          <p:nvPr/>
        </p:nvGrpSpPr>
        <p:grpSpPr>
          <a:xfrm>
            <a:off x="6568339" y="1262994"/>
            <a:ext cx="371887" cy="423069"/>
            <a:chOff x="-1684475" y="2049000"/>
            <a:chExt cx="257575" cy="293025"/>
          </a:xfrm>
        </p:grpSpPr>
        <p:sp>
          <p:nvSpPr>
            <p:cNvPr id="1384" name="Google Shape;1384;p49"/>
            <p:cNvSpPr/>
            <p:nvPr/>
          </p:nvSpPr>
          <p:spPr>
            <a:xfrm>
              <a:off x="-1684475" y="2049000"/>
              <a:ext cx="257575" cy="293025"/>
            </a:xfrm>
            <a:custGeom>
              <a:rect b="b" l="l" r="r" t="t"/>
              <a:pathLst>
                <a:path extrusionOk="0" h="11721" w="10303">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9"/>
            <p:cNvSpPr/>
            <p:nvPr/>
          </p:nvSpPr>
          <p:spPr>
            <a:xfrm>
              <a:off x="-1615950" y="2238800"/>
              <a:ext cx="120525" cy="18150"/>
            </a:xfrm>
            <a:custGeom>
              <a:rect b="b" l="l" r="r" t="t"/>
              <a:pathLst>
                <a:path extrusionOk="0" h="726" w="4821">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9"/>
            <p:cNvSpPr/>
            <p:nvPr/>
          </p:nvSpPr>
          <p:spPr>
            <a:xfrm>
              <a:off x="-1615950" y="2273475"/>
              <a:ext cx="120525" cy="17350"/>
            </a:xfrm>
            <a:custGeom>
              <a:rect b="b" l="l" r="r" t="t"/>
              <a:pathLst>
                <a:path extrusionOk="0" h="694" w="4821">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9"/>
            <p:cNvSpPr/>
            <p:nvPr/>
          </p:nvSpPr>
          <p:spPr>
            <a:xfrm>
              <a:off x="-1630925" y="2100975"/>
              <a:ext cx="153625" cy="116600"/>
            </a:xfrm>
            <a:custGeom>
              <a:rect b="b" l="l" r="r" t="t"/>
              <a:pathLst>
                <a:path extrusionOk="0" h="4664" w="6145">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88" name="Google Shape;1388;p49"/>
          <p:cNvCxnSpPr>
            <a:stCxn id="1315" idx="1"/>
          </p:cNvCxnSpPr>
          <p:nvPr/>
        </p:nvCxnSpPr>
        <p:spPr>
          <a:xfrm rot="10800000">
            <a:off x="3484391" y="1534725"/>
            <a:ext cx="891300" cy="4956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1389" name="Google Shape;1389;p49"/>
          <p:cNvCxnSpPr>
            <a:stCxn id="1321" idx="1"/>
          </p:cNvCxnSpPr>
          <p:nvPr/>
        </p:nvCxnSpPr>
        <p:spPr>
          <a:xfrm flipH="1">
            <a:off x="2488891" y="2030325"/>
            <a:ext cx="4009200" cy="783300"/>
          </a:xfrm>
          <a:prstGeom prst="bentConnector3">
            <a:avLst>
              <a:gd fmla="val 2748" name="adj1"/>
            </a:avLst>
          </a:prstGeom>
          <a:noFill/>
          <a:ln cap="flat" cmpd="sng" w="9525">
            <a:solidFill>
              <a:schemeClr val="dk1"/>
            </a:solidFill>
            <a:prstDash val="solid"/>
            <a:round/>
            <a:headEnd len="med" w="med" type="none"/>
            <a:tailEnd len="med" w="med" type="oval"/>
          </a:ln>
        </p:spPr>
      </p:cxnSp>
      <p:cxnSp>
        <p:nvCxnSpPr>
          <p:cNvPr id="1390" name="Google Shape;1390;p49"/>
          <p:cNvCxnSpPr>
            <a:stCxn id="1318" idx="1"/>
          </p:cNvCxnSpPr>
          <p:nvPr/>
        </p:nvCxnSpPr>
        <p:spPr>
          <a:xfrm rot="10800000">
            <a:off x="3746891" y="3214550"/>
            <a:ext cx="628800" cy="4632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1391" name="Google Shape;1391;p49"/>
          <p:cNvCxnSpPr>
            <a:stCxn id="1324" idx="1"/>
          </p:cNvCxnSpPr>
          <p:nvPr/>
        </p:nvCxnSpPr>
        <p:spPr>
          <a:xfrm flipH="1">
            <a:off x="2260591" y="3677750"/>
            <a:ext cx="4237500" cy="809100"/>
          </a:xfrm>
          <a:prstGeom prst="bentConnector3">
            <a:avLst>
              <a:gd fmla="val 260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50"/>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397" name="Google Shape;1397;p50"/>
          <p:cNvGrpSpPr/>
          <p:nvPr/>
        </p:nvGrpSpPr>
        <p:grpSpPr>
          <a:xfrm>
            <a:off x="720000" y="2724552"/>
            <a:ext cx="1908912" cy="1620966"/>
            <a:chOff x="720000" y="2724552"/>
            <a:chExt cx="1908912" cy="1620966"/>
          </a:xfrm>
        </p:grpSpPr>
        <p:sp>
          <p:nvSpPr>
            <p:cNvPr id="1398" name="Google Shape;1398;p50"/>
            <p:cNvSpPr txBox="1"/>
            <p:nvPr/>
          </p:nvSpPr>
          <p:spPr>
            <a:xfrm>
              <a:off x="720000" y="3386370"/>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1399" name="Google Shape;1399;p50"/>
            <p:cNvSpPr txBox="1"/>
            <p:nvPr/>
          </p:nvSpPr>
          <p:spPr>
            <a:xfrm>
              <a:off x="720000" y="371881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400" name="Google Shape;1400;p50"/>
            <p:cNvSpPr txBox="1"/>
            <p:nvPr/>
          </p:nvSpPr>
          <p:spPr>
            <a:xfrm>
              <a:off x="720012" y="2724552"/>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2</a:t>
              </a:r>
              <a:r>
                <a:rPr lang="en" sz="3000">
                  <a:solidFill>
                    <a:schemeClr val="accent1"/>
                  </a:solidFill>
                  <a:latin typeface="Oswald"/>
                  <a:ea typeface="Oswald"/>
                  <a:cs typeface="Oswald"/>
                  <a:sym typeface="Oswald"/>
                </a:rPr>
                <a:t>0%</a:t>
              </a:r>
              <a:endParaRPr sz="3000">
                <a:solidFill>
                  <a:schemeClr val="accent1"/>
                </a:solidFill>
                <a:latin typeface="Oswald"/>
                <a:ea typeface="Oswald"/>
                <a:cs typeface="Oswald"/>
                <a:sym typeface="Oswald"/>
              </a:endParaRPr>
            </a:p>
          </p:txBody>
        </p:sp>
      </p:grpSp>
      <p:grpSp>
        <p:nvGrpSpPr>
          <p:cNvPr id="1401" name="Google Shape;1401;p50"/>
          <p:cNvGrpSpPr/>
          <p:nvPr/>
        </p:nvGrpSpPr>
        <p:grpSpPr>
          <a:xfrm>
            <a:off x="2651700" y="1667910"/>
            <a:ext cx="1908912" cy="1683342"/>
            <a:chOff x="2651700" y="1667910"/>
            <a:chExt cx="1908912" cy="1683342"/>
          </a:xfrm>
        </p:grpSpPr>
        <p:sp>
          <p:nvSpPr>
            <p:cNvPr id="1402" name="Google Shape;1402;p50"/>
            <p:cNvSpPr txBox="1"/>
            <p:nvPr/>
          </p:nvSpPr>
          <p:spPr>
            <a:xfrm>
              <a:off x="2651700" y="2151231"/>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rgbClr val="878FFF"/>
                  </a:solidFill>
                  <a:latin typeface="Oswald"/>
                  <a:ea typeface="Oswald"/>
                  <a:cs typeface="Oswald"/>
                  <a:sym typeface="Oswald"/>
                </a:rPr>
                <a:t>VENUS</a:t>
              </a:r>
              <a:endParaRPr sz="1800">
                <a:solidFill>
                  <a:srgbClr val="878FFF"/>
                </a:solidFill>
                <a:latin typeface="Oswald"/>
                <a:ea typeface="Oswald"/>
                <a:cs typeface="Oswald"/>
                <a:sym typeface="Oswald"/>
              </a:endParaRPr>
            </a:p>
          </p:txBody>
        </p:sp>
        <p:sp>
          <p:nvSpPr>
            <p:cNvPr id="1403" name="Google Shape;1403;p50"/>
            <p:cNvSpPr txBox="1"/>
            <p:nvPr/>
          </p:nvSpPr>
          <p:spPr>
            <a:xfrm>
              <a:off x="2651700" y="166791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sp>
          <p:nvSpPr>
            <p:cNvPr id="1404" name="Google Shape;1404;p50"/>
            <p:cNvSpPr txBox="1"/>
            <p:nvPr/>
          </p:nvSpPr>
          <p:spPr>
            <a:xfrm>
              <a:off x="2651712" y="2724552"/>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878FFF"/>
                  </a:solidFill>
                  <a:latin typeface="Oswald"/>
                  <a:ea typeface="Oswald"/>
                  <a:cs typeface="Oswald"/>
                  <a:sym typeface="Oswald"/>
                </a:rPr>
                <a:t>45</a:t>
              </a:r>
              <a:r>
                <a:rPr lang="en" sz="3000">
                  <a:solidFill>
                    <a:srgbClr val="878FFF"/>
                  </a:solidFill>
                  <a:latin typeface="Oswald"/>
                  <a:ea typeface="Oswald"/>
                  <a:cs typeface="Oswald"/>
                  <a:sym typeface="Oswald"/>
                </a:rPr>
                <a:t>%</a:t>
              </a:r>
              <a:endParaRPr sz="3000">
                <a:solidFill>
                  <a:srgbClr val="878FFF"/>
                </a:solidFill>
                <a:latin typeface="Oswald"/>
                <a:ea typeface="Oswald"/>
                <a:cs typeface="Oswald"/>
                <a:sym typeface="Oswald"/>
              </a:endParaRPr>
            </a:p>
          </p:txBody>
        </p:sp>
      </p:grpSp>
      <p:grpSp>
        <p:nvGrpSpPr>
          <p:cNvPr id="1405" name="Google Shape;1405;p50"/>
          <p:cNvGrpSpPr/>
          <p:nvPr/>
        </p:nvGrpSpPr>
        <p:grpSpPr>
          <a:xfrm>
            <a:off x="4583400" y="2724552"/>
            <a:ext cx="1908912" cy="1620966"/>
            <a:chOff x="4583400" y="2724552"/>
            <a:chExt cx="1908912" cy="1620966"/>
          </a:xfrm>
        </p:grpSpPr>
        <p:sp>
          <p:nvSpPr>
            <p:cNvPr id="1406" name="Google Shape;1406;p50"/>
            <p:cNvSpPr txBox="1"/>
            <p:nvPr/>
          </p:nvSpPr>
          <p:spPr>
            <a:xfrm>
              <a:off x="4583400" y="3386370"/>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1407" name="Google Shape;1407;p50"/>
            <p:cNvSpPr txBox="1"/>
            <p:nvPr/>
          </p:nvSpPr>
          <p:spPr>
            <a:xfrm>
              <a:off x="4583400" y="3718818"/>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sp>
          <p:nvSpPr>
            <p:cNvPr id="1408" name="Google Shape;1408;p50"/>
            <p:cNvSpPr txBox="1"/>
            <p:nvPr/>
          </p:nvSpPr>
          <p:spPr>
            <a:xfrm>
              <a:off x="4583412" y="2724552"/>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8</a:t>
              </a:r>
              <a:r>
                <a:rPr lang="en" sz="3000">
                  <a:solidFill>
                    <a:schemeClr val="accent4"/>
                  </a:solidFill>
                  <a:latin typeface="Oswald"/>
                  <a:ea typeface="Oswald"/>
                  <a:cs typeface="Oswald"/>
                  <a:sym typeface="Oswald"/>
                </a:rPr>
                <a:t>0%</a:t>
              </a:r>
              <a:endParaRPr sz="3000">
                <a:solidFill>
                  <a:schemeClr val="accent4"/>
                </a:solidFill>
                <a:latin typeface="Oswald"/>
                <a:ea typeface="Oswald"/>
                <a:cs typeface="Oswald"/>
                <a:sym typeface="Oswald"/>
              </a:endParaRPr>
            </a:p>
          </p:txBody>
        </p:sp>
      </p:grpSp>
      <p:grpSp>
        <p:nvGrpSpPr>
          <p:cNvPr id="1409" name="Google Shape;1409;p50"/>
          <p:cNvGrpSpPr/>
          <p:nvPr/>
        </p:nvGrpSpPr>
        <p:grpSpPr>
          <a:xfrm>
            <a:off x="6515100" y="1667910"/>
            <a:ext cx="1908912" cy="1683342"/>
            <a:chOff x="6515100" y="1667910"/>
            <a:chExt cx="1908912" cy="1683342"/>
          </a:xfrm>
        </p:grpSpPr>
        <p:sp>
          <p:nvSpPr>
            <p:cNvPr id="1410" name="Google Shape;1410;p50"/>
            <p:cNvSpPr txBox="1"/>
            <p:nvPr/>
          </p:nvSpPr>
          <p:spPr>
            <a:xfrm>
              <a:off x="6515100" y="2151231"/>
              <a:ext cx="19089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SATURN</a:t>
              </a:r>
              <a:endParaRPr sz="1800">
                <a:solidFill>
                  <a:schemeClr val="accent5"/>
                </a:solidFill>
                <a:latin typeface="Oswald"/>
                <a:ea typeface="Oswald"/>
                <a:cs typeface="Oswald"/>
                <a:sym typeface="Oswald"/>
              </a:endParaRPr>
            </a:p>
          </p:txBody>
        </p:sp>
        <p:sp>
          <p:nvSpPr>
            <p:cNvPr id="1411" name="Google Shape;1411;p50"/>
            <p:cNvSpPr txBox="1"/>
            <p:nvPr/>
          </p:nvSpPr>
          <p:spPr>
            <a:xfrm>
              <a:off x="6515100" y="1667910"/>
              <a:ext cx="1908900" cy="6267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Saturn is a gas giant and has rings</a:t>
              </a:r>
              <a:endParaRPr>
                <a:solidFill>
                  <a:schemeClr val="dk1"/>
                </a:solidFill>
                <a:latin typeface="Roboto"/>
                <a:ea typeface="Roboto"/>
                <a:cs typeface="Roboto"/>
                <a:sym typeface="Roboto"/>
              </a:endParaRPr>
            </a:p>
          </p:txBody>
        </p:sp>
        <p:sp>
          <p:nvSpPr>
            <p:cNvPr id="1412" name="Google Shape;1412;p50"/>
            <p:cNvSpPr txBox="1"/>
            <p:nvPr/>
          </p:nvSpPr>
          <p:spPr>
            <a:xfrm>
              <a:off x="6515112" y="2724552"/>
              <a:ext cx="19089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5"/>
                  </a:solidFill>
                  <a:latin typeface="Oswald"/>
                  <a:ea typeface="Oswald"/>
                  <a:cs typeface="Oswald"/>
                  <a:sym typeface="Oswald"/>
                </a:rPr>
                <a:t>60%</a:t>
              </a:r>
              <a:endParaRPr sz="3000">
                <a:solidFill>
                  <a:schemeClr val="accent5"/>
                </a:solidFill>
                <a:latin typeface="Oswald"/>
                <a:ea typeface="Oswald"/>
                <a:cs typeface="Oswald"/>
                <a:sym typeface="Oswald"/>
              </a:endParaRPr>
            </a:p>
          </p:txBody>
        </p:sp>
      </p:grpSp>
      <p:cxnSp>
        <p:nvCxnSpPr>
          <p:cNvPr id="1413" name="Google Shape;1413;p50"/>
          <p:cNvCxnSpPr/>
          <p:nvPr/>
        </p:nvCxnSpPr>
        <p:spPr>
          <a:xfrm rot="10800000">
            <a:off x="1674375" y="1660919"/>
            <a:ext cx="0" cy="827400"/>
          </a:xfrm>
          <a:prstGeom prst="straightConnector1">
            <a:avLst/>
          </a:prstGeom>
          <a:noFill/>
          <a:ln cap="flat" cmpd="sng" w="9525">
            <a:solidFill>
              <a:schemeClr val="dk1"/>
            </a:solidFill>
            <a:prstDash val="solid"/>
            <a:round/>
            <a:headEnd len="med" w="med" type="none"/>
            <a:tailEnd len="med" w="med" type="none"/>
          </a:ln>
        </p:spPr>
      </p:cxnSp>
      <p:sp>
        <p:nvSpPr>
          <p:cNvPr id="1414" name="Google Shape;1414;p50"/>
          <p:cNvSpPr/>
          <p:nvPr/>
        </p:nvSpPr>
        <p:spPr>
          <a:xfrm>
            <a:off x="1592925" y="2276534"/>
            <a:ext cx="162900" cy="211800"/>
          </a:xfrm>
          <a:prstGeom prst="roundRect">
            <a:avLst>
              <a:gd fmla="val 50000"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5" name="Google Shape;1415;p50"/>
          <p:cNvCxnSpPr>
            <a:stCxn id="1416" idx="2"/>
            <a:endCxn id="1417" idx="0"/>
          </p:cNvCxnSpPr>
          <p:nvPr/>
        </p:nvCxnSpPr>
        <p:spPr>
          <a:xfrm rot="10800000">
            <a:off x="3606150" y="3518054"/>
            <a:ext cx="0" cy="827400"/>
          </a:xfrm>
          <a:prstGeom prst="straightConnector1">
            <a:avLst/>
          </a:prstGeom>
          <a:noFill/>
          <a:ln cap="flat" cmpd="sng" w="9525">
            <a:solidFill>
              <a:schemeClr val="dk1"/>
            </a:solidFill>
            <a:prstDash val="solid"/>
            <a:round/>
            <a:headEnd len="med" w="med" type="none"/>
            <a:tailEnd len="med" w="med" type="none"/>
          </a:ln>
        </p:spPr>
      </p:cxnSp>
      <p:cxnSp>
        <p:nvCxnSpPr>
          <p:cNvPr id="1418" name="Google Shape;1418;p50"/>
          <p:cNvCxnSpPr>
            <a:stCxn id="1419" idx="2"/>
            <a:endCxn id="1420" idx="0"/>
          </p:cNvCxnSpPr>
          <p:nvPr/>
        </p:nvCxnSpPr>
        <p:spPr>
          <a:xfrm rot="10800000">
            <a:off x="7469550" y="3518050"/>
            <a:ext cx="0" cy="827400"/>
          </a:xfrm>
          <a:prstGeom prst="straightConnector1">
            <a:avLst/>
          </a:prstGeom>
          <a:noFill/>
          <a:ln cap="flat" cmpd="sng" w="9525">
            <a:solidFill>
              <a:schemeClr val="dk1"/>
            </a:solidFill>
            <a:prstDash val="solid"/>
            <a:round/>
            <a:headEnd len="med" w="med" type="none"/>
            <a:tailEnd len="med" w="med" type="none"/>
          </a:ln>
        </p:spPr>
      </p:cxnSp>
      <p:cxnSp>
        <p:nvCxnSpPr>
          <p:cNvPr id="1421" name="Google Shape;1421;p50"/>
          <p:cNvCxnSpPr>
            <a:stCxn id="1422" idx="2"/>
          </p:cNvCxnSpPr>
          <p:nvPr/>
        </p:nvCxnSpPr>
        <p:spPr>
          <a:xfrm rot="10800000">
            <a:off x="5537850" y="1660901"/>
            <a:ext cx="0" cy="827400"/>
          </a:xfrm>
          <a:prstGeom prst="straightConnector1">
            <a:avLst/>
          </a:prstGeom>
          <a:noFill/>
          <a:ln cap="flat" cmpd="sng" w="9525">
            <a:solidFill>
              <a:schemeClr val="dk1"/>
            </a:solidFill>
            <a:prstDash val="solid"/>
            <a:round/>
            <a:headEnd len="med" w="med" type="none"/>
            <a:tailEnd len="med" w="med" type="none"/>
          </a:ln>
        </p:spPr>
      </p:cxnSp>
      <p:sp>
        <p:nvSpPr>
          <p:cNvPr id="1422" name="Google Shape;1422;p50"/>
          <p:cNvSpPr/>
          <p:nvPr/>
        </p:nvSpPr>
        <p:spPr>
          <a:xfrm>
            <a:off x="5456400" y="1861601"/>
            <a:ext cx="162900" cy="626700"/>
          </a:xfrm>
          <a:prstGeom prst="roundRect">
            <a:avLst>
              <a:gd fmla="val 50000" name="adj"/>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0"/>
          <p:cNvSpPr/>
          <p:nvPr/>
        </p:nvSpPr>
        <p:spPr>
          <a:xfrm>
            <a:off x="3524700" y="3518054"/>
            <a:ext cx="162900" cy="380400"/>
          </a:xfrm>
          <a:prstGeom prst="roundRect">
            <a:avLst>
              <a:gd fmla="val 50000"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0"/>
          <p:cNvSpPr/>
          <p:nvPr/>
        </p:nvSpPr>
        <p:spPr>
          <a:xfrm>
            <a:off x="7388100" y="3518050"/>
            <a:ext cx="162900" cy="475800"/>
          </a:xfrm>
          <a:prstGeom prst="roundRect">
            <a:avLst>
              <a:gd fmla="val 50000" name="adj"/>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cxnSp>
        <p:nvCxnSpPr>
          <p:cNvPr id="349" name="Google Shape;349;p24"/>
          <p:cNvCxnSpPr>
            <a:stCxn id="350" idx="3"/>
            <a:endCxn id="351" idx="1"/>
          </p:cNvCxnSpPr>
          <p:nvPr/>
        </p:nvCxnSpPr>
        <p:spPr>
          <a:xfrm>
            <a:off x="2375300" y="2084538"/>
            <a:ext cx="575400" cy="1067400"/>
          </a:xfrm>
          <a:prstGeom prst="bentConnector3">
            <a:avLst>
              <a:gd fmla="val 49992" name="adj1"/>
            </a:avLst>
          </a:prstGeom>
          <a:noFill/>
          <a:ln cap="flat" cmpd="sng" w="9525">
            <a:solidFill>
              <a:schemeClr val="dk1"/>
            </a:solidFill>
            <a:prstDash val="solid"/>
            <a:round/>
            <a:headEnd len="med" w="med" type="none"/>
            <a:tailEnd len="med" w="med" type="oval"/>
          </a:ln>
        </p:spPr>
      </p:cxnSp>
      <p:grpSp>
        <p:nvGrpSpPr>
          <p:cNvPr id="352" name="Google Shape;352;p24"/>
          <p:cNvGrpSpPr/>
          <p:nvPr/>
        </p:nvGrpSpPr>
        <p:grpSpPr>
          <a:xfrm>
            <a:off x="5315653" y="1222788"/>
            <a:ext cx="421914" cy="423864"/>
            <a:chOff x="-1333975" y="2365850"/>
            <a:chExt cx="292225" cy="293575"/>
          </a:xfrm>
        </p:grpSpPr>
        <p:sp>
          <p:nvSpPr>
            <p:cNvPr id="353" name="Google Shape;353;p24"/>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4"/>
          <p:cNvGrpSpPr/>
          <p:nvPr/>
        </p:nvGrpSpPr>
        <p:grpSpPr>
          <a:xfrm>
            <a:off x="7224721" y="2292128"/>
            <a:ext cx="421951" cy="419677"/>
            <a:chOff x="-4211975" y="2046625"/>
            <a:chExt cx="292250" cy="290675"/>
          </a:xfrm>
        </p:grpSpPr>
        <p:sp>
          <p:nvSpPr>
            <p:cNvPr id="362" name="Google Shape;362;p24"/>
            <p:cNvSpPr/>
            <p:nvPr/>
          </p:nvSpPr>
          <p:spPr>
            <a:xfrm>
              <a:off x="-4211975" y="2081300"/>
              <a:ext cx="256025" cy="256000"/>
            </a:xfrm>
            <a:custGeom>
              <a:rect b="b" l="l" r="r" t="t"/>
              <a:pathLst>
                <a:path extrusionOk="0" h="10240" w="10241">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4057600" y="2046625"/>
              <a:ext cx="137875" cy="137875"/>
            </a:xfrm>
            <a:custGeom>
              <a:rect b="b" l="l" r="r" t="t"/>
              <a:pathLst>
                <a:path extrusionOk="0" h="5515" w="5515">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4"/>
          <p:cNvGrpSpPr/>
          <p:nvPr/>
        </p:nvGrpSpPr>
        <p:grpSpPr>
          <a:xfrm>
            <a:off x="1496903" y="1269269"/>
            <a:ext cx="423069" cy="420796"/>
            <a:chOff x="-3854375" y="2046625"/>
            <a:chExt cx="293025" cy="291450"/>
          </a:xfrm>
        </p:grpSpPr>
        <p:sp>
          <p:nvSpPr>
            <p:cNvPr id="365" name="Google Shape;365;p24"/>
            <p:cNvSpPr/>
            <p:nvPr/>
          </p:nvSpPr>
          <p:spPr>
            <a:xfrm>
              <a:off x="-3854375" y="2046625"/>
              <a:ext cx="293025" cy="291450"/>
            </a:xfrm>
            <a:custGeom>
              <a:rect b="b" l="l" r="r" t="t"/>
              <a:pathLst>
                <a:path extrusionOk="0" h="11658" w="11721">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3714975" y="2080500"/>
              <a:ext cx="103200" cy="119750"/>
            </a:xfrm>
            <a:custGeom>
              <a:rect b="b" l="l" r="r" t="t"/>
              <a:pathLst>
                <a:path extrusionOk="0" h="4790" w="4128">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4"/>
          <p:cNvSpPr/>
          <p:nvPr/>
        </p:nvSpPr>
        <p:spPr>
          <a:xfrm>
            <a:off x="3397470" y="2294875"/>
            <a:ext cx="440106" cy="421373"/>
          </a:xfrm>
          <a:custGeom>
            <a:rect b="b" l="l" r="r" t="t"/>
            <a:pathLst>
              <a:path extrusionOk="0" h="11674" w="12193">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24"/>
          <p:cNvGrpSpPr/>
          <p:nvPr/>
        </p:nvGrpSpPr>
        <p:grpSpPr>
          <a:xfrm>
            <a:off x="1041500" y="1771188"/>
            <a:ext cx="1333837" cy="1730425"/>
            <a:chOff x="1041500" y="1771188"/>
            <a:chExt cx="1333837" cy="1730425"/>
          </a:xfrm>
        </p:grpSpPr>
        <p:sp>
          <p:nvSpPr>
            <p:cNvPr id="369" name="Google Shape;369;p24"/>
            <p:cNvSpPr txBox="1"/>
            <p:nvPr/>
          </p:nvSpPr>
          <p:spPr>
            <a:xfrm>
              <a:off x="1041537" y="2352763"/>
              <a:ext cx="13338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370" name="Google Shape;370;p24"/>
            <p:cNvSpPr txBox="1"/>
            <p:nvPr/>
          </p:nvSpPr>
          <p:spPr>
            <a:xfrm>
              <a:off x="1041537" y="2689513"/>
              <a:ext cx="1333800" cy="812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350" name="Google Shape;350;p24"/>
            <p:cNvSpPr txBox="1"/>
            <p:nvPr/>
          </p:nvSpPr>
          <p:spPr>
            <a:xfrm>
              <a:off x="1041500" y="1771188"/>
              <a:ext cx="13338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Oswald"/>
                  <a:ea typeface="Oswald"/>
                  <a:cs typeface="Oswald"/>
                  <a:sym typeface="Oswald"/>
                </a:rPr>
                <a:t>01</a:t>
              </a:r>
              <a:endParaRPr sz="3000">
                <a:solidFill>
                  <a:schemeClr val="accent1"/>
                </a:solidFill>
                <a:latin typeface="Oswald"/>
                <a:ea typeface="Oswald"/>
                <a:cs typeface="Oswald"/>
                <a:sym typeface="Oswald"/>
              </a:endParaRPr>
            </a:p>
          </p:txBody>
        </p:sp>
      </p:grpSp>
      <p:grpSp>
        <p:nvGrpSpPr>
          <p:cNvPr id="371" name="Google Shape;371;p24"/>
          <p:cNvGrpSpPr/>
          <p:nvPr/>
        </p:nvGrpSpPr>
        <p:grpSpPr>
          <a:xfrm>
            <a:off x="2950612" y="2838438"/>
            <a:ext cx="1333824" cy="1730425"/>
            <a:chOff x="2950600" y="2838438"/>
            <a:chExt cx="1333824" cy="1730425"/>
          </a:xfrm>
        </p:grpSpPr>
        <p:sp>
          <p:nvSpPr>
            <p:cNvPr id="372" name="Google Shape;372;p24"/>
            <p:cNvSpPr txBox="1"/>
            <p:nvPr/>
          </p:nvSpPr>
          <p:spPr>
            <a:xfrm>
              <a:off x="2950624" y="3420013"/>
              <a:ext cx="13338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SATURN</a:t>
              </a:r>
              <a:endParaRPr sz="1800">
                <a:solidFill>
                  <a:schemeClr val="accent2"/>
                </a:solidFill>
                <a:latin typeface="Oswald"/>
                <a:ea typeface="Oswald"/>
                <a:cs typeface="Oswald"/>
                <a:sym typeface="Oswald"/>
              </a:endParaRPr>
            </a:p>
          </p:txBody>
        </p:sp>
        <p:sp>
          <p:nvSpPr>
            <p:cNvPr id="373" name="Google Shape;373;p24"/>
            <p:cNvSpPr txBox="1"/>
            <p:nvPr/>
          </p:nvSpPr>
          <p:spPr>
            <a:xfrm>
              <a:off x="2950624" y="3756763"/>
              <a:ext cx="1333800" cy="812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It is composed of hydrogen and helium</a:t>
              </a:r>
              <a:endParaRPr>
                <a:solidFill>
                  <a:schemeClr val="dk1"/>
                </a:solidFill>
                <a:latin typeface="Roboto"/>
                <a:ea typeface="Roboto"/>
                <a:cs typeface="Roboto"/>
                <a:sym typeface="Roboto"/>
              </a:endParaRPr>
            </a:p>
            <a:p>
              <a:pPr indent="0" lvl="0" marL="0" marR="0" rtl="0" algn="ctr">
                <a:spcBef>
                  <a:spcPts val="0"/>
                </a:spcBef>
                <a:spcAft>
                  <a:spcPts val="0"/>
                </a:spcAft>
                <a:buNone/>
              </a:pPr>
              <a:r>
                <a:t/>
              </a:r>
              <a:endParaRPr>
                <a:solidFill>
                  <a:schemeClr val="dk1"/>
                </a:solidFill>
                <a:latin typeface="Roboto"/>
                <a:ea typeface="Roboto"/>
                <a:cs typeface="Roboto"/>
                <a:sym typeface="Roboto"/>
              </a:endParaRPr>
            </a:p>
          </p:txBody>
        </p:sp>
        <p:sp>
          <p:nvSpPr>
            <p:cNvPr id="351" name="Google Shape;351;p24"/>
            <p:cNvSpPr txBox="1"/>
            <p:nvPr/>
          </p:nvSpPr>
          <p:spPr>
            <a:xfrm>
              <a:off x="2950600" y="2838438"/>
              <a:ext cx="13338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Oswald"/>
                  <a:ea typeface="Oswald"/>
                  <a:cs typeface="Oswald"/>
                  <a:sym typeface="Oswald"/>
                </a:rPr>
                <a:t>02</a:t>
              </a:r>
              <a:endParaRPr sz="3000">
                <a:solidFill>
                  <a:schemeClr val="accent2"/>
                </a:solidFill>
                <a:latin typeface="Oswald"/>
                <a:ea typeface="Oswald"/>
                <a:cs typeface="Oswald"/>
                <a:sym typeface="Oswald"/>
              </a:endParaRPr>
            </a:p>
          </p:txBody>
        </p:sp>
      </p:grpSp>
      <p:grpSp>
        <p:nvGrpSpPr>
          <p:cNvPr id="374" name="Google Shape;374;p24"/>
          <p:cNvGrpSpPr/>
          <p:nvPr/>
        </p:nvGrpSpPr>
        <p:grpSpPr>
          <a:xfrm>
            <a:off x="4859711" y="1771188"/>
            <a:ext cx="1333810" cy="1730425"/>
            <a:chOff x="4859700" y="1771188"/>
            <a:chExt cx="1333810" cy="1730425"/>
          </a:xfrm>
        </p:grpSpPr>
        <p:sp>
          <p:nvSpPr>
            <p:cNvPr id="375" name="Google Shape;375;p24"/>
            <p:cNvSpPr txBox="1"/>
            <p:nvPr/>
          </p:nvSpPr>
          <p:spPr>
            <a:xfrm>
              <a:off x="4859710" y="2352763"/>
              <a:ext cx="13338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MARS</a:t>
              </a:r>
              <a:endParaRPr sz="1800">
                <a:solidFill>
                  <a:schemeClr val="accent3"/>
                </a:solidFill>
                <a:latin typeface="Oswald"/>
                <a:ea typeface="Oswald"/>
                <a:cs typeface="Oswald"/>
                <a:sym typeface="Oswald"/>
              </a:endParaRPr>
            </a:p>
          </p:txBody>
        </p:sp>
        <p:sp>
          <p:nvSpPr>
            <p:cNvPr id="376" name="Google Shape;376;p24"/>
            <p:cNvSpPr txBox="1"/>
            <p:nvPr/>
          </p:nvSpPr>
          <p:spPr>
            <a:xfrm>
              <a:off x="4859710" y="2689513"/>
              <a:ext cx="1333800" cy="812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p>
              <a:pPr indent="0" lvl="0" marL="0" marR="0" rtl="0" algn="ctr">
                <a:spcBef>
                  <a:spcPts val="0"/>
                </a:spcBef>
                <a:spcAft>
                  <a:spcPts val="0"/>
                </a:spcAft>
                <a:buNone/>
              </a:pPr>
              <a:r>
                <a:t/>
              </a:r>
              <a:endParaRPr>
                <a:solidFill>
                  <a:schemeClr val="dk1"/>
                </a:solidFill>
                <a:latin typeface="Roboto"/>
                <a:ea typeface="Roboto"/>
                <a:cs typeface="Roboto"/>
                <a:sym typeface="Roboto"/>
              </a:endParaRPr>
            </a:p>
          </p:txBody>
        </p:sp>
        <p:sp>
          <p:nvSpPr>
            <p:cNvPr id="377" name="Google Shape;377;p24"/>
            <p:cNvSpPr txBox="1"/>
            <p:nvPr/>
          </p:nvSpPr>
          <p:spPr>
            <a:xfrm>
              <a:off x="4859700" y="1771188"/>
              <a:ext cx="13338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3"/>
                  </a:solidFill>
                  <a:latin typeface="Oswald"/>
                  <a:ea typeface="Oswald"/>
                  <a:cs typeface="Oswald"/>
                  <a:sym typeface="Oswald"/>
                </a:rPr>
                <a:t>03</a:t>
              </a:r>
              <a:endParaRPr sz="3000">
                <a:solidFill>
                  <a:schemeClr val="accent3"/>
                </a:solidFill>
                <a:latin typeface="Oswald"/>
                <a:ea typeface="Oswald"/>
                <a:cs typeface="Oswald"/>
                <a:sym typeface="Oswald"/>
              </a:endParaRPr>
            </a:p>
          </p:txBody>
        </p:sp>
      </p:grpSp>
      <p:grpSp>
        <p:nvGrpSpPr>
          <p:cNvPr id="378" name="Google Shape;378;p24"/>
          <p:cNvGrpSpPr/>
          <p:nvPr/>
        </p:nvGrpSpPr>
        <p:grpSpPr>
          <a:xfrm>
            <a:off x="6768796" y="2838438"/>
            <a:ext cx="1333804" cy="1730425"/>
            <a:chOff x="6768796" y="2838438"/>
            <a:chExt cx="1333804" cy="1730425"/>
          </a:xfrm>
        </p:grpSpPr>
        <p:sp>
          <p:nvSpPr>
            <p:cNvPr id="379" name="Google Shape;379;p24"/>
            <p:cNvSpPr txBox="1"/>
            <p:nvPr/>
          </p:nvSpPr>
          <p:spPr>
            <a:xfrm>
              <a:off x="6768796" y="3420013"/>
              <a:ext cx="1333800" cy="475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380" name="Google Shape;380;p24"/>
            <p:cNvSpPr txBox="1"/>
            <p:nvPr/>
          </p:nvSpPr>
          <p:spPr>
            <a:xfrm>
              <a:off x="6768796" y="3756763"/>
              <a:ext cx="1333800" cy="812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a:p>
              <a:pPr indent="0" lvl="0" marL="0" marR="0" rtl="0" algn="ctr">
                <a:spcBef>
                  <a:spcPts val="0"/>
                </a:spcBef>
                <a:spcAft>
                  <a:spcPts val="0"/>
                </a:spcAft>
                <a:buNone/>
              </a:pPr>
              <a:r>
                <a:t/>
              </a:r>
              <a:endParaRPr>
                <a:solidFill>
                  <a:schemeClr val="dk1"/>
                </a:solidFill>
                <a:latin typeface="Roboto"/>
                <a:ea typeface="Roboto"/>
                <a:cs typeface="Roboto"/>
                <a:sym typeface="Roboto"/>
              </a:endParaRPr>
            </a:p>
          </p:txBody>
        </p:sp>
        <p:sp>
          <p:nvSpPr>
            <p:cNvPr id="381" name="Google Shape;381;p24"/>
            <p:cNvSpPr txBox="1"/>
            <p:nvPr/>
          </p:nvSpPr>
          <p:spPr>
            <a:xfrm>
              <a:off x="6768800" y="2838438"/>
              <a:ext cx="1333800" cy="626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Oswald"/>
                  <a:ea typeface="Oswald"/>
                  <a:cs typeface="Oswald"/>
                  <a:sym typeface="Oswald"/>
                </a:rPr>
                <a:t>04</a:t>
              </a:r>
              <a:endParaRPr sz="3000">
                <a:solidFill>
                  <a:schemeClr val="accent4"/>
                </a:solidFill>
                <a:latin typeface="Oswald"/>
                <a:ea typeface="Oswald"/>
                <a:cs typeface="Oswald"/>
                <a:sym typeface="Oswald"/>
              </a:endParaRPr>
            </a:p>
          </p:txBody>
        </p:sp>
      </p:grpSp>
      <p:cxnSp>
        <p:nvCxnSpPr>
          <p:cNvPr id="382" name="Google Shape;382;p24"/>
          <p:cNvCxnSpPr>
            <a:stCxn id="351" idx="3"/>
            <a:endCxn id="377" idx="1"/>
          </p:cNvCxnSpPr>
          <p:nvPr/>
        </p:nvCxnSpPr>
        <p:spPr>
          <a:xfrm flipH="1" rot="10800000">
            <a:off x="4284412" y="2084688"/>
            <a:ext cx="575400" cy="1067100"/>
          </a:xfrm>
          <a:prstGeom prst="bentConnector3">
            <a:avLst>
              <a:gd fmla="val 49991" name="adj1"/>
            </a:avLst>
          </a:prstGeom>
          <a:noFill/>
          <a:ln cap="flat" cmpd="sng" w="9525">
            <a:solidFill>
              <a:schemeClr val="dk1"/>
            </a:solidFill>
            <a:prstDash val="solid"/>
            <a:round/>
            <a:headEnd len="med" w="med" type="none"/>
            <a:tailEnd len="med" w="med" type="oval"/>
          </a:ln>
        </p:spPr>
      </p:cxnSp>
      <p:cxnSp>
        <p:nvCxnSpPr>
          <p:cNvPr id="383" name="Google Shape;383;p24"/>
          <p:cNvCxnSpPr>
            <a:stCxn id="377" idx="3"/>
            <a:endCxn id="381" idx="1"/>
          </p:cNvCxnSpPr>
          <p:nvPr/>
        </p:nvCxnSpPr>
        <p:spPr>
          <a:xfrm>
            <a:off x="6193511" y="2084538"/>
            <a:ext cx="575400" cy="1067400"/>
          </a:xfrm>
          <a:prstGeom prst="bentConnector3">
            <a:avLst>
              <a:gd fmla="val 4999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51"/>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1428" name="Google Shape;1428;p51"/>
          <p:cNvSpPr/>
          <p:nvPr/>
        </p:nvSpPr>
        <p:spPr>
          <a:xfrm>
            <a:off x="4074750" y="1386250"/>
            <a:ext cx="9945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HOME</a:t>
            </a:r>
            <a:endParaRPr sz="1800">
              <a:solidFill>
                <a:schemeClr val="accent1"/>
              </a:solidFill>
              <a:latin typeface="Oswald"/>
              <a:ea typeface="Oswald"/>
              <a:cs typeface="Oswald"/>
              <a:sym typeface="Oswald"/>
            </a:endParaRPr>
          </a:p>
        </p:txBody>
      </p:sp>
      <p:sp>
        <p:nvSpPr>
          <p:cNvPr id="1429" name="Google Shape;1429;p51"/>
          <p:cNvSpPr/>
          <p:nvPr/>
        </p:nvSpPr>
        <p:spPr>
          <a:xfrm>
            <a:off x="721314" y="2130088"/>
            <a:ext cx="16764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CATEGORY 1</a:t>
            </a:r>
            <a:endParaRPr sz="1800">
              <a:solidFill>
                <a:schemeClr val="accent4"/>
              </a:solidFill>
              <a:latin typeface="Oswald"/>
              <a:ea typeface="Oswald"/>
              <a:cs typeface="Oswald"/>
              <a:sym typeface="Oswald"/>
            </a:endParaRPr>
          </a:p>
        </p:txBody>
      </p:sp>
      <p:sp>
        <p:nvSpPr>
          <p:cNvPr id="1430" name="Google Shape;1430;p51"/>
          <p:cNvSpPr/>
          <p:nvPr/>
        </p:nvSpPr>
        <p:spPr>
          <a:xfrm>
            <a:off x="2731647" y="2130088"/>
            <a:ext cx="16746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CATEGORY 2</a:t>
            </a:r>
            <a:endParaRPr sz="1800">
              <a:solidFill>
                <a:schemeClr val="accent4"/>
              </a:solidFill>
              <a:latin typeface="Oswald"/>
              <a:ea typeface="Oswald"/>
              <a:cs typeface="Oswald"/>
              <a:sym typeface="Oswald"/>
            </a:endParaRPr>
          </a:p>
        </p:txBody>
      </p:sp>
      <p:sp>
        <p:nvSpPr>
          <p:cNvPr id="1431" name="Google Shape;1431;p51"/>
          <p:cNvSpPr/>
          <p:nvPr/>
        </p:nvSpPr>
        <p:spPr>
          <a:xfrm>
            <a:off x="4739574" y="2130088"/>
            <a:ext cx="16752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CATEGORY 3</a:t>
            </a:r>
            <a:endParaRPr sz="1800">
              <a:solidFill>
                <a:schemeClr val="accent4"/>
              </a:solidFill>
              <a:latin typeface="Oswald"/>
              <a:ea typeface="Oswald"/>
              <a:cs typeface="Oswald"/>
              <a:sym typeface="Oswald"/>
            </a:endParaRPr>
          </a:p>
        </p:txBody>
      </p:sp>
      <p:sp>
        <p:nvSpPr>
          <p:cNvPr id="1432" name="Google Shape;1432;p51"/>
          <p:cNvSpPr/>
          <p:nvPr/>
        </p:nvSpPr>
        <p:spPr>
          <a:xfrm>
            <a:off x="6747759" y="2130088"/>
            <a:ext cx="1675800" cy="3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CATEGORY 4</a:t>
            </a:r>
            <a:endParaRPr sz="1800">
              <a:solidFill>
                <a:schemeClr val="accent4"/>
              </a:solidFill>
              <a:latin typeface="Oswald"/>
              <a:ea typeface="Oswald"/>
              <a:cs typeface="Oswald"/>
              <a:sym typeface="Oswald"/>
            </a:endParaRPr>
          </a:p>
        </p:txBody>
      </p:sp>
      <p:grpSp>
        <p:nvGrpSpPr>
          <p:cNvPr id="1433" name="Google Shape;1433;p51"/>
          <p:cNvGrpSpPr/>
          <p:nvPr/>
        </p:nvGrpSpPr>
        <p:grpSpPr>
          <a:xfrm>
            <a:off x="721314" y="2873925"/>
            <a:ext cx="1676400" cy="1445907"/>
            <a:chOff x="721314" y="2873925"/>
            <a:chExt cx="1676400" cy="1445907"/>
          </a:xfrm>
        </p:grpSpPr>
        <p:sp>
          <p:nvSpPr>
            <p:cNvPr id="1434" name="Google Shape;1434;p51"/>
            <p:cNvSpPr/>
            <p:nvPr/>
          </p:nvSpPr>
          <p:spPr>
            <a:xfrm>
              <a:off x="721314" y="2873925"/>
              <a:ext cx="16764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MERCURY</a:t>
              </a:r>
              <a:endParaRPr sz="1800">
                <a:solidFill>
                  <a:schemeClr val="accent3"/>
                </a:solidFill>
                <a:latin typeface="Oswald"/>
                <a:ea typeface="Oswald"/>
                <a:cs typeface="Oswald"/>
                <a:sym typeface="Oswald"/>
              </a:endParaRPr>
            </a:p>
          </p:txBody>
        </p:sp>
        <p:sp>
          <p:nvSpPr>
            <p:cNvPr id="1435" name="Google Shape;1435;p51"/>
            <p:cNvSpPr txBox="1"/>
            <p:nvPr/>
          </p:nvSpPr>
          <p:spPr>
            <a:xfrm>
              <a:off x="721314" y="3145332"/>
              <a:ext cx="1676400" cy="11745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1</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2</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3</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4</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5</a:t>
              </a:r>
              <a:endParaRPr>
                <a:solidFill>
                  <a:schemeClr val="dk1"/>
                </a:solidFill>
                <a:latin typeface="Roboto"/>
                <a:ea typeface="Roboto"/>
                <a:cs typeface="Roboto"/>
                <a:sym typeface="Roboto"/>
              </a:endParaRPr>
            </a:p>
          </p:txBody>
        </p:sp>
      </p:grpSp>
      <p:grpSp>
        <p:nvGrpSpPr>
          <p:cNvPr id="1436" name="Google Shape;1436;p51"/>
          <p:cNvGrpSpPr/>
          <p:nvPr/>
        </p:nvGrpSpPr>
        <p:grpSpPr>
          <a:xfrm>
            <a:off x="2730747" y="2873925"/>
            <a:ext cx="1676400" cy="1445907"/>
            <a:chOff x="2730747" y="2873925"/>
            <a:chExt cx="1676400" cy="1445907"/>
          </a:xfrm>
        </p:grpSpPr>
        <p:sp>
          <p:nvSpPr>
            <p:cNvPr id="1437" name="Google Shape;1437;p51"/>
            <p:cNvSpPr/>
            <p:nvPr/>
          </p:nvSpPr>
          <p:spPr>
            <a:xfrm>
              <a:off x="2731647" y="2873925"/>
              <a:ext cx="16746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VENUS</a:t>
              </a:r>
              <a:endParaRPr sz="1800">
                <a:solidFill>
                  <a:schemeClr val="accent3"/>
                </a:solidFill>
                <a:latin typeface="Oswald"/>
                <a:ea typeface="Oswald"/>
                <a:cs typeface="Oswald"/>
                <a:sym typeface="Oswald"/>
              </a:endParaRPr>
            </a:p>
          </p:txBody>
        </p:sp>
        <p:sp>
          <p:nvSpPr>
            <p:cNvPr id="1438" name="Google Shape;1438;p51"/>
            <p:cNvSpPr txBox="1"/>
            <p:nvPr/>
          </p:nvSpPr>
          <p:spPr>
            <a:xfrm>
              <a:off x="2730747" y="3145332"/>
              <a:ext cx="1676400" cy="11745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1</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2</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3</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4</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5</a:t>
              </a:r>
              <a:endParaRPr>
                <a:solidFill>
                  <a:schemeClr val="dk1"/>
                </a:solidFill>
                <a:latin typeface="Roboto"/>
                <a:ea typeface="Roboto"/>
                <a:cs typeface="Roboto"/>
                <a:sym typeface="Roboto"/>
              </a:endParaRPr>
            </a:p>
          </p:txBody>
        </p:sp>
      </p:grpSp>
      <p:grpSp>
        <p:nvGrpSpPr>
          <p:cNvPr id="1439" name="Google Shape;1439;p51"/>
          <p:cNvGrpSpPr/>
          <p:nvPr/>
        </p:nvGrpSpPr>
        <p:grpSpPr>
          <a:xfrm>
            <a:off x="4738974" y="2873925"/>
            <a:ext cx="1676400" cy="1445907"/>
            <a:chOff x="4738974" y="2873925"/>
            <a:chExt cx="1676400" cy="1445907"/>
          </a:xfrm>
        </p:grpSpPr>
        <p:sp>
          <p:nvSpPr>
            <p:cNvPr id="1440" name="Google Shape;1440;p51"/>
            <p:cNvSpPr/>
            <p:nvPr/>
          </p:nvSpPr>
          <p:spPr>
            <a:xfrm>
              <a:off x="4739574" y="2873925"/>
              <a:ext cx="16752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MARS</a:t>
              </a:r>
              <a:endParaRPr sz="1800">
                <a:solidFill>
                  <a:schemeClr val="accent3"/>
                </a:solidFill>
                <a:latin typeface="Oswald"/>
                <a:ea typeface="Oswald"/>
                <a:cs typeface="Oswald"/>
                <a:sym typeface="Oswald"/>
              </a:endParaRPr>
            </a:p>
          </p:txBody>
        </p:sp>
        <p:sp>
          <p:nvSpPr>
            <p:cNvPr id="1441" name="Google Shape;1441;p51"/>
            <p:cNvSpPr txBox="1"/>
            <p:nvPr/>
          </p:nvSpPr>
          <p:spPr>
            <a:xfrm>
              <a:off x="4738974" y="3145332"/>
              <a:ext cx="1676400" cy="11745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1</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2</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3</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4</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5</a:t>
              </a:r>
              <a:endParaRPr>
                <a:solidFill>
                  <a:schemeClr val="dk1"/>
                </a:solidFill>
                <a:latin typeface="Roboto"/>
                <a:ea typeface="Roboto"/>
                <a:cs typeface="Roboto"/>
                <a:sym typeface="Roboto"/>
              </a:endParaRPr>
            </a:p>
          </p:txBody>
        </p:sp>
      </p:grpSp>
      <p:grpSp>
        <p:nvGrpSpPr>
          <p:cNvPr id="1442" name="Google Shape;1442;p51"/>
          <p:cNvGrpSpPr/>
          <p:nvPr/>
        </p:nvGrpSpPr>
        <p:grpSpPr>
          <a:xfrm>
            <a:off x="6747459" y="2873925"/>
            <a:ext cx="1676400" cy="1445907"/>
            <a:chOff x="6747459" y="2873925"/>
            <a:chExt cx="1676400" cy="1445907"/>
          </a:xfrm>
        </p:grpSpPr>
        <p:sp>
          <p:nvSpPr>
            <p:cNvPr id="1443" name="Google Shape;1443;p51"/>
            <p:cNvSpPr/>
            <p:nvPr/>
          </p:nvSpPr>
          <p:spPr>
            <a:xfrm>
              <a:off x="6747759" y="2873925"/>
              <a:ext cx="1675800" cy="39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JUPITER</a:t>
              </a:r>
              <a:endParaRPr sz="1800">
                <a:solidFill>
                  <a:schemeClr val="accent3"/>
                </a:solidFill>
                <a:latin typeface="Oswald"/>
                <a:ea typeface="Oswald"/>
                <a:cs typeface="Oswald"/>
                <a:sym typeface="Oswald"/>
              </a:endParaRPr>
            </a:p>
          </p:txBody>
        </p:sp>
        <p:sp>
          <p:nvSpPr>
            <p:cNvPr id="1444" name="Google Shape;1444;p51"/>
            <p:cNvSpPr txBox="1"/>
            <p:nvPr/>
          </p:nvSpPr>
          <p:spPr>
            <a:xfrm>
              <a:off x="6747459" y="3145332"/>
              <a:ext cx="1676400" cy="1174500"/>
            </a:xfrm>
            <a:prstGeom prst="rect">
              <a:avLst/>
            </a:prstGeom>
            <a:noFill/>
            <a:ln>
              <a:noFill/>
            </a:ln>
          </p:spPr>
          <p:txBody>
            <a:bodyPr anchorCtr="0" anchor="t" bIns="91425" lIns="91425" spcFirstLastPara="1" rIns="91425" wrap="square" tIns="91425">
              <a:noAutofit/>
            </a:bodyPr>
            <a:lstStyle/>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1</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2</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3</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4</a:t>
              </a:r>
              <a:endParaRPr>
                <a:solidFill>
                  <a:schemeClr val="dk1"/>
                </a:solidFill>
                <a:latin typeface="Roboto"/>
                <a:ea typeface="Roboto"/>
                <a:cs typeface="Roboto"/>
                <a:sym typeface="Roboto"/>
              </a:endParaRPr>
            </a:p>
            <a:p>
              <a:pPr indent="-317500" lvl="0" marL="457200" marR="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Function 5</a:t>
              </a:r>
              <a:endParaRPr>
                <a:solidFill>
                  <a:schemeClr val="dk1"/>
                </a:solidFill>
                <a:latin typeface="Roboto"/>
                <a:ea typeface="Roboto"/>
                <a:cs typeface="Roboto"/>
                <a:sym typeface="Roboto"/>
              </a:endParaRPr>
            </a:p>
          </p:txBody>
        </p:sp>
      </p:grpSp>
      <p:cxnSp>
        <p:nvCxnSpPr>
          <p:cNvPr id="1445" name="Google Shape;1445;p51"/>
          <p:cNvCxnSpPr>
            <a:stCxn id="1428" idx="2"/>
            <a:endCxn id="1429" idx="0"/>
          </p:cNvCxnSpPr>
          <p:nvPr/>
        </p:nvCxnSpPr>
        <p:spPr>
          <a:xfrm rot="5400000">
            <a:off x="2891850" y="449800"/>
            <a:ext cx="347700" cy="30126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46" name="Google Shape;1446;p51"/>
          <p:cNvCxnSpPr>
            <a:stCxn id="1428" idx="2"/>
            <a:endCxn id="1432" idx="0"/>
          </p:cNvCxnSpPr>
          <p:nvPr/>
        </p:nvCxnSpPr>
        <p:spPr>
          <a:xfrm flipH="1" rot="-5400000">
            <a:off x="5905050" y="449200"/>
            <a:ext cx="347700" cy="30138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47" name="Google Shape;1447;p51"/>
          <p:cNvCxnSpPr>
            <a:stCxn id="1428" idx="2"/>
            <a:endCxn id="1431" idx="0"/>
          </p:cNvCxnSpPr>
          <p:nvPr/>
        </p:nvCxnSpPr>
        <p:spPr>
          <a:xfrm flipH="1" rot="-5400000">
            <a:off x="4900800" y="1453450"/>
            <a:ext cx="347700" cy="10053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48" name="Google Shape;1448;p51"/>
          <p:cNvCxnSpPr>
            <a:stCxn id="1428" idx="2"/>
            <a:endCxn id="1430" idx="0"/>
          </p:cNvCxnSpPr>
          <p:nvPr/>
        </p:nvCxnSpPr>
        <p:spPr>
          <a:xfrm rot="5400000">
            <a:off x="3896550" y="1454500"/>
            <a:ext cx="347700" cy="10032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49" name="Google Shape;1449;p51"/>
          <p:cNvCxnSpPr>
            <a:stCxn id="1429" idx="2"/>
            <a:endCxn id="1434" idx="0"/>
          </p:cNvCxnSpPr>
          <p:nvPr/>
        </p:nvCxnSpPr>
        <p:spPr>
          <a:xfrm flipH="1" rot="-5400000">
            <a:off x="1385964" y="2699638"/>
            <a:ext cx="347700" cy="6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50" name="Google Shape;1450;p51"/>
          <p:cNvCxnSpPr>
            <a:stCxn id="1430" idx="2"/>
            <a:endCxn id="1437" idx="0"/>
          </p:cNvCxnSpPr>
          <p:nvPr/>
        </p:nvCxnSpPr>
        <p:spPr>
          <a:xfrm flipH="1" rot="-5400000">
            <a:off x="3395397" y="2699638"/>
            <a:ext cx="347700" cy="6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51" name="Google Shape;1451;p51"/>
          <p:cNvCxnSpPr>
            <a:stCxn id="1431" idx="2"/>
            <a:endCxn id="1440" idx="0"/>
          </p:cNvCxnSpPr>
          <p:nvPr/>
        </p:nvCxnSpPr>
        <p:spPr>
          <a:xfrm flipH="1" rot="-5400000">
            <a:off x="5403624" y="2699638"/>
            <a:ext cx="347700" cy="600"/>
          </a:xfrm>
          <a:prstGeom prst="bentConnector3">
            <a:avLst>
              <a:gd fmla="val 50020" name="adj1"/>
            </a:avLst>
          </a:prstGeom>
          <a:noFill/>
          <a:ln cap="flat" cmpd="sng" w="9525">
            <a:solidFill>
              <a:schemeClr val="dk1"/>
            </a:solidFill>
            <a:prstDash val="solid"/>
            <a:round/>
            <a:headEnd len="med" w="med" type="none"/>
            <a:tailEnd len="med" w="med" type="oval"/>
          </a:ln>
        </p:spPr>
      </p:cxnSp>
      <p:cxnSp>
        <p:nvCxnSpPr>
          <p:cNvPr id="1452" name="Google Shape;1452;p51"/>
          <p:cNvCxnSpPr>
            <a:stCxn id="1432" idx="2"/>
            <a:endCxn id="1443" idx="0"/>
          </p:cNvCxnSpPr>
          <p:nvPr/>
        </p:nvCxnSpPr>
        <p:spPr>
          <a:xfrm flipH="1" rot="-5400000">
            <a:off x="7412109" y="2699638"/>
            <a:ext cx="347700" cy="600"/>
          </a:xfrm>
          <a:prstGeom prst="bentConnector3">
            <a:avLst>
              <a:gd fmla="val 5002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52"/>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1458" name="Google Shape;1458;p52"/>
          <p:cNvGraphicFramePr/>
          <p:nvPr/>
        </p:nvGraphicFramePr>
        <p:xfrm>
          <a:off x="720000" y="1307085"/>
          <a:ext cx="3000000" cy="3000000"/>
        </p:xfrm>
        <a:graphic>
          <a:graphicData uri="http://schemas.openxmlformats.org/drawingml/2006/table">
            <a:tbl>
              <a:tblPr>
                <a:noFill/>
                <a:tableStyleId>{02B56F52-83F4-439C-80DC-5B19E620E8B2}</a:tableStyleId>
              </a:tblPr>
              <a:tblGrid>
                <a:gridCol w="3635100"/>
                <a:gridCol w="1356275"/>
                <a:gridCol w="1356275"/>
                <a:gridCol w="1356275"/>
              </a:tblGrid>
              <a:tr h="518000">
                <a:tc>
                  <a:txBody>
                    <a:bodyPr/>
                    <a:lstStyle/>
                    <a:p>
                      <a:pPr indent="0" lvl="0" marL="0" rtl="0" algn="l">
                        <a:spcBef>
                          <a:spcPts val="0"/>
                        </a:spcBef>
                        <a:spcAft>
                          <a:spcPts val="0"/>
                        </a:spcAft>
                        <a:buNone/>
                      </a:pPr>
                      <a:r>
                        <a:rPr lang="en" sz="1800">
                          <a:solidFill>
                            <a:schemeClr val="lt1"/>
                          </a:solidFill>
                          <a:latin typeface="Oswald"/>
                          <a:ea typeface="Oswald"/>
                          <a:cs typeface="Oswald"/>
                          <a:sym typeface="Oswald"/>
                        </a:rPr>
                        <a:t>FUNCTIONS</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YOUR SOFTWARE</a:t>
                      </a:r>
                      <a:endParaRPr sz="1800">
                        <a:solidFill>
                          <a:schemeClr val="accent4"/>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SOFTWARE REFERENCE 1</a:t>
                      </a:r>
                      <a:endParaRPr sz="1800">
                        <a:solidFill>
                          <a:schemeClr val="accent2"/>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SOFTWARE REFERENCE 2</a:t>
                      </a:r>
                      <a:endParaRPr sz="1800">
                        <a:solidFill>
                          <a:schemeClr val="accent5"/>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5180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MERCURY IS A SMALL PLANET</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5180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VENUS IS A HOT PLANET</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4981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WE ALL LIVE ON EARTH</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81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MARS IS A COLD PLANET</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8100">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JUPITER IS A HUGE GAS GIANT</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53"/>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1464" name="Google Shape;1464;p53"/>
          <p:cNvGrpSpPr/>
          <p:nvPr/>
        </p:nvGrpSpPr>
        <p:grpSpPr>
          <a:xfrm>
            <a:off x="812947" y="1600259"/>
            <a:ext cx="340186" cy="340168"/>
            <a:chOff x="5053900" y="3804850"/>
            <a:chExt cx="483150" cy="483125"/>
          </a:xfrm>
        </p:grpSpPr>
        <p:sp>
          <p:nvSpPr>
            <p:cNvPr id="1465" name="Google Shape;1465;p53"/>
            <p:cNvSpPr/>
            <p:nvPr/>
          </p:nvSpPr>
          <p:spPr>
            <a:xfrm>
              <a:off x="5053900" y="3804850"/>
              <a:ext cx="483150" cy="483125"/>
            </a:xfrm>
            <a:custGeom>
              <a:rect b="b" l="l" r="r" t="t"/>
              <a:pathLst>
                <a:path extrusionOk="0" h="19325" w="19326">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66" name="Google Shape;1466;p53"/>
            <p:cNvSpPr/>
            <p:nvPr/>
          </p:nvSpPr>
          <p:spPr>
            <a:xfrm>
              <a:off x="516812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67" name="Google Shape;1467;p53"/>
            <p:cNvSpPr/>
            <p:nvPr/>
          </p:nvSpPr>
          <p:spPr>
            <a:xfrm>
              <a:off x="5334575" y="3947350"/>
              <a:ext cx="88325" cy="84950"/>
            </a:xfrm>
            <a:custGeom>
              <a:rect b="b" l="l" r="r" t="t"/>
              <a:pathLst>
                <a:path extrusionOk="0" h="3398" w="3533">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68" name="Google Shape;1468;p53"/>
            <p:cNvSpPr/>
            <p:nvPr/>
          </p:nvSpPr>
          <p:spPr>
            <a:xfrm>
              <a:off x="5170150" y="4060600"/>
              <a:ext cx="250650" cy="113225"/>
            </a:xfrm>
            <a:custGeom>
              <a:rect b="b" l="l" r="r" t="t"/>
              <a:pathLst>
                <a:path extrusionOk="0" h="4529" w="10026">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469" name="Google Shape;1469;p53"/>
          <p:cNvGrpSpPr/>
          <p:nvPr/>
        </p:nvGrpSpPr>
        <p:grpSpPr>
          <a:xfrm>
            <a:off x="3713081" y="1592344"/>
            <a:ext cx="340168" cy="340168"/>
            <a:chOff x="5648375" y="3804850"/>
            <a:chExt cx="483125" cy="483125"/>
          </a:xfrm>
        </p:grpSpPr>
        <p:sp>
          <p:nvSpPr>
            <p:cNvPr id="1470" name="Google Shape;1470;p53"/>
            <p:cNvSpPr/>
            <p:nvPr/>
          </p:nvSpPr>
          <p:spPr>
            <a:xfrm>
              <a:off x="5648375" y="3804850"/>
              <a:ext cx="483125" cy="483125"/>
            </a:xfrm>
            <a:custGeom>
              <a:rect b="b" l="l" r="r" t="t"/>
              <a:pathLst>
                <a:path extrusionOk="0" h="19325" w="19325">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71" name="Google Shape;1471;p53"/>
            <p:cNvSpPr/>
            <p:nvPr/>
          </p:nvSpPr>
          <p:spPr>
            <a:xfrm>
              <a:off x="5762575" y="3947300"/>
              <a:ext cx="88275" cy="85000"/>
            </a:xfrm>
            <a:custGeom>
              <a:rect b="b" l="l" r="r" t="t"/>
              <a:pathLst>
                <a:path extrusionOk="0" h="3400" w="3531">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72" name="Google Shape;1472;p53"/>
            <p:cNvSpPr/>
            <p:nvPr/>
          </p:nvSpPr>
          <p:spPr>
            <a:xfrm>
              <a:off x="5932425" y="3947300"/>
              <a:ext cx="88250" cy="85000"/>
            </a:xfrm>
            <a:custGeom>
              <a:rect b="b" l="l" r="r" t="t"/>
              <a:pathLst>
                <a:path extrusionOk="0" h="3400" w="353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73" name="Google Shape;1473;p53"/>
            <p:cNvSpPr/>
            <p:nvPr/>
          </p:nvSpPr>
          <p:spPr>
            <a:xfrm>
              <a:off x="5762575" y="4060600"/>
              <a:ext cx="254800" cy="141550"/>
            </a:xfrm>
            <a:custGeom>
              <a:rect b="b" l="l" r="r" t="t"/>
              <a:pathLst>
                <a:path extrusionOk="0" h="5662" w="10192">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474" name="Google Shape;1474;p53"/>
          <p:cNvSpPr txBox="1"/>
          <p:nvPr/>
        </p:nvSpPr>
        <p:spPr>
          <a:xfrm>
            <a:off x="720000" y="2044871"/>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DON'TS</a:t>
            </a:r>
            <a:endParaRPr sz="1800">
              <a:solidFill>
                <a:schemeClr val="accent2"/>
              </a:solidFill>
              <a:latin typeface="Oswald"/>
              <a:ea typeface="Oswald"/>
              <a:cs typeface="Oswald"/>
              <a:sym typeface="Oswald"/>
            </a:endParaRPr>
          </a:p>
        </p:txBody>
      </p:sp>
      <p:sp>
        <p:nvSpPr>
          <p:cNvPr id="1475" name="Google Shape;1475;p53"/>
          <p:cNvSpPr txBox="1"/>
          <p:nvPr/>
        </p:nvSpPr>
        <p:spPr>
          <a:xfrm>
            <a:off x="3617550" y="2044871"/>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DO’S</a:t>
            </a:r>
            <a:endParaRPr sz="1800">
              <a:solidFill>
                <a:schemeClr val="accent1"/>
              </a:solidFill>
              <a:latin typeface="Oswald"/>
              <a:ea typeface="Oswald"/>
              <a:cs typeface="Oswald"/>
              <a:sym typeface="Oswald"/>
            </a:endParaRPr>
          </a:p>
        </p:txBody>
      </p:sp>
      <p:cxnSp>
        <p:nvCxnSpPr>
          <p:cNvPr id="1476" name="Google Shape;1476;p53"/>
          <p:cNvCxnSpPr>
            <a:stCxn id="1477" idx="3"/>
            <a:endCxn id="1478" idx="1"/>
          </p:cNvCxnSpPr>
          <p:nvPr/>
        </p:nvCxnSpPr>
        <p:spPr>
          <a:xfrm>
            <a:off x="2628900" y="2690670"/>
            <a:ext cx="988800" cy="0"/>
          </a:xfrm>
          <a:prstGeom prst="straightConnector1">
            <a:avLst/>
          </a:prstGeom>
          <a:noFill/>
          <a:ln cap="flat" cmpd="sng" w="9525">
            <a:solidFill>
              <a:schemeClr val="dk1"/>
            </a:solidFill>
            <a:prstDash val="solid"/>
            <a:round/>
            <a:headEnd len="med" w="med" type="none"/>
            <a:tailEnd len="med" w="med" type="oval"/>
          </a:ln>
        </p:spPr>
      </p:cxnSp>
      <p:cxnSp>
        <p:nvCxnSpPr>
          <p:cNvPr id="1479" name="Google Shape;1479;p53"/>
          <p:cNvCxnSpPr>
            <a:stCxn id="1480" idx="3"/>
            <a:endCxn id="1481" idx="1"/>
          </p:cNvCxnSpPr>
          <p:nvPr/>
        </p:nvCxnSpPr>
        <p:spPr>
          <a:xfrm>
            <a:off x="2628900" y="3347420"/>
            <a:ext cx="988800" cy="0"/>
          </a:xfrm>
          <a:prstGeom prst="straightConnector1">
            <a:avLst/>
          </a:prstGeom>
          <a:noFill/>
          <a:ln cap="flat" cmpd="sng" w="9525">
            <a:solidFill>
              <a:schemeClr val="dk1"/>
            </a:solidFill>
            <a:prstDash val="solid"/>
            <a:round/>
            <a:headEnd len="med" w="med" type="none"/>
            <a:tailEnd len="med" w="med" type="oval"/>
          </a:ln>
        </p:spPr>
      </p:cxnSp>
      <p:cxnSp>
        <p:nvCxnSpPr>
          <p:cNvPr id="1482" name="Google Shape;1482;p53"/>
          <p:cNvCxnSpPr>
            <a:stCxn id="1483" idx="3"/>
            <a:endCxn id="1484" idx="1"/>
          </p:cNvCxnSpPr>
          <p:nvPr/>
        </p:nvCxnSpPr>
        <p:spPr>
          <a:xfrm>
            <a:off x="2628900" y="4004170"/>
            <a:ext cx="988800" cy="0"/>
          </a:xfrm>
          <a:prstGeom prst="straightConnector1">
            <a:avLst/>
          </a:prstGeom>
          <a:noFill/>
          <a:ln cap="flat" cmpd="sng" w="9525">
            <a:solidFill>
              <a:schemeClr val="dk1"/>
            </a:solidFill>
            <a:prstDash val="solid"/>
            <a:round/>
            <a:headEnd len="med" w="med" type="none"/>
            <a:tailEnd len="med" w="med" type="oval"/>
          </a:ln>
        </p:spPr>
      </p:cxnSp>
      <p:sp>
        <p:nvSpPr>
          <p:cNvPr id="1485" name="Google Shape;1485;p53"/>
          <p:cNvSpPr txBox="1"/>
          <p:nvPr/>
        </p:nvSpPr>
        <p:spPr>
          <a:xfrm>
            <a:off x="6515100" y="2044871"/>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TIPS</a:t>
            </a:r>
            <a:endParaRPr sz="1800">
              <a:solidFill>
                <a:schemeClr val="accent4"/>
              </a:solidFill>
              <a:latin typeface="Oswald"/>
              <a:ea typeface="Oswald"/>
              <a:cs typeface="Oswald"/>
              <a:sym typeface="Oswald"/>
            </a:endParaRPr>
          </a:p>
        </p:txBody>
      </p:sp>
      <p:grpSp>
        <p:nvGrpSpPr>
          <p:cNvPr id="1486" name="Google Shape;1486;p53"/>
          <p:cNvGrpSpPr/>
          <p:nvPr/>
        </p:nvGrpSpPr>
        <p:grpSpPr>
          <a:xfrm>
            <a:off x="720000" y="2377320"/>
            <a:ext cx="7704000" cy="626700"/>
            <a:chOff x="720000" y="2377320"/>
            <a:chExt cx="7704000" cy="626700"/>
          </a:xfrm>
        </p:grpSpPr>
        <p:sp>
          <p:nvSpPr>
            <p:cNvPr id="1477" name="Google Shape;1477;p53"/>
            <p:cNvSpPr txBox="1"/>
            <p:nvPr/>
          </p:nvSpPr>
          <p:spPr>
            <a:xfrm>
              <a:off x="720000" y="23773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478" name="Google Shape;1478;p53"/>
            <p:cNvSpPr txBox="1"/>
            <p:nvPr/>
          </p:nvSpPr>
          <p:spPr>
            <a:xfrm>
              <a:off x="3617550" y="23773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doesn’t have a solid surface</a:t>
              </a:r>
              <a:endParaRPr>
                <a:solidFill>
                  <a:schemeClr val="dk1"/>
                </a:solidFill>
                <a:latin typeface="Roboto"/>
                <a:ea typeface="Roboto"/>
                <a:cs typeface="Roboto"/>
                <a:sym typeface="Roboto"/>
              </a:endParaRPr>
            </a:p>
          </p:txBody>
        </p:sp>
        <p:sp>
          <p:nvSpPr>
            <p:cNvPr id="1487" name="Google Shape;1487;p53"/>
            <p:cNvSpPr txBox="1"/>
            <p:nvPr/>
          </p:nvSpPr>
          <p:spPr>
            <a:xfrm>
              <a:off x="6515100" y="23773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Mars is full of iron oxide dust</a:t>
              </a:r>
              <a:endParaRPr>
                <a:solidFill>
                  <a:schemeClr val="dk1"/>
                </a:solidFill>
                <a:latin typeface="Roboto"/>
                <a:ea typeface="Roboto"/>
                <a:cs typeface="Roboto"/>
                <a:sym typeface="Roboto"/>
              </a:endParaRPr>
            </a:p>
          </p:txBody>
        </p:sp>
      </p:grpSp>
      <p:grpSp>
        <p:nvGrpSpPr>
          <p:cNvPr id="1488" name="Google Shape;1488;p53"/>
          <p:cNvGrpSpPr/>
          <p:nvPr/>
        </p:nvGrpSpPr>
        <p:grpSpPr>
          <a:xfrm>
            <a:off x="720000" y="3034070"/>
            <a:ext cx="7704000" cy="626700"/>
            <a:chOff x="720000" y="3034070"/>
            <a:chExt cx="7704000" cy="626700"/>
          </a:xfrm>
        </p:grpSpPr>
        <p:sp>
          <p:nvSpPr>
            <p:cNvPr id="1480" name="Google Shape;1480;p53"/>
            <p:cNvSpPr txBox="1"/>
            <p:nvPr/>
          </p:nvSpPr>
          <p:spPr>
            <a:xfrm>
              <a:off x="720000" y="303407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very cold</a:t>
              </a:r>
              <a:endParaRPr>
                <a:solidFill>
                  <a:schemeClr val="dk1"/>
                </a:solidFill>
                <a:latin typeface="Roboto"/>
                <a:ea typeface="Roboto"/>
                <a:cs typeface="Roboto"/>
                <a:sym typeface="Roboto"/>
              </a:endParaRPr>
            </a:p>
          </p:txBody>
        </p:sp>
        <p:sp>
          <p:nvSpPr>
            <p:cNvPr id="1481" name="Google Shape;1481;p53"/>
            <p:cNvSpPr txBox="1"/>
            <p:nvPr/>
          </p:nvSpPr>
          <p:spPr>
            <a:xfrm>
              <a:off x="3617550" y="303407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1489" name="Google Shape;1489;p53"/>
            <p:cNvSpPr txBox="1"/>
            <p:nvPr/>
          </p:nvSpPr>
          <p:spPr>
            <a:xfrm>
              <a:off x="6515100" y="303407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1490" name="Google Shape;1490;p53"/>
          <p:cNvGrpSpPr/>
          <p:nvPr/>
        </p:nvGrpSpPr>
        <p:grpSpPr>
          <a:xfrm>
            <a:off x="720000" y="3690820"/>
            <a:ext cx="7704000" cy="626700"/>
            <a:chOff x="720000" y="3690820"/>
            <a:chExt cx="7704000" cy="626700"/>
          </a:xfrm>
        </p:grpSpPr>
        <p:sp>
          <p:nvSpPr>
            <p:cNvPr id="1483" name="Google Shape;1483;p53"/>
            <p:cNvSpPr txBox="1"/>
            <p:nvPr/>
          </p:nvSpPr>
          <p:spPr>
            <a:xfrm>
              <a:off x="720000" y="36908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is a gas giant and has several rings</a:t>
              </a:r>
              <a:endParaRPr>
                <a:solidFill>
                  <a:schemeClr val="dk1"/>
                </a:solidFill>
                <a:latin typeface="Roboto"/>
                <a:ea typeface="Roboto"/>
                <a:cs typeface="Roboto"/>
                <a:sym typeface="Roboto"/>
              </a:endParaRPr>
            </a:p>
          </p:txBody>
        </p:sp>
        <p:sp>
          <p:nvSpPr>
            <p:cNvPr id="1484" name="Google Shape;1484;p53"/>
            <p:cNvSpPr txBox="1"/>
            <p:nvPr/>
          </p:nvSpPr>
          <p:spPr>
            <a:xfrm>
              <a:off x="3617550" y="36908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Neptune is very far away from the Sun</a:t>
              </a:r>
              <a:endParaRPr>
                <a:solidFill>
                  <a:schemeClr val="dk1"/>
                </a:solidFill>
                <a:latin typeface="Roboto"/>
                <a:ea typeface="Roboto"/>
                <a:cs typeface="Roboto"/>
                <a:sym typeface="Roboto"/>
              </a:endParaRPr>
            </a:p>
          </p:txBody>
        </p:sp>
        <p:sp>
          <p:nvSpPr>
            <p:cNvPr id="1491" name="Google Shape;1491;p53"/>
            <p:cNvSpPr txBox="1"/>
            <p:nvPr/>
          </p:nvSpPr>
          <p:spPr>
            <a:xfrm>
              <a:off x="6515100" y="369082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The Moon is Earth’s natural satellite</a:t>
              </a:r>
              <a:endParaRPr>
                <a:solidFill>
                  <a:schemeClr val="dk1"/>
                </a:solidFill>
                <a:latin typeface="Roboto"/>
                <a:ea typeface="Roboto"/>
                <a:cs typeface="Roboto"/>
                <a:sym typeface="Roboto"/>
              </a:endParaRPr>
            </a:p>
          </p:txBody>
        </p:sp>
      </p:grpSp>
      <p:grpSp>
        <p:nvGrpSpPr>
          <p:cNvPr id="1492" name="Google Shape;1492;p53"/>
          <p:cNvGrpSpPr/>
          <p:nvPr/>
        </p:nvGrpSpPr>
        <p:grpSpPr>
          <a:xfrm>
            <a:off x="6613181" y="1590780"/>
            <a:ext cx="340179" cy="341751"/>
            <a:chOff x="-1333975" y="2365850"/>
            <a:chExt cx="292225" cy="293575"/>
          </a:xfrm>
        </p:grpSpPr>
        <p:sp>
          <p:nvSpPr>
            <p:cNvPr id="1493" name="Google Shape;1493;p53"/>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3"/>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3"/>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3"/>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3"/>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3"/>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3"/>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3"/>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01" name="Google Shape;1501;p53"/>
          <p:cNvCxnSpPr>
            <a:stCxn id="1478" idx="3"/>
            <a:endCxn id="1487" idx="1"/>
          </p:cNvCxnSpPr>
          <p:nvPr/>
        </p:nvCxnSpPr>
        <p:spPr>
          <a:xfrm>
            <a:off x="5526450" y="2690670"/>
            <a:ext cx="988800" cy="0"/>
          </a:xfrm>
          <a:prstGeom prst="straightConnector1">
            <a:avLst/>
          </a:prstGeom>
          <a:noFill/>
          <a:ln cap="flat" cmpd="sng" w="9525">
            <a:solidFill>
              <a:schemeClr val="dk1"/>
            </a:solidFill>
            <a:prstDash val="solid"/>
            <a:round/>
            <a:headEnd len="med" w="med" type="none"/>
            <a:tailEnd len="med" w="med" type="oval"/>
          </a:ln>
        </p:spPr>
      </p:cxnSp>
      <p:cxnSp>
        <p:nvCxnSpPr>
          <p:cNvPr id="1502" name="Google Shape;1502;p53"/>
          <p:cNvCxnSpPr>
            <a:stCxn id="1481" idx="3"/>
            <a:endCxn id="1489" idx="1"/>
          </p:cNvCxnSpPr>
          <p:nvPr/>
        </p:nvCxnSpPr>
        <p:spPr>
          <a:xfrm>
            <a:off x="5526450" y="3347420"/>
            <a:ext cx="988800" cy="0"/>
          </a:xfrm>
          <a:prstGeom prst="straightConnector1">
            <a:avLst/>
          </a:prstGeom>
          <a:noFill/>
          <a:ln cap="flat" cmpd="sng" w="9525">
            <a:solidFill>
              <a:schemeClr val="dk1"/>
            </a:solidFill>
            <a:prstDash val="solid"/>
            <a:round/>
            <a:headEnd len="med" w="med" type="none"/>
            <a:tailEnd len="med" w="med" type="oval"/>
          </a:ln>
        </p:spPr>
      </p:cxnSp>
      <p:cxnSp>
        <p:nvCxnSpPr>
          <p:cNvPr id="1503" name="Google Shape;1503;p53"/>
          <p:cNvCxnSpPr>
            <a:stCxn id="1484" idx="3"/>
            <a:endCxn id="1491" idx="1"/>
          </p:cNvCxnSpPr>
          <p:nvPr/>
        </p:nvCxnSpPr>
        <p:spPr>
          <a:xfrm>
            <a:off x="5526450" y="4004170"/>
            <a:ext cx="9888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07" name="Shape 1507"/>
        <p:cNvGrpSpPr/>
        <p:nvPr/>
      </p:nvGrpSpPr>
      <p:grpSpPr>
        <a:xfrm>
          <a:off x="0" y="0"/>
          <a:ext cx="0" cy="0"/>
          <a:chOff x="0" y="0"/>
          <a:chExt cx="0" cy="0"/>
        </a:xfrm>
      </p:grpSpPr>
      <p:sp>
        <p:nvSpPr>
          <p:cNvPr id="1508" name="Google Shape;1508;p54"/>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509" name="Google Shape;1509;p54"/>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510" name="Google Shape;1510;p54"/>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14" name="Shape 1514"/>
        <p:cNvGrpSpPr/>
        <p:nvPr/>
      </p:nvGrpSpPr>
      <p:grpSpPr>
        <a:xfrm>
          <a:off x="0" y="0"/>
          <a:ext cx="0" cy="0"/>
          <a:chOff x="0" y="0"/>
          <a:chExt cx="0" cy="0"/>
        </a:xfrm>
      </p:grpSpPr>
      <p:sp>
        <p:nvSpPr>
          <p:cNvPr id="1515" name="Google Shape;1515;p55"/>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516" name="Google Shape;1516;p55"/>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517" name="Google Shape;1517;p55"/>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521" name="Shape 1521"/>
        <p:cNvGrpSpPr/>
        <p:nvPr/>
      </p:nvGrpSpPr>
      <p:grpSpPr>
        <a:xfrm>
          <a:off x="0" y="0"/>
          <a:ext cx="0" cy="0"/>
          <a:chOff x="0" y="0"/>
          <a:chExt cx="0" cy="0"/>
        </a:xfrm>
      </p:grpSpPr>
      <p:sp>
        <p:nvSpPr>
          <p:cNvPr id="1522" name="Google Shape;1522;p56"/>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523" name="Google Shape;1523;p56"/>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524" name="Google Shape;1524;p56"/>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525" name="Google Shape;1525;p56"/>
          <p:cNvGrpSpPr/>
          <p:nvPr/>
        </p:nvGrpSpPr>
        <p:grpSpPr>
          <a:xfrm>
            <a:off x="6874322" y="1571957"/>
            <a:ext cx="1446116" cy="2863897"/>
            <a:chOff x="6529419" y="1724307"/>
            <a:chExt cx="1480463" cy="2931917"/>
          </a:xfrm>
        </p:grpSpPr>
        <p:grpSp>
          <p:nvGrpSpPr>
            <p:cNvPr id="1526" name="Google Shape;1526;p56"/>
            <p:cNvGrpSpPr/>
            <p:nvPr/>
          </p:nvGrpSpPr>
          <p:grpSpPr>
            <a:xfrm>
              <a:off x="6556827" y="1724307"/>
              <a:ext cx="956596" cy="944294"/>
              <a:chOff x="3800349" y="1238762"/>
              <a:chExt cx="1098904" cy="1084772"/>
            </a:xfrm>
          </p:grpSpPr>
          <p:grpSp>
            <p:nvGrpSpPr>
              <p:cNvPr id="1527" name="Google Shape;1527;p56"/>
              <p:cNvGrpSpPr/>
              <p:nvPr/>
            </p:nvGrpSpPr>
            <p:grpSpPr>
              <a:xfrm>
                <a:off x="3800349" y="1238762"/>
                <a:ext cx="1098904" cy="1084772"/>
                <a:chOff x="3800349" y="1238762"/>
                <a:chExt cx="1098904" cy="1084772"/>
              </a:xfrm>
            </p:grpSpPr>
            <p:sp>
              <p:nvSpPr>
                <p:cNvPr id="1528" name="Google Shape;1528;p56"/>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6"/>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0" name="Google Shape;1530;p56"/>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56"/>
            <p:cNvGrpSpPr/>
            <p:nvPr/>
          </p:nvGrpSpPr>
          <p:grpSpPr>
            <a:xfrm>
              <a:off x="7053286" y="2227254"/>
              <a:ext cx="956596" cy="944252"/>
              <a:chOff x="4370663" y="1816530"/>
              <a:chExt cx="1098904" cy="1084724"/>
            </a:xfrm>
          </p:grpSpPr>
          <p:grpSp>
            <p:nvGrpSpPr>
              <p:cNvPr id="1532" name="Google Shape;1532;p56"/>
              <p:cNvGrpSpPr/>
              <p:nvPr/>
            </p:nvGrpSpPr>
            <p:grpSpPr>
              <a:xfrm>
                <a:off x="4370663" y="1816530"/>
                <a:ext cx="1098904" cy="1084724"/>
                <a:chOff x="4370663" y="1816530"/>
                <a:chExt cx="1098904" cy="1084724"/>
              </a:xfrm>
            </p:grpSpPr>
            <p:sp>
              <p:nvSpPr>
                <p:cNvPr id="1533" name="Google Shape;1533;p56"/>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6"/>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56"/>
              <p:cNvGrpSpPr/>
              <p:nvPr/>
            </p:nvGrpSpPr>
            <p:grpSpPr>
              <a:xfrm>
                <a:off x="4732628" y="2171596"/>
                <a:ext cx="374986" cy="374572"/>
                <a:chOff x="3303268" y="3817349"/>
                <a:chExt cx="346056" cy="345674"/>
              </a:xfrm>
            </p:grpSpPr>
            <p:sp>
              <p:nvSpPr>
                <p:cNvPr id="1536" name="Google Shape;1536;p56"/>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6"/>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6"/>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6"/>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0" name="Google Shape;1540;p56"/>
            <p:cNvGrpSpPr/>
            <p:nvPr/>
          </p:nvGrpSpPr>
          <p:grpSpPr>
            <a:xfrm>
              <a:off x="6547098" y="2715744"/>
              <a:ext cx="956596" cy="944315"/>
              <a:chOff x="3789173" y="2377690"/>
              <a:chExt cx="1098904" cy="1084796"/>
            </a:xfrm>
          </p:grpSpPr>
          <p:grpSp>
            <p:nvGrpSpPr>
              <p:cNvPr id="1541" name="Google Shape;1541;p56"/>
              <p:cNvGrpSpPr/>
              <p:nvPr/>
            </p:nvGrpSpPr>
            <p:grpSpPr>
              <a:xfrm>
                <a:off x="3789173" y="2377690"/>
                <a:ext cx="1098904" cy="1084796"/>
                <a:chOff x="3789173" y="2377690"/>
                <a:chExt cx="1098904" cy="1084796"/>
              </a:xfrm>
            </p:grpSpPr>
            <p:sp>
              <p:nvSpPr>
                <p:cNvPr id="1542" name="Google Shape;1542;p56"/>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6"/>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4" name="Google Shape;1544;p56"/>
              <p:cNvGrpSpPr/>
              <p:nvPr/>
            </p:nvGrpSpPr>
            <p:grpSpPr>
              <a:xfrm>
                <a:off x="4151137" y="2732796"/>
                <a:ext cx="374986" cy="374572"/>
                <a:chOff x="3752358" y="3817349"/>
                <a:chExt cx="346056" cy="345674"/>
              </a:xfrm>
            </p:grpSpPr>
            <p:sp>
              <p:nvSpPr>
                <p:cNvPr id="1545" name="Google Shape;1545;p56"/>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6"/>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6"/>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6"/>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9" name="Google Shape;1549;p56"/>
            <p:cNvGrpSpPr/>
            <p:nvPr/>
          </p:nvGrpSpPr>
          <p:grpSpPr>
            <a:xfrm>
              <a:off x="7034853" y="3222917"/>
              <a:ext cx="956596" cy="944252"/>
              <a:chOff x="4349489" y="2960313"/>
              <a:chExt cx="1098904" cy="1084724"/>
            </a:xfrm>
          </p:grpSpPr>
          <p:grpSp>
            <p:nvGrpSpPr>
              <p:cNvPr id="1550" name="Google Shape;1550;p56"/>
              <p:cNvGrpSpPr/>
              <p:nvPr/>
            </p:nvGrpSpPr>
            <p:grpSpPr>
              <a:xfrm>
                <a:off x="4349489" y="2960313"/>
                <a:ext cx="1098904" cy="1084724"/>
                <a:chOff x="4349489" y="2960313"/>
                <a:chExt cx="1098904" cy="1084724"/>
              </a:xfrm>
            </p:grpSpPr>
            <p:sp>
              <p:nvSpPr>
                <p:cNvPr id="1551" name="Google Shape;1551;p56"/>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6"/>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56"/>
              <p:cNvGrpSpPr/>
              <p:nvPr/>
            </p:nvGrpSpPr>
            <p:grpSpPr>
              <a:xfrm>
                <a:off x="4732657" y="3315384"/>
                <a:ext cx="374952" cy="374572"/>
                <a:chOff x="4201447" y="3817349"/>
                <a:chExt cx="346024" cy="345674"/>
              </a:xfrm>
            </p:grpSpPr>
            <p:sp>
              <p:nvSpPr>
                <p:cNvPr id="1554" name="Google Shape;1554;p56"/>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6"/>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6" name="Google Shape;1556;p56"/>
            <p:cNvGrpSpPr/>
            <p:nvPr/>
          </p:nvGrpSpPr>
          <p:grpSpPr>
            <a:xfrm>
              <a:off x="6529419" y="3711909"/>
              <a:ext cx="956596" cy="944315"/>
              <a:chOff x="3768864" y="3522050"/>
              <a:chExt cx="1098904" cy="1084796"/>
            </a:xfrm>
          </p:grpSpPr>
          <p:grpSp>
            <p:nvGrpSpPr>
              <p:cNvPr id="1557" name="Google Shape;1557;p56"/>
              <p:cNvGrpSpPr/>
              <p:nvPr/>
            </p:nvGrpSpPr>
            <p:grpSpPr>
              <a:xfrm>
                <a:off x="3768864" y="3522050"/>
                <a:ext cx="1098904" cy="1084796"/>
                <a:chOff x="3768864" y="3522050"/>
                <a:chExt cx="1098904" cy="1084796"/>
              </a:xfrm>
            </p:grpSpPr>
            <p:sp>
              <p:nvSpPr>
                <p:cNvPr id="1558" name="Google Shape;1558;p56"/>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6"/>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56"/>
              <p:cNvGrpSpPr/>
              <p:nvPr/>
            </p:nvGrpSpPr>
            <p:grpSpPr>
              <a:xfrm>
                <a:off x="4139616" y="3871555"/>
                <a:ext cx="357419" cy="357005"/>
                <a:chOff x="7482229" y="3351230"/>
                <a:chExt cx="357419" cy="357005"/>
              </a:xfrm>
            </p:grpSpPr>
            <p:sp>
              <p:nvSpPr>
                <p:cNvPr id="1561" name="Google Shape;1561;p56"/>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6"/>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6"/>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6"/>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6"/>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389" name="Google Shape;389;p25"/>
          <p:cNvGraphicFramePr/>
          <p:nvPr/>
        </p:nvGraphicFramePr>
        <p:xfrm>
          <a:off x="720000" y="1395450"/>
          <a:ext cx="3000000" cy="3000000"/>
        </p:xfrm>
        <a:graphic>
          <a:graphicData uri="http://schemas.openxmlformats.org/drawingml/2006/table">
            <a:tbl>
              <a:tblPr>
                <a:noFill/>
                <a:tableStyleId>{02B56F52-83F4-439C-80DC-5B19E620E8B2}</a:tableStyleId>
              </a:tblPr>
              <a:tblGrid>
                <a:gridCol w="1926000"/>
                <a:gridCol w="1926000"/>
                <a:gridCol w="1926000"/>
                <a:gridCol w="1926000"/>
              </a:tblGrid>
              <a:tr h="525125">
                <a:tc>
                  <a:txBody>
                    <a:bodyPr/>
                    <a:lstStyle/>
                    <a:p>
                      <a:pPr indent="0" lvl="0" marL="0" rtl="0" algn="l">
                        <a:spcBef>
                          <a:spcPts val="0"/>
                        </a:spcBef>
                        <a:spcAft>
                          <a:spcPts val="0"/>
                        </a:spcAft>
                        <a:buNone/>
                      </a:pPr>
                      <a:r>
                        <a:rPr lang="en" sz="1800">
                          <a:solidFill>
                            <a:schemeClr val="lt1"/>
                          </a:solidFill>
                          <a:latin typeface="Oswald"/>
                          <a:ea typeface="Oswald"/>
                          <a:cs typeface="Oswald"/>
                          <a:sym typeface="Oswald"/>
                        </a:rPr>
                        <a:t>PLANS</a:t>
                      </a:r>
                      <a:endParaRPr sz="1800">
                        <a:solidFill>
                          <a:schemeClr val="lt1"/>
                        </a:solidFill>
                        <a:latin typeface="Oswald"/>
                        <a:ea typeface="Oswald"/>
                        <a:cs typeface="Oswald"/>
                        <a:sym typeface="Oswald"/>
                      </a:endParaRPr>
                    </a:p>
                  </a:txBody>
                  <a:tcPr marT="91425" marB="91425" marR="91425" marL="91425">
                    <a:lnL cap="flat" cmpd="sng" w="9525">
                      <a:solidFill>
                        <a:schemeClr val="dk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BASIC</a:t>
                      </a:r>
                      <a:endParaRPr sz="1800">
                        <a:solidFill>
                          <a:schemeClr val="accent1"/>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STANDARD</a:t>
                      </a:r>
                      <a:endParaRPr sz="1800">
                        <a:solidFill>
                          <a:schemeClr val="accent2"/>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PRO</a:t>
                      </a:r>
                      <a:endParaRPr sz="1800">
                        <a:solidFill>
                          <a:schemeClr val="accent4"/>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19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MERCURY</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219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VENUS</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219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MARS</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21925">
                <a:tc>
                  <a:txBody>
                    <a:bodyPr/>
                    <a:lstStyle/>
                    <a:p>
                      <a:pPr indent="0" lvl="0" marL="0" rtl="0" algn="l">
                        <a:spcBef>
                          <a:spcPts val="0"/>
                        </a:spcBef>
                        <a:spcAft>
                          <a:spcPts val="0"/>
                        </a:spcAft>
                        <a:buNone/>
                      </a:pPr>
                      <a:r>
                        <a:rPr lang="en">
                          <a:solidFill>
                            <a:schemeClr val="dk1"/>
                          </a:solidFill>
                          <a:latin typeface="Oswald"/>
                          <a:ea typeface="Oswald"/>
                          <a:cs typeface="Oswald"/>
                          <a:sym typeface="Oswald"/>
                        </a:rPr>
                        <a:t>JUPITER</a:t>
                      </a:r>
                      <a:endParaRPr>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r h="521925">
                <a:tc>
                  <a:txBody>
                    <a:bodyPr/>
                    <a:lstStyle/>
                    <a:p>
                      <a:pPr indent="0" lvl="0" marL="0" rtl="0" algn="l">
                        <a:spcBef>
                          <a:spcPts val="0"/>
                        </a:spcBef>
                        <a:spcAft>
                          <a:spcPts val="0"/>
                        </a:spcAft>
                        <a:buNone/>
                      </a:pPr>
                      <a:r>
                        <a:rPr lang="en" sz="1800">
                          <a:solidFill>
                            <a:schemeClr val="lt1"/>
                          </a:solidFill>
                          <a:latin typeface="Oswald"/>
                          <a:ea typeface="Oswald"/>
                          <a:cs typeface="Oswald"/>
                          <a:sym typeface="Oswald"/>
                        </a:rPr>
                        <a:t>$/YEAR</a:t>
                      </a:r>
                      <a:endParaRPr sz="1800">
                        <a:solidFill>
                          <a:schemeClr val="l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$50</a:t>
                      </a:r>
                      <a:endParaRPr sz="1800">
                        <a:solidFill>
                          <a:schemeClr val="accent1"/>
                        </a:solidFill>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$100</a:t>
                      </a:r>
                      <a:endParaRPr sz="1800">
                        <a:solidFill>
                          <a:schemeClr val="accent2"/>
                        </a:solidFill>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$300</a:t>
                      </a:r>
                      <a:endParaRPr sz="1800"/>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395" name="Google Shape;395;p26"/>
          <p:cNvGrpSpPr/>
          <p:nvPr/>
        </p:nvGrpSpPr>
        <p:grpSpPr>
          <a:xfrm>
            <a:off x="720005" y="1295500"/>
            <a:ext cx="1925915" cy="919275"/>
            <a:chOff x="720000" y="1295500"/>
            <a:chExt cx="1975500" cy="919275"/>
          </a:xfrm>
        </p:grpSpPr>
        <p:sp>
          <p:nvSpPr>
            <p:cNvPr id="396" name="Google Shape;396;p26"/>
            <p:cNvSpPr txBox="1"/>
            <p:nvPr/>
          </p:nvSpPr>
          <p:spPr>
            <a:xfrm>
              <a:off x="720000" y="12955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397" name="Google Shape;397;p26"/>
            <p:cNvSpPr txBox="1"/>
            <p:nvPr/>
          </p:nvSpPr>
          <p:spPr>
            <a:xfrm>
              <a:off x="720000" y="16417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398" name="Google Shape;398;p26"/>
          <p:cNvGrpSpPr/>
          <p:nvPr/>
        </p:nvGrpSpPr>
        <p:grpSpPr>
          <a:xfrm>
            <a:off x="720005" y="2362200"/>
            <a:ext cx="1925915" cy="919275"/>
            <a:chOff x="720000" y="2362200"/>
            <a:chExt cx="1975500" cy="919275"/>
          </a:xfrm>
        </p:grpSpPr>
        <p:sp>
          <p:nvSpPr>
            <p:cNvPr id="399" name="Google Shape;399;p26"/>
            <p:cNvSpPr txBox="1"/>
            <p:nvPr/>
          </p:nvSpPr>
          <p:spPr>
            <a:xfrm>
              <a:off x="720000" y="23622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VENUS</a:t>
              </a:r>
              <a:endParaRPr sz="1800">
                <a:solidFill>
                  <a:schemeClr val="accent2"/>
                </a:solidFill>
                <a:latin typeface="Oswald"/>
                <a:ea typeface="Oswald"/>
                <a:cs typeface="Oswald"/>
                <a:sym typeface="Oswald"/>
              </a:endParaRPr>
            </a:p>
          </p:txBody>
        </p:sp>
        <p:sp>
          <p:nvSpPr>
            <p:cNvPr id="400" name="Google Shape;400;p26"/>
            <p:cNvSpPr txBox="1"/>
            <p:nvPr/>
          </p:nvSpPr>
          <p:spPr>
            <a:xfrm>
              <a:off x="7200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a:p>
              <a:pPr indent="0" lvl="0" marL="0" marR="0" rtl="0" algn="l">
                <a:spcBef>
                  <a:spcPts val="0"/>
                </a:spcBef>
                <a:spcAft>
                  <a:spcPts val="0"/>
                </a:spcAft>
                <a:buNone/>
              </a:pPr>
              <a:r>
                <a:t/>
              </a:r>
              <a:endParaRPr>
                <a:solidFill>
                  <a:schemeClr val="dk1"/>
                </a:solidFill>
                <a:latin typeface="Roboto"/>
                <a:ea typeface="Roboto"/>
                <a:cs typeface="Roboto"/>
                <a:sym typeface="Roboto"/>
              </a:endParaRPr>
            </a:p>
            <a:p>
              <a:pPr indent="0" lvl="0" marL="0" marR="0" rtl="0" algn="l">
                <a:spcBef>
                  <a:spcPts val="0"/>
                </a:spcBef>
                <a:spcAft>
                  <a:spcPts val="0"/>
                </a:spcAft>
                <a:buNone/>
              </a:pPr>
              <a:r>
                <a:t/>
              </a:r>
              <a:endParaRPr>
                <a:solidFill>
                  <a:schemeClr val="dk1"/>
                </a:solidFill>
                <a:latin typeface="Roboto"/>
                <a:ea typeface="Roboto"/>
                <a:cs typeface="Roboto"/>
                <a:sym typeface="Roboto"/>
              </a:endParaRPr>
            </a:p>
          </p:txBody>
        </p:sp>
      </p:grpSp>
      <p:grpSp>
        <p:nvGrpSpPr>
          <p:cNvPr id="401" name="Google Shape;401;p26"/>
          <p:cNvGrpSpPr/>
          <p:nvPr/>
        </p:nvGrpSpPr>
        <p:grpSpPr>
          <a:xfrm>
            <a:off x="720005" y="3428900"/>
            <a:ext cx="1925915" cy="919275"/>
            <a:chOff x="720000" y="3428900"/>
            <a:chExt cx="1975500" cy="919275"/>
          </a:xfrm>
        </p:grpSpPr>
        <p:sp>
          <p:nvSpPr>
            <p:cNvPr id="402" name="Google Shape;402;p26"/>
            <p:cNvSpPr txBox="1"/>
            <p:nvPr/>
          </p:nvSpPr>
          <p:spPr>
            <a:xfrm>
              <a:off x="720000" y="34289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MARS</a:t>
              </a:r>
              <a:endParaRPr sz="1800">
                <a:solidFill>
                  <a:schemeClr val="accent3"/>
                </a:solidFill>
                <a:latin typeface="Oswald"/>
                <a:ea typeface="Oswald"/>
                <a:cs typeface="Oswald"/>
                <a:sym typeface="Oswald"/>
              </a:endParaRPr>
            </a:p>
          </p:txBody>
        </p:sp>
        <p:sp>
          <p:nvSpPr>
            <p:cNvPr id="403" name="Google Shape;403;p26"/>
            <p:cNvSpPr txBox="1"/>
            <p:nvPr/>
          </p:nvSpPr>
          <p:spPr>
            <a:xfrm>
              <a:off x="720000" y="37751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grpSp>
        <p:nvGrpSpPr>
          <p:cNvPr id="404" name="Google Shape;404;p26"/>
          <p:cNvGrpSpPr/>
          <p:nvPr/>
        </p:nvGrpSpPr>
        <p:grpSpPr>
          <a:xfrm>
            <a:off x="6497741" y="1295500"/>
            <a:ext cx="1925921" cy="919275"/>
            <a:chOff x="6448494" y="1295500"/>
            <a:chExt cx="1975506" cy="919275"/>
          </a:xfrm>
        </p:grpSpPr>
        <p:sp>
          <p:nvSpPr>
            <p:cNvPr id="405" name="Google Shape;405;p26"/>
            <p:cNvSpPr txBox="1"/>
            <p:nvPr/>
          </p:nvSpPr>
          <p:spPr>
            <a:xfrm>
              <a:off x="6448494" y="12955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406" name="Google Shape;406;p26"/>
            <p:cNvSpPr txBox="1"/>
            <p:nvPr/>
          </p:nvSpPr>
          <p:spPr>
            <a:xfrm>
              <a:off x="6448500" y="16417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p:txBody>
        </p:sp>
      </p:grpSp>
      <p:grpSp>
        <p:nvGrpSpPr>
          <p:cNvPr id="407" name="Google Shape;407;p26"/>
          <p:cNvGrpSpPr/>
          <p:nvPr/>
        </p:nvGrpSpPr>
        <p:grpSpPr>
          <a:xfrm>
            <a:off x="6497741" y="2362200"/>
            <a:ext cx="1925921" cy="919275"/>
            <a:chOff x="6448494" y="2362200"/>
            <a:chExt cx="1975506" cy="919275"/>
          </a:xfrm>
        </p:grpSpPr>
        <p:sp>
          <p:nvSpPr>
            <p:cNvPr id="408" name="Google Shape;408;p26"/>
            <p:cNvSpPr txBox="1"/>
            <p:nvPr/>
          </p:nvSpPr>
          <p:spPr>
            <a:xfrm>
              <a:off x="6448494" y="23622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5"/>
                  </a:solidFill>
                  <a:latin typeface="Oswald"/>
                  <a:ea typeface="Oswald"/>
                  <a:cs typeface="Oswald"/>
                  <a:sym typeface="Oswald"/>
                </a:rPr>
                <a:t>SATURN</a:t>
              </a:r>
              <a:endParaRPr sz="1800">
                <a:solidFill>
                  <a:schemeClr val="accent5"/>
                </a:solidFill>
                <a:latin typeface="Oswald"/>
                <a:ea typeface="Oswald"/>
                <a:cs typeface="Oswald"/>
                <a:sym typeface="Oswald"/>
              </a:endParaRPr>
            </a:p>
          </p:txBody>
        </p:sp>
        <p:sp>
          <p:nvSpPr>
            <p:cNvPr id="409" name="Google Shape;409;p26"/>
            <p:cNvSpPr txBox="1"/>
            <p:nvPr/>
          </p:nvSpPr>
          <p:spPr>
            <a:xfrm>
              <a:off x="64485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Saturn is a gas giant and has several rings</a:t>
              </a:r>
              <a:endParaRPr>
                <a:solidFill>
                  <a:schemeClr val="dk1"/>
                </a:solidFill>
                <a:latin typeface="Roboto"/>
                <a:ea typeface="Roboto"/>
                <a:cs typeface="Roboto"/>
                <a:sym typeface="Roboto"/>
              </a:endParaRPr>
            </a:p>
          </p:txBody>
        </p:sp>
      </p:grpSp>
      <p:grpSp>
        <p:nvGrpSpPr>
          <p:cNvPr id="410" name="Google Shape;410;p26"/>
          <p:cNvGrpSpPr/>
          <p:nvPr/>
        </p:nvGrpSpPr>
        <p:grpSpPr>
          <a:xfrm>
            <a:off x="6497741" y="3428900"/>
            <a:ext cx="1925921" cy="919275"/>
            <a:chOff x="6448494" y="3428900"/>
            <a:chExt cx="1975506" cy="919275"/>
          </a:xfrm>
        </p:grpSpPr>
        <p:sp>
          <p:nvSpPr>
            <p:cNvPr id="411" name="Google Shape;411;p26"/>
            <p:cNvSpPr txBox="1"/>
            <p:nvPr/>
          </p:nvSpPr>
          <p:spPr>
            <a:xfrm>
              <a:off x="6448494" y="34289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6"/>
                  </a:solidFill>
                  <a:latin typeface="Oswald"/>
                  <a:ea typeface="Oswald"/>
                  <a:cs typeface="Oswald"/>
                  <a:sym typeface="Oswald"/>
                </a:rPr>
                <a:t>NEPTUNE</a:t>
              </a:r>
              <a:endParaRPr sz="1800">
                <a:solidFill>
                  <a:schemeClr val="accent6"/>
                </a:solidFill>
                <a:latin typeface="Oswald"/>
                <a:ea typeface="Oswald"/>
                <a:cs typeface="Oswald"/>
                <a:sym typeface="Oswald"/>
              </a:endParaRPr>
            </a:p>
          </p:txBody>
        </p:sp>
        <p:sp>
          <p:nvSpPr>
            <p:cNvPr id="412" name="Google Shape;412;p26"/>
            <p:cNvSpPr txBox="1"/>
            <p:nvPr/>
          </p:nvSpPr>
          <p:spPr>
            <a:xfrm>
              <a:off x="6448500" y="37751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Neptune is far away from Earth</a:t>
              </a:r>
              <a:endParaRPr>
                <a:solidFill>
                  <a:schemeClr val="dk1"/>
                </a:solidFill>
                <a:latin typeface="Roboto"/>
                <a:ea typeface="Roboto"/>
                <a:cs typeface="Roboto"/>
                <a:sym typeface="Roboto"/>
              </a:endParaRPr>
            </a:p>
          </p:txBody>
        </p:sp>
      </p:grpSp>
      <p:grpSp>
        <p:nvGrpSpPr>
          <p:cNvPr id="413" name="Google Shape;413;p26"/>
          <p:cNvGrpSpPr/>
          <p:nvPr/>
        </p:nvGrpSpPr>
        <p:grpSpPr>
          <a:xfrm>
            <a:off x="3189896" y="1710462"/>
            <a:ext cx="2762877" cy="2323116"/>
            <a:chOff x="6384600" y="2378025"/>
            <a:chExt cx="1672950" cy="1406500"/>
          </a:xfrm>
        </p:grpSpPr>
        <p:sp>
          <p:nvSpPr>
            <p:cNvPr id="414" name="Google Shape;414;p26"/>
            <p:cNvSpPr/>
            <p:nvPr/>
          </p:nvSpPr>
          <p:spPr>
            <a:xfrm>
              <a:off x="6710450" y="2909500"/>
              <a:ext cx="1021250" cy="593400"/>
            </a:xfrm>
            <a:custGeom>
              <a:rect b="b" l="l" r="r" t="t"/>
              <a:pathLst>
                <a:path extrusionOk="0" h="23736" w="40850">
                  <a:moveTo>
                    <a:pt x="0" y="0"/>
                  </a:moveTo>
                  <a:lnTo>
                    <a:pt x="0" y="23736"/>
                  </a:lnTo>
                  <a:lnTo>
                    <a:pt x="40850" y="23736"/>
                  </a:lnTo>
                  <a:lnTo>
                    <a:pt x="40850"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6740600" y="2927000"/>
              <a:ext cx="960950" cy="558400"/>
            </a:xfrm>
            <a:custGeom>
              <a:rect b="b" l="l" r="r" t="t"/>
              <a:pathLst>
                <a:path extrusionOk="0" h="22336" w="38438">
                  <a:moveTo>
                    <a:pt x="1" y="1"/>
                  </a:moveTo>
                  <a:lnTo>
                    <a:pt x="1" y="22336"/>
                  </a:lnTo>
                  <a:lnTo>
                    <a:pt x="38437" y="22336"/>
                  </a:lnTo>
                  <a:lnTo>
                    <a:pt x="38437"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6791850" y="3032425"/>
              <a:ext cx="231475" cy="16075"/>
            </a:xfrm>
            <a:custGeom>
              <a:rect b="b" l="l" r="r" t="t"/>
              <a:pathLst>
                <a:path extrusionOk="0" h="643" w="9259">
                  <a:moveTo>
                    <a:pt x="320" y="0"/>
                  </a:moveTo>
                  <a:cubicBezTo>
                    <a:pt x="146" y="0"/>
                    <a:pt x="1" y="146"/>
                    <a:pt x="1" y="319"/>
                  </a:cubicBezTo>
                  <a:cubicBezTo>
                    <a:pt x="1" y="499"/>
                    <a:pt x="146" y="643"/>
                    <a:pt x="320" y="643"/>
                  </a:cubicBezTo>
                  <a:lnTo>
                    <a:pt x="8942" y="643"/>
                  </a:lnTo>
                  <a:cubicBezTo>
                    <a:pt x="9115" y="643"/>
                    <a:pt x="9259" y="499"/>
                    <a:pt x="9259" y="319"/>
                  </a:cubicBezTo>
                  <a:cubicBezTo>
                    <a:pt x="9259" y="146"/>
                    <a:pt x="9115" y="0"/>
                    <a:pt x="8942"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7045325" y="3032425"/>
              <a:ext cx="231625" cy="16075"/>
            </a:xfrm>
            <a:custGeom>
              <a:rect b="b" l="l" r="r" t="t"/>
              <a:pathLst>
                <a:path extrusionOk="0" h="643" w="9265">
                  <a:moveTo>
                    <a:pt x="326" y="0"/>
                  </a:moveTo>
                  <a:cubicBezTo>
                    <a:pt x="146" y="0"/>
                    <a:pt x="0" y="146"/>
                    <a:pt x="0" y="319"/>
                  </a:cubicBezTo>
                  <a:cubicBezTo>
                    <a:pt x="0" y="499"/>
                    <a:pt x="146" y="643"/>
                    <a:pt x="326" y="643"/>
                  </a:cubicBezTo>
                  <a:lnTo>
                    <a:pt x="8948" y="643"/>
                  </a:lnTo>
                  <a:cubicBezTo>
                    <a:pt x="9121" y="643"/>
                    <a:pt x="9265" y="499"/>
                    <a:pt x="9265" y="319"/>
                  </a:cubicBezTo>
                  <a:cubicBezTo>
                    <a:pt x="9265" y="146"/>
                    <a:pt x="9121" y="0"/>
                    <a:pt x="8948"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7303850" y="3032425"/>
              <a:ext cx="75100" cy="16075"/>
            </a:xfrm>
            <a:custGeom>
              <a:rect b="b" l="l" r="r" t="t"/>
              <a:pathLst>
                <a:path extrusionOk="0" h="643" w="3004">
                  <a:moveTo>
                    <a:pt x="317" y="0"/>
                  </a:moveTo>
                  <a:cubicBezTo>
                    <a:pt x="144" y="0"/>
                    <a:pt x="0" y="146"/>
                    <a:pt x="0" y="319"/>
                  </a:cubicBezTo>
                  <a:cubicBezTo>
                    <a:pt x="0" y="499"/>
                    <a:pt x="144" y="643"/>
                    <a:pt x="317" y="643"/>
                  </a:cubicBezTo>
                  <a:lnTo>
                    <a:pt x="2686" y="643"/>
                  </a:lnTo>
                  <a:cubicBezTo>
                    <a:pt x="2860" y="643"/>
                    <a:pt x="3003" y="499"/>
                    <a:pt x="3003" y="319"/>
                  </a:cubicBezTo>
                  <a:cubicBezTo>
                    <a:pt x="3003" y="146"/>
                    <a:pt x="2860" y="0"/>
                    <a:pt x="268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6791850" y="3184050"/>
              <a:ext cx="300800" cy="16100"/>
            </a:xfrm>
            <a:custGeom>
              <a:rect b="b" l="l" r="r" t="t"/>
              <a:pathLst>
                <a:path extrusionOk="0" h="644" w="12032">
                  <a:moveTo>
                    <a:pt x="320" y="1"/>
                  </a:moveTo>
                  <a:cubicBezTo>
                    <a:pt x="146" y="1"/>
                    <a:pt x="1" y="146"/>
                    <a:pt x="1" y="319"/>
                  </a:cubicBezTo>
                  <a:cubicBezTo>
                    <a:pt x="1" y="500"/>
                    <a:pt x="146" y="644"/>
                    <a:pt x="320" y="644"/>
                  </a:cubicBezTo>
                  <a:lnTo>
                    <a:pt x="11707" y="644"/>
                  </a:lnTo>
                  <a:cubicBezTo>
                    <a:pt x="11888" y="644"/>
                    <a:pt x="12032" y="500"/>
                    <a:pt x="12032" y="319"/>
                  </a:cubicBezTo>
                  <a:cubicBezTo>
                    <a:pt x="12032" y="146"/>
                    <a:pt x="11888" y="1"/>
                    <a:pt x="1170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7120050" y="3184050"/>
              <a:ext cx="185975" cy="16100"/>
            </a:xfrm>
            <a:custGeom>
              <a:rect b="b" l="l" r="r" t="t"/>
              <a:pathLst>
                <a:path extrusionOk="0" h="644" w="7439">
                  <a:moveTo>
                    <a:pt x="326" y="1"/>
                  </a:moveTo>
                  <a:cubicBezTo>
                    <a:pt x="146" y="1"/>
                    <a:pt x="1" y="146"/>
                    <a:pt x="1" y="319"/>
                  </a:cubicBezTo>
                  <a:cubicBezTo>
                    <a:pt x="1" y="500"/>
                    <a:pt x="146" y="644"/>
                    <a:pt x="326" y="644"/>
                  </a:cubicBezTo>
                  <a:lnTo>
                    <a:pt x="7122" y="644"/>
                  </a:lnTo>
                  <a:cubicBezTo>
                    <a:pt x="7295" y="644"/>
                    <a:pt x="7439" y="500"/>
                    <a:pt x="7439" y="319"/>
                  </a:cubicBezTo>
                  <a:cubicBezTo>
                    <a:pt x="7439" y="146"/>
                    <a:pt x="7295" y="1"/>
                    <a:pt x="7122"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6791850" y="3082975"/>
              <a:ext cx="120100" cy="16100"/>
            </a:xfrm>
            <a:custGeom>
              <a:rect b="b" l="l" r="r" t="t"/>
              <a:pathLst>
                <a:path extrusionOk="0" h="644" w="4804">
                  <a:moveTo>
                    <a:pt x="320" y="0"/>
                  </a:moveTo>
                  <a:cubicBezTo>
                    <a:pt x="146" y="0"/>
                    <a:pt x="1" y="144"/>
                    <a:pt x="1" y="318"/>
                  </a:cubicBezTo>
                  <a:cubicBezTo>
                    <a:pt x="1" y="500"/>
                    <a:pt x="146" y="643"/>
                    <a:pt x="320" y="643"/>
                  </a:cubicBezTo>
                  <a:lnTo>
                    <a:pt x="4486" y="643"/>
                  </a:lnTo>
                  <a:cubicBezTo>
                    <a:pt x="4659" y="643"/>
                    <a:pt x="4803" y="500"/>
                    <a:pt x="4803" y="318"/>
                  </a:cubicBezTo>
                  <a:cubicBezTo>
                    <a:pt x="4803" y="144"/>
                    <a:pt x="4659" y="0"/>
                    <a:pt x="448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6925300" y="3082975"/>
              <a:ext cx="200025" cy="16100"/>
            </a:xfrm>
            <a:custGeom>
              <a:rect b="b" l="l" r="r" t="t"/>
              <a:pathLst>
                <a:path extrusionOk="0" h="644" w="8001">
                  <a:moveTo>
                    <a:pt x="318" y="0"/>
                  </a:moveTo>
                  <a:cubicBezTo>
                    <a:pt x="144" y="0"/>
                    <a:pt x="1" y="144"/>
                    <a:pt x="1" y="318"/>
                  </a:cubicBezTo>
                  <a:cubicBezTo>
                    <a:pt x="1" y="500"/>
                    <a:pt x="144" y="643"/>
                    <a:pt x="318" y="643"/>
                  </a:cubicBezTo>
                  <a:lnTo>
                    <a:pt x="7683" y="643"/>
                  </a:lnTo>
                  <a:cubicBezTo>
                    <a:pt x="7856" y="643"/>
                    <a:pt x="8000" y="500"/>
                    <a:pt x="8000" y="318"/>
                  </a:cubicBezTo>
                  <a:cubicBezTo>
                    <a:pt x="8000" y="144"/>
                    <a:pt x="7856" y="0"/>
                    <a:pt x="76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791850" y="2981900"/>
              <a:ext cx="205825" cy="16100"/>
            </a:xfrm>
            <a:custGeom>
              <a:rect b="b" l="l" r="r" t="t"/>
              <a:pathLst>
                <a:path extrusionOk="0" h="644" w="8233">
                  <a:moveTo>
                    <a:pt x="320" y="0"/>
                  </a:moveTo>
                  <a:cubicBezTo>
                    <a:pt x="146" y="0"/>
                    <a:pt x="1" y="144"/>
                    <a:pt x="1" y="317"/>
                  </a:cubicBezTo>
                  <a:cubicBezTo>
                    <a:pt x="1" y="498"/>
                    <a:pt x="146" y="643"/>
                    <a:pt x="320" y="643"/>
                  </a:cubicBezTo>
                  <a:lnTo>
                    <a:pt x="7916" y="643"/>
                  </a:lnTo>
                  <a:cubicBezTo>
                    <a:pt x="8089" y="643"/>
                    <a:pt x="8233" y="498"/>
                    <a:pt x="8233" y="317"/>
                  </a:cubicBezTo>
                  <a:cubicBezTo>
                    <a:pt x="8233" y="144"/>
                    <a:pt x="8089" y="0"/>
                    <a:pt x="7916"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7021700" y="2981900"/>
              <a:ext cx="458550" cy="16100"/>
            </a:xfrm>
            <a:custGeom>
              <a:rect b="b" l="l" r="r" t="t"/>
              <a:pathLst>
                <a:path extrusionOk="0" h="644" w="18342">
                  <a:moveTo>
                    <a:pt x="318" y="0"/>
                  </a:moveTo>
                  <a:cubicBezTo>
                    <a:pt x="144" y="0"/>
                    <a:pt x="1" y="144"/>
                    <a:pt x="1" y="317"/>
                  </a:cubicBezTo>
                  <a:cubicBezTo>
                    <a:pt x="1" y="498"/>
                    <a:pt x="144" y="643"/>
                    <a:pt x="318" y="643"/>
                  </a:cubicBezTo>
                  <a:lnTo>
                    <a:pt x="18015" y="643"/>
                  </a:lnTo>
                  <a:cubicBezTo>
                    <a:pt x="18197" y="643"/>
                    <a:pt x="18341" y="498"/>
                    <a:pt x="18341" y="317"/>
                  </a:cubicBezTo>
                  <a:cubicBezTo>
                    <a:pt x="18341" y="144"/>
                    <a:pt x="18197" y="0"/>
                    <a:pt x="18015"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7268450" y="3133525"/>
              <a:ext cx="110500" cy="16100"/>
            </a:xfrm>
            <a:custGeom>
              <a:rect b="b" l="l" r="r" t="t"/>
              <a:pathLst>
                <a:path extrusionOk="0" h="644" w="4420">
                  <a:moveTo>
                    <a:pt x="326" y="1"/>
                  </a:moveTo>
                  <a:cubicBezTo>
                    <a:pt x="146" y="1"/>
                    <a:pt x="0" y="145"/>
                    <a:pt x="0" y="318"/>
                  </a:cubicBezTo>
                  <a:cubicBezTo>
                    <a:pt x="0" y="498"/>
                    <a:pt x="146" y="644"/>
                    <a:pt x="326" y="644"/>
                  </a:cubicBezTo>
                  <a:lnTo>
                    <a:pt x="4102" y="644"/>
                  </a:lnTo>
                  <a:cubicBezTo>
                    <a:pt x="4276" y="644"/>
                    <a:pt x="4419" y="498"/>
                    <a:pt x="4419" y="318"/>
                  </a:cubicBezTo>
                  <a:cubicBezTo>
                    <a:pt x="4419" y="145"/>
                    <a:pt x="4276" y="1"/>
                    <a:pt x="4102"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6791850" y="3133525"/>
              <a:ext cx="458600" cy="16100"/>
            </a:xfrm>
            <a:custGeom>
              <a:rect b="b" l="l" r="r" t="t"/>
              <a:pathLst>
                <a:path extrusionOk="0" h="644" w="18344">
                  <a:moveTo>
                    <a:pt x="320" y="1"/>
                  </a:moveTo>
                  <a:cubicBezTo>
                    <a:pt x="146" y="1"/>
                    <a:pt x="1" y="145"/>
                    <a:pt x="1" y="318"/>
                  </a:cubicBezTo>
                  <a:cubicBezTo>
                    <a:pt x="1" y="498"/>
                    <a:pt x="146" y="644"/>
                    <a:pt x="320" y="644"/>
                  </a:cubicBezTo>
                  <a:lnTo>
                    <a:pt x="18017" y="644"/>
                  </a:lnTo>
                  <a:cubicBezTo>
                    <a:pt x="18198" y="644"/>
                    <a:pt x="18343" y="498"/>
                    <a:pt x="18343" y="318"/>
                  </a:cubicBezTo>
                  <a:cubicBezTo>
                    <a:pt x="18343" y="145"/>
                    <a:pt x="18198" y="1"/>
                    <a:pt x="1801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6791850" y="3285175"/>
              <a:ext cx="231475" cy="16100"/>
            </a:xfrm>
            <a:custGeom>
              <a:rect b="b" l="l" r="r" t="t"/>
              <a:pathLst>
                <a:path extrusionOk="0" h="644" w="9259">
                  <a:moveTo>
                    <a:pt x="320" y="0"/>
                  </a:moveTo>
                  <a:cubicBezTo>
                    <a:pt x="146" y="0"/>
                    <a:pt x="1" y="144"/>
                    <a:pt x="1" y="318"/>
                  </a:cubicBezTo>
                  <a:cubicBezTo>
                    <a:pt x="1" y="498"/>
                    <a:pt x="146" y="643"/>
                    <a:pt x="320" y="643"/>
                  </a:cubicBezTo>
                  <a:lnTo>
                    <a:pt x="8942" y="643"/>
                  </a:lnTo>
                  <a:cubicBezTo>
                    <a:pt x="9115" y="643"/>
                    <a:pt x="9259" y="498"/>
                    <a:pt x="9259" y="318"/>
                  </a:cubicBezTo>
                  <a:cubicBezTo>
                    <a:pt x="9259" y="144"/>
                    <a:pt x="9115" y="0"/>
                    <a:pt x="8942"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7045325" y="3285175"/>
              <a:ext cx="231625" cy="16100"/>
            </a:xfrm>
            <a:custGeom>
              <a:rect b="b" l="l" r="r" t="t"/>
              <a:pathLst>
                <a:path extrusionOk="0" h="644" w="9265">
                  <a:moveTo>
                    <a:pt x="326" y="0"/>
                  </a:moveTo>
                  <a:cubicBezTo>
                    <a:pt x="146" y="0"/>
                    <a:pt x="0" y="144"/>
                    <a:pt x="0" y="318"/>
                  </a:cubicBezTo>
                  <a:cubicBezTo>
                    <a:pt x="0" y="498"/>
                    <a:pt x="146" y="643"/>
                    <a:pt x="326" y="643"/>
                  </a:cubicBezTo>
                  <a:lnTo>
                    <a:pt x="8948" y="643"/>
                  </a:lnTo>
                  <a:cubicBezTo>
                    <a:pt x="9121" y="643"/>
                    <a:pt x="9265" y="498"/>
                    <a:pt x="9265" y="318"/>
                  </a:cubicBezTo>
                  <a:cubicBezTo>
                    <a:pt x="9265" y="144"/>
                    <a:pt x="9121" y="0"/>
                    <a:pt x="8948"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7303850" y="3285175"/>
              <a:ext cx="75100" cy="16100"/>
            </a:xfrm>
            <a:custGeom>
              <a:rect b="b" l="l" r="r" t="t"/>
              <a:pathLst>
                <a:path extrusionOk="0" h="644" w="3004">
                  <a:moveTo>
                    <a:pt x="317" y="0"/>
                  </a:moveTo>
                  <a:cubicBezTo>
                    <a:pt x="144" y="0"/>
                    <a:pt x="0" y="144"/>
                    <a:pt x="0" y="318"/>
                  </a:cubicBezTo>
                  <a:cubicBezTo>
                    <a:pt x="0" y="498"/>
                    <a:pt x="144" y="643"/>
                    <a:pt x="317" y="643"/>
                  </a:cubicBezTo>
                  <a:lnTo>
                    <a:pt x="2686" y="643"/>
                  </a:lnTo>
                  <a:cubicBezTo>
                    <a:pt x="2860" y="643"/>
                    <a:pt x="3003" y="498"/>
                    <a:pt x="3003" y="318"/>
                  </a:cubicBezTo>
                  <a:cubicBezTo>
                    <a:pt x="3003" y="144"/>
                    <a:pt x="2860" y="0"/>
                    <a:pt x="268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6791850" y="3436825"/>
              <a:ext cx="300800" cy="16075"/>
            </a:xfrm>
            <a:custGeom>
              <a:rect b="b" l="l" r="r" t="t"/>
              <a:pathLst>
                <a:path extrusionOk="0" h="643" w="12032">
                  <a:moveTo>
                    <a:pt x="320" y="0"/>
                  </a:moveTo>
                  <a:cubicBezTo>
                    <a:pt x="146" y="0"/>
                    <a:pt x="1" y="144"/>
                    <a:pt x="1" y="324"/>
                  </a:cubicBezTo>
                  <a:cubicBezTo>
                    <a:pt x="1" y="497"/>
                    <a:pt x="146" y="643"/>
                    <a:pt x="320" y="643"/>
                  </a:cubicBezTo>
                  <a:lnTo>
                    <a:pt x="11707" y="643"/>
                  </a:lnTo>
                  <a:cubicBezTo>
                    <a:pt x="11888" y="643"/>
                    <a:pt x="12032" y="497"/>
                    <a:pt x="12032" y="324"/>
                  </a:cubicBezTo>
                  <a:cubicBezTo>
                    <a:pt x="12032" y="144"/>
                    <a:pt x="11888" y="0"/>
                    <a:pt x="11707"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7120050" y="3436825"/>
              <a:ext cx="185975" cy="16075"/>
            </a:xfrm>
            <a:custGeom>
              <a:rect b="b" l="l" r="r" t="t"/>
              <a:pathLst>
                <a:path extrusionOk="0" h="643" w="7439">
                  <a:moveTo>
                    <a:pt x="326" y="0"/>
                  </a:moveTo>
                  <a:cubicBezTo>
                    <a:pt x="146" y="0"/>
                    <a:pt x="1" y="144"/>
                    <a:pt x="1" y="324"/>
                  </a:cubicBezTo>
                  <a:cubicBezTo>
                    <a:pt x="1" y="497"/>
                    <a:pt x="146" y="643"/>
                    <a:pt x="326" y="643"/>
                  </a:cubicBezTo>
                  <a:lnTo>
                    <a:pt x="7122" y="643"/>
                  </a:lnTo>
                  <a:cubicBezTo>
                    <a:pt x="7295" y="643"/>
                    <a:pt x="7439" y="497"/>
                    <a:pt x="7439" y="324"/>
                  </a:cubicBezTo>
                  <a:cubicBezTo>
                    <a:pt x="7439" y="144"/>
                    <a:pt x="7295" y="0"/>
                    <a:pt x="7122"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6791850" y="3335700"/>
              <a:ext cx="120100" cy="16100"/>
            </a:xfrm>
            <a:custGeom>
              <a:rect b="b" l="l" r="r" t="t"/>
              <a:pathLst>
                <a:path extrusionOk="0" h="644" w="4804">
                  <a:moveTo>
                    <a:pt x="320" y="0"/>
                  </a:moveTo>
                  <a:cubicBezTo>
                    <a:pt x="146" y="0"/>
                    <a:pt x="1" y="146"/>
                    <a:pt x="1" y="326"/>
                  </a:cubicBezTo>
                  <a:cubicBezTo>
                    <a:pt x="1" y="499"/>
                    <a:pt x="146" y="643"/>
                    <a:pt x="320" y="643"/>
                  </a:cubicBezTo>
                  <a:lnTo>
                    <a:pt x="4486" y="643"/>
                  </a:lnTo>
                  <a:cubicBezTo>
                    <a:pt x="4659" y="643"/>
                    <a:pt x="4803" y="499"/>
                    <a:pt x="4803" y="326"/>
                  </a:cubicBezTo>
                  <a:cubicBezTo>
                    <a:pt x="4803" y="146"/>
                    <a:pt x="4659" y="0"/>
                    <a:pt x="4486"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6925300" y="3335700"/>
              <a:ext cx="200025" cy="16100"/>
            </a:xfrm>
            <a:custGeom>
              <a:rect b="b" l="l" r="r" t="t"/>
              <a:pathLst>
                <a:path extrusionOk="0" h="644" w="8001">
                  <a:moveTo>
                    <a:pt x="318" y="0"/>
                  </a:moveTo>
                  <a:cubicBezTo>
                    <a:pt x="144" y="0"/>
                    <a:pt x="1" y="146"/>
                    <a:pt x="1" y="326"/>
                  </a:cubicBezTo>
                  <a:cubicBezTo>
                    <a:pt x="1" y="499"/>
                    <a:pt x="144" y="643"/>
                    <a:pt x="318" y="643"/>
                  </a:cubicBezTo>
                  <a:lnTo>
                    <a:pt x="7683" y="643"/>
                  </a:lnTo>
                  <a:cubicBezTo>
                    <a:pt x="7856" y="643"/>
                    <a:pt x="8000" y="499"/>
                    <a:pt x="8000" y="326"/>
                  </a:cubicBezTo>
                  <a:cubicBezTo>
                    <a:pt x="8000" y="146"/>
                    <a:pt x="7856" y="0"/>
                    <a:pt x="7683"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6791850" y="3234625"/>
              <a:ext cx="205825" cy="16075"/>
            </a:xfrm>
            <a:custGeom>
              <a:rect b="b" l="l" r="r" t="t"/>
              <a:pathLst>
                <a:path extrusionOk="0" h="643" w="8233">
                  <a:moveTo>
                    <a:pt x="320" y="0"/>
                  </a:moveTo>
                  <a:cubicBezTo>
                    <a:pt x="146" y="0"/>
                    <a:pt x="1" y="144"/>
                    <a:pt x="1" y="317"/>
                  </a:cubicBezTo>
                  <a:cubicBezTo>
                    <a:pt x="1" y="499"/>
                    <a:pt x="146" y="643"/>
                    <a:pt x="320" y="643"/>
                  </a:cubicBezTo>
                  <a:lnTo>
                    <a:pt x="7916" y="643"/>
                  </a:lnTo>
                  <a:cubicBezTo>
                    <a:pt x="8089" y="643"/>
                    <a:pt x="8233" y="499"/>
                    <a:pt x="8233" y="317"/>
                  </a:cubicBezTo>
                  <a:cubicBezTo>
                    <a:pt x="8233" y="144"/>
                    <a:pt x="8089" y="0"/>
                    <a:pt x="7916" y="0"/>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7021700" y="3234625"/>
              <a:ext cx="413775" cy="16075"/>
            </a:xfrm>
            <a:custGeom>
              <a:rect b="b" l="l" r="r" t="t"/>
              <a:pathLst>
                <a:path extrusionOk="0" h="643" w="16551">
                  <a:moveTo>
                    <a:pt x="304" y="0"/>
                  </a:moveTo>
                  <a:cubicBezTo>
                    <a:pt x="137" y="0"/>
                    <a:pt x="1" y="137"/>
                    <a:pt x="1" y="303"/>
                  </a:cubicBezTo>
                  <a:lnTo>
                    <a:pt x="1" y="340"/>
                  </a:lnTo>
                  <a:cubicBezTo>
                    <a:pt x="1" y="506"/>
                    <a:pt x="137" y="643"/>
                    <a:pt x="304" y="643"/>
                  </a:cubicBezTo>
                  <a:lnTo>
                    <a:pt x="16248" y="643"/>
                  </a:lnTo>
                  <a:cubicBezTo>
                    <a:pt x="16421" y="643"/>
                    <a:pt x="16551" y="506"/>
                    <a:pt x="16551" y="340"/>
                  </a:cubicBezTo>
                  <a:lnTo>
                    <a:pt x="16551" y="303"/>
                  </a:lnTo>
                  <a:cubicBezTo>
                    <a:pt x="16551" y="137"/>
                    <a:pt x="16421" y="0"/>
                    <a:pt x="16248" y="0"/>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7268450" y="3386250"/>
              <a:ext cx="110500" cy="16100"/>
            </a:xfrm>
            <a:custGeom>
              <a:rect b="b" l="l" r="r" t="t"/>
              <a:pathLst>
                <a:path extrusionOk="0" h="644" w="4420">
                  <a:moveTo>
                    <a:pt x="326" y="1"/>
                  </a:moveTo>
                  <a:cubicBezTo>
                    <a:pt x="146" y="1"/>
                    <a:pt x="0" y="144"/>
                    <a:pt x="0" y="326"/>
                  </a:cubicBezTo>
                  <a:cubicBezTo>
                    <a:pt x="0" y="500"/>
                    <a:pt x="146" y="644"/>
                    <a:pt x="326" y="644"/>
                  </a:cubicBezTo>
                  <a:lnTo>
                    <a:pt x="4102" y="644"/>
                  </a:lnTo>
                  <a:cubicBezTo>
                    <a:pt x="4276" y="644"/>
                    <a:pt x="4419" y="500"/>
                    <a:pt x="4419" y="326"/>
                  </a:cubicBezTo>
                  <a:cubicBezTo>
                    <a:pt x="4419" y="144"/>
                    <a:pt x="4276" y="1"/>
                    <a:pt x="4102" y="1"/>
                  </a:cubicBezTo>
                  <a:close/>
                </a:path>
              </a:pathLst>
            </a:custGeom>
            <a:solidFill>
              <a:srgbClr val="9154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6791850" y="3386250"/>
              <a:ext cx="458600" cy="16100"/>
            </a:xfrm>
            <a:custGeom>
              <a:rect b="b" l="l" r="r" t="t"/>
              <a:pathLst>
                <a:path extrusionOk="0" h="644" w="18344">
                  <a:moveTo>
                    <a:pt x="320" y="1"/>
                  </a:moveTo>
                  <a:cubicBezTo>
                    <a:pt x="146" y="1"/>
                    <a:pt x="1" y="144"/>
                    <a:pt x="1" y="326"/>
                  </a:cubicBezTo>
                  <a:cubicBezTo>
                    <a:pt x="1" y="500"/>
                    <a:pt x="146" y="644"/>
                    <a:pt x="320" y="644"/>
                  </a:cubicBezTo>
                  <a:lnTo>
                    <a:pt x="18017" y="644"/>
                  </a:lnTo>
                  <a:cubicBezTo>
                    <a:pt x="18198" y="644"/>
                    <a:pt x="18343" y="500"/>
                    <a:pt x="18343" y="326"/>
                  </a:cubicBezTo>
                  <a:cubicBezTo>
                    <a:pt x="18343" y="144"/>
                    <a:pt x="18198" y="1"/>
                    <a:pt x="18017"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6384600" y="3502875"/>
              <a:ext cx="1672950" cy="253825"/>
            </a:xfrm>
            <a:custGeom>
              <a:rect b="b" l="l" r="r" t="t"/>
              <a:pathLst>
                <a:path extrusionOk="0" h="10153" w="66918">
                  <a:moveTo>
                    <a:pt x="13034" y="1"/>
                  </a:moveTo>
                  <a:lnTo>
                    <a:pt x="0" y="10153"/>
                  </a:lnTo>
                  <a:lnTo>
                    <a:pt x="66918" y="10153"/>
                  </a:lnTo>
                  <a:lnTo>
                    <a:pt x="53884" y="1"/>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6759025" y="3510825"/>
              <a:ext cx="73500" cy="15925"/>
            </a:xfrm>
            <a:custGeom>
              <a:rect b="b" l="l" r="r" t="t"/>
              <a:pathLst>
                <a:path extrusionOk="0" h="637" w="2940">
                  <a:moveTo>
                    <a:pt x="816" y="0"/>
                  </a:moveTo>
                  <a:lnTo>
                    <a:pt x="0" y="636"/>
                  </a:lnTo>
                  <a:lnTo>
                    <a:pt x="2224" y="636"/>
                  </a:lnTo>
                  <a:lnTo>
                    <a:pt x="293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6721275" y="3537725"/>
              <a:ext cx="82350" cy="18600"/>
            </a:xfrm>
            <a:custGeom>
              <a:rect b="b" l="l" r="r" t="t"/>
              <a:pathLst>
                <a:path extrusionOk="0" h="744" w="3294">
                  <a:moveTo>
                    <a:pt x="947" y="0"/>
                  </a:moveTo>
                  <a:lnTo>
                    <a:pt x="1" y="744"/>
                  </a:lnTo>
                  <a:lnTo>
                    <a:pt x="2463" y="744"/>
                  </a:lnTo>
                  <a:lnTo>
                    <a:pt x="329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6815175" y="3537725"/>
              <a:ext cx="77825" cy="18600"/>
            </a:xfrm>
            <a:custGeom>
              <a:rect b="b" l="l" r="r" t="t"/>
              <a:pathLst>
                <a:path extrusionOk="0" h="744" w="3113">
                  <a:moveTo>
                    <a:pt x="766" y="0"/>
                  </a:moveTo>
                  <a:lnTo>
                    <a:pt x="0" y="744"/>
                  </a:lnTo>
                  <a:lnTo>
                    <a:pt x="2463" y="744"/>
                  </a:lnTo>
                  <a:lnTo>
                    <a:pt x="3113"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6908850" y="3537725"/>
              <a:ext cx="73500" cy="18600"/>
            </a:xfrm>
            <a:custGeom>
              <a:rect b="b" l="l" r="r" t="t"/>
              <a:pathLst>
                <a:path extrusionOk="0" h="744" w="2940">
                  <a:moveTo>
                    <a:pt x="593" y="0"/>
                  </a:moveTo>
                  <a:lnTo>
                    <a:pt x="0" y="744"/>
                  </a:lnTo>
                  <a:lnTo>
                    <a:pt x="2463" y="744"/>
                  </a:lnTo>
                  <a:lnTo>
                    <a:pt x="293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7002725" y="3537725"/>
              <a:ext cx="69000" cy="18600"/>
            </a:xfrm>
            <a:custGeom>
              <a:rect b="b" l="l" r="r" t="t"/>
              <a:pathLst>
                <a:path extrusionOk="0" h="744" w="2760">
                  <a:moveTo>
                    <a:pt x="413" y="0"/>
                  </a:moveTo>
                  <a:lnTo>
                    <a:pt x="0" y="744"/>
                  </a:lnTo>
                  <a:lnTo>
                    <a:pt x="2463" y="744"/>
                  </a:lnTo>
                  <a:lnTo>
                    <a:pt x="275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7096450" y="3537725"/>
              <a:ext cx="64600" cy="18600"/>
            </a:xfrm>
            <a:custGeom>
              <a:rect b="b" l="l" r="r" t="t"/>
              <a:pathLst>
                <a:path extrusionOk="0" h="744" w="2584">
                  <a:moveTo>
                    <a:pt x="237" y="0"/>
                  </a:moveTo>
                  <a:lnTo>
                    <a:pt x="0" y="744"/>
                  </a:lnTo>
                  <a:lnTo>
                    <a:pt x="2461" y="744"/>
                  </a:lnTo>
                  <a:lnTo>
                    <a:pt x="258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7190275" y="3537725"/>
              <a:ext cx="61600" cy="18600"/>
            </a:xfrm>
            <a:custGeom>
              <a:rect b="b" l="l" r="r" t="t"/>
              <a:pathLst>
                <a:path extrusionOk="0" h="744" w="2464">
                  <a:moveTo>
                    <a:pt x="60" y="0"/>
                  </a:moveTo>
                  <a:lnTo>
                    <a:pt x="1" y="744"/>
                  </a:lnTo>
                  <a:lnTo>
                    <a:pt x="2463" y="744"/>
                  </a:lnTo>
                  <a:lnTo>
                    <a:pt x="2406"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7281100" y="3537725"/>
              <a:ext cx="64475" cy="18600"/>
            </a:xfrm>
            <a:custGeom>
              <a:rect b="b" l="l" r="r" t="t"/>
              <a:pathLst>
                <a:path extrusionOk="0" h="744" w="2579">
                  <a:moveTo>
                    <a:pt x="0" y="0"/>
                  </a:moveTo>
                  <a:lnTo>
                    <a:pt x="123" y="744"/>
                  </a:lnTo>
                  <a:lnTo>
                    <a:pt x="2579"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7370475" y="3537725"/>
              <a:ext cx="68950" cy="18600"/>
            </a:xfrm>
            <a:custGeom>
              <a:rect b="b" l="l" r="r" t="t"/>
              <a:pathLst>
                <a:path extrusionOk="0" h="744" w="2758">
                  <a:moveTo>
                    <a:pt x="0" y="0"/>
                  </a:moveTo>
                  <a:lnTo>
                    <a:pt x="295" y="744"/>
                  </a:lnTo>
                  <a:lnTo>
                    <a:pt x="2758"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7459800" y="3537725"/>
              <a:ext cx="73525" cy="18600"/>
            </a:xfrm>
            <a:custGeom>
              <a:rect b="b" l="l" r="r" t="t"/>
              <a:pathLst>
                <a:path extrusionOk="0" h="744" w="2941">
                  <a:moveTo>
                    <a:pt x="1" y="0"/>
                  </a:moveTo>
                  <a:lnTo>
                    <a:pt x="478" y="744"/>
                  </a:lnTo>
                  <a:lnTo>
                    <a:pt x="2940"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7549200" y="3537725"/>
              <a:ext cx="77775" cy="18600"/>
            </a:xfrm>
            <a:custGeom>
              <a:rect b="b" l="l" r="r" t="t"/>
              <a:pathLst>
                <a:path extrusionOk="0" h="744" w="3111">
                  <a:moveTo>
                    <a:pt x="0" y="0"/>
                  </a:moveTo>
                  <a:lnTo>
                    <a:pt x="650" y="744"/>
                  </a:lnTo>
                  <a:lnTo>
                    <a:pt x="3111"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7638525" y="3537725"/>
              <a:ext cx="82350" cy="18600"/>
            </a:xfrm>
            <a:custGeom>
              <a:rect b="b" l="l" r="r" t="t"/>
              <a:pathLst>
                <a:path extrusionOk="0" h="744" w="3294">
                  <a:moveTo>
                    <a:pt x="1" y="0"/>
                  </a:moveTo>
                  <a:lnTo>
                    <a:pt x="831" y="744"/>
                  </a:lnTo>
                  <a:lnTo>
                    <a:pt x="3293" y="744"/>
                  </a:lnTo>
                  <a:lnTo>
                    <a:pt x="234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681775" y="3565700"/>
              <a:ext cx="90450" cy="21700"/>
            </a:xfrm>
            <a:custGeom>
              <a:rect b="b" l="l" r="r" t="t"/>
              <a:pathLst>
                <a:path extrusionOk="0" h="868" w="3618">
                  <a:moveTo>
                    <a:pt x="1097" y="1"/>
                  </a:moveTo>
                  <a:lnTo>
                    <a:pt x="0" y="867"/>
                  </a:lnTo>
                  <a:lnTo>
                    <a:pt x="2657" y="867"/>
                  </a:lnTo>
                  <a:lnTo>
                    <a:pt x="3617"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6783025" y="3565700"/>
              <a:ext cx="85425" cy="21700"/>
            </a:xfrm>
            <a:custGeom>
              <a:rect b="b" l="l" r="r" t="t"/>
              <a:pathLst>
                <a:path extrusionOk="0" h="868" w="3417">
                  <a:moveTo>
                    <a:pt x="889" y="1"/>
                  </a:moveTo>
                  <a:lnTo>
                    <a:pt x="0" y="867"/>
                  </a:lnTo>
                  <a:lnTo>
                    <a:pt x="2659" y="867"/>
                  </a:lnTo>
                  <a:lnTo>
                    <a:pt x="3416"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6884325" y="3565700"/>
              <a:ext cx="80175" cy="21700"/>
            </a:xfrm>
            <a:custGeom>
              <a:rect b="b" l="l" r="r" t="t"/>
              <a:pathLst>
                <a:path extrusionOk="0" h="868" w="3207">
                  <a:moveTo>
                    <a:pt x="678" y="1"/>
                  </a:moveTo>
                  <a:lnTo>
                    <a:pt x="0" y="867"/>
                  </a:lnTo>
                  <a:lnTo>
                    <a:pt x="2650" y="867"/>
                  </a:lnTo>
                  <a:lnTo>
                    <a:pt x="3206"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6985400" y="3565700"/>
              <a:ext cx="75100" cy="21700"/>
            </a:xfrm>
            <a:custGeom>
              <a:rect b="b" l="l" r="r" t="t"/>
              <a:pathLst>
                <a:path extrusionOk="0" h="868" w="3004">
                  <a:moveTo>
                    <a:pt x="484" y="1"/>
                  </a:moveTo>
                  <a:lnTo>
                    <a:pt x="0" y="867"/>
                  </a:lnTo>
                  <a:lnTo>
                    <a:pt x="2657" y="867"/>
                  </a:lnTo>
                  <a:lnTo>
                    <a:pt x="3004"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7086700" y="3565700"/>
              <a:ext cx="69850" cy="21700"/>
            </a:xfrm>
            <a:custGeom>
              <a:rect b="b" l="l" r="r" t="t"/>
              <a:pathLst>
                <a:path extrusionOk="0" h="868" w="2794">
                  <a:moveTo>
                    <a:pt x="274" y="1"/>
                  </a:moveTo>
                  <a:lnTo>
                    <a:pt x="0" y="867"/>
                  </a:lnTo>
                  <a:lnTo>
                    <a:pt x="2657" y="867"/>
                  </a:lnTo>
                  <a:lnTo>
                    <a:pt x="2794"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7187775" y="3565700"/>
              <a:ext cx="66425" cy="21700"/>
            </a:xfrm>
            <a:custGeom>
              <a:rect b="b" l="l" r="r" t="t"/>
              <a:pathLst>
                <a:path extrusionOk="0" h="868" w="2657">
                  <a:moveTo>
                    <a:pt x="73" y="1"/>
                  </a:moveTo>
                  <a:lnTo>
                    <a:pt x="0" y="867"/>
                  </a:lnTo>
                  <a:lnTo>
                    <a:pt x="2657" y="867"/>
                  </a:lnTo>
                  <a:lnTo>
                    <a:pt x="2593"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7285600" y="3565700"/>
              <a:ext cx="69900" cy="21700"/>
            </a:xfrm>
            <a:custGeom>
              <a:rect b="b" l="l" r="r" t="t"/>
              <a:pathLst>
                <a:path extrusionOk="0" h="868" w="2796">
                  <a:moveTo>
                    <a:pt x="0" y="1"/>
                  </a:moveTo>
                  <a:lnTo>
                    <a:pt x="137" y="867"/>
                  </a:lnTo>
                  <a:lnTo>
                    <a:pt x="2796" y="867"/>
                  </a:lnTo>
                  <a:lnTo>
                    <a:pt x="2520"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7381650" y="3565700"/>
              <a:ext cx="75100" cy="21700"/>
            </a:xfrm>
            <a:custGeom>
              <a:rect b="b" l="l" r="r" t="t"/>
              <a:pathLst>
                <a:path extrusionOk="0" h="868" w="3004">
                  <a:moveTo>
                    <a:pt x="1" y="1"/>
                  </a:moveTo>
                  <a:lnTo>
                    <a:pt x="347" y="867"/>
                  </a:lnTo>
                  <a:lnTo>
                    <a:pt x="3004" y="867"/>
                  </a:lnTo>
                  <a:lnTo>
                    <a:pt x="2520"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7477700" y="3565700"/>
              <a:ext cx="80175" cy="21700"/>
            </a:xfrm>
            <a:custGeom>
              <a:rect b="b" l="l" r="r" t="t"/>
              <a:pathLst>
                <a:path extrusionOk="0" h="868" w="3207">
                  <a:moveTo>
                    <a:pt x="1" y="1"/>
                  </a:moveTo>
                  <a:lnTo>
                    <a:pt x="548" y="867"/>
                  </a:lnTo>
                  <a:lnTo>
                    <a:pt x="3207" y="867"/>
                  </a:lnTo>
                  <a:lnTo>
                    <a:pt x="2520"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7573725" y="3565700"/>
              <a:ext cx="85400" cy="21700"/>
            </a:xfrm>
            <a:custGeom>
              <a:rect b="b" l="l" r="r" t="t"/>
              <a:pathLst>
                <a:path extrusionOk="0" h="868" w="3416">
                  <a:moveTo>
                    <a:pt x="0" y="1"/>
                  </a:moveTo>
                  <a:lnTo>
                    <a:pt x="759" y="867"/>
                  </a:lnTo>
                  <a:lnTo>
                    <a:pt x="3416" y="867"/>
                  </a:lnTo>
                  <a:lnTo>
                    <a:pt x="2529"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7669775" y="3565700"/>
              <a:ext cx="90650" cy="21700"/>
            </a:xfrm>
            <a:custGeom>
              <a:rect b="b" l="l" r="r" t="t"/>
              <a:pathLst>
                <a:path extrusionOk="0" h="868" w="3626">
                  <a:moveTo>
                    <a:pt x="0" y="1"/>
                  </a:moveTo>
                  <a:lnTo>
                    <a:pt x="967" y="867"/>
                  </a:lnTo>
                  <a:lnTo>
                    <a:pt x="3626" y="867"/>
                  </a:lnTo>
                  <a:lnTo>
                    <a:pt x="2527" y="1"/>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6633025" y="3600200"/>
              <a:ext cx="100925" cy="25450"/>
            </a:xfrm>
            <a:custGeom>
              <a:rect b="b" l="l" r="r" t="t"/>
              <a:pathLst>
                <a:path extrusionOk="0" h="1018" w="4037">
                  <a:moveTo>
                    <a:pt x="1300" y="0"/>
                  </a:moveTo>
                  <a:lnTo>
                    <a:pt x="1" y="1018"/>
                  </a:lnTo>
                  <a:lnTo>
                    <a:pt x="2896" y="1018"/>
                  </a:lnTo>
                  <a:lnTo>
                    <a:pt x="403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6743325" y="3600200"/>
              <a:ext cx="94950" cy="25450"/>
            </a:xfrm>
            <a:custGeom>
              <a:rect b="b" l="l" r="r" t="t"/>
              <a:pathLst>
                <a:path extrusionOk="0" h="1018" w="3798">
                  <a:moveTo>
                    <a:pt x="1061" y="0"/>
                  </a:moveTo>
                  <a:lnTo>
                    <a:pt x="1" y="1018"/>
                  </a:lnTo>
                  <a:lnTo>
                    <a:pt x="2904" y="1018"/>
                  </a:lnTo>
                  <a:lnTo>
                    <a:pt x="3798"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6853825" y="3600200"/>
              <a:ext cx="622425" cy="25450"/>
            </a:xfrm>
            <a:custGeom>
              <a:rect b="b" l="l" r="r" t="t"/>
              <a:pathLst>
                <a:path extrusionOk="0" h="1018" w="24897">
                  <a:moveTo>
                    <a:pt x="808" y="0"/>
                  </a:moveTo>
                  <a:lnTo>
                    <a:pt x="0" y="1018"/>
                  </a:lnTo>
                  <a:lnTo>
                    <a:pt x="24897" y="1018"/>
                  </a:lnTo>
                  <a:lnTo>
                    <a:pt x="2433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7499725" y="3600200"/>
              <a:ext cx="88650" cy="25450"/>
            </a:xfrm>
            <a:custGeom>
              <a:rect b="b" l="l" r="r" t="t"/>
              <a:pathLst>
                <a:path extrusionOk="0" h="1018" w="3546">
                  <a:moveTo>
                    <a:pt x="0" y="0"/>
                  </a:moveTo>
                  <a:lnTo>
                    <a:pt x="650" y="1018"/>
                  </a:lnTo>
                  <a:lnTo>
                    <a:pt x="3546" y="1018"/>
                  </a:lnTo>
                  <a:lnTo>
                    <a:pt x="2736"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7603875" y="3600200"/>
              <a:ext cx="94825" cy="25450"/>
            </a:xfrm>
            <a:custGeom>
              <a:rect b="b" l="l" r="r" t="t"/>
              <a:pathLst>
                <a:path extrusionOk="0" h="1018" w="3793">
                  <a:moveTo>
                    <a:pt x="0" y="0"/>
                  </a:moveTo>
                  <a:lnTo>
                    <a:pt x="896" y="1018"/>
                  </a:lnTo>
                  <a:lnTo>
                    <a:pt x="3792" y="1018"/>
                  </a:lnTo>
                  <a:lnTo>
                    <a:pt x="273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7708200" y="3600200"/>
              <a:ext cx="100975" cy="25450"/>
            </a:xfrm>
            <a:custGeom>
              <a:rect b="b" l="l" r="r" t="t"/>
              <a:pathLst>
                <a:path extrusionOk="0" h="1018" w="4039">
                  <a:moveTo>
                    <a:pt x="0" y="0"/>
                  </a:moveTo>
                  <a:lnTo>
                    <a:pt x="1142" y="1018"/>
                  </a:lnTo>
                  <a:lnTo>
                    <a:pt x="4038" y="1018"/>
                  </a:lnTo>
                  <a:lnTo>
                    <a:pt x="273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6871500" y="3510825"/>
              <a:ext cx="68600" cy="15925"/>
            </a:xfrm>
            <a:custGeom>
              <a:rect b="b" l="l" r="r" t="t"/>
              <a:pathLst>
                <a:path extrusionOk="0" h="637" w="2744">
                  <a:moveTo>
                    <a:pt x="621" y="0"/>
                  </a:moveTo>
                  <a:lnTo>
                    <a:pt x="0" y="636"/>
                  </a:lnTo>
                  <a:lnTo>
                    <a:pt x="2224" y="636"/>
                  </a:lnTo>
                  <a:lnTo>
                    <a:pt x="274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6950900" y="3510825"/>
              <a:ext cx="65200" cy="15925"/>
            </a:xfrm>
            <a:custGeom>
              <a:rect b="b" l="l" r="r" t="t"/>
              <a:pathLst>
                <a:path extrusionOk="0" h="637" w="2608">
                  <a:moveTo>
                    <a:pt x="477" y="0"/>
                  </a:moveTo>
                  <a:lnTo>
                    <a:pt x="1" y="636"/>
                  </a:lnTo>
                  <a:lnTo>
                    <a:pt x="2226" y="636"/>
                  </a:lnTo>
                  <a:lnTo>
                    <a:pt x="260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7030375" y="3510825"/>
              <a:ext cx="61550" cy="15925"/>
            </a:xfrm>
            <a:custGeom>
              <a:rect b="b" l="l" r="r" t="t"/>
              <a:pathLst>
                <a:path extrusionOk="0" h="637" w="2462">
                  <a:moveTo>
                    <a:pt x="338" y="0"/>
                  </a:moveTo>
                  <a:lnTo>
                    <a:pt x="0" y="636"/>
                  </a:lnTo>
                  <a:lnTo>
                    <a:pt x="2224" y="636"/>
                  </a:lnTo>
                  <a:lnTo>
                    <a:pt x="2461"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7109775" y="3510825"/>
              <a:ext cx="58175" cy="15925"/>
            </a:xfrm>
            <a:custGeom>
              <a:rect b="b" l="l" r="r" t="t"/>
              <a:pathLst>
                <a:path extrusionOk="0" h="637" w="2327">
                  <a:moveTo>
                    <a:pt x="204" y="0"/>
                  </a:moveTo>
                  <a:lnTo>
                    <a:pt x="1" y="636"/>
                  </a:lnTo>
                  <a:lnTo>
                    <a:pt x="2224" y="636"/>
                  </a:lnTo>
                  <a:lnTo>
                    <a:pt x="2327"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7189200" y="3510825"/>
              <a:ext cx="55650" cy="15925"/>
            </a:xfrm>
            <a:custGeom>
              <a:rect b="b" l="l" r="r" t="t"/>
              <a:pathLst>
                <a:path extrusionOk="0" h="637" w="2226">
                  <a:moveTo>
                    <a:pt x="59" y="0"/>
                  </a:moveTo>
                  <a:lnTo>
                    <a:pt x="0" y="636"/>
                  </a:lnTo>
                  <a:lnTo>
                    <a:pt x="2226" y="636"/>
                  </a:lnTo>
                  <a:lnTo>
                    <a:pt x="2189"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7266675" y="3510825"/>
              <a:ext cx="57600" cy="15925"/>
            </a:xfrm>
            <a:custGeom>
              <a:rect b="b" l="l" r="r" t="t"/>
              <a:pathLst>
                <a:path extrusionOk="0" h="637" w="2304">
                  <a:moveTo>
                    <a:pt x="0" y="0"/>
                  </a:moveTo>
                  <a:lnTo>
                    <a:pt x="80" y="636"/>
                  </a:lnTo>
                  <a:lnTo>
                    <a:pt x="2303" y="636"/>
                  </a:lnTo>
                  <a:lnTo>
                    <a:pt x="2123"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7345175" y="3510825"/>
              <a:ext cx="61250" cy="15925"/>
            </a:xfrm>
            <a:custGeom>
              <a:rect b="b" l="l" r="r" t="t"/>
              <a:pathLst>
                <a:path extrusionOk="0" h="637" w="2450">
                  <a:moveTo>
                    <a:pt x="0" y="0"/>
                  </a:moveTo>
                  <a:lnTo>
                    <a:pt x="224" y="636"/>
                  </a:lnTo>
                  <a:lnTo>
                    <a:pt x="2449" y="636"/>
                  </a:lnTo>
                  <a:lnTo>
                    <a:pt x="2123"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7465400" y="3510825"/>
              <a:ext cx="66825" cy="15925"/>
            </a:xfrm>
            <a:custGeom>
              <a:rect b="b" l="l" r="r" t="t"/>
              <a:pathLst>
                <a:path extrusionOk="0" h="637" w="2673">
                  <a:moveTo>
                    <a:pt x="0" y="0"/>
                  </a:moveTo>
                  <a:lnTo>
                    <a:pt x="449" y="636"/>
                  </a:lnTo>
                  <a:lnTo>
                    <a:pt x="2673" y="636"/>
                  </a:lnTo>
                  <a:lnTo>
                    <a:pt x="2123"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7537450" y="3510825"/>
              <a:ext cx="70250" cy="15925"/>
            </a:xfrm>
            <a:custGeom>
              <a:rect b="b" l="l" r="r" t="t"/>
              <a:pathLst>
                <a:path extrusionOk="0" h="637" w="2810">
                  <a:moveTo>
                    <a:pt x="1" y="0"/>
                  </a:moveTo>
                  <a:lnTo>
                    <a:pt x="585" y="636"/>
                  </a:lnTo>
                  <a:lnTo>
                    <a:pt x="2810" y="636"/>
                  </a:lnTo>
                  <a:lnTo>
                    <a:pt x="2130"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7609625" y="3510825"/>
              <a:ext cx="73500" cy="15925"/>
            </a:xfrm>
            <a:custGeom>
              <a:rect b="b" l="l" r="r" t="t"/>
              <a:pathLst>
                <a:path extrusionOk="0" h="637" w="2940">
                  <a:moveTo>
                    <a:pt x="1" y="0"/>
                  </a:moveTo>
                  <a:lnTo>
                    <a:pt x="716" y="636"/>
                  </a:lnTo>
                  <a:lnTo>
                    <a:pt x="2940" y="636"/>
                  </a:lnTo>
                  <a:lnTo>
                    <a:pt x="212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7030375" y="3651275"/>
              <a:ext cx="381450" cy="70950"/>
            </a:xfrm>
            <a:custGeom>
              <a:rect b="b" l="l" r="r" t="t"/>
              <a:pathLst>
                <a:path extrusionOk="0" h="2838" w="15258">
                  <a:moveTo>
                    <a:pt x="1205" y="0"/>
                  </a:moveTo>
                  <a:lnTo>
                    <a:pt x="0" y="2837"/>
                  </a:lnTo>
                  <a:lnTo>
                    <a:pt x="15258" y="2837"/>
                  </a:lnTo>
                  <a:lnTo>
                    <a:pt x="14052" y="0"/>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6"/>
            <p:cNvSpPr/>
            <p:nvPr/>
          </p:nvSpPr>
          <p:spPr>
            <a:xfrm>
              <a:off x="6384600" y="3756675"/>
              <a:ext cx="1672950" cy="27850"/>
            </a:xfrm>
            <a:custGeom>
              <a:rect b="b" l="l" r="r" t="t"/>
              <a:pathLst>
                <a:path extrusionOk="0" h="1114" w="66918">
                  <a:moveTo>
                    <a:pt x="0" y="1"/>
                  </a:moveTo>
                  <a:lnTo>
                    <a:pt x="0" y="124"/>
                  </a:lnTo>
                  <a:cubicBezTo>
                    <a:pt x="0" y="673"/>
                    <a:pt x="449" y="1114"/>
                    <a:pt x="997" y="1114"/>
                  </a:cubicBezTo>
                  <a:lnTo>
                    <a:pt x="65921" y="1114"/>
                  </a:lnTo>
                  <a:cubicBezTo>
                    <a:pt x="66471" y="1114"/>
                    <a:pt x="66918" y="673"/>
                    <a:pt x="66918" y="124"/>
                  </a:cubicBezTo>
                  <a:lnTo>
                    <a:pt x="66918" y="1"/>
                  </a:lnTo>
                  <a:close/>
                </a:path>
              </a:pathLst>
            </a:custGeom>
            <a:solidFill>
              <a:srgbClr val="CE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6"/>
            <p:cNvSpPr/>
            <p:nvPr/>
          </p:nvSpPr>
          <p:spPr>
            <a:xfrm>
              <a:off x="7012825" y="2590700"/>
              <a:ext cx="439600" cy="745025"/>
            </a:xfrm>
            <a:custGeom>
              <a:rect b="b" l="l" r="r" t="t"/>
              <a:pathLst>
                <a:path extrusionOk="0" h="29801" w="17584">
                  <a:moveTo>
                    <a:pt x="520" y="1"/>
                  </a:moveTo>
                  <a:cubicBezTo>
                    <a:pt x="233" y="1"/>
                    <a:pt x="0" y="238"/>
                    <a:pt x="0" y="528"/>
                  </a:cubicBezTo>
                  <a:lnTo>
                    <a:pt x="0" y="29280"/>
                  </a:lnTo>
                  <a:cubicBezTo>
                    <a:pt x="0" y="29570"/>
                    <a:pt x="233" y="29800"/>
                    <a:pt x="520" y="29800"/>
                  </a:cubicBezTo>
                  <a:lnTo>
                    <a:pt x="17064" y="29800"/>
                  </a:lnTo>
                  <a:cubicBezTo>
                    <a:pt x="17353" y="29800"/>
                    <a:pt x="17584" y="29570"/>
                    <a:pt x="17584" y="29280"/>
                  </a:cubicBezTo>
                  <a:lnTo>
                    <a:pt x="17584" y="528"/>
                  </a:lnTo>
                  <a:cubicBezTo>
                    <a:pt x="17584" y="238"/>
                    <a:pt x="17353" y="1"/>
                    <a:pt x="17064" y="1"/>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7029625" y="2619400"/>
              <a:ext cx="405850" cy="623175"/>
            </a:xfrm>
            <a:custGeom>
              <a:rect b="b" l="l" r="r" t="t"/>
              <a:pathLst>
                <a:path extrusionOk="0" h="24927" w="16234">
                  <a:moveTo>
                    <a:pt x="1" y="0"/>
                  </a:moveTo>
                  <a:lnTo>
                    <a:pt x="1" y="24926"/>
                  </a:lnTo>
                  <a:lnTo>
                    <a:pt x="16234" y="24926"/>
                  </a:lnTo>
                  <a:lnTo>
                    <a:pt x="16234" y="0"/>
                  </a:lnTo>
                  <a:close/>
                </a:path>
              </a:pathLst>
            </a:custGeom>
            <a:solidFill>
              <a:srgbClr val="0A1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7207775" y="3265850"/>
              <a:ext cx="49675" cy="49500"/>
            </a:xfrm>
            <a:custGeom>
              <a:rect b="b" l="l" r="r" t="t"/>
              <a:pathLst>
                <a:path extrusionOk="0" h="1980" w="1987">
                  <a:moveTo>
                    <a:pt x="990" y="1"/>
                  </a:moveTo>
                  <a:cubicBezTo>
                    <a:pt x="450" y="1"/>
                    <a:pt x="1" y="441"/>
                    <a:pt x="1" y="990"/>
                  </a:cubicBezTo>
                  <a:cubicBezTo>
                    <a:pt x="1" y="1538"/>
                    <a:pt x="450" y="1980"/>
                    <a:pt x="990" y="1980"/>
                  </a:cubicBezTo>
                  <a:cubicBezTo>
                    <a:pt x="1540" y="1980"/>
                    <a:pt x="1987" y="1538"/>
                    <a:pt x="1987" y="990"/>
                  </a:cubicBezTo>
                  <a:cubicBezTo>
                    <a:pt x="1987" y="441"/>
                    <a:pt x="1540" y="1"/>
                    <a:pt x="990"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6479400" y="2713275"/>
              <a:ext cx="285975" cy="285975"/>
            </a:xfrm>
            <a:custGeom>
              <a:rect b="b" l="l" r="r" t="t"/>
              <a:pathLst>
                <a:path extrusionOk="0" h="11439" w="11439">
                  <a:moveTo>
                    <a:pt x="2217" y="1"/>
                  </a:moveTo>
                  <a:cubicBezTo>
                    <a:pt x="990" y="1"/>
                    <a:pt x="0" y="997"/>
                    <a:pt x="0" y="2217"/>
                  </a:cubicBezTo>
                  <a:lnTo>
                    <a:pt x="0" y="9229"/>
                  </a:lnTo>
                  <a:cubicBezTo>
                    <a:pt x="0" y="10449"/>
                    <a:pt x="990" y="11439"/>
                    <a:pt x="2217" y="11439"/>
                  </a:cubicBezTo>
                  <a:lnTo>
                    <a:pt x="9222" y="11439"/>
                  </a:lnTo>
                  <a:cubicBezTo>
                    <a:pt x="10449" y="11439"/>
                    <a:pt x="11438" y="10449"/>
                    <a:pt x="11438" y="9229"/>
                  </a:cubicBezTo>
                  <a:lnTo>
                    <a:pt x="11438" y="2217"/>
                  </a:lnTo>
                  <a:cubicBezTo>
                    <a:pt x="11438" y="997"/>
                    <a:pt x="10449" y="1"/>
                    <a:pt x="9222" y="1"/>
                  </a:cubicBezTo>
                  <a:close/>
                </a:path>
              </a:pathLst>
            </a:custGeom>
            <a:solidFill>
              <a:srgbClr val="878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6462400" y="2696475"/>
              <a:ext cx="319950" cy="319725"/>
            </a:xfrm>
            <a:custGeom>
              <a:rect b="b" l="l" r="r" t="t"/>
              <a:pathLst>
                <a:path extrusionOk="0" fill="none" h="12789" w="12798">
                  <a:moveTo>
                    <a:pt x="10319" y="12788"/>
                  </a:moveTo>
                  <a:lnTo>
                    <a:pt x="2477" y="12788"/>
                  </a:lnTo>
                  <a:cubicBezTo>
                    <a:pt x="1114" y="12788"/>
                    <a:pt x="1" y="11684"/>
                    <a:pt x="1" y="10312"/>
                  </a:cubicBezTo>
                  <a:lnTo>
                    <a:pt x="1" y="2477"/>
                  </a:lnTo>
                  <a:cubicBezTo>
                    <a:pt x="1" y="1106"/>
                    <a:pt x="1114" y="0"/>
                    <a:pt x="2477" y="0"/>
                  </a:cubicBezTo>
                  <a:lnTo>
                    <a:pt x="10319" y="0"/>
                  </a:lnTo>
                  <a:cubicBezTo>
                    <a:pt x="11685" y="0"/>
                    <a:pt x="12798" y="1106"/>
                    <a:pt x="12798" y="2477"/>
                  </a:cubicBezTo>
                  <a:lnTo>
                    <a:pt x="12798" y="10312"/>
                  </a:lnTo>
                  <a:cubicBezTo>
                    <a:pt x="12798" y="11684"/>
                    <a:pt x="11685" y="12788"/>
                    <a:pt x="10319" y="12788"/>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6519825" y="2819950"/>
              <a:ext cx="57975" cy="77325"/>
            </a:xfrm>
            <a:custGeom>
              <a:rect b="b" l="l" r="r" t="t"/>
              <a:pathLst>
                <a:path extrusionOk="0" h="3093" w="2319">
                  <a:moveTo>
                    <a:pt x="1033" y="579"/>
                  </a:moveTo>
                  <a:cubicBezTo>
                    <a:pt x="1293" y="579"/>
                    <a:pt x="1619" y="622"/>
                    <a:pt x="1619" y="940"/>
                  </a:cubicBezTo>
                  <a:cubicBezTo>
                    <a:pt x="1619" y="1229"/>
                    <a:pt x="1373" y="1316"/>
                    <a:pt x="1134" y="1316"/>
                  </a:cubicBezTo>
                  <a:lnTo>
                    <a:pt x="680" y="1316"/>
                  </a:lnTo>
                  <a:lnTo>
                    <a:pt x="680" y="579"/>
                  </a:lnTo>
                  <a:close/>
                  <a:moveTo>
                    <a:pt x="0" y="0"/>
                  </a:moveTo>
                  <a:lnTo>
                    <a:pt x="0" y="3092"/>
                  </a:lnTo>
                  <a:lnTo>
                    <a:pt x="680" y="3092"/>
                  </a:lnTo>
                  <a:lnTo>
                    <a:pt x="680" y="1886"/>
                  </a:lnTo>
                  <a:lnTo>
                    <a:pt x="1177" y="1886"/>
                  </a:lnTo>
                  <a:cubicBezTo>
                    <a:pt x="1827" y="1886"/>
                    <a:pt x="2319" y="1662"/>
                    <a:pt x="2319" y="940"/>
                  </a:cubicBezTo>
                  <a:cubicBezTo>
                    <a:pt x="2319" y="210"/>
                    <a:pt x="1792" y="0"/>
                    <a:pt x="1149"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6588625" y="2819950"/>
              <a:ext cx="67000" cy="77325"/>
            </a:xfrm>
            <a:custGeom>
              <a:rect b="b" l="l" r="r" t="t"/>
              <a:pathLst>
                <a:path extrusionOk="0" h="3093" w="2680">
                  <a:moveTo>
                    <a:pt x="0" y="0"/>
                  </a:moveTo>
                  <a:lnTo>
                    <a:pt x="0" y="3092"/>
                  </a:lnTo>
                  <a:lnTo>
                    <a:pt x="678" y="3092"/>
                  </a:lnTo>
                  <a:lnTo>
                    <a:pt x="678" y="1756"/>
                  </a:lnTo>
                  <a:lnTo>
                    <a:pt x="2000" y="1756"/>
                  </a:lnTo>
                  <a:lnTo>
                    <a:pt x="2000" y="3092"/>
                  </a:lnTo>
                  <a:lnTo>
                    <a:pt x="2679" y="3092"/>
                  </a:lnTo>
                  <a:lnTo>
                    <a:pt x="2679" y="0"/>
                  </a:lnTo>
                  <a:lnTo>
                    <a:pt x="2000" y="0"/>
                  </a:lnTo>
                  <a:lnTo>
                    <a:pt x="2000" y="1156"/>
                  </a:lnTo>
                  <a:lnTo>
                    <a:pt x="678" y="1156"/>
                  </a:lnTo>
                  <a:lnTo>
                    <a:pt x="678"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6671275" y="2819950"/>
              <a:ext cx="58000" cy="77325"/>
            </a:xfrm>
            <a:custGeom>
              <a:rect b="b" l="l" r="r" t="t"/>
              <a:pathLst>
                <a:path extrusionOk="0" h="3093" w="2320">
                  <a:moveTo>
                    <a:pt x="1027" y="579"/>
                  </a:moveTo>
                  <a:cubicBezTo>
                    <a:pt x="1287" y="579"/>
                    <a:pt x="1611" y="622"/>
                    <a:pt x="1611" y="940"/>
                  </a:cubicBezTo>
                  <a:cubicBezTo>
                    <a:pt x="1611" y="1229"/>
                    <a:pt x="1373" y="1316"/>
                    <a:pt x="1134" y="1316"/>
                  </a:cubicBezTo>
                  <a:lnTo>
                    <a:pt x="680" y="1316"/>
                  </a:lnTo>
                  <a:lnTo>
                    <a:pt x="680" y="579"/>
                  </a:lnTo>
                  <a:close/>
                  <a:moveTo>
                    <a:pt x="1" y="0"/>
                  </a:moveTo>
                  <a:lnTo>
                    <a:pt x="1" y="3092"/>
                  </a:lnTo>
                  <a:lnTo>
                    <a:pt x="680" y="3092"/>
                  </a:lnTo>
                  <a:lnTo>
                    <a:pt x="680" y="1886"/>
                  </a:lnTo>
                  <a:lnTo>
                    <a:pt x="1178" y="1886"/>
                  </a:lnTo>
                  <a:cubicBezTo>
                    <a:pt x="1827" y="1886"/>
                    <a:pt x="2320" y="1662"/>
                    <a:pt x="2320" y="940"/>
                  </a:cubicBezTo>
                  <a:cubicBezTo>
                    <a:pt x="2320" y="210"/>
                    <a:pt x="1784" y="0"/>
                    <a:pt x="1141"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a:off x="7646450" y="3091650"/>
              <a:ext cx="285975" cy="285975"/>
            </a:xfrm>
            <a:custGeom>
              <a:rect b="b" l="l" r="r" t="t"/>
              <a:pathLst>
                <a:path extrusionOk="0" h="11439" w="11439">
                  <a:moveTo>
                    <a:pt x="2210" y="0"/>
                  </a:moveTo>
                  <a:cubicBezTo>
                    <a:pt x="990" y="0"/>
                    <a:pt x="1" y="990"/>
                    <a:pt x="1" y="2217"/>
                  </a:cubicBezTo>
                  <a:lnTo>
                    <a:pt x="1" y="9221"/>
                  </a:lnTo>
                  <a:cubicBezTo>
                    <a:pt x="1" y="10448"/>
                    <a:pt x="990" y="11438"/>
                    <a:pt x="2210" y="11438"/>
                  </a:cubicBezTo>
                  <a:lnTo>
                    <a:pt x="9222" y="11438"/>
                  </a:lnTo>
                  <a:cubicBezTo>
                    <a:pt x="10442" y="11438"/>
                    <a:pt x="11439" y="10448"/>
                    <a:pt x="11439" y="9221"/>
                  </a:cubicBezTo>
                  <a:lnTo>
                    <a:pt x="11439" y="2217"/>
                  </a:lnTo>
                  <a:cubicBezTo>
                    <a:pt x="11439" y="990"/>
                    <a:pt x="10442" y="0"/>
                    <a:pt x="9222" y="0"/>
                  </a:cubicBezTo>
                  <a:close/>
                </a:path>
              </a:pathLst>
            </a:custGeom>
            <a:solidFill>
              <a:srgbClr val="CA7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a:off x="7629525" y="3074650"/>
              <a:ext cx="319725" cy="319950"/>
            </a:xfrm>
            <a:custGeom>
              <a:rect b="b" l="l" r="r" t="t"/>
              <a:pathLst>
                <a:path extrusionOk="0" fill="none" h="12798" w="12789">
                  <a:moveTo>
                    <a:pt x="10312" y="12797"/>
                  </a:moveTo>
                  <a:lnTo>
                    <a:pt x="2477" y="12797"/>
                  </a:lnTo>
                  <a:cubicBezTo>
                    <a:pt x="1104" y="12797"/>
                    <a:pt x="0" y="11685"/>
                    <a:pt x="0" y="10321"/>
                  </a:cubicBezTo>
                  <a:lnTo>
                    <a:pt x="0" y="2479"/>
                  </a:lnTo>
                  <a:cubicBezTo>
                    <a:pt x="0" y="1113"/>
                    <a:pt x="1104" y="1"/>
                    <a:pt x="2477" y="1"/>
                  </a:cubicBezTo>
                  <a:lnTo>
                    <a:pt x="10312" y="1"/>
                  </a:lnTo>
                  <a:cubicBezTo>
                    <a:pt x="11683" y="1"/>
                    <a:pt x="12788" y="1113"/>
                    <a:pt x="12788" y="2479"/>
                  </a:cubicBezTo>
                  <a:lnTo>
                    <a:pt x="12788" y="10321"/>
                  </a:lnTo>
                  <a:cubicBezTo>
                    <a:pt x="12788" y="11685"/>
                    <a:pt x="11683" y="12797"/>
                    <a:pt x="10312" y="12797"/>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7684750" y="3182625"/>
              <a:ext cx="72775" cy="84850"/>
            </a:xfrm>
            <a:custGeom>
              <a:rect b="b" l="l" r="r" t="t"/>
              <a:pathLst>
                <a:path extrusionOk="0" h="3394" w="2911">
                  <a:moveTo>
                    <a:pt x="1741" y="0"/>
                  </a:moveTo>
                  <a:cubicBezTo>
                    <a:pt x="737" y="0"/>
                    <a:pt x="1" y="664"/>
                    <a:pt x="1" y="1697"/>
                  </a:cubicBezTo>
                  <a:cubicBezTo>
                    <a:pt x="1" y="2730"/>
                    <a:pt x="737" y="3394"/>
                    <a:pt x="1741" y="3394"/>
                  </a:cubicBezTo>
                  <a:cubicBezTo>
                    <a:pt x="2181" y="3394"/>
                    <a:pt x="2644" y="3213"/>
                    <a:pt x="2911" y="2830"/>
                  </a:cubicBezTo>
                  <a:lnTo>
                    <a:pt x="2318" y="2390"/>
                  </a:lnTo>
                  <a:cubicBezTo>
                    <a:pt x="2174" y="2607"/>
                    <a:pt x="1935" y="2737"/>
                    <a:pt x="1654" y="2737"/>
                  </a:cubicBezTo>
                  <a:cubicBezTo>
                    <a:pt x="1134" y="2737"/>
                    <a:pt x="744" y="2297"/>
                    <a:pt x="744" y="1697"/>
                  </a:cubicBezTo>
                  <a:cubicBezTo>
                    <a:pt x="744" y="1097"/>
                    <a:pt x="1134" y="657"/>
                    <a:pt x="1675" y="657"/>
                  </a:cubicBezTo>
                  <a:cubicBezTo>
                    <a:pt x="1935" y="657"/>
                    <a:pt x="2145" y="751"/>
                    <a:pt x="2281" y="924"/>
                  </a:cubicBezTo>
                  <a:lnTo>
                    <a:pt x="2831" y="477"/>
                  </a:lnTo>
                  <a:cubicBezTo>
                    <a:pt x="2557" y="123"/>
                    <a:pt x="2101" y="0"/>
                    <a:pt x="1741"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a:off x="7765600" y="3199600"/>
              <a:ext cx="62500" cy="62475"/>
            </a:xfrm>
            <a:custGeom>
              <a:rect b="b" l="l" r="r" t="t"/>
              <a:pathLst>
                <a:path extrusionOk="0" h="2499" w="2500">
                  <a:moveTo>
                    <a:pt x="962" y="1"/>
                  </a:moveTo>
                  <a:lnTo>
                    <a:pt x="962" y="961"/>
                  </a:lnTo>
                  <a:lnTo>
                    <a:pt x="1" y="961"/>
                  </a:lnTo>
                  <a:lnTo>
                    <a:pt x="1" y="1538"/>
                  </a:lnTo>
                  <a:lnTo>
                    <a:pt x="962" y="1538"/>
                  </a:lnTo>
                  <a:lnTo>
                    <a:pt x="962" y="2498"/>
                  </a:lnTo>
                  <a:lnTo>
                    <a:pt x="1540" y="2498"/>
                  </a:lnTo>
                  <a:lnTo>
                    <a:pt x="1540" y="1538"/>
                  </a:lnTo>
                  <a:lnTo>
                    <a:pt x="2500" y="1538"/>
                  </a:lnTo>
                  <a:lnTo>
                    <a:pt x="2500" y="961"/>
                  </a:lnTo>
                  <a:lnTo>
                    <a:pt x="1540" y="961"/>
                  </a:lnTo>
                  <a:lnTo>
                    <a:pt x="1540" y="1"/>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a:off x="7841425" y="3199600"/>
              <a:ext cx="62500" cy="62475"/>
            </a:xfrm>
            <a:custGeom>
              <a:rect b="b" l="l" r="r" t="t"/>
              <a:pathLst>
                <a:path extrusionOk="0" h="2499" w="2500">
                  <a:moveTo>
                    <a:pt x="962" y="1"/>
                  </a:moveTo>
                  <a:lnTo>
                    <a:pt x="962" y="961"/>
                  </a:lnTo>
                  <a:lnTo>
                    <a:pt x="0" y="961"/>
                  </a:lnTo>
                  <a:lnTo>
                    <a:pt x="0" y="1538"/>
                  </a:lnTo>
                  <a:lnTo>
                    <a:pt x="962" y="1538"/>
                  </a:lnTo>
                  <a:lnTo>
                    <a:pt x="962" y="2498"/>
                  </a:lnTo>
                  <a:lnTo>
                    <a:pt x="1539" y="2498"/>
                  </a:lnTo>
                  <a:lnTo>
                    <a:pt x="1539" y="1538"/>
                  </a:lnTo>
                  <a:lnTo>
                    <a:pt x="2499" y="1538"/>
                  </a:lnTo>
                  <a:lnTo>
                    <a:pt x="2499" y="961"/>
                  </a:lnTo>
                  <a:lnTo>
                    <a:pt x="1539" y="961"/>
                  </a:lnTo>
                  <a:lnTo>
                    <a:pt x="1539" y="1"/>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7561100" y="2783125"/>
              <a:ext cx="202750" cy="202750"/>
            </a:xfrm>
            <a:custGeom>
              <a:rect b="b" l="l" r="r" t="t"/>
              <a:pathLst>
                <a:path extrusionOk="0" h="8110" w="8110">
                  <a:moveTo>
                    <a:pt x="1567" y="0"/>
                  </a:moveTo>
                  <a:cubicBezTo>
                    <a:pt x="701" y="0"/>
                    <a:pt x="1" y="700"/>
                    <a:pt x="1" y="1567"/>
                  </a:cubicBezTo>
                  <a:lnTo>
                    <a:pt x="1" y="6542"/>
                  </a:lnTo>
                  <a:cubicBezTo>
                    <a:pt x="1" y="7409"/>
                    <a:pt x="701" y="8109"/>
                    <a:pt x="1567" y="8109"/>
                  </a:cubicBezTo>
                  <a:lnTo>
                    <a:pt x="6534" y="8109"/>
                  </a:lnTo>
                  <a:cubicBezTo>
                    <a:pt x="7401" y="8109"/>
                    <a:pt x="8110" y="7409"/>
                    <a:pt x="8110" y="6542"/>
                  </a:cubicBezTo>
                  <a:lnTo>
                    <a:pt x="8110" y="1567"/>
                  </a:lnTo>
                  <a:cubicBezTo>
                    <a:pt x="8110" y="700"/>
                    <a:pt x="7401" y="0"/>
                    <a:pt x="6534" y="0"/>
                  </a:cubicBezTo>
                  <a:close/>
                </a:path>
              </a:pathLst>
            </a:custGeom>
            <a:solidFill>
              <a:srgbClr val="C8A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7548975" y="2771200"/>
              <a:ext cx="226800" cy="226800"/>
            </a:xfrm>
            <a:custGeom>
              <a:rect b="b" l="l" r="r" t="t"/>
              <a:pathLst>
                <a:path extrusionOk="0" fill="none" h="9072" w="9072">
                  <a:moveTo>
                    <a:pt x="7316" y="9071"/>
                  </a:moveTo>
                  <a:lnTo>
                    <a:pt x="1756" y="9071"/>
                  </a:lnTo>
                  <a:cubicBezTo>
                    <a:pt x="789" y="9071"/>
                    <a:pt x="0" y="8283"/>
                    <a:pt x="0" y="7309"/>
                  </a:cubicBezTo>
                  <a:lnTo>
                    <a:pt x="0" y="1756"/>
                  </a:lnTo>
                  <a:cubicBezTo>
                    <a:pt x="0" y="781"/>
                    <a:pt x="789" y="1"/>
                    <a:pt x="1756" y="1"/>
                  </a:cubicBezTo>
                  <a:lnTo>
                    <a:pt x="7316" y="1"/>
                  </a:lnTo>
                  <a:cubicBezTo>
                    <a:pt x="8284" y="1"/>
                    <a:pt x="9071" y="781"/>
                    <a:pt x="9071" y="1756"/>
                  </a:cubicBezTo>
                  <a:lnTo>
                    <a:pt x="9071" y="7309"/>
                  </a:lnTo>
                  <a:cubicBezTo>
                    <a:pt x="9071" y="8283"/>
                    <a:pt x="8284" y="9071"/>
                    <a:pt x="7316" y="9071"/>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7587275" y="2861850"/>
              <a:ext cx="37025" cy="42425"/>
            </a:xfrm>
            <a:custGeom>
              <a:rect b="b" l="l" r="r" t="t"/>
              <a:pathLst>
                <a:path extrusionOk="0" h="1697" w="1481">
                  <a:moveTo>
                    <a:pt x="0" y="0"/>
                  </a:moveTo>
                  <a:lnTo>
                    <a:pt x="0" y="1697"/>
                  </a:lnTo>
                  <a:lnTo>
                    <a:pt x="375" y="1697"/>
                  </a:lnTo>
                  <a:lnTo>
                    <a:pt x="375" y="960"/>
                  </a:lnTo>
                  <a:lnTo>
                    <a:pt x="1104" y="960"/>
                  </a:lnTo>
                  <a:lnTo>
                    <a:pt x="1104" y="1697"/>
                  </a:lnTo>
                  <a:lnTo>
                    <a:pt x="1480" y="1697"/>
                  </a:lnTo>
                  <a:lnTo>
                    <a:pt x="1480" y="0"/>
                  </a:lnTo>
                  <a:lnTo>
                    <a:pt x="1104" y="0"/>
                  </a:lnTo>
                  <a:lnTo>
                    <a:pt x="1104" y="636"/>
                  </a:lnTo>
                  <a:lnTo>
                    <a:pt x="375" y="636"/>
                  </a:lnTo>
                  <a:lnTo>
                    <a:pt x="375"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7628950" y="2861850"/>
              <a:ext cx="33600" cy="42425"/>
            </a:xfrm>
            <a:custGeom>
              <a:rect b="b" l="l" r="r" t="t"/>
              <a:pathLst>
                <a:path extrusionOk="0" h="1697" w="1344">
                  <a:moveTo>
                    <a:pt x="1" y="0"/>
                  </a:moveTo>
                  <a:lnTo>
                    <a:pt x="1" y="333"/>
                  </a:lnTo>
                  <a:lnTo>
                    <a:pt x="484" y="333"/>
                  </a:lnTo>
                  <a:lnTo>
                    <a:pt x="484" y="1697"/>
                  </a:lnTo>
                  <a:lnTo>
                    <a:pt x="860" y="1697"/>
                  </a:lnTo>
                  <a:lnTo>
                    <a:pt x="860" y="333"/>
                  </a:lnTo>
                  <a:lnTo>
                    <a:pt x="1344" y="333"/>
                  </a:lnTo>
                  <a:lnTo>
                    <a:pt x="1344"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7667250" y="2861850"/>
              <a:ext cx="48025" cy="42425"/>
            </a:xfrm>
            <a:custGeom>
              <a:rect b="b" l="l" r="r" t="t"/>
              <a:pathLst>
                <a:path extrusionOk="0" h="1697" w="1921">
                  <a:moveTo>
                    <a:pt x="1" y="0"/>
                  </a:moveTo>
                  <a:lnTo>
                    <a:pt x="1" y="1697"/>
                  </a:lnTo>
                  <a:lnTo>
                    <a:pt x="375" y="1697"/>
                  </a:lnTo>
                  <a:lnTo>
                    <a:pt x="375" y="397"/>
                  </a:lnTo>
                  <a:lnTo>
                    <a:pt x="382" y="397"/>
                  </a:lnTo>
                  <a:lnTo>
                    <a:pt x="815" y="1697"/>
                  </a:lnTo>
                  <a:lnTo>
                    <a:pt x="1098" y="1697"/>
                  </a:lnTo>
                  <a:lnTo>
                    <a:pt x="1545" y="397"/>
                  </a:lnTo>
                  <a:lnTo>
                    <a:pt x="1552" y="397"/>
                  </a:lnTo>
                  <a:lnTo>
                    <a:pt x="1552" y="1697"/>
                  </a:lnTo>
                  <a:lnTo>
                    <a:pt x="1921" y="1697"/>
                  </a:lnTo>
                  <a:lnTo>
                    <a:pt x="1921" y="0"/>
                  </a:lnTo>
                  <a:lnTo>
                    <a:pt x="1358" y="0"/>
                  </a:lnTo>
                  <a:lnTo>
                    <a:pt x="968" y="1104"/>
                  </a:lnTo>
                  <a:lnTo>
                    <a:pt x="961" y="1104"/>
                  </a:lnTo>
                  <a:lnTo>
                    <a:pt x="571"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7724275" y="2861850"/>
              <a:ext cx="26750" cy="42425"/>
            </a:xfrm>
            <a:custGeom>
              <a:rect b="b" l="l" r="r" t="t"/>
              <a:pathLst>
                <a:path extrusionOk="0" h="1697" w="1070">
                  <a:moveTo>
                    <a:pt x="0" y="0"/>
                  </a:moveTo>
                  <a:lnTo>
                    <a:pt x="0" y="1697"/>
                  </a:lnTo>
                  <a:lnTo>
                    <a:pt x="1070" y="1697"/>
                  </a:lnTo>
                  <a:lnTo>
                    <a:pt x="1070" y="1350"/>
                  </a:lnTo>
                  <a:lnTo>
                    <a:pt x="376" y="1350"/>
                  </a:lnTo>
                  <a:lnTo>
                    <a:pt x="376"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6815900" y="2395000"/>
              <a:ext cx="285975" cy="285975"/>
            </a:xfrm>
            <a:custGeom>
              <a:rect b="b" l="l" r="r" t="t"/>
              <a:pathLst>
                <a:path extrusionOk="0" h="11439" w="11439">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6799100" y="2378025"/>
              <a:ext cx="319725" cy="319950"/>
            </a:xfrm>
            <a:custGeom>
              <a:rect b="b" l="l" r="r" t="t"/>
              <a:pathLst>
                <a:path extrusionOk="0" fill="none" h="12798" w="12789">
                  <a:moveTo>
                    <a:pt x="10312" y="12797"/>
                  </a:moveTo>
                  <a:lnTo>
                    <a:pt x="2477" y="12797"/>
                  </a:lnTo>
                  <a:cubicBezTo>
                    <a:pt x="1106" y="12797"/>
                    <a:pt x="0" y="11685"/>
                    <a:pt x="0" y="10319"/>
                  </a:cubicBezTo>
                  <a:lnTo>
                    <a:pt x="0" y="2477"/>
                  </a:lnTo>
                  <a:cubicBezTo>
                    <a:pt x="0" y="1113"/>
                    <a:pt x="1106" y="1"/>
                    <a:pt x="2477" y="1"/>
                  </a:cubicBezTo>
                  <a:lnTo>
                    <a:pt x="10312" y="1"/>
                  </a:lnTo>
                  <a:cubicBezTo>
                    <a:pt x="11684" y="1"/>
                    <a:pt x="12788" y="1113"/>
                    <a:pt x="12788" y="2477"/>
                  </a:cubicBezTo>
                  <a:lnTo>
                    <a:pt x="12788" y="10319"/>
                  </a:lnTo>
                  <a:cubicBezTo>
                    <a:pt x="12788" y="11685"/>
                    <a:pt x="11684" y="12797"/>
                    <a:pt x="10312" y="12797"/>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6855975" y="2506925"/>
              <a:ext cx="36475" cy="59775"/>
            </a:xfrm>
            <a:custGeom>
              <a:rect b="b" l="l" r="r" t="t"/>
              <a:pathLst>
                <a:path extrusionOk="0" h="2391" w="1459">
                  <a:moveTo>
                    <a:pt x="945" y="0"/>
                  </a:moveTo>
                  <a:lnTo>
                    <a:pt x="945" y="1496"/>
                  </a:lnTo>
                  <a:cubicBezTo>
                    <a:pt x="945" y="1669"/>
                    <a:pt x="945" y="1936"/>
                    <a:pt x="701" y="1936"/>
                  </a:cubicBezTo>
                  <a:cubicBezTo>
                    <a:pt x="592" y="1936"/>
                    <a:pt x="484" y="1849"/>
                    <a:pt x="469" y="1733"/>
                  </a:cubicBezTo>
                  <a:lnTo>
                    <a:pt x="1" y="1849"/>
                  </a:lnTo>
                  <a:cubicBezTo>
                    <a:pt x="72" y="2225"/>
                    <a:pt x="347" y="2390"/>
                    <a:pt x="715" y="2390"/>
                  </a:cubicBezTo>
                  <a:cubicBezTo>
                    <a:pt x="1351" y="2390"/>
                    <a:pt x="1458" y="1986"/>
                    <a:pt x="1458" y="1553"/>
                  </a:cubicBezTo>
                  <a:lnTo>
                    <a:pt x="1458"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6897475" y="2506925"/>
              <a:ext cx="61200" cy="58325"/>
            </a:xfrm>
            <a:custGeom>
              <a:rect b="b" l="l" r="r" t="t"/>
              <a:pathLst>
                <a:path extrusionOk="0" h="2333" w="2448">
                  <a:moveTo>
                    <a:pt x="1207" y="680"/>
                  </a:moveTo>
                  <a:lnTo>
                    <a:pt x="1495" y="1409"/>
                  </a:lnTo>
                  <a:lnTo>
                    <a:pt x="925" y="1409"/>
                  </a:lnTo>
                  <a:lnTo>
                    <a:pt x="1207" y="680"/>
                  </a:lnTo>
                  <a:close/>
                  <a:moveTo>
                    <a:pt x="1011" y="0"/>
                  </a:moveTo>
                  <a:lnTo>
                    <a:pt x="1" y="2333"/>
                  </a:lnTo>
                  <a:lnTo>
                    <a:pt x="571" y="2333"/>
                  </a:lnTo>
                  <a:lnTo>
                    <a:pt x="758" y="1842"/>
                  </a:lnTo>
                  <a:lnTo>
                    <a:pt x="1668" y="1842"/>
                  </a:lnTo>
                  <a:lnTo>
                    <a:pt x="1871" y="2333"/>
                  </a:lnTo>
                  <a:lnTo>
                    <a:pt x="2448" y="2333"/>
                  </a:lnTo>
                  <a:lnTo>
                    <a:pt x="1438"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6953625" y="2506925"/>
              <a:ext cx="57800" cy="58325"/>
            </a:xfrm>
            <a:custGeom>
              <a:rect b="b" l="l" r="r" t="t"/>
              <a:pathLst>
                <a:path extrusionOk="0" h="2333" w="2312">
                  <a:moveTo>
                    <a:pt x="1" y="0"/>
                  </a:moveTo>
                  <a:lnTo>
                    <a:pt x="932" y="2333"/>
                  </a:lnTo>
                  <a:lnTo>
                    <a:pt x="1344" y="2333"/>
                  </a:lnTo>
                  <a:lnTo>
                    <a:pt x="2311" y="0"/>
                  </a:lnTo>
                  <a:lnTo>
                    <a:pt x="1762" y="0"/>
                  </a:lnTo>
                  <a:lnTo>
                    <a:pt x="1171" y="1532"/>
                  </a:lnTo>
                  <a:lnTo>
                    <a:pt x="1164" y="1532"/>
                  </a:lnTo>
                  <a:lnTo>
                    <a:pt x="592"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7006325" y="2506925"/>
              <a:ext cx="61250" cy="58325"/>
            </a:xfrm>
            <a:custGeom>
              <a:rect b="b" l="l" r="r" t="t"/>
              <a:pathLst>
                <a:path extrusionOk="0" h="2333" w="2450">
                  <a:moveTo>
                    <a:pt x="1207" y="680"/>
                  </a:moveTo>
                  <a:lnTo>
                    <a:pt x="1496" y="1409"/>
                  </a:lnTo>
                  <a:lnTo>
                    <a:pt x="926" y="1409"/>
                  </a:lnTo>
                  <a:lnTo>
                    <a:pt x="1207" y="680"/>
                  </a:lnTo>
                  <a:close/>
                  <a:moveTo>
                    <a:pt x="1012" y="0"/>
                  </a:moveTo>
                  <a:lnTo>
                    <a:pt x="0" y="2333"/>
                  </a:lnTo>
                  <a:lnTo>
                    <a:pt x="564" y="2333"/>
                  </a:lnTo>
                  <a:lnTo>
                    <a:pt x="759" y="1842"/>
                  </a:lnTo>
                  <a:lnTo>
                    <a:pt x="1669" y="1842"/>
                  </a:lnTo>
                  <a:lnTo>
                    <a:pt x="1872" y="2333"/>
                  </a:lnTo>
                  <a:lnTo>
                    <a:pt x="2449" y="2333"/>
                  </a:lnTo>
                  <a:lnTo>
                    <a:pt x="1430"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6676700" y="3153725"/>
              <a:ext cx="211225" cy="211450"/>
            </a:xfrm>
            <a:custGeom>
              <a:rect b="b" l="l" r="r" t="t"/>
              <a:pathLst>
                <a:path extrusionOk="0" h="8458" w="8449">
                  <a:moveTo>
                    <a:pt x="1633" y="1"/>
                  </a:moveTo>
                  <a:cubicBezTo>
                    <a:pt x="730" y="1"/>
                    <a:pt x="0" y="737"/>
                    <a:pt x="0" y="1640"/>
                  </a:cubicBezTo>
                  <a:lnTo>
                    <a:pt x="0" y="6818"/>
                  </a:lnTo>
                  <a:cubicBezTo>
                    <a:pt x="0" y="7721"/>
                    <a:pt x="730" y="8458"/>
                    <a:pt x="1633" y="8458"/>
                  </a:cubicBezTo>
                  <a:lnTo>
                    <a:pt x="6810" y="8458"/>
                  </a:lnTo>
                  <a:cubicBezTo>
                    <a:pt x="7719" y="8458"/>
                    <a:pt x="8449" y="7721"/>
                    <a:pt x="8449" y="6818"/>
                  </a:cubicBezTo>
                  <a:lnTo>
                    <a:pt x="8449" y="1640"/>
                  </a:lnTo>
                  <a:cubicBezTo>
                    <a:pt x="8449" y="737"/>
                    <a:pt x="7719" y="1"/>
                    <a:pt x="6810" y="1"/>
                  </a:cubicBezTo>
                  <a:close/>
                </a:path>
              </a:pathLst>
            </a:custGeom>
            <a:solidFill>
              <a:srgbClr val="972C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6664050" y="3141300"/>
              <a:ext cx="236375" cy="236325"/>
            </a:xfrm>
            <a:custGeom>
              <a:rect b="b" l="l" r="r" t="t"/>
              <a:pathLst>
                <a:path extrusionOk="0" fill="none" h="9453" w="9455">
                  <a:moveTo>
                    <a:pt x="7626" y="9452"/>
                  </a:moveTo>
                  <a:lnTo>
                    <a:pt x="1836" y="9452"/>
                  </a:lnTo>
                  <a:cubicBezTo>
                    <a:pt x="824" y="9452"/>
                    <a:pt x="0" y="8636"/>
                    <a:pt x="0" y="7625"/>
                  </a:cubicBezTo>
                  <a:lnTo>
                    <a:pt x="0" y="1834"/>
                  </a:lnTo>
                  <a:cubicBezTo>
                    <a:pt x="0" y="823"/>
                    <a:pt x="824" y="0"/>
                    <a:pt x="1836" y="0"/>
                  </a:cubicBezTo>
                  <a:lnTo>
                    <a:pt x="7626" y="0"/>
                  </a:lnTo>
                  <a:cubicBezTo>
                    <a:pt x="8638" y="0"/>
                    <a:pt x="9454" y="823"/>
                    <a:pt x="9454" y="1834"/>
                  </a:cubicBezTo>
                  <a:lnTo>
                    <a:pt x="9454" y="7625"/>
                  </a:lnTo>
                  <a:cubicBezTo>
                    <a:pt x="9454" y="8636"/>
                    <a:pt x="8638" y="9452"/>
                    <a:pt x="7626" y="9452"/>
                  </a:cubicBezTo>
                  <a:close/>
                </a:path>
              </a:pathLst>
            </a:custGeom>
            <a:noFill/>
            <a:ln cap="flat" cmpd="sng" w="4900">
              <a:solidFill>
                <a:schemeClr val="lt1"/>
              </a:solidFill>
              <a:prstDash val="solid"/>
              <a:miter lim="173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6717125" y="3213525"/>
              <a:ext cx="51150" cy="84100"/>
            </a:xfrm>
            <a:custGeom>
              <a:rect b="b" l="l" r="r" t="t"/>
              <a:pathLst>
                <a:path extrusionOk="0" h="3364" w="2046">
                  <a:moveTo>
                    <a:pt x="1323" y="0"/>
                  </a:moveTo>
                  <a:lnTo>
                    <a:pt x="1323" y="2100"/>
                  </a:lnTo>
                  <a:cubicBezTo>
                    <a:pt x="1323" y="2347"/>
                    <a:pt x="1323" y="2721"/>
                    <a:pt x="983" y="2721"/>
                  </a:cubicBezTo>
                  <a:cubicBezTo>
                    <a:pt x="824" y="2721"/>
                    <a:pt x="680" y="2591"/>
                    <a:pt x="659" y="2433"/>
                  </a:cubicBezTo>
                  <a:lnTo>
                    <a:pt x="0" y="2600"/>
                  </a:lnTo>
                  <a:cubicBezTo>
                    <a:pt x="103" y="3120"/>
                    <a:pt x="486" y="3364"/>
                    <a:pt x="997" y="3364"/>
                  </a:cubicBezTo>
                  <a:cubicBezTo>
                    <a:pt x="1886" y="3364"/>
                    <a:pt x="2045" y="2787"/>
                    <a:pt x="2045" y="2180"/>
                  </a:cubicBezTo>
                  <a:lnTo>
                    <a:pt x="2045" y="0"/>
                  </a:ln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6777600" y="3211525"/>
              <a:ext cx="59075" cy="86100"/>
            </a:xfrm>
            <a:custGeom>
              <a:rect b="b" l="l" r="r" t="t"/>
              <a:pathLst>
                <a:path extrusionOk="0" h="3444" w="2363">
                  <a:moveTo>
                    <a:pt x="1359" y="0"/>
                  </a:moveTo>
                  <a:cubicBezTo>
                    <a:pt x="716" y="0"/>
                    <a:pt x="110" y="368"/>
                    <a:pt x="110" y="1061"/>
                  </a:cubicBezTo>
                  <a:cubicBezTo>
                    <a:pt x="110" y="2151"/>
                    <a:pt x="1640" y="1834"/>
                    <a:pt x="1640" y="2434"/>
                  </a:cubicBezTo>
                  <a:cubicBezTo>
                    <a:pt x="1640" y="2664"/>
                    <a:pt x="1380" y="2773"/>
                    <a:pt x="1143" y="2773"/>
                  </a:cubicBezTo>
                  <a:cubicBezTo>
                    <a:pt x="904" y="2773"/>
                    <a:pt x="666" y="2657"/>
                    <a:pt x="514" y="2463"/>
                  </a:cubicBezTo>
                  <a:lnTo>
                    <a:pt x="1" y="3033"/>
                  </a:lnTo>
                  <a:cubicBezTo>
                    <a:pt x="311" y="3314"/>
                    <a:pt x="680" y="3444"/>
                    <a:pt x="1099" y="3444"/>
                  </a:cubicBezTo>
                  <a:cubicBezTo>
                    <a:pt x="1777" y="3444"/>
                    <a:pt x="2363" y="3090"/>
                    <a:pt x="2363" y="2361"/>
                  </a:cubicBezTo>
                  <a:cubicBezTo>
                    <a:pt x="2363" y="1213"/>
                    <a:pt x="860" y="1603"/>
                    <a:pt x="860" y="1004"/>
                  </a:cubicBezTo>
                  <a:cubicBezTo>
                    <a:pt x="860" y="758"/>
                    <a:pt x="1143" y="664"/>
                    <a:pt x="1344" y="664"/>
                  </a:cubicBezTo>
                  <a:cubicBezTo>
                    <a:pt x="1517" y="664"/>
                    <a:pt x="1749" y="737"/>
                    <a:pt x="1864" y="881"/>
                  </a:cubicBezTo>
                  <a:lnTo>
                    <a:pt x="2363" y="340"/>
                  </a:lnTo>
                  <a:cubicBezTo>
                    <a:pt x="2080" y="94"/>
                    <a:pt x="1727" y="0"/>
                    <a:pt x="1359"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9" name="Google Shape;509;p26"/>
          <p:cNvCxnSpPr>
            <a:stCxn id="396" idx="3"/>
          </p:cNvCxnSpPr>
          <p:nvPr/>
        </p:nvCxnSpPr>
        <p:spPr>
          <a:xfrm>
            <a:off x="2645920" y="1533400"/>
            <a:ext cx="1343100" cy="3048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0" name="Google Shape;510;p26"/>
          <p:cNvCxnSpPr>
            <a:stCxn id="399" idx="3"/>
          </p:cNvCxnSpPr>
          <p:nvPr/>
        </p:nvCxnSpPr>
        <p:spPr>
          <a:xfrm flipH="1" rot="10800000">
            <a:off x="2645920" y="2324100"/>
            <a:ext cx="771600" cy="2760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1" name="Google Shape;511;p26"/>
          <p:cNvCxnSpPr/>
          <p:nvPr/>
        </p:nvCxnSpPr>
        <p:spPr>
          <a:xfrm flipH="1" rot="10800000">
            <a:off x="2695500" y="3057425"/>
            <a:ext cx="1076400" cy="6951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2" name="Google Shape;512;p26"/>
          <p:cNvCxnSpPr>
            <a:stCxn id="405" idx="1"/>
          </p:cNvCxnSpPr>
          <p:nvPr/>
        </p:nvCxnSpPr>
        <p:spPr>
          <a:xfrm flipH="1">
            <a:off x="4849841" y="1533400"/>
            <a:ext cx="1647900" cy="6858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3" name="Google Shape;513;p26"/>
          <p:cNvCxnSpPr/>
          <p:nvPr/>
        </p:nvCxnSpPr>
        <p:spPr>
          <a:xfrm rot="10800000">
            <a:off x="5362494" y="2419425"/>
            <a:ext cx="1086000" cy="266400"/>
          </a:xfrm>
          <a:prstGeom prst="bentConnector3">
            <a:avLst>
              <a:gd fmla="val 50000" name="adj1"/>
            </a:avLst>
          </a:prstGeom>
          <a:noFill/>
          <a:ln cap="flat" cmpd="sng" w="9525">
            <a:solidFill>
              <a:schemeClr val="dk1"/>
            </a:solidFill>
            <a:prstDash val="solid"/>
            <a:round/>
            <a:headEnd len="med" w="med" type="none"/>
            <a:tailEnd len="med" w="med" type="oval"/>
          </a:ln>
        </p:spPr>
      </p:cxnSp>
      <p:cxnSp>
        <p:nvCxnSpPr>
          <p:cNvPr id="514" name="Google Shape;514;p26"/>
          <p:cNvCxnSpPr>
            <a:stCxn id="411" idx="1"/>
          </p:cNvCxnSpPr>
          <p:nvPr/>
        </p:nvCxnSpPr>
        <p:spPr>
          <a:xfrm rot="10800000">
            <a:off x="5688041" y="3276500"/>
            <a:ext cx="809700" cy="390300"/>
          </a:xfrm>
          <a:prstGeom prst="bentConnector3">
            <a:avLst>
              <a:gd fmla="val 50000" name="adj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7"/>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aphicFrame>
        <p:nvGraphicFramePr>
          <p:cNvPr id="520" name="Google Shape;520;p27"/>
          <p:cNvGraphicFramePr/>
          <p:nvPr/>
        </p:nvGraphicFramePr>
        <p:xfrm>
          <a:off x="1272743" y="1397548"/>
          <a:ext cx="3000000" cy="3000000"/>
        </p:xfrm>
        <a:graphic>
          <a:graphicData uri="http://schemas.openxmlformats.org/drawingml/2006/table">
            <a:tbl>
              <a:tblPr>
                <a:noFill/>
                <a:tableStyleId>{02B56F52-83F4-439C-80DC-5B19E620E8B2}</a:tableStyleId>
              </a:tblPr>
              <a:tblGrid>
                <a:gridCol w="1179775"/>
                <a:gridCol w="1734000"/>
                <a:gridCol w="527925"/>
                <a:gridCol w="527925"/>
                <a:gridCol w="527925"/>
                <a:gridCol w="527925"/>
                <a:gridCol w="527925"/>
                <a:gridCol w="527925"/>
                <a:gridCol w="527925"/>
                <a:gridCol w="527925"/>
              </a:tblGrid>
              <a:tr h="403100">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TEAM</a:t>
                      </a:r>
                      <a:endParaRPr>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PHASE</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JAN</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FEB</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MAR</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APR</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MAY</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JUN</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JUL</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Oswald"/>
                          <a:ea typeface="Oswald"/>
                          <a:cs typeface="Oswald"/>
                          <a:sym typeface="Oswald"/>
                        </a:rPr>
                        <a:t>AUG</a:t>
                      </a:r>
                      <a:endParaRPr>
                        <a:solidFill>
                          <a:schemeClr val="lt1"/>
                        </a:solidFill>
                        <a:latin typeface="Oswald"/>
                        <a:ea typeface="Oswald"/>
                        <a:cs typeface="Oswald"/>
                        <a:sym typeface="Oswald"/>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883900">
                <a:tc>
                  <a:txBody>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TEAM A</a:t>
                      </a:r>
                      <a:endParaRPr sz="1800">
                        <a:solidFill>
                          <a:schemeClr val="accent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a:t>
                      </a:r>
                      <a:r>
                        <a:rPr lang="en">
                          <a:solidFill>
                            <a:schemeClr val="dk1"/>
                          </a:solidFill>
                          <a:latin typeface="Roboto"/>
                          <a:ea typeface="Roboto"/>
                          <a:cs typeface="Roboto"/>
                          <a:sym typeface="Roboto"/>
                        </a:rPr>
                        <a:t>the closest planet to the Sun</a:t>
                      </a:r>
                      <a:endParaRPr sz="1800">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3900">
                <a:tc>
                  <a:txBody>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TEAM B</a:t>
                      </a:r>
                      <a:endParaRPr>
                        <a:solidFill>
                          <a:schemeClr val="accent3"/>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is </a:t>
                      </a:r>
                      <a:r>
                        <a:rPr lang="en">
                          <a:solidFill>
                            <a:schemeClr val="dk1"/>
                          </a:solidFill>
                          <a:latin typeface="Roboto"/>
                          <a:ea typeface="Roboto"/>
                          <a:cs typeface="Roboto"/>
                          <a:sym typeface="Roboto"/>
                        </a:rPr>
                        <a:t>the biggest planet of them all</a:t>
                      </a:r>
                      <a:endParaRPr sz="1800">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3900">
                <a:tc>
                  <a:txBody>
                    <a:bodyPr/>
                    <a:lstStyle/>
                    <a:p>
                      <a:pPr indent="0" lvl="0" marL="0" marR="0" rtl="0" algn="l">
                        <a:spcBef>
                          <a:spcPts val="0"/>
                        </a:spcBef>
                        <a:spcAft>
                          <a:spcPts val="0"/>
                        </a:spcAft>
                        <a:buNone/>
                      </a:pPr>
                      <a:r>
                        <a:rPr lang="en" sz="1800">
                          <a:solidFill>
                            <a:schemeClr val="accent4"/>
                          </a:solidFill>
                          <a:latin typeface="Oswald"/>
                          <a:ea typeface="Oswald"/>
                          <a:cs typeface="Oswald"/>
                          <a:sym typeface="Oswald"/>
                        </a:rPr>
                        <a:t>TEAM C</a:t>
                      </a:r>
                      <a:endParaRPr>
                        <a:solidFill>
                          <a:schemeClr val="accent4"/>
                        </a:solidFill>
                        <a:latin typeface="Roboto"/>
                        <a:ea typeface="Roboto"/>
                        <a:cs typeface="Roboto"/>
                        <a:sym typeface="Robot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a:t>
                      </a:r>
                      <a:r>
                        <a:rPr lang="en">
                          <a:solidFill>
                            <a:schemeClr val="dk1"/>
                          </a:solidFill>
                          <a:latin typeface="Roboto"/>
                          <a:ea typeface="Roboto"/>
                          <a:cs typeface="Roboto"/>
                          <a:sym typeface="Roboto"/>
                        </a:rPr>
                        <a:t>Mars is actually a very cold place</a:t>
                      </a:r>
                      <a:endParaRPr sz="1800">
                        <a:solidFill>
                          <a:schemeClr val="dk1"/>
                        </a:solidFill>
                        <a:latin typeface="Oswald"/>
                        <a:ea typeface="Oswald"/>
                        <a:cs typeface="Oswald"/>
                        <a:sym typeface="Oswal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4"/>
                    </a:solidFill>
                  </a:tcPr>
                </a:tc>
              </a:tr>
            </a:tbl>
          </a:graphicData>
        </a:graphic>
      </p:graphicFrame>
      <p:grpSp>
        <p:nvGrpSpPr>
          <p:cNvPr id="521" name="Google Shape;521;p27"/>
          <p:cNvGrpSpPr/>
          <p:nvPr/>
        </p:nvGrpSpPr>
        <p:grpSpPr>
          <a:xfrm>
            <a:off x="740106" y="3860877"/>
            <a:ext cx="343566" cy="298943"/>
            <a:chOff x="889275" y="861850"/>
            <a:chExt cx="487950" cy="424575"/>
          </a:xfrm>
        </p:grpSpPr>
        <p:sp>
          <p:nvSpPr>
            <p:cNvPr id="522" name="Google Shape;522;p27"/>
            <p:cNvSpPr/>
            <p:nvPr/>
          </p:nvSpPr>
          <p:spPr>
            <a:xfrm>
              <a:off x="1319225" y="1031700"/>
              <a:ext cx="56650" cy="28325"/>
            </a:xfrm>
            <a:custGeom>
              <a:rect b="b" l="l" r="r" t="t"/>
              <a:pathLst>
                <a:path extrusionOk="0" h="1133" w="2266">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3" name="Google Shape;523;p27"/>
            <p:cNvSpPr/>
            <p:nvPr/>
          </p:nvSpPr>
          <p:spPr>
            <a:xfrm>
              <a:off x="1314475" y="946725"/>
              <a:ext cx="62750" cy="56700"/>
            </a:xfrm>
            <a:custGeom>
              <a:rect b="b" l="l" r="r" t="t"/>
              <a:pathLst>
                <a:path extrusionOk="0" h="2268" w="251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4" name="Google Shape;524;p27"/>
            <p:cNvSpPr/>
            <p:nvPr/>
          </p:nvSpPr>
          <p:spPr>
            <a:xfrm>
              <a:off x="1317875" y="1088250"/>
              <a:ext cx="59350" cy="56675"/>
            </a:xfrm>
            <a:custGeom>
              <a:rect b="b" l="l" r="r" t="t"/>
              <a:pathLst>
                <a:path extrusionOk="0" h="2267" w="2374">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5" name="Google Shape;525;p27"/>
            <p:cNvSpPr/>
            <p:nvPr/>
          </p:nvSpPr>
          <p:spPr>
            <a:xfrm>
              <a:off x="889275" y="861850"/>
              <a:ext cx="400700" cy="424575"/>
            </a:xfrm>
            <a:custGeom>
              <a:rect b="b" l="l" r="r" t="t"/>
              <a:pathLst>
                <a:path extrusionOk="0" h="16983" w="16028">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26" name="Google Shape;526;p27"/>
          <p:cNvGrpSpPr/>
          <p:nvPr/>
        </p:nvGrpSpPr>
        <p:grpSpPr>
          <a:xfrm>
            <a:off x="734071" y="2069811"/>
            <a:ext cx="355641" cy="340151"/>
            <a:chOff x="5049750" y="832600"/>
            <a:chExt cx="505100" cy="483100"/>
          </a:xfrm>
        </p:grpSpPr>
        <p:sp>
          <p:nvSpPr>
            <p:cNvPr id="527" name="Google Shape;527;p27"/>
            <p:cNvSpPr/>
            <p:nvPr/>
          </p:nvSpPr>
          <p:spPr>
            <a:xfrm>
              <a:off x="5049750" y="832600"/>
              <a:ext cx="505100" cy="483100"/>
            </a:xfrm>
            <a:custGeom>
              <a:rect b="b" l="l" r="r" t="t"/>
              <a:pathLst>
                <a:path extrusionOk="0" h="19324" w="20204">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8" name="Google Shape;528;p27"/>
            <p:cNvSpPr/>
            <p:nvPr/>
          </p:nvSpPr>
          <p:spPr>
            <a:xfrm>
              <a:off x="5216725" y="889175"/>
              <a:ext cx="276000" cy="254400"/>
            </a:xfrm>
            <a:custGeom>
              <a:rect b="b" l="l" r="r" t="t"/>
              <a:pathLst>
                <a:path extrusionOk="0" h="10176" w="1104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29" name="Google Shape;529;p27"/>
          <p:cNvSpPr/>
          <p:nvPr/>
        </p:nvSpPr>
        <p:spPr>
          <a:xfrm>
            <a:off x="740117" y="2965326"/>
            <a:ext cx="343530" cy="340186"/>
          </a:xfrm>
          <a:custGeom>
            <a:rect b="b" l="l" r="r" t="t"/>
            <a:pathLst>
              <a:path extrusionOk="0" h="19326" w="19516">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8"/>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535" name="Google Shape;535;p28"/>
          <p:cNvGrpSpPr/>
          <p:nvPr/>
        </p:nvGrpSpPr>
        <p:grpSpPr>
          <a:xfrm>
            <a:off x="1135313" y="1361650"/>
            <a:ext cx="809713" cy="1295825"/>
            <a:chOff x="1135313" y="1361650"/>
            <a:chExt cx="809713" cy="1295825"/>
          </a:xfrm>
        </p:grpSpPr>
        <p:sp>
          <p:nvSpPr>
            <p:cNvPr id="536" name="Google Shape;536;p28"/>
            <p:cNvSpPr/>
            <p:nvPr/>
          </p:nvSpPr>
          <p:spPr>
            <a:xfrm>
              <a:off x="1135325" y="1361650"/>
              <a:ext cx="809700" cy="129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1135313" y="2181675"/>
              <a:ext cx="809700" cy="475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8"/>
          <p:cNvGrpSpPr/>
          <p:nvPr/>
        </p:nvGrpSpPr>
        <p:grpSpPr>
          <a:xfrm>
            <a:off x="2310150" y="1266120"/>
            <a:ext cx="1908913" cy="1526998"/>
            <a:chOff x="2310150" y="1217727"/>
            <a:chExt cx="1908913" cy="1526998"/>
          </a:xfrm>
        </p:grpSpPr>
        <p:sp>
          <p:nvSpPr>
            <p:cNvPr id="539" name="Google Shape;539;p28"/>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540" name="Google Shape;540;p28"/>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541" name="Google Shape;541;p28"/>
            <p:cNvSpPr txBox="1"/>
            <p:nvPr/>
          </p:nvSpPr>
          <p:spPr>
            <a:xfrm>
              <a:off x="2310163" y="1217727"/>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latin typeface="Oswald"/>
                  <a:ea typeface="Oswald"/>
                  <a:cs typeface="Oswald"/>
                  <a:sym typeface="Oswald"/>
                </a:rPr>
                <a:t>40%</a:t>
              </a:r>
              <a:endParaRPr sz="3000">
                <a:solidFill>
                  <a:schemeClr val="accent1"/>
                </a:solidFill>
                <a:latin typeface="Oswald"/>
                <a:ea typeface="Oswald"/>
                <a:cs typeface="Oswald"/>
                <a:sym typeface="Oswald"/>
              </a:endParaRPr>
            </a:p>
          </p:txBody>
        </p:sp>
      </p:grpSp>
      <p:grpSp>
        <p:nvGrpSpPr>
          <p:cNvPr id="542" name="Google Shape;542;p28"/>
          <p:cNvGrpSpPr/>
          <p:nvPr/>
        </p:nvGrpSpPr>
        <p:grpSpPr>
          <a:xfrm>
            <a:off x="2310150" y="2973115"/>
            <a:ext cx="1908912" cy="1531202"/>
            <a:chOff x="2310150" y="2924722"/>
            <a:chExt cx="1908912" cy="1531202"/>
          </a:xfrm>
        </p:grpSpPr>
        <p:sp>
          <p:nvSpPr>
            <p:cNvPr id="543" name="Google Shape;543;p28"/>
            <p:cNvSpPr txBox="1"/>
            <p:nvPr/>
          </p:nvSpPr>
          <p:spPr>
            <a:xfrm>
              <a:off x="2310150" y="34967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SATURN</a:t>
              </a:r>
              <a:endParaRPr sz="1800">
                <a:solidFill>
                  <a:schemeClr val="accent2"/>
                </a:solidFill>
                <a:latin typeface="Oswald"/>
                <a:ea typeface="Oswald"/>
                <a:cs typeface="Oswald"/>
                <a:sym typeface="Oswald"/>
              </a:endParaRPr>
            </a:p>
          </p:txBody>
        </p:sp>
        <p:sp>
          <p:nvSpPr>
            <p:cNvPr id="544" name="Google Shape;544;p28"/>
            <p:cNvSpPr txBox="1"/>
            <p:nvPr/>
          </p:nvSpPr>
          <p:spPr>
            <a:xfrm>
              <a:off x="2310150"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It is composed of hydrogen and helium</a:t>
              </a:r>
              <a:endParaRPr>
                <a:solidFill>
                  <a:schemeClr val="dk1"/>
                </a:solidFill>
                <a:latin typeface="Roboto"/>
                <a:ea typeface="Roboto"/>
                <a:cs typeface="Roboto"/>
                <a:sym typeface="Roboto"/>
              </a:endParaRPr>
            </a:p>
          </p:txBody>
        </p:sp>
        <p:sp>
          <p:nvSpPr>
            <p:cNvPr id="545" name="Google Shape;545;p28"/>
            <p:cNvSpPr txBox="1"/>
            <p:nvPr/>
          </p:nvSpPr>
          <p:spPr>
            <a:xfrm>
              <a:off x="2310162" y="2924722"/>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2"/>
                  </a:solidFill>
                  <a:latin typeface="Oswald"/>
                  <a:ea typeface="Oswald"/>
                  <a:cs typeface="Oswald"/>
                  <a:sym typeface="Oswald"/>
                </a:rPr>
                <a:t>60%</a:t>
              </a:r>
              <a:endParaRPr sz="3000">
                <a:solidFill>
                  <a:schemeClr val="accent2"/>
                </a:solidFill>
                <a:latin typeface="Oswald"/>
                <a:ea typeface="Oswald"/>
                <a:cs typeface="Oswald"/>
                <a:sym typeface="Oswald"/>
              </a:endParaRPr>
            </a:p>
          </p:txBody>
        </p:sp>
      </p:grpSp>
      <p:grpSp>
        <p:nvGrpSpPr>
          <p:cNvPr id="546" name="Google Shape;546;p28"/>
          <p:cNvGrpSpPr/>
          <p:nvPr/>
        </p:nvGrpSpPr>
        <p:grpSpPr>
          <a:xfrm>
            <a:off x="6099783" y="1266120"/>
            <a:ext cx="1908906" cy="1526998"/>
            <a:chOff x="6099783" y="1217727"/>
            <a:chExt cx="1908906" cy="1526998"/>
          </a:xfrm>
        </p:grpSpPr>
        <p:sp>
          <p:nvSpPr>
            <p:cNvPr id="547" name="Google Shape;547;p28"/>
            <p:cNvSpPr txBox="1"/>
            <p:nvPr/>
          </p:nvSpPr>
          <p:spPr>
            <a:xfrm>
              <a:off x="6099783"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MARS</a:t>
              </a:r>
              <a:endParaRPr sz="1800">
                <a:solidFill>
                  <a:schemeClr val="accent3"/>
                </a:solidFill>
                <a:latin typeface="Oswald"/>
                <a:ea typeface="Oswald"/>
                <a:cs typeface="Oswald"/>
                <a:sym typeface="Oswald"/>
              </a:endParaRPr>
            </a:p>
          </p:txBody>
        </p:sp>
        <p:sp>
          <p:nvSpPr>
            <p:cNvPr id="548" name="Google Shape;548;p28"/>
            <p:cNvSpPr txBox="1"/>
            <p:nvPr/>
          </p:nvSpPr>
          <p:spPr>
            <a:xfrm>
              <a:off x="6099783"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549" name="Google Shape;549;p28"/>
            <p:cNvSpPr txBox="1"/>
            <p:nvPr/>
          </p:nvSpPr>
          <p:spPr>
            <a:xfrm>
              <a:off x="6099789" y="1217727"/>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3"/>
                  </a:solidFill>
                  <a:latin typeface="Oswald"/>
                  <a:ea typeface="Oswald"/>
                  <a:cs typeface="Oswald"/>
                  <a:sym typeface="Oswald"/>
                </a:rPr>
                <a:t>80%</a:t>
              </a:r>
              <a:endParaRPr sz="3000">
                <a:solidFill>
                  <a:schemeClr val="accent3"/>
                </a:solidFill>
                <a:latin typeface="Oswald"/>
                <a:ea typeface="Oswald"/>
                <a:cs typeface="Oswald"/>
                <a:sym typeface="Oswald"/>
              </a:endParaRPr>
            </a:p>
          </p:txBody>
        </p:sp>
      </p:grpSp>
      <p:grpSp>
        <p:nvGrpSpPr>
          <p:cNvPr id="550" name="Google Shape;550;p28"/>
          <p:cNvGrpSpPr/>
          <p:nvPr/>
        </p:nvGrpSpPr>
        <p:grpSpPr>
          <a:xfrm>
            <a:off x="6099783" y="2973115"/>
            <a:ext cx="1908906" cy="1531202"/>
            <a:chOff x="6099783" y="2924722"/>
            <a:chExt cx="1908906" cy="1531202"/>
          </a:xfrm>
        </p:grpSpPr>
        <p:sp>
          <p:nvSpPr>
            <p:cNvPr id="551" name="Google Shape;551;p28"/>
            <p:cNvSpPr txBox="1"/>
            <p:nvPr/>
          </p:nvSpPr>
          <p:spPr>
            <a:xfrm>
              <a:off x="6099783" y="349677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552" name="Google Shape;552;p28"/>
            <p:cNvSpPr txBox="1"/>
            <p:nvPr/>
          </p:nvSpPr>
          <p:spPr>
            <a:xfrm>
              <a:off x="6099783" y="382922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p:txBody>
        </p:sp>
        <p:sp>
          <p:nvSpPr>
            <p:cNvPr id="553" name="Google Shape;553;p28"/>
            <p:cNvSpPr txBox="1"/>
            <p:nvPr/>
          </p:nvSpPr>
          <p:spPr>
            <a:xfrm>
              <a:off x="6099789" y="2924722"/>
              <a:ext cx="1908900" cy="626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4"/>
                  </a:solidFill>
                  <a:latin typeface="Oswald"/>
                  <a:ea typeface="Oswald"/>
                  <a:cs typeface="Oswald"/>
                  <a:sym typeface="Oswald"/>
                </a:rPr>
                <a:t>25%</a:t>
              </a:r>
              <a:endParaRPr sz="3000">
                <a:solidFill>
                  <a:schemeClr val="accent4"/>
                </a:solidFill>
                <a:latin typeface="Oswald"/>
                <a:ea typeface="Oswald"/>
                <a:cs typeface="Oswald"/>
                <a:sym typeface="Oswald"/>
              </a:endParaRPr>
            </a:p>
          </p:txBody>
        </p:sp>
      </p:grpSp>
      <p:grpSp>
        <p:nvGrpSpPr>
          <p:cNvPr id="554" name="Google Shape;554;p28"/>
          <p:cNvGrpSpPr/>
          <p:nvPr/>
        </p:nvGrpSpPr>
        <p:grpSpPr>
          <a:xfrm>
            <a:off x="1135313" y="3077150"/>
            <a:ext cx="809713" cy="1295725"/>
            <a:chOff x="1135313" y="3077150"/>
            <a:chExt cx="809713" cy="1295725"/>
          </a:xfrm>
        </p:grpSpPr>
        <p:sp>
          <p:nvSpPr>
            <p:cNvPr id="555" name="Google Shape;555;p28"/>
            <p:cNvSpPr/>
            <p:nvPr/>
          </p:nvSpPr>
          <p:spPr>
            <a:xfrm>
              <a:off x="1135325" y="3077150"/>
              <a:ext cx="809700" cy="129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1135313" y="3609975"/>
              <a:ext cx="809700" cy="7629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8"/>
          <p:cNvGrpSpPr/>
          <p:nvPr/>
        </p:nvGrpSpPr>
        <p:grpSpPr>
          <a:xfrm>
            <a:off x="4926263" y="1361650"/>
            <a:ext cx="809713" cy="1295700"/>
            <a:chOff x="4926263" y="1361650"/>
            <a:chExt cx="809713" cy="1295700"/>
          </a:xfrm>
        </p:grpSpPr>
        <p:sp>
          <p:nvSpPr>
            <p:cNvPr id="558" name="Google Shape;558;p28"/>
            <p:cNvSpPr/>
            <p:nvPr/>
          </p:nvSpPr>
          <p:spPr>
            <a:xfrm>
              <a:off x="4926275" y="1361650"/>
              <a:ext cx="809700" cy="129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4926263" y="1571350"/>
              <a:ext cx="809700" cy="10860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8"/>
          <p:cNvGrpSpPr/>
          <p:nvPr/>
        </p:nvGrpSpPr>
        <p:grpSpPr>
          <a:xfrm>
            <a:off x="4926263" y="3077150"/>
            <a:ext cx="809713" cy="1295725"/>
            <a:chOff x="4926263" y="3077150"/>
            <a:chExt cx="809713" cy="1295725"/>
          </a:xfrm>
        </p:grpSpPr>
        <p:sp>
          <p:nvSpPr>
            <p:cNvPr id="561" name="Google Shape;561;p28"/>
            <p:cNvSpPr/>
            <p:nvPr/>
          </p:nvSpPr>
          <p:spPr>
            <a:xfrm>
              <a:off x="4926275" y="3077150"/>
              <a:ext cx="809700" cy="1295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4926263" y="4105275"/>
              <a:ext cx="809700" cy="267600"/>
            </a:xfrm>
            <a:prstGeom prst="rect">
              <a:avLst/>
            </a:pr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grpSp>
        <p:nvGrpSpPr>
          <p:cNvPr id="567" name="Google Shape;567;p29"/>
          <p:cNvGrpSpPr/>
          <p:nvPr/>
        </p:nvGrpSpPr>
        <p:grpSpPr>
          <a:xfrm>
            <a:off x="948780" y="3019550"/>
            <a:ext cx="3195820" cy="919275"/>
            <a:chOff x="948780" y="3019550"/>
            <a:chExt cx="3195820" cy="919275"/>
          </a:xfrm>
        </p:grpSpPr>
        <p:sp>
          <p:nvSpPr>
            <p:cNvPr id="568" name="Google Shape;568;p29"/>
            <p:cNvSpPr/>
            <p:nvPr/>
          </p:nvSpPr>
          <p:spPr>
            <a:xfrm>
              <a:off x="3438700" y="3164338"/>
              <a:ext cx="705900" cy="705900"/>
            </a:xfrm>
            <a:prstGeom prst="round2Diag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9"/>
            <p:cNvGrpSpPr/>
            <p:nvPr/>
          </p:nvGrpSpPr>
          <p:grpSpPr>
            <a:xfrm>
              <a:off x="948780" y="3019550"/>
              <a:ext cx="1925915" cy="919275"/>
              <a:chOff x="720000" y="2362200"/>
              <a:chExt cx="1975500" cy="919275"/>
            </a:xfrm>
          </p:grpSpPr>
          <p:sp>
            <p:nvSpPr>
              <p:cNvPr id="570" name="Google Shape;570;p29"/>
              <p:cNvSpPr txBox="1"/>
              <p:nvPr/>
            </p:nvSpPr>
            <p:spPr>
              <a:xfrm>
                <a:off x="720000" y="23622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VENUS</a:t>
                </a:r>
                <a:endParaRPr sz="1800">
                  <a:solidFill>
                    <a:schemeClr val="accent3"/>
                  </a:solidFill>
                  <a:latin typeface="Oswald"/>
                  <a:ea typeface="Oswald"/>
                  <a:cs typeface="Oswald"/>
                  <a:sym typeface="Oswald"/>
                </a:endParaRPr>
              </a:p>
            </p:txBody>
          </p:sp>
          <p:sp>
            <p:nvSpPr>
              <p:cNvPr id="571" name="Google Shape;571;p29"/>
              <p:cNvSpPr txBox="1"/>
              <p:nvPr/>
            </p:nvSpPr>
            <p:spPr>
              <a:xfrm>
                <a:off x="7200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grpSp>
        <p:nvGrpSpPr>
          <p:cNvPr id="572" name="Google Shape;572;p29"/>
          <p:cNvGrpSpPr/>
          <p:nvPr/>
        </p:nvGrpSpPr>
        <p:grpSpPr>
          <a:xfrm>
            <a:off x="948780" y="1648050"/>
            <a:ext cx="3195820" cy="919275"/>
            <a:chOff x="948780" y="1648050"/>
            <a:chExt cx="3195820" cy="919275"/>
          </a:xfrm>
        </p:grpSpPr>
        <p:sp>
          <p:nvSpPr>
            <p:cNvPr id="573" name="Google Shape;573;p29"/>
            <p:cNvSpPr/>
            <p:nvPr/>
          </p:nvSpPr>
          <p:spPr>
            <a:xfrm>
              <a:off x="3438700" y="1793588"/>
              <a:ext cx="705900" cy="705900"/>
            </a:xfrm>
            <a:prstGeom prst="round2Diag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29"/>
            <p:cNvGrpSpPr/>
            <p:nvPr/>
          </p:nvGrpSpPr>
          <p:grpSpPr>
            <a:xfrm>
              <a:off x="948780" y="1648050"/>
              <a:ext cx="1925915" cy="919275"/>
              <a:chOff x="720000" y="1295500"/>
              <a:chExt cx="1975500" cy="919275"/>
            </a:xfrm>
          </p:grpSpPr>
          <p:sp>
            <p:nvSpPr>
              <p:cNvPr id="575" name="Google Shape;575;p29"/>
              <p:cNvSpPr txBox="1"/>
              <p:nvPr/>
            </p:nvSpPr>
            <p:spPr>
              <a:xfrm>
                <a:off x="720000" y="1295500"/>
                <a:ext cx="19755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576" name="Google Shape;576;p29"/>
              <p:cNvSpPr txBox="1"/>
              <p:nvPr/>
            </p:nvSpPr>
            <p:spPr>
              <a:xfrm>
                <a:off x="720000" y="1641775"/>
                <a:ext cx="1975500" cy="57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grpSp>
        <p:nvGrpSpPr>
          <p:cNvPr id="577" name="Google Shape;577;p29"/>
          <p:cNvGrpSpPr/>
          <p:nvPr/>
        </p:nvGrpSpPr>
        <p:grpSpPr>
          <a:xfrm>
            <a:off x="5000025" y="1648050"/>
            <a:ext cx="3195211" cy="919275"/>
            <a:chOff x="5000025" y="1648050"/>
            <a:chExt cx="3195211" cy="919275"/>
          </a:xfrm>
        </p:grpSpPr>
        <p:sp>
          <p:nvSpPr>
            <p:cNvPr id="578" name="Google Shape;578;p29"/>
            <p:cNvSpPr/>
            <p:nvPr/>
          </p:nvSpPr>
          <p:spPr>
            <a:xfrm>
              <a:off x="5000025" y="1793588"/>
              <a:ext cx="705900" cy="705900"/>
            </a:xfrm>
            <a:prstGeom prst="round2DiagRect">
              <a:avLst>
                <a:gd fmla="val 16667"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9"/>
            <p:cNvGrpSpPr/>
            <p:nvPr/>
          </p:nvGrpSpPr>
          <p:grpSpPr>
            <a:xfrm>
              <a:off x="6269316" y="1648050"/>
              <a:ext cx="1925921" cy="919275"/>
              <a:chOff x="6448494" y="1295500"/>
              <a:chExt cx="1975506" cy="919275"/>
            </a:xfrm>
          </p:grpSpPr>
          <p:sp>
            <p:nvSpPr>
              <p:cNvPr id="580" name="Google Shape;580;p29"/>
              <p:cNvSpPr txBox="1"/>
              <p:nvPr/>
            </p:nvSpPr>
            <p:spPr>
              <a:xfrm>
                <a:off x="6448494" y="12955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4"/>
                    </a:solidFill>
                    <a:latin typeface="Oswald"/>
                    <a:ea typeface="Oswald"/>
                    <a:cs typeface="Oswald"/>
                    <a:sym typeface="Oswald"/>
                  </a:rPr>
                  <a:t>JUPITER</a:t>
                </a:r>
                <a:endParaRPr sz="1800">
                  <a:solidFill>
                    <a:schemeClr val="accent4"/>
                  </a:solidFill>
                  <a:latin typeface="Oswald"/>
                  <a:ea typeface="Oswald"/>
                  <a:cs typeface="Oswald"/>
                  <a:sym typeface="Oswald"/>
                </a:endParaRPr>
              </a:p>
            </p:txBody>
          </p:sp>
          <p:sp>
            <p:nvSpPr>
              <p:cNvPr id="581" name="Google Shape;581;p29"/>
              <p:cNvSpPr txBox="1"/>
              <p:nvPr/>
            </p:nvSpPr>
            <p:spPr>
              <a:xfrm>
                <a:off x="6448500" y="16417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It’s the biggest planet in the Solar System</a:t>
                </a:r>
                <a:endParaRPr>
                  <a:solidFill>
                    <a:schemeClr val="dk1"/>
                  </a:solidFill>
                  <a:latin typeface="Roboto"/>
                  <a:ea typeface="Roboto"/>
                  <a:cs typeface="Roboto"/>
                  <a:sym typeface="Roboto"/>
                </a:endParaRPr>
              </a:p>
            </p:txBody>
          </p:sp>
        </p:grpSp>
      </p:grpSp>
      <p:grpSp>
        <p:nvGrpSpPr>
          <p:cNvPr id="582" name="Google Shape;582;p29"/>
          <p:cNvGrpSpPr/>
          <p:nvPr/>
        </p:nvGrpSpPr>
        <p:grpSpPr>
          <a:xfrm>
            <a:off x="5000025" y="3019550"/>
            <a:ext cx="3195211" cy="919275"/>
            <a:chOff x="5000025" y="3019550"/>
            <a:chExt cx="3195211" cy="919275"/>
          </a:xfrm>
        </p:grpSpPr>
        <p:sp>
          <p:nvSpPr>
            <p:cNvPr id="583" name="Google Shape;583;p29"/>
            <p:cNvSpPr/>
            <p:nvPr/>
          </p:nvSpPr>
          <p:spPr>
            <a:xfrm>
              <a:off x="5000025" y="3164338"/>
              <a:ext cx="705900" cy="705900"/>
            </a:xfrm>
            <a:prstGeom prst="round2DiagRect">
              <a:avLst>
                <a:gd fmla="val 1666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29"/>
            <p:cNvGrpSpPr/>
            <p:nvPr/>
          </p:nvGrpSpPr>
          <p:grpSpPr>
            <a:xfrm>
              <a:off x="6269316" y="3019550"/>
              <a:ext cx="1925921" cy="919275"/>
              <a:chOff x="6448494" y="2362200"/>
              <a:chExt cx="1975506" cy="919275"/>
            </a:xfrm>
          </p:grpSpPr>
          <p:sp>
            <p:nvSpPr>
              <p:cNvPr id="585" name="Google Shape;585;p29"/>
              <p:cNvSpPr txBox="1"/>
              <p:nvPr/>
            </p:nvSpPr>
            <p:spPr>
              <a:xfrm>
                <a:off x="6448494" y="2362200"/>
                <a:ext cx="1975500" cy="47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5"/>
                    </a:solidFill>
                    <a:latin typeface="Oswald"/>
                    <a:ea typeface="Oswald"/>
                    <a:cs typeface="Oswald"/>
                    <a:sym typeface="Oswald"/>
                  </a:rPr>
                  <a:t>SATURN</a:t>
                </a:r>
                <a:endParaRPr sz="1800">
                  <a:solidFill>
                    <a:schemeClr val="accent5"/>
                  </a:solidFill>
                  <a:latin typeface="Oswald"/>
                  <a:ea typeface="Oswald"/>
                  <a:cs typeface="Oswald"/>
                  <a:sym typeface="Oswald"/>
                </a:endParaRPr>
              </a:p>
            </p:txBody>
          </p:sp>
          <p:sp>
            <p:nvSpPr>
              <p:cNvPr id="586" name="Google Shape;586;p29"/>
              <p:cNvSpPr txBox="1"/>
              <p:nvPr/>
            </p:nvSpPr>
            <p:spPr>
              <a:xfrm>
                <a:off x="6448500" y="2708475"/>
                <a:ext cx="1975500" cy="5730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
                    <a:solidFill>
                      <a:schemeClr val="dk1"/>
                    </a:solidFill>
                    <a:latin typeface="Roboto"/>
                    <a:ea typeface="Roboto"/>
                    <a:cs typeface="Roboto"/>
                    <a:sym typeface="Roboto"/>
                  </a:rPr>
                  <a:t>Saturn is a gas giant and has several rings</a:t>
                </a:r>
                <a:endParaRPr>
                  <a:solidFill>
                    <a:schemeClr val="dk1"/>
                  </a:solidFill>
                  <a:latin typeface="Roboto"/>
                  <a:ea typeface="Roboto"/>
                  <a:cs typeface="Roboto"/>
                  <a:sym typeface="Roboto"/>
                </a:endParaRPr>
              </a:p>
            </p:txBody>
          </p:sp>
        </p:grpSp>
      </p:grpSp>
      <p:sp>
        <p:nvSpPr>
          <p:cNvPr id="587" name="Google Shape;587;p29"/>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sp>
        <p:nvSpPr>
          <p:cNvPr id="588" name="Google Shape;588;p29"/>
          <p:cNvSpPr/>
          <p:nvPr/>
        </p:nvSpPr>
        <p:spPr>
          <a:xfrm>
            <a:off x="5198299" y="1957800"/>
            <a:ext cx="309688" cy="377533"/>
          </a:xfrm>
          <a:custGeom>
            <a:rect b="b" l="l" r="r" t="t"/>
            <a:pathLst>
              <a:path extrusionOk="0" h="19326" w="15853">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589" name="Google Shape;589;p29"/>
          <p:cNvGrpSpPr/>
          <p:nvPr/>
        </p:nvGrpSpPr>
        <p:grpSpPr>
          <a:xfrm>
            <a:off x="3577797" y="3304037"/>
            <a:ext cx="426503" cy="426525"/>
            <a:chOff x="1487200" y="2615925"/>
            <a:chExt cx="483125" cy="483150"/>
          </a:xfrm>
        </p:grpSpPr>
        <p:sp>
          <p:nvSpPr>
            <p:cNvPr id="590" name="Google Shape;590;p29"/>
            <p:cNvSpPr/>
            <p:nvPr/>
          </p:nvSpPr>
          <p:spPr>
            <a:xfrm>
              <a:off x="1601400" y="2844275"/>
              <a:ext cx="28325" cy="28325"/>
            </a:xfrm>
            <a:custGeom>
              <a:rect b="b" l="l" r="r" t="t"/>
              <a:pathLst>
                <a:path extrusionOk="0" h="1133" w="1133">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1" name="Google Shape;591;p29"/>
            <p:cNvSpPr/>
            <p:nvPr/>
          </p:nvSpPr>
          <p:spPr>
            <a:xfrm>
              <a:off x="1487200" y="2731050"/>
              <a:ext cx="483125" cy="368025"/>
            </a:xfrm>
            <a:custGeom>
              <a:rect b="b" l="l" r="r" t="t"/>
              <a:pathLst>
                <a:path extrusionOk="0" h="14721" w="19325">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2" name="Google Shape;592;p29"/>
            <p:cNvSpPr/>
            <p:nvPr/>
          </p:nvSpPr>
          <p:spPr>
            <a:xfrm>
              <a:off x="1658025" y="2615925"/>
              <a:ext cx="141550" cy="143450"/>
            </a:xfrm>
            <a:custGeom>
              <a:rect b="b" l="l" r="r" t="t"/>
              <a:pathLst>
                <a:path extrusionOk="0" h="5738" w="5662">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593" name="Google Shape;593;p29"/>
          <p:cNvSpPr/>
          <p:nvPr/>
        </p:nvSpPr>
        <p:spPr>
          <a:xfrm>
            <a:off x="5139737" y="3304113"/>
            <a:ext cx="426494" cy="426358"/>
          </a:xfrm>
          <a:custGeom>
            <a:rect b="b" l="l" r="r" t="t"/>
            <a:pathLst>
              <a:path extrusionOk="0" h="19325" w="19329">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594" name="Google Shape;594;p29"/>
          <p:cNvGrpSpPr/>
          <p:nvPr/>
        </p:nvGrpSpPr>
        <p:grpSpPr>
          <a:xfrm>
            <a:off x="3578410" y="1933593"/>
            <a:ext cx="426522" cy="425923"/>
            <a:chOff x="5053900" y="2021500"/>
            <a:chExt cx="483750" cy="483125"/>
          </a:xfrm>
        </p:grpSpPr>
        <p:sp>
          <p:nvSpPr>
            <p:cNvPr id="595" name="Google Shape;595;p29"/>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6" name="Google Shape;596;p29"/>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7" name="Google Shape;597;p29"/>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8" name="Google Shape;598;p29"/>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99" name="Google Shape;599;p29"/>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0" name="Google Shape;600;p29"/>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1" name="Google Shape;601;p29"/>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02" name="Google Shape;602;p29"/>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cxnSp>
        <p:nvCxnSpPr>
          <p:cNvPr id="603" name="Google Shape;603;p29"/>
          <p:cNvCxnSpPr>
            <a:stCxn id="568" idx="3"/>
            <a:endCxn id="573" idx="1"/>
          </p:cNvCxnSpPr>
          <p:nvPr/>
        </p:nvCxnSpPr>
        <p:spPr>
          <a:xfrm rot="10800000">
            <a:off x="3791650" y="2499538"/>
            <a:ext cx="0" cy="664800"/>
          </a:xfrm>
          <a:prstGeom prst="straightConnector1">
            <a:avLst/>
          </a:prstGeom>
          <a:noFill/>
          <a:ln cap="flat" cmpd="sng" w="9525">
            <a:solidFill>
              <a:schemeClr val="dk1"/>
            </a:solidFill>
            <a:prstDash val="solid"/>
            <a:round/>
            <a:headEnd len="med" w="med" type="none"/>
            <a:tailEnd len="med" w="med" type="oval"/>
          </a:ln>
        </p:spPr>
      </p:cxnSp>
      <p:cxnSp>
        <p:nvCxnSpPr>
          <p:cNvPr id="604" name="Google Shape;604;p29"/>
          <p:cNvCxnSpPr>
            <a:stCxn id="573" idx="0"/>
            <a:endCxn id="578" idx="2"/>
          </p:cNvCxnSpPr>
          <p:nvPr/>
        </p:nvCxnSpPr>
        <p:spPr>
          <a:xfrm>
            <a:off x="4144600" y="2146538"/>
            <a:ext cx="855300" cy="0"/>
          </a:xfrm>
          <a:prstGeom prst="straightConnector1">
            <a:avLst/>
          </a:prstGeom>
          <a:noFill/>
          <a:ln cap="flat" cmpd="sng" w="9525">
            <a:solidFill>
              <a:schemeClr val="dk1"/>
            </a:solidFill>
            <a:prstDash val="solid"/>
            <a:round/>
            <a:headEnd len="med" w="med" type="none"/>
            <a:tailEnd len="med" w="med" type="oval"/>
          </a:ln>
        </p:spPr>
      </p:cxnSp>
      <p:cxnSp>
        <p:nvCxnSpPr>
          <p:cNvPr id="605" name="Google Shape;605;p29"/>
          <p:cNvCxnSpPr>
            <a:stCxn id="578" idx="1"/>
            <a:endCxn id="583" idx="3"/>
          </p:cNvCxnSpPr>
          <p:nvPr/>
        </p:nvCxnSpPr>
        <p:spPr>
          <a:xfrm>
            <a:off x="5352975" y="2499488"/>
            <a:ext cx="0" cy="664800"/>
          </a:xfrm>
          <a:prstGeom prst="straightConnector1">
            <a:avLst/>
          </a:prstGeom>
          <a:noFill/>
          <a:ln cap="flat" cmpd="sng" w="9525">
            <a:solidFill>
              <a:schemeClr val="dk1"/>
            </a:solidFill>
            <a:prstDash val="solid"/>
            <a:round/>
            <a:headEnd len="med" w="med" type="none"/>
            <a:tailEnd len="med" w="med" type="oval"/>
          </a:ln>
        </p:spPr>
      </p:cxnSp>
      <p:cxnSp>
        <p:nvCxnSpPr>
          <p:cNvPr id="606" name="Google Shape;606;p29"/>
          <p:cNvCxnSpPr>
            <a:stCxn id="583" idx="2"/>
            <a:endCxn id="568" idx="0"/>
          </p:cNvCxnSpPr>
          <p:nvPr/>
        </p:nvCxnSpPr>
        <p:spPr>
          <a:xfrm rot="10800000">
            <a:off x="4144725" y="3517288"/>
            <a:ext cx="8553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0"/>
          <p:cNvSpPr txBox="1"/>
          <p:nvPr>
            <p:ph type="title"/>
          </p:nvPr>
        </p:nvSpPr>
        <p:spPr>
          <a:xfrm>
            <a:off x="720000" y="540000"/>
            <a:ext cx="770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BUSINESS PLAN</a:t>
            </a:r>
            <a:endParaRPr/>
          </a:p>
        </p:txBody>
      </p:sp>
      <p:grpSp>
        <p:nvGrpSpPr>
          <p:cNvPr id="612" name="Google Shape;612;p30"/>
          <p:cNvGrpSpPr/>
          <p:nvPr/>
        </p:nvGrpSpPr>
        <p:grpSpPr>
          <a:xfrm>
            <a:off x="882928" y="1815648"/>
            <a:ext cx="282019" cy="401111"/>
            <a:chOff x="3342275" y="2615925"/>
            <a:chExt cx="339700" cy="483150"/>
          </a:xfrm>
        </p:grpSpPr>
        <p:sp>
          <p:nvSpPr>
            <p:cNvPr id="613" name="Google Shape;613;p30"/>
            <p:cNvSpPr/>
            <p:nvPr/>
          </p:nvSpPr>
          <p:spPr>
            <a:xfrm>
              <a:off x="3342275" y="2615925"/>
              <a:ext cx="339700" cy="483150"/>
            </a:xfrm>
            <a:custGeom>
              <a:rect b="b" l="l" r="r" t="t"/>
              <a:pathLst>
                <a:path extrusionOk="0" h="19326" w="13588">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4" name="Google Shape;614;p30"/>
            <p:cNvSpPr/>
            <p:nvPr/>
          </p:nvSpPr>
          <p:spPr>
            <a:xfrm>
              <a:off x="3461600" y="3030200"/>
              <a:ext cx="101025" cy="28325"/>
            </a:xfrm>
            <a:custGeom>
              <a:rect b="b" l="l" r="r" t="t"/>
              <a:pathLst>
                <a:path extrusionOk="0" h="1133" w="4041">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15" name="Google Shape;615;p30"/>
          <p:cNvGrpSpPr/>
          <p:nvPr/>
        </p:nvGrpSpPr>
        <p:grpSpPr>
          <a:xfrm>
            <a:off x="1328450" y="1694025"/>
            <a:ext cx="1908900" cy="953925"/>
            <a:chOff x="2310150" y="1790800"/>
            <a:chExt cx="1908900" cy="953925"/>
          </a:xfrm>
        </p:grpSpPr>
        <p:sp>
          <p:nvSpPr>
            <p:cNvPr id="616" name="Google Shape;616;p30"/>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swald"/>
                  <a:ea typeface="Oswald"/>
                  <a:cs typeface="Oswald"/>
                  <a:sym typeface="Oswald"/>
                </a:rPr>
                <a:t>MOBILE</a:t>
              </a:r>
              <a:endParaRPr sz="1800">
                <a:solidFill>
                  <a:schemeClr val="accent2"/>
                </a:solidFill>
                <a:latin typeface="Oswald"/>
                <a:ea typeface="Oswald"/>
                <a:cs typeface="Oswald"/>
                <a:sym typeface="Oswald"/>
              </a:endParaRPr>
            </a:p>
          </p:txBody>
        </p:sp>
        <p:sp>
          <p:nvSpPr>
            <p:cNvPr id="617" name="Google Shape;617;p30"/>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Mars is actually a very cold place</a:t>
              </a:r>
              <a:endParaRPr>
                <a:solidFill>
                  <a:schemeClr val="dk1"/>
                </a:solidFill>
                <a:latin typeface="Roboto"/>
                <a:ea typeface="Roboto"/>
                <a:cs typeface="Roboto"/>
                <a:sym typeface="Roboto"/>
              </a:endParaRPr>
            </a:p>
          </p:txBody>
        </p:sp>
      </p:grpSp>
      <p:grpSp>
        <p:nvGrpSpPr>
          <p:cNvPr id="618" name="Google Shape;618;p30"/>
          <p:cNvGrpSpPr/>
          <p:nvPr/>
        </p:nvGrpSpPr>
        <p:grpSpPr>
          <a:xfrm>
            <a:off x="1328450" y="3103550"/>
            <a:ext cx="1908900" cy="953925"/>
            <a:chOff x="2310150" y="1790800"/>
            <a:chExt cx="1908900" cy="953925"/>
          </a:xfrm>
        </p:grpSpPr>
        <p:sp>
          <p:nvSpPr>
            <p:cNvPr id="619" name="Google Shape;619;p30"/>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DESKTOP</a:t>
              </a:r>
              <a:endParaRPr sz="1800">
                <a:solidFill>
                  <a:schemeClr val="accent5"/>
                </a:solidFill>
                <a:latin typeface="Oswald"/>
                <a:ea typeface="Oswald"/>
                <a:cs typeface="Oswald"/>
                <a:sym typeface="Oswald"/>
              </a:endParaRPr>
            </a:p>
          </p:txBody>
        </p:sp>
        <p:sp>
          <p:nvSpPr>
            <p:cNvPr id="620" name="Google Shape;620;p30"/>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Neptune is far away from Earth</a:t>
              </a:r>
              <a:endParaRPr>
                <a:solidFill>
                  <a:schemeClr val="dk1"/>
                </a:solidFill>
                <a:latin typeface="Roboto"/>
                <a:ea typeface="Roboto"/>
                <a:cs typeface="Roboto"/>
                <a:sym typeface="Roboto"/>
              </a:endParaRPr>
            </a:p>
          </p:txBody>
        </p:sp>
      </p:grpSp>
      <p:grpSp>
        <p:nvGrpSpPr>
          <p:cNvPr id="621" name="Google Shape;621;p30"/>
          <p:cNvGrpSpPr/>
          <p:nvPr/>
        </p:nvGrpSpPr>
        <p:grpSpPr>
          <a:xfrm>
            <a:off x="3969338" y="1293050"/>
            <a:ext cx="1908900" cy="953925"/>
            <a:chOff x="2310150" y="1790800"/>
            <a:chExt cx="1908900" cy="953925"/>
          </a:xfrm>
        </p:grpSpPr>
        <p:sp>
          <p:nvSpPr>
            <p:cNvPr id="622" name="Google Shape;622;p30"/>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MERCURY</a:t>
              </a:r>
              <a:endParaRPr sz="1800">
                <a:solidFill>
                  <a:schemeClr val="accent1"/>
                </a:solidFill>
                <a:latin typeface="Oswald"/>
                <a:ea typeface="Oswald"/>
                <a:cs typeface="Oswald"/>
                <a:sym typeface="Oswald"/>
              </a:endParaRPr>
            </a:p>
          </p:txBody>
        </p:sp>
        <p:sp>
          <p:nvSpPr>
            <p:cNvPr id="623" name="Google Shape;623;p30"/>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624" name="Google Shape;624;p30"/>
          <p:cNvGrpSpPr/>
          <p:nvPr/>
        </p:nvGrpSpPr>
        <p:grpSpPr>
          <a:xfrm>
            <a:off x="3969338" y="2433750"/>
            <a:ext cx="1908900" cy="953925"/>
            <a:chOff x="2310150" y="1804625"/>
            <a:chExt cx="1908900" cy="953925"/>
          </a:xfrm>
        </p:grpSpPr>
        <p:sp>
          <p:nvSpPr>
            <p:cNvPr id="625" name="Google Shape;625;p30"/>
            <p:cNvSpPr txBox="1"/>
            <p:nvPr/>
          </p:nvSpPr>
          <p:spPr>
            <a:xfrm>
              <a:off x="2310150" y="1804625"/>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4"/>
                  </a:solidFill>
                  <a:latin typeface="Oswald"/>
                  <a:ea typeface="Oswald"/>
                  <a:cs typeface="Oswald"/>
                  <a:sym typeface="Oswald"/>
                </a:rPr>
                <a:t>VENUS</a:t>
              </a:r>
              <a:endParaRPr sz="1800">
                <a:solidFill>
                  <a:schemeClr val="accent4"/>
                </a:solidFill>
                <a:latin typeface="Oswald"/>
                <a:ea typeface="Oswald"/>
                <a:cs typeface="Oswald"/>
                <a:sym typeface="Oswald"/>
              </a:endParaRPr>
            </a:p>
          </p:txBody>
        </p:sp>
        <p:sp>
          <p:nvSpPr>
            <p:cNvPr id="626" name="Google Shape;626;p30"/>
            <p:cNvSpPr txBox="1"/>
            <p:nvPr/>
          </p:nvSpPr>
          <p:spPr>
            <a:xfrm>
              <a:off x="2310150" y="213185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627" name="Google Shape;627;p30"/>
          <p:cNvGrpSpPr/>
          <p:nvPr/>
        </p:nvGrpSpPr>
        <p:grpSpPr>
          <a:xfrm>
            <a:off x="3969338" y="3574450"/>
            <a:ext cx="1908900" cy="953925"/>
            <a:chOff x="2310150" y="1790800"/>
            <a:chExt cx="1908900" cy="953925"/>
          </a:xfrm>
        </p:grpSpPr>
        <p:sp>
          <p:nvSpPr>
            <p:cNvPr id="628" name="Google Shape;628;p30"/>
            <p:cNvSpPr txBox="1"/>
            <p:nvPr/>
          </p:nvSpPr>
          <p:spPr>
            <a:xfrm>
              <a:off x="2310150" y="1790800"/>
              <a:ext cx="1908900" cy="47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6"/>
                  </a:solidFill>
                  <a:latin typeface="Oswald"/>
                  <a:ea typeface="Oswald"/>
                  <a:cs typeface="Oswald"/>
                  <a:sym typeface="Oswald"/>
                </a:rPr>
                <a:t>JUPITER</a:t>
              </a:r>
              <a:endParaRPr sz="1800">
                <a:solidFill>
                  <a:schemeClr val="accent6"/>
                </a:solidFill>
                <a:latin typeface="Oswald"/>
                <a:ea typeface="Oswald"/>
                <a:cs typeface="Oswald"/>
                <a:sym typeface="Oswald"/>
              </a:endParaRPr>
            </a:p>
          </p:txBody>
        </p:sp>
        <p:sp>
          <p:nvSpPr>
            <p:cNvPr id="629" name="Google Shape;629;p30"/>
            <p:cNvSpPr txBox="1"/>
            <p:nvPr/>
          </p:nvSpPr>
          <p:spPr>
            <a:xfrm>
              <a:off x="2310150" y="211802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p:txBody>
        </p:sp>
      </p:grpSp>
      <p:sp>
        <p:nvSpPr>
          <p:cNvPr id="630" name="Google Shape;630;p30"/>
          <p:cNvSpPr txBox="1"/>
          <p:nvPr/>
        </p:nvSpPr>
        <p:spPr>
          <a:xfrm>
            <a:off x="6610225" y="1293050"/>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Earth is the third planet from the Sun</a:t>
            </a:r>
            <a:endParaRPr>
              <a:solidFill>
                <a:schemeClr val="dk1"/>
              </a:solidFill>
              <a:latin typeface="Roboto"/>
              <a:ea typeface="Roboto"/>
              <a:cs typeface="Roboto"/>
              <a:sym typeface="Roboto"/>
            </a:endParaRPr>
          </a:p>
        </p:txBody>
      </p:sp>
      <p:sp>
        <p:nvSpPr>
          <p:cNvPr id="631" name="Google Shape;631;p30"/>
          <p:cNvSpPr txBox="1"/>
          <p:nvPr/>
        </p:nvSpPr>
        <p:spPr>
          <a:xfrm>
            <a:off x="6610225" y="2187992"/>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The Moon is Earth’s only natural satellite</a:t>
            </a:r>
            <a:endParaRPr>
              <a:solidFill>
                <a:schemeClr val="dk1"/>
              </a:solidFill>
              <a:latin typeface="Roboto"/>
              <a:ea typeface="Roboto"/>
              <a:cs typeface="Roboto"/>
              <a:sym typeface="Roboto"/>
            </a:endParaRPr>
          </a:p>
        </p:txBody>
      </p:sp>
      <p:sp>
        <p:nvSpPr>
          <p:cNvPr id="632" name="Google Shape;632;p30"/>
          <p:cNvSpPr txBox="1"/>
          <p:nvPr/>
        </p:nvSpPr>
        <p:spPr>
          <a:xfrm>
            <a:off x="6610225" y="3082933"/>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The Sun is the star that we orbit around</a:t>
            </a:r>
            <a:endParaRPr>
              <a:solidFill>
                <a:schemeClr val="dk1"/>
              </a:solidFill>
              <a:latin typeface="Roboto"/>
              <a:ea typeface="Roboto"/>
              <a:cs typeface="Roboto"/>
              <a:sym typeface="Roboto"/>
            </a:endParaRPr>
          </a:p>
        </p:txBody>
      </p:sp>
      <p:sp>
        <p:nvSpPr>
          <p:cNvPr id="633" name="Google Shape;633;p30"/>
          <p:cNvSpPr txBox="1"/>
          <p:nvPr/>
        </p:nvSpPr>
        <p:spPr>
          <a:xfrm>
            <a:off x="6610225" y="3977875"/>
            <a:ext cx="1908900" cy="626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dk1"/>
                </a:solidFill>
                <a:latin typeface="Roboto"/>
                <a:ea typeface="Roboto"/>
                <a:cs typeface="Roboto"/>
                <a:sym typeface="Roboto"/>
              </a:rPr>
              <a:t>Saturn was named after a Roman god</a:t>
            </a:r>
            <a:endParaRPr>
              <a:solidFill>
                <a:schemeClr val="dk1"/>
              </a:solidFill>
              <a:latin typeface="Roboto"/>
              <a:ea typeface="Roboto"/>
              <a:cs typeface="Roboto"/>
              <a:sym typeface="Roboto"/>
            </a:endParaRPr>
          </a:p>
        </p:txBody>
      </p:sp>
      <p:cxnSp>
        <p:nvCxnSpPr>
          <p:cNvPr id="634" name="Google Shape;634;p30"/>
          <p:cNvCxnSpPr>
            <a:stCxn id="616" idx="3"/>
            <a:endCxn id="622" idx="1"/>
          </p:cNvCxnSpPr>
          <p:nvPr/>
        </p:nvCxnSpPr>
        <p:spPr>
          <a:xfrm flipH="1" rot="10800000">
            <a:off x="3237350" y="1530825"/>
            <a:ext cx="732000" cy="4011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5" name="Google Shape;635;p30"/>
          <p:cNvCxnSpPr>
            <a:stCxn id="619" idx="3"/>
            <a:endCxn id="625" idx="1"/>
          </p:cNvCxnSpPr>
          <p:nvPr/>
        </p:nvCxnSpPr>
        <p:spPr>
          <a:xfrm flipH="1" rot="10800000">
            <a:off x="3237350" y="2671550"/>
            <a:ext cx="732000" cy="6699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6" name="Google Shape;636;p30"/>
          <p:cNvCxnSpPr>
            <a:stCxn id="619" idx="3"/>
            <a:endCxn id="628" idx="1"/>
          </p:cNvCxnSpPr>
          <p:nvPr/>
        </p:nvCxnSpPr>
        <p:spPr>
          <a:xfrm>
            <a:off x="3237350" y="3341450"/>
            <a:ext cx="732000" cy="4710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7" name="Google Shape;637;p30"/>
          <p:cNvCxnSpPr>
            <a:stCxn id="622" idx="3"/>
            <a:endCxn id="630" idx="1"/>
          </p:cNvCxnSpPr>
          <p:nvPr/>
        </p:nvCxnSpPr>
        <p:spPr>
          <a:xfrm>
            <a:off x="5878238" y="1530950"/>
            <a:ext cx="732000" cy="756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8" name="Google Shape;638;p30"/>
          <p:cNvCxnSpPr>
            <a:stCxn id="622" idx="3"/>
            <a:endCxn id="631" idx="1"/>
          </p:cNvCxnSpPr>
          <p:nvPr/>
        </p:nvCxnSpPr>
        <p:spPr>
          <a:xfrm>
            <a:off x="5878238" y="1530950"/>
            <a:ext cx="732000" cy="9705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39" name="Google Shape;639;p30"/>
          <p:cNvCxnSpPr>
            <a:stCxn id="625" idx="3"/>
            <a:endCxn id="632" idx="1"/>
          </p:cNvCxnSpPr>
          <p:nvPr/>
        </p:nvCxnSpPr>
        <p:spPr>
          <a:xfrm>
            <a:off x="5878238" y="2671650"/>
            <a:ext cx="732000" cy="724500"/>
          </a:xfrm>
          <a:prstGeom prst="bentConnector3">
            <a:avLst>
              <a:gd fmla="val 49999" name="adj1"/>
            </a:avLst>
          </a:prstGeom>
          <a:noFill/>
          <a:ln cap="flat" cmpd="sng" w="9525">
            <a:solidFill>
              <a:schemeClr val="dk1"/>
            </a:solidFill>
            <a:prstDash val="solid"/>
            <a:round/>
            <a:headEnd len="med" w="med" type="none"/>
            <a:tailEnd len="med" w="med" type="oval"/>
          </a:ln>
        </p:spPr>
      </p:cxnSp>
      <p:cxnSp>
        <p:nvCxnSpPr>
          <p:cNvPr id="640" name="Google Shape;640;p30"/>
          <p:cNvCxnSpPr>
            <a:stCxn id="628" idx="3"/>
            <a:endCxn id="633" idx="1"/>
          </p:cNvCxnSpPr>
          <p:nvPr/>
        </p:nvCxnSpPr>
        <p:spPr>
          <a:xfrm>
            <a:off x="5878238" y="3812350"/>
            <a:ext cx="732000" cy="478800"/>
          </a:xfrm>
          <a:prstGeom prst="bentConnector3">
            <a:avLst>
              <a:gd fmla="val 49999" name="adj1"/>
            </a:avLst>
          </a:prstGeom>
          <a:noFill/>
          <a:ln cap="flat" cmpd="sng" w="9525">
            <a:solidFill>
              <a:schemeClr val="dk1"/>
            </a:solidFill>
            <a:prstDash val="solid"/>
            <a:round/>
            <a:headEnd len="med" w="med" type="none"/>
            <a:tailEnd len="med" w="med" type="oval"/>
          </a:ln>
        </p:spPr>
      </p:cxnSp>
      <p:sp>
        <p:nvSpPr>
          <p:cNvPr id="641" name="Google Shape;641;p30"/>
          <p:cNvSpPr/>
          <p:nvPr/>
        </p:nvSpPr>
        <p:spPr>
          <a:xfrm>
            <a:off x="810675" y="3223001"/>
            <a:ext cx="426525" cy="399864"/>
          </a:xfrm>
          <a:custGeom>
            <a:rect b="b" l="l" r="r" t="t"/>
            <a:pathLst>
              <a:path extrusionOk="0" h="18118" w="19326">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iness Plan Infographics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