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435082"/>
            <a:ext cx="9144000" cy="144016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3929" y="4400470"/>
            <a:ext cx="4860030" cy="391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527311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910494"/>
            <a:ext cx="8770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46445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2016-03-29T06:18:37Z</dcterms:modified>
</cp:coreProperties>
</file>