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52"/>
  </p:notesMasterIdLst>
  <p:handoutMasterIdLst>
    <p:handoutMasterId r:id="rId53"/>
  </p:handoutMasterIdLst>
  <p:sldIdLst>
    <p:sldId id="270" r:id="rId4"/>
    <p:sldId id="274" r:id="rId5"/>
    <p:sldId id="272" r:id="rId6"/>
    <p:sldId id="307" r:id="rId7"/>
    <p:sldId id="287" r:id="rId8"/>
    <p:sldId id="278" r:id="rId9"/>
    <p:sldId id="264" r:id="rId10"/>
    <p:sldId id="282" r:id="rId11"/>
    <p:sldId id="279" r:id="rId12"/>
    <p:sldId id="341" r:id="rId13"/>
    <p:sldId id="277" r:id="rId14"/>
    <p:sldId id="284" r:id="rId15"/>
    <p:sldId id="271" r:id="rId16"/>
    <p:sldId id="281" r:id="rId17"/>
    <p:sldId id="346" r:id="rId18"/>
    <p:sldId id="315" r:id="rId19"/>
    <p:sldId id="280" r:id="rId20"/>
    <p:sldId id="283" r:id="rId21"/>
    <p:sldId id="352" r:id="rId22"/>
    <p:sldId id="290" r:id="rId23"/>
    <p:sldId id="345" r:id="rId24"/>
    <p:sldId id="351" r:id="rId25"/>
    <p:sldId id="285" r:id="rId26"/>
    <p:sldId id="286" r:id="rId27"/>
    <p:sldId id="350" r:id="rId28"/>
    <p:sldId id="308" r:id="rId29"/>
    <p:sldId id="344" r:id="rId30"/>
    <p:sldId id="295" r:id="rId31"/>
    <p:sldId id="309" r:id="rId32"/>
    <p:sldId id="347" r:id="rId33"/>
    <p:sldId id="265" r:id="rId34"/>
    <p:sldId id="310" r:id="rId35"/>
    <p:sldId id="312" r:id="rId36"/>
    <p:sldId id="297" r:id="rId37"/>
    <p:sldId id="311" r:id="rId38"/>
    <p:sldId id="314" r:id="rId39"/>
    <p:sldId id="349" r:id="rId40"/>
    <p:sldId id="288" r:id="rId41"/>
    <p:sldId id="313" r:id="rId42"/>
    <p:sldId id="348" r:id="rId43"/>
    <p:sldId id="355" r:id="rId44"/>
    <p:sldId id="343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9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84" y="108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44-4B4C-8039-13619297B0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44-4B4C-8039-13619297B0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44-4B4C-8039-13619297B0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44-4B4C-8039-13619297B01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44-4B4C-8039-13619297B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4533120"/>
        <c:axId val="55117312"/>
      </c:barChart>
      <c:catAx>
        <c:axId val="545331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117312"/>
        <c:crosses val="autoZero"/>
        <c:auto val="1"/>
        <c:lblAlgn val="ctr"/>
        <c:lblOffset val="100"/>
        <c:noMultiLvlLbl val="0"/>
      </c:catAx>
      <c:valAx>
        <c:axId val="551173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4533120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E-4092-B164-0EAE322AF1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7E-4092-B164-0EAE322AF1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7E-4092-B164-0EAE322AF1F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7E-4092-B164-0EAE322AF1F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7E-4092-B164-0EAE322AF1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5848320"/>
        <c:axId val="55850112"/>
      </c:barChart>
      <c:catAx>
        <c:axId val="558483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850112"/>
        <c:crosses val="autoZero"/>
        <c:auto val="1"/>
        <c:lblAlgn val="ctr"/>
        <c:lblOffset val="100"/>
        <c:noMultiLvlLbl val="0"/>
      </c:catAx>
      <c:valAx>
        <c:axId val="55850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48320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4A-4BBE-8AD7-F7AB76B9FA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4A-4BBE-8AD7-F7AB76B9FA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4A-4BBE-8AD7-F7AB76B9FA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4A-4BBE-8AD7-F7AB76B9FAB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4A-4BBE-8AD7-F7AB76B9F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5880704"/>
        <c:axId val="55886592"/>
      </c:barChart>
      <c:catAx>
        <c:axId val="558807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886592"/>
        <c:crosses val="autoZero"/>
        <c:auto val="1"/>
        <c:lblAlgn val="ctr"/>
        <c:lblOffset val="100"/>
        <c:noMultiLvlLbl val="0"/>
      </c:catAx>
      <c:valAx>
        <c:axId val="55886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80704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9-4B84-B378-49E8D45B57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439-4B84-B378-49E8D45B5708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39-4B84-B378-49E8D45B57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39-4B84-B378-49E8D45B57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39-4B84-B378-49E8D45B57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39-4B84-B378-49E8D45B5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6868224"/>
        <c:axId val="56870016"/>
      </c:barChart>
      <c:catAx>
        <c:axId val="5686822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6870016"/>
        <c:crosses val="autoZero"/>
        <c:auto val="1"/>
        <c:lblAlgn val="ctr"/>
        <c:lblOffset val="100"/>
        <c:noMultiLvlLbl val="0"/>
      </c:catAx>
      <c:valAx>
        <c:axId val="568700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6868224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8D-4D12-B562-98CA5C4578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8D-4D12-B562-98CA5C4578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8D-4D12-B562-98CA5C45785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8D-4D12-B562-98CA5C45785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18D-4D12-B562-98CA5C457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9"/>
        <c:axId val="55848320"/>
        <c:axId val="55850112"/>
      </c:barChart>
      <c:catAx>
        <c:axId val="5584832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5850112"/>
        <c:crosses val="autoZero"/>
        <c:auto val="1"/>
        <c:lblAlgn val="ctr"/>
        <c:lblOffset val="100"/>
        <c:noMultiLvlLbl val="0"/>
      </c:catAx>
      <c:valAx>
        <c:axId val="55850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848320"/>
        <c:crosses val="autoZero"/>
        <c:crossBetween val="between"/>
      </c:valAx>
      <c:spPr>
        <a:effectLst>
          <a:glow>
            <a:schemeClr val="accent1">
              <a:alpha val="0"/>
            </a:schemeClr>
          </a:glow>
        </a:effectLst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201847572013E-2"/>
          <c:y val="3.4471375400752048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745A-4868-87FD-7D0A3D74451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745A-4868-87FD-7D0A3D74451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5-745A-4868-87FD-7D0A3D74451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7-745A-4868-87FD-7D0A3D74451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9-745A-4868-87FD-7D0A3D74451B}"/>
              </c:ext>
            </c:extLst>
          </c:dPt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5A-4868-87FD-7D0A3D744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6969216"/>
        <c:axId val="137036544"/>
      </c:barChart>
      <c:catAx>
        <c:axId val="13696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37036544"/>
        <c:crosses val="autoZero"/>
        <c:auto val="1"/>
        <c:lblAlgn val="ctr"/>
        <c:lblOffset val="100"/>
        <c:noMultiLvlLbl val="0"/>
      </c:catAx>
      <c:valAx>
        <c:axId val="13703654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3696921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5A-43A6-ABF0-9C3CE2F08F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18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5A-43A6-ABF0-9C3CE2F08F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5A-43A6-ABF0-9C3CE2F08F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</c:v>
                </c:pt>
                <c:pt idx="1">
                  <c:v>15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5A-43A6-ABF0-9C3CE2F08F4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</c:v>
                </c:pt>
                <c:pt idx="1">
                  <c:v>15</c:v>
                </c:pt>
                <c:pt idx="2">
                  <c:v>10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5A-43A6-ABF0-9C3CE2F08F4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15</c:v>
                </c:pt>
                <c:pt idx="1">
                  <c:v>10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5A-43A6-ABF0-9C3CE2F08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2779520"/>
        <c:axId val="102781312"/>
      </c:barChart>
      <c:catAx>
        <c:axId val="10277952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02781312"/>
        <c:crosses val="autoZero"/>
        <c:auto val="1"/>
        <c:lblAlgn val="ctr"/>
        <c:lblOffset val="100"/>
        <c:noMultiLvlLbl val="0"/>
      </c:catAx>
      <c:valAx>
        <c:axId val="10278131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itchFamily="34" charset="0"/>
                <a:cs typeface="Arial" pitchFamily="34" charset="0"/>
              </a:defRPr>
            </a:pPr>
            <a:endParaRPr lang="ko-KR"/>
          </a:p>
        </c:txPr>
        <c:crossAx val="102779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B1A679-998D-4AF7-81DA-37EFC186D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81D35-00E6-4336-9842-DCA58DEBF9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FCC57-32F4-4C75-82C6-C4434E09ABE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9A602-A569-4F70-B61A-37B22BDB66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54D00-0949-4BF8-89D6-64723B6898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33877-85D4-4704-8FE8-88CBC7A2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2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D6E7-B569-4C85-92F0-D9173FFB3CB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E036-2AD3-40EE-8A71-C2A4E931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7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248DA-3409-4B5C-BDA8-2DF014F03B1D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23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7A6E4E8F-323E-4E56-A3E0-B410F41472FA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17" name="Rounded Rectangle 3">
              <a:extLst>
                <a:ext uri="{FF2B5EF4-FFF2-40B4-BE49-F238E27FC236}">
                  <a16:creationId xmlns:a16="http://schemas.microsoft.com/office/drawing/2014/main" id="{9EB8720D-D6C8-40E3-AEA8-C748FF71E768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91836BAA-C0E5-4D63-B27B-CBD803229F09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1">
              <a:extLst>
                <a:ext uri="{FF2B5EF4-FFF2-40B4-BE49-F238E27FC236}">
                  <a16:creationId xmlns:a16="http://schemas.microsoft.com/office/drawing/2014/main" id="{C28766A3-2014-43BE-876E-8A4B4FEB0841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72D578AC-69F5-4335-8B22-0B0F46BD0749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7">
                <a:extLst>
                  <a:ext uri="{FF2B5EF4-FFF2-40B4-BE49-F238E27FC236}">
                    <a16:creationId xmlns:a16="http://schemas.microsoft.com/office/drawing/2014/main" id="{71DADC0D-963F-41B5-A251-C16889197FB9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id="{F3B880A8-064D-444B-B101-CFC702649F2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07475BB2-3025-4D53-A046-5CBF3CD6D8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C276BA-915D-4DD4-82F3-1E6EE0C578E1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CC7F17-87A5-40BD-985E-E79BFBFD4F9D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6B54549-6829-4ACF-858E-445718F0D635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B0A30D3-E2AC-4099-B1AF-BE6E1CBB4E5B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F4A7E2-8C60-4C9B-8086-070DF60B571B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16A6BFD-3A79-4EB5-93EA-8D286D1749D7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322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1141827"/>
            <a:ext cx="10862268" cy="5054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653142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7647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AD03F6-15F2-4D54-8634-F2FD4B876D5D}"/>
              </a:ext>
            </a:extLst>
          </p:cNvPr>
          <p:cNvSpPr/>
          <p:nvPr userDrawn="1"/>
        </p:nvSpPr>
        <p:spPr>
          <a:xfrm>
            <a:off x="0" y="1894646"/>
            <a:ext cx="12191999" cy="3068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그림 개체 틀 25">
            <a:extLst>
              <a:ext uri="{FF2B5EF4-FFF2-40B4-BE49-F238E27FC236}">
                <a16:creationId xmlns:a16="http://schemas.microsoft.com/office/drawing/2014/main" id="{FD1AC33C-0748-4865-932F-6D8BA4643A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97013" y="52057"/>
            <a:ext cx="6847888" cy="6753884"/>
          </a:xfrm>
          <a:custGeom>
            <a:avLst/>
            <a:gdLst>
              <a:gd name="connsiteX0" fmla="*/ 3704348 w 6847888"/>
              <a:gd name="connsiteY0" fmla="*/ 5 h 6753884"/>
              <a:gd name="connsiteX1" fmla="*/ 4005720 w 6847888"/>
              <a:gd name="connsiteY1" fmla="*/ 361947 h 6753884"/>
              <a:gd name="connsiteX2" fmla="*/ 3756101 w 6847888"/>
              <a:gd name="connsiteY2" fmla="*/ 1075954 h 6753884"/>
              <a:gd name="connsiteX3" fmla="*/ 3808606 w 6847888"/>
              <a:gd name="connsiteY3" fmla="*/ 1408969 h 6753884"/>
              <a:gd name="connsiteX4" fmla="*/ 4102330 w 6847888"/>
              <a:gd name="connsiteY4" fmla="*/ 1405443 h 6753884"/>
              <a:gd name="connsiteX5" fmla="*/ 4189935 w 6847888"/>
              <a:gd name="connsiteY5" fmla="*/ 955591 h 6753884"/>
              <a:gd name="connsiteX6" fmla="*/ 4386903 w 6847888"/>
              <a:gd name="connsiteY6" fmla="*/ 729816 h 6753884"/>
              <a:gd name="connsiteX7" fmla="*/ 4462508 w 6847888"/>
              <a:gd name="connsiteY7" fmla="*/ 1003700 h 6753884"/>
              <a:gd name="connsiteX8" fmla="*/ 4290141 w 6847888"/>
              <a:gd name="connsiteY8" fmla="*/ 1451300 h 6753884"/>
              <a:gd name="connsiteX9" fmla="*/ 4479906 w 6847888"/>
              <a:gd name="connsiteY9" fmla="*/ 1558119 h 6753884"/>
              <a:gd name="connsiteX10" fmla="*/ 4652418 w 6847888"/>
              <a:gd name="connsiteY10" fmla="*/ 1291849 h 6753884"/>
              <a:gd name="connsiteX11" fmla="*/ 4765676 w 6847888"/>
              <a:gd name="connsiteY11" fmla="*/ 714012 h 6753884"/>
              <a:gd name="connsiteX12" fmla="*/ 4799428 w 6847888"/>
              <a:gd name="connsiteY12" fmla="*/ 394967 h 6753884"/>
              <a:gd name="connsiteX13" fmla="*/ 5004194 w 6847888"/>
              <a:gd name="connsiteY13" fmla="*/ 127002 h 6753884"/>
              <a:gd name="connsiteX14" fmla="*/ 5239118 w 6847888"/>
              <a:gd name="connsiteY14" fmla="*/ 192050 h 6753884"/>
              <a:gd name="connsiteX15" fmla="*/ 5208812 w 6847888"/>
              <a:gd name="connsiteY15" fmla="*/ 577136 h 6753884"/>
              <a:gd name="connsiteX16" fmla="*/ 4785928 w 6847888"/>
              <a:gd name="connsiteY16" fmla="*/ 1648852 h 6753884"/>
              <a:gd name="connsiteX17" fmla="*/ 5084152 w 6847888"/>
              <a:gd name="connsiteY17" fmla="*/ 1573924 h 6753884"/>
              <a:gd name="connsiteX18" fmla="*/ 5454388 w 6847888"/>
              <a:gd name="connsiteY18" fmla="*/ 1220876 h 6753884"/>
              <a:gd name="connsiteX19" fmla="*/ 5820412 w 6847888"/>
              <a:gd name="connsiteY19" fmla="*/ 791621 h 6753884"/>
              <a:gd name="connsiteX20" fmla="*/ 6488554 w 6847888"/>
              <a:gd name="connsiteY20" fmla="*/ 699901 h 6753884"/>
              <a:gd name="connsiteX21" fmla="*/ 6192287 w 6847888"/>
              <a:gd name="connsiteY21" fmla="*/ 1353942 h 6753884"/>
              <a:gd name="connsiteX22" fmla="*/ 5480803 w 6847888"/>
              <a:gd name="connsiteY22" fmla="*/ 1591998 h 6753884"/>
              <a:gd name="connsiteX23" fmla="*/ 4996546 w 6847888"/>
              <a:gd name="connsiteY23" fmla="*/ 2136796 h 6753884"/>
              <a:gd name="connsiteX24" fmla="*/ 5316970 w 6847888"/>
              <a:gd name="connsiteY24" fmla="*/ 2261685 h 6753884"/>
              <a:gd name="connsiteX25" fmla="*/ 5832552 w 6847888"/>
              <a:gd name="connsiteY25" fmla="*/ 2059893 h 6753884"/>
              <a:gd name="connsiteX26" fmla="*/ 6198284 w 6847888"/>
              <a:gd name="connsiteY26" fmla="*/ 1721240 h 6753884"/>
              <a:gd name="connsiteX27" fmla="*/ 6511057 w 6847888"/>
              <a:gd name="connsiteY27" fmla="*/ 1787139 h 6753884"/>
              <a:gd name="connsiteX28" fmla="*/ 6338392 w 6847888"/>
              <a:gd name="connsiteY28" fmla="*/ 2109428 h 6753884"/>
              <a:gd name="connsiteX29" fmla="*/ 5894660 w 6847888"/>
              <a:gd name="connsiteY29" fmla="*/ 2187178 h 6753884"/>
              <a:gd name="connsiteX30" fmla="*/ 5350720 w 6847888"/>
              <a:gd name="connsiteY30" fmla="*/ 2509611 h 6753884"/>
              <a:gd name="connsiteX31" fmla="*/ 5337966 w 6847888"/>
              <a:gd name="connsiteY31" fmla="*/ 2841924 h 6753884"/>
              <a:gd name="connsiteX32" fmla="*/ 5722747 w 6847888"/>
              <a:gd name="connsiteY32" fmla="*/ 2939991 h 6753884"/>
              <a:gd name="connsiteX33" fmla="*/ 6365545 w 6847888"/>
              <a:gd name="connsiteY33" fmla="*/ 2659891 h 6753884"/>
              <a:gd name="connsiteX34" fmla="*/ 6772825 w 6847888"/>
              <a:gd name="connsiteY34" fmla="*/ 2757962 h 6753884"/>
              <a:gd name="connsiteX35" fmla="*/ 6450302 w 6847888"/>
              <a:gd name="connsiteY35" fmla="*/ 3041588 h 6753884"/>
              <a:gd name="connsiteX36" fmla="*/ 5794002 w 6847888"/>
              <a:gd name="connsiteY36" fmla="*/ 3061344 h 6753884"/>
              <a:gd name="connsiteX37" fmla="*/ 5566884 w 6847888"/>
              <a:gd name="connsiteY37" fmla="*/ 3295578 h 6753884"/>
              <a:gd name="connsiteX38" fmla="*/ 5924786 w 6847888"/>
              <a:gd name="connsiteY38" fmla="*/ 3470206 h 6753884"/>
              <a:gd name="connsiteX39" fmla="*/ 6646448 w 6847888"/>
              <a:gd name="connsiteY39" fmla="*/ 3568310 h 6753884"/>
              <a:gd name="connsiteX40" fmla="*/ 5957990 w 6847888"/>
              <a:gd name="connsiteY40" fmla="*/ 3543273 h 6753884"/>
              <a:gd name="connsiteX41" fmla="*/ 5679994 w 6847888"/>
              <a:gd name="connsiteY41" fmla="*/ 3559455 h 6753884"/>
              <a:gd name="connsiteX42" fmla="*/ 5639035 w 6847888"/>
              <a:gd name="connsiteY42" fmla="*/ 4035837 h 6753884"/>
              <a:gd name="connsiteX43" fmla="*/ 6838762 w 6847888"/>
              <a:gd name="connsiteY43" fmla="*/ 4397663 h 6753884"/>
              <a:gd name="connsiteX44" fmla="*/ 5833001 w 6847888"/>
              <a:gd name="connsiteY44" fmla="*/ 4238897 h 6753884"/>
              <a:gd name="connsiteX45" fmla="*/ 5215709 w 6847888"/>
              <a:gd name="connsiteY45" fmla="*/ 4274451 h 6753884"/>
              <a:gd name="connsiteX46" fmla="*/ 5136502 w 6847888"/>
              <a:gd name="connsiteY46" fmla="*/ 4515036 h 6753884"/>
              <a:gd name="connsiteX47" fmla="*/ 5480660 w 6847888"/>
              <a:gd name="connsiteY47" fmla="*/ 4848320 h 6753884"/>
              <a:gd name="connsiteX48" fmla="*/ 6101276 w 6847888"/>
              <a:gd name="connsiteY48" fmla="*/ 5412584 h 6753884"/>
              <a:gd name="connsiteX49" fmla="*/ 5335310 w 6847888"/>
              <a:gd name="connsiteY49" fmla="*/ 4941769 h 6753884"/>
              <a:gd name="connsiteX50" fmla="*/ 4887530 w 6847888"/>
              <a:gd name="connsiteY50" fmla="*/ 4918188 h 6753884"/>
              <a:gd name="connsiteX51" fmla="*/ 4721424 w 6847888"/>
              <a:gd name="connsiteY51" fmla="*/ 5309901 h 6753884"/>
              <a:gd name="connsiteX52" fmla="*/ 4794693 w 6847888"/>
              <a:gd name="connsiteY52" fmla="*/ 5776368 h 6753884"/>
              <a:gd name="connsiteX53" fmla="*/ 4843214 w 6847888"/>
              <a:gd name="connsiteY53" fmla="*/ 6753302 h 6753884"/>
              <a:gd name="connsiteX54" fmla="*/ 4621620 w 6847888"/>
              <a:gd name="connsiteY54" fmla="*/ 6003373 h 6753884"/>
              <a:gd name="connsiteX55" fmla="*/ 4542910 w 6847888"/>
              <a:gd name="connsiteY55" fmla="*/ 5278318 h 6753884"/>
              <a:gd name="connsiteX56" fmla="*/ 4284891 w 6847888"/>
              <a:gd name="connsiteY56" fmla="*/ 4931956 h 6753884"/>
              <a:gd name="connsiteX57" fmla="*/ 3901613 w 6847888"/>
              <a:gd name="connsiteY57" fmla="*/ 4940185 h 6753884"/>
              <a:gd name="connsiteX58" fmla="*/ 3718599 w 6847888"/>
              <a:gd name="connsiteY58" fmla="*/ 5262629 h 6753884"/>
              <a:gd name="connsiteX59" fmla="*/ 3768102 w 6847888"/>
              <a:gd name="connsiteY59" fmla="*/ 5681014 h 6753884"/>
              <a:gd name="connsiteX60" fmla="*/ 3541585 w 6847888"/>
              <a:gd name="connsiteY60" fmla="*/ 6112805 h 6753884"/>
              <a:gd name="connsiteX61" fmla="*/ 3390074 w 6847888"/>
              <a:gd name="connsiteY61" fmla="*/ 5647148 h 6753884"/>
              <a:gd name="connsiteX62" fmla="*/ 3530334 w 6847888"/>
              <a:gd name="connsiteY62" fmla="*/ 5252751 h 6753884"/>
              <a:gd name="connsiteX63" fmla="*/ 3438078 w 6847888"/>
              <a:gd name="connsiteY63" fmla="*/ 4904921 h 6753884"/>
              <a:gd name="connsiteX64" fmla="*/ 3123805 w 6847888"/>
              <a:gd name="connsiteY64" fmla="*/ 4837894 h 6753884"/>
              <a:gd name="connsiteX65" fmla="*/ 2747277 w 6847888"/>
              <a:gd name="connsiteY65" fmla="*/ 5184314 h 6753884"/>
              <a:gd name="connsiteX66" fmla="*/ 2508759 w 6847888"/>
              <a:gd name="connsiteY66" fmla="*/ 5867983 h 6753884"/>
              <a:gd name="connsiteX67" fmla="*/ 1877212 w 6847888"/>
              <a:gd name="connsiteY67" fmla="*/ 6254619 h 6753884"/>
              <a:gd name="connsiteX68" fmla="*/ 1793956 w 6847888"/>
              <a:gd name="connsiteY68" fmla="*/ 5594938 h 6753884"/>
              <a:gd name="connsiteX69" fmla="*/ 2825282 w 6847888"/>
              <a:gd name="connsiteY69" fmla="*/ 4769457 h 6753884"/>
              <a:gd name="connsiteX70" fmla="*/ 2843283 w 6847888"/>
              <a:gd name="connsiteY70" fmla="*/ 4338371 h 6753884"/>
              <a:gd name="connsiteX71" fmla="*/ 2509509 w 6847888"/>
              <a:gd name="connsiteY71" fmla="*/ 4184563 h 6753884"/>
              <a:gd name="connsiteX72" fmla="*/ 2145732 w 6847888"/>
              <a:gd name="connsiteY72" fmla="*/ 4312267 h 6753884"/>
              <a:gd name="connsiteX73" fmla="*/ 1745953 w 6847888"/>
              <a:gd name="connsiteY73" fmla="*/ 4757462 h 6753884"/>
              <a:gd name="connsiteX74" fmla="*/ 1410678 w 6847888"/>
              <a:gd name="connsiteY74" fmla="*/ 4810378 h 6753884"/>
              <a:gd name="connsiteX75" fmla="*/ 1519436 w 6847888"/>
              <a:gd name="connsiteY75" fmla="*/ 4450552 h 6753884"/>
              <a:gd name="connsiteX76" fmla="*/ 2177235 w 6847888"/>
              <a:gd name="connsiteY76" fmla="*/ 4061094 h 6753884"/>
              <a:gd name="connsiteX77" fmla="*/ 2236489 w 6847888"/>
              <a:gd name="connsiteY77" fmla="*/ 3792989 h 6753884"/>
              <a:gd name="connsiteX78" fmla="*/ 1943218 w 6847888"/>
              <a:gd name="connsiteY78" fmla="*/ 3725256 h 6753884"/>
              <a:gd name="connsiteX79" fmla="*/ 1646195 w 6847888"/>
              <a:gd name="connsiteY79" fmla="*/ 3769000 h 6753884"/>
              <a:gd name="connsiteX80" fmla="*/ 1475933 w 6847888"/>
              <a:gd name="connsiteY80" fmla="*/ 3821210 h 6753884"/>
              <a:gd name="connsiteX81" fmla="*/ 773301 w 6847888"/>
              <a:gd name="connsiteY81" fmla="*/ 4138496 h 6753884"/>
              <a:gd name="connsiteX82" fmla="*/ 10449 w 6847888"/>
              <a:gd name="connsiteY82" fmla="*/ 4282644 h 6753884"/>
              <a:gd name="connsiteX83" fmla="*/ 698113 w 6847888"/>
              <a:gd name="connsiteY83" fmla="*/ 3885768 h 6753884"/>
              <a:gd name="connsiteX84" fmla="*/ 1569689 w 6847888"/>
              <a:gd name="connsiteY84" fmla="*/ 3693508 h 6753884"/>
              <a:gd name="connsiteX85" fmla="*/ 1871212 w 6847888"/>
              <a:gd name="connsiteY85" fmla="*/ 3598260 h 6753884"/>
              <a:gd name="connsiteX86" fmla="*/ 2129231 w 6847888"/>
              <a:gd name="connsiteY86" fmla="*/ 3361198 h 6753884"/>
              <a:gd name="connsiteX87" fmla="*/ 1946218 w 6847888"/>
              <a:gd name="connsiteY87" fmla="*/ 3168586 h 6753884"/>
              <a:gd name="connsiteX88" fmla="*/ 1078525 w 6847888"/>
              <a:gd name="connsiteY88" fmla="*/ 3261717 h 6753884"/>
              <a:gd name="connsiteX89" fmla="*/ 355264 w 6847888"/>
              <a:gd name="connsiteY89" fmla="*/ 3077920 h 6753884"/>
              <a:gd name="connsiteX90" fmla="*/ 1270418 w 6847888"/>
              <a:gd name="connsiteY90" fmla="*/ 3019717 h 6753884"/>
              <a:gd name="connsiteX91" fmla="*/ 1876462 w 6847888"/>
              <a:gd name="connsiteY91" fmla="*/ 2963274 h 6753884"/>
              <a:gd name="connsiteX92" fmla="*/ 2046289 w 6847888"/>
              <a:gd name="connsiteY92" fmla="*/ 2552361 h 6753884"/>
              <a:gd name="connsiteX93" fmla="*/ 1608020 w 6847888"/>
              <a:gd name="connsiteY93" fmla="*/ 2243943 h 6753884"/>
              <a:gd name="connsiteX94" fmla="*/ 884360 w 6847888"/>
              <a:gd name="connsiteY94" fmla="*/ 1671796 h 6753884"/>
              <a:gd name="connsiteX95" fmla="*/ 1677807 w 6847888"/>
              <a:gd name="connsiteY95" fmla="*/ 2125859 h 6753884"/>
              <a:gd name="connsiteX96" fmla="*/ 2480999 w 6847888"/>
              <a:gd name="connsiteY96" fmla="*/ 2291025 h 6753884"/>
              <a:gd name="connsiteX97" fmla="*/ 2789337 w 6847888"/>
              <a:gd name="connsiteY97" fmla="*/ 1973660 h 6753884"/>
              <a:gd name="connsiteX98" fmla="*/ 2605228 w 6847888"/>
              <a:gd name="connsiteY98" fmla="*/ 1554212 h 6753884"/>
              <a:gd name="connsiteX99" fmla="*/ 1886011 w 6847888"/>
              <a:gd name="connsiteY99" fmla="*/ 841920 h 6753884"/>
              <a:gd name="connsiteX100" fmla="*/ 2701797 w 6847888"/>
              <a:gd name="connsiteY100" fmla="*/ 1488981 h 6753884"/>
              <a:gd name="connsiteX101" fmla="*/ 3003046 w 6847888"/>
              <a:gd name="connsiteY101" fmla="*/ 1694006 h 6753884"/>
              <a:gd name="connsiteX102" fmla="*/ 3172858 w 6847888"/>
              <a:gd name="connsiteY102" fmla="*/ 1616116 h 6753884"/>
              <a:gd name="connsiteX103" fmla="*/ 3170310 w 6847888"/>
              <a:gd name="connsiteY103" fmla="*/ 1323597 h 6753884"/>
              <a:gd name="connsiteX104" fmla="*/ 2928026 w 6847888"/>
              <a:gd name="connsiteY104" fmla="*/ 677624 h 6753884"/>
              <a:gd name="connsiteX105" fmla="*/ 3225507 w 6847888"/>
              <a:gd name="connsiteY105" fmla="*/ 1291714 h 6753884"/>
              <a:gd name="connsiteX106" fmla="*/ 3426679 w 6847888"/>
              <a:gd name="connsiteY106" fmla="*/ 1486720 h 6753884"/>
              <a:gd name="connsiteX107" fmla="*/ 3527334 w 6847888"/>
              <a:gd name="connsiteY107" fmla="*/ 1399091 h 6753884"/>
              <a:gd name="connsiteX108" fmla="*/ 3537085 w 6847888"/>
              <a:gd name="connsiteY108" fmla="*/ 1104881 h 6753884"/>
              <a:gd name="connsiteX109" fmla="*/ 3372073 w 6847888"/>
              <a:gd name="connsiteY109" fmla="*/ 293510 h 6753884"/>
              <a:gd name="connsiteX110" fmla="*/ 3704348 w 6847888"/>
              <a:gd name="connsiteY110" fmla="*/ 5 h 675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6847888" h="6753884">
                <a:moveTo>
                  <a:pt x="3704348" y="5"/>
                </a:moveTo>
                <a:cubicBezTo>
                  <a:pt x="3810646" y="-809"/>
                  <a:pt x="4026723" y="117124"/>
                  <a:pt x="4005720" y="361947"/>
                </a:cubicBezTo>
                <a:cubicBezTo>
                  <a:pt x="3986743" y="580216"/>
                  <a:pt x="3787229" y="901450"/>
                  <a:pt x="3756101" y="1075954"/>
                </a:cubicBezTo>
                <a:cubicBezTo>
                  <a:pt x="3742751" y="1176844"/>
                  <a:pt x="3745600" y="1330654"/>
                  <a:pt x="3808606" y="1408969"/>
                </a:cubicBezTo>
                <a:cubicBezTo>
                  <a:pt x="3880610" y="1486578"/>
                  <a:pt x="4030324" y="1512685"/>
                  <a:pt x="4102330" y="1405443"/>
                </a:cubicBezTo>
                <a:cubicBezTo>
                  <a:pt x="4185586" y="1287617"/>
                  <a:pt x="4206888" y="1092324"/>
                  <a:pt x="4189935" y="955591"/>
                </a:cubicBezTo>
                <a:cubicBezTo>
                  <a:pt x="4179856" y="789440"/>
                  <a:pt x="4293168" y="715308"/>
                  <a:pt x="4386903" y="729816"/>
                </a:cubicBezTo>
                <a:cubicBezTo>
                  <a:pt x="4480638" y="744325"/>
                  <a:pt x="4529242" y="877503"/>
                  <a:pt x="4462508" y="1003700"/>
                </a:cubicBezTo>
                <a:cubicBezTo>
                  <a:pt x="4392324" y="1120160"/>
                  <a:pt x="4279766" y="1338885"/>
                  <a:pt x="4290141" y="1451300"/>
                </a:cubicBezTo>
                <a:cubicBezTo>
                  <a:pt x="4288366" y="1524678"/>
                  <a:pt x="4391924" y="1561977"/>
                  <a:pt x="4479906" y="1558119"/>
                </a:cubicBezTo>
                <a:cubicBezTo>
                  <a:pt x="4599916" y="1551769"/>
                  <a:pt x="4630666" y="1394858"/>
                  <a:pt x="4652418" y="1291849"/>
                </a:cubicBezTo>
                <a:cubicBezTo>
                  <a:pt x="4692172" y="1095709"/>
                  <a:pt x="4755176" y="909446"/>
                  <a:pt x="4765676" y="714012"/>
                </a:cubicBezTo>
                <a:cubicBezTo>
                  <a:pt x="4790178" y="564532"/>
                  <a:pt x="4759676" y="492802"/>
                  <a:pt x="4799428" y="394967"/>
                </a:cubicBezTo>
                <a:cubicBezTo>
                  <a:pt x="4841432" y="238337"/>
                  <a:pt x="4931439" y="146757"/>
                  <a:pt x="5004194" y="127002"/>
                </a:cubicBezTo>
                <a:cubicBezTo>
                  <a:pt x="5150010" y="75499"/>
                  <a:pt x="5211817" y="169191"/>
                  <a:pt x="5239118" y="192050"/>
                </a:cubicBezTo>
                <a:cubicBezTo>
                  <a:pt x="5299674" y="250846"/>
                  <a:pt x="5296994" y="393292"/>
                  <a:pt x="5208812" y="577136"/>
                </a:cubicBezTo>
                <a:cubicBezTo>
                  <a:pt x="5067800" y="821536"/>
                  <a:pt x="4525658" y="1443540"/>
                  <a:pt x="4785928" y="1648852"/>
                </a:cubicBezTo>
                <a:cubicBezTo>
                  <a:pt x="4920938" y="1725051"/>
                  <a:pt x="5009743" y="1637420"/>
                  <a:pt x="5084152" y="1573924"/>
                </a:cubicBezTo>
                <a:cubicBezTo>
                  <a:pt x="5127654" y="1540058"/>
                  <a:pt x="5352230" y="1344488"/>
                  <a:pt x="5454388" y="1220876"/>
                </a:cubicBezTo>
                <a:cubicBezTo>
                  <a:pt x="5595400" y="1069185"/>
                  <a:pt x="5664252" y="970828"/>
                  <a:pt x="5820412" y="791621"/>
                </a:cubicBezTo>
                <a:cubicBezTo>
                  <a:pt x="5968922" y="636402"/>
                  <a:pt x="6229786" y="490356"/>
                  <a:pt x="6488554" y="699901"/>
                </a:cubicBezTo>
                <a:cubicBezTo>
                  <a:pt x="6742073" y="1018099"/>
                  <a:pt x="6400803" y="1304555"/>
                  <a:pt x="6192287" y="1353942"/>
                </a:cubicBezTo>
                <a:cubicBezTo>
                  <a:pt x="5889261" y="1436635"/>
                  <a:pt x="5698873" y="1491549"/>
                  <a:pt x="5480803" y="1591998"/>
                </a:cubicBezTo>
                <a:cubicBezTo>
                  <a:pt x="5253910" y="1696510"/>
                  <a:pt x="4931590" y="1809017"/>
                  <a:pt x="4996546" y="2136796"/>
                </a:cubicBezTo>
                <a:cubicBezTo>
                  <a:pt x="5046203" y="2240795"/>
                  <a:pt x="5220216" y="2280734"/>
                  <a:pt x="5316970" y="2261685"/>
                </a:cubicBezTo>
                <a:cubicBezTo>
                  <a:pt x="5465506" y="2226691"/>
                  <a:pt x="5685666" y="2149966"/>
                  <a:pt x="5832552" y="2059893"/>
                </a:cubicBezTo>
                <a:cubicBezTo>
                  <a:pt x="5944310" y="1983412"/>
                  <a:pt x="6085200" y="1766699"/>
                  <a:pt x="6198284" y="1721240"/>
                </a:cubicBezTo>
                <a:cubicBezTo>
                  <a:pt x="6311367" y="1675781"/>
                  <a:pt x="6409799" y="1653087"/>
                  <a:pt x="6511057" y="1787139"/>
                </a:cubicBezTo>
                <a:cubicBezTo>
                  <a:pt x="6586814" y="1937277"/>
                  <a:pt x="6450153" y="2050727"/>
                  <a:pt x="6338392" y="2109428"/>
                </a:cubicBezTo>
                <a:cubicBezTo>
                  <a:pt x="6216682" y="2164201"/>
                  <a:pt x="6007516" y="2152934"/>
                  <a:pt x="5894660" y="2187178"/>
                </a:cubicBezTo>
                <a:cubicBezTo>
                  <a:pt x="5781804" y="2221422"/>
                  <a:pt x="5522488" y="2346487"/>
                  <a:pt x="5350720" y="2509611"/>
                </a:cubicBezTo>
                <a:cubicBezTo>
                  <a:pt x="5241060" y="2619816"/>
                  <a:pt x="5275712" y="2737504"/>
                  <a:pt x="5337966" y="2841924"/>
                </a:cubicBezTo>
                <a:cubicBezTo>
                  <a:pt x="5400220" y="2946343"/>
                  <a:pt x="5592838" y="2982464"/>
                  <a:pt x="5722747" y="2939991"/>
                </a:cubicBezTo>
                <a:cubicBezTo>
                  <a:pt x="5947168" y="2871978"/>
                  <a:pt x="6241035" y="2686984"/>
                  <a:pt x="6365545" y="2659891"/>
                </a:cubicBezTo>
                <a:cubicBezTo>
                  <a:pt x="6512556" y="2630965"/>
                  <a:pt x="6751074" y="2582282"/>
                  <a:pt x="6772825" y="2757962"/>
                </a:cubicBezTo>
                <a:cubicBezTo>
                  <a:pt x="6792326" y="2934346"/>
                  <a:pt x="6647566" y="3011956"/>
                  <a:pt x="6450302" y="3041588"/>
                </a:cubicBezTo>
                <a:cubicBezTo>
                  <a:pt x="6314542" y="3061344"/>
                  <a:pt x="6067777" y="3008996"/>
                  <a:pt x="5794002" y="3061344"/>
                </a:cubicBezTo>
                <a:cubicBezTo>
                  <a:pt x="5694092" y="3093797"/>
                  <a:pt x="5565984" y="3135708"/>
                  <a:pt x="5566884" y="3295578"/>
                </a:cubicBezTo>
                <a:cubicBezTo>
                  <a:pt x="5584136" y="3394602"/>
                  <a:pt x="5764046" y="3461148"/>
                  <a:pt x="5924786" y="3470206"/>
                </a:cubicBezTo>
                <a:cubicBezTo>
                  <a:pt x="6241250" y="3470455"/>
                  <a:pt x="6675030" y="3353870"/>
                  <a:pt x="6646448" y="3568310"/>
                </a:cubicBezTo>
                <a:cubicBezTo>
                  <a:pt x="6606736" y="3806610"/>
                  <a:pt x="6208178" y="3558109"/>
                  <a:pt x="5957990" y="3543273"/>
                </a:cubicBezTo>
                <a:cubicBezTo>
                  <a:pt x="5890802" y="3537398"/>
                  <a:pt x="5745062" y="3544992"/>
                  <a:pt x="5679994" y="3559455"/>
                </a:cubicBezTo>
                <a:cubicBezTo>
                  <a:pt x="5453044" y="3598970"/>
                  <a:pt x="5291757" y="3892894"/>
                  <a:pt x="5639035" y="4035837"/>
                </a:cubicBezTo>
                <a:cubicBezTo>
                  <a:pt x="5961740" y="4167682"/>
                  <a:pt x="6953080" y="3913801"/>
                  <a:pt x="6838762" y="4397663"/>
                </a:cubicBezTo>
                <a:cubicBezTo>
                  <a:pt x="6705978" y="4839592"/>
                  <a:pt x="6223310" y="4344608"/>
                  <a:pt x="5833001" y="4238897"/>
                </a:cubicBezTo>
                <a:cubicBezTo>
                  <a:pt x="5646234" y="4186402"/>
                  <a:pt x="5306312" y="4159727"/>
                  <a:pt x="5215709" y="4274451"/>
                </a:cubicBezTo>
                <a:cubicBezTo>
                  <a:pt x="5163956" y="4333010"/>
                  <a:pt x="5115501" y="4416966"/>
                  <a:pt x="5136502" y="4515036"/>
                </a:cubicBezTo>
                <a:cubicBezTo>
                  <a:pt x="5159005" y="4603405"/>
                  <a:pt x="5300256" y="4745093"/>
                  <a:pt x="5480660" y="4848320"/>
                </a:cubicBezTo>
                <a:cubicBezTo>
                  <a:pt x="5689832" y="4949866"/>
                  <a:pt x="6354463" y="5164998"/>
                  <a:pt x="6101276" y="5412584"/>
                </a:cubicBezTo>
                <a:cubicBezTo>
                  <a:pt x="5865496" y="5624531"/>
                  <a:pt x="5484828" y="5051110"/>
                  <a:pt x="5335310" y="4941769"/>
                </a:cubicBezTo>
                <a:cubicBezTo>
                  <a:pt x="5119438" y="4860879"/>
                  <a:pt x="4989844" y="4856833"/>
                  <a:pt x="4887530" y="4918188"/>
                </a:cubicBezTo>
                <a:cubicBezTo>
                  <a:pt x="4794522" y="5004970"/>
                  <a:pt x="4697526" y="5071784"/>
                  <a:pt x="4721424" y="5309901"/>
                </a:cubicBezTo>
                <a:cubicBezTo>
                  <a:pt x="4755926" y="5583650"/>
                  <a:pt x="4727188" y="5504030"/>
                  <a:pt x="4794693" y="5776368"/>
                </a:cubicBezTo>
                <a:cubicBezTo>
                  <a:pt x="4904951" y="6155243"/>
                  <a:pt x="5127484" y="6709559"/>
                  <a:pt x="4843214" y="6753302"/>
                </a:cubicBezTo>
                <a:cubicBezTo>
                  <a:pt x="4588196" y="6769530"/>
                  <a:pt x="4579617" y="6445041"/>
                  <a:pt x="4621620" y="6003373"/>
                </a:cubicBezTo>
                <a:cubicBezTo>
                  <a:pt x="4647170" y="5698890"/>
                  <a:pt x="4617916" y="5550657"/>
                  <a:pt x="4542910" y="5278318"/>
                </a:cubicBezTo>
                <a:cubicBezTo>
                  <a:pt x="4468702" y="5079954"/>
                  <a:pt x="4391774" y="4988312"/>
                  <a:pt x="4284891" y="4931956"/>
                </a:cubicBezTo>
                <a:cubicBezTo>
                  <a:pt x="4178008" y="4875601"/>
                  <a:pt x="4014121" y="4892209"/>
                  <a:pt x="3901613" y="4940185"/>
                </a:cubicBezTo>
                <a:cubicBezTo>
                  <a:pt x="3743350" y="5001568"/>
                  <a:pt x="3741100" y="5120815"/>
                  <a:pt x="3718599" y="5262629"/>
                </a:cubicBezTo>
                <a:cubicBezTo>
                  <a:pt x="3709598" y="5410793"/>
                  <a:pt x="3737350" y="5450302"/>
                  <a:pt x="3768102" y="5681014"/>
                </a:cubicBezTo>
                <a:cubicBezTo>
                  <a:pt x="3780853" y="5856693"/>
                  <a:pt x="3746350" y="6098694"/>
                  <a:pt x="3541585" y="6112805"/>
                </a:cubicBezTo>
                <a:cubicBezTo>
                  <a:pt x="3324820" y="6102222"/>
                  <a:pt x="3348072" y="5776967"/>
                  <a:pt x="3390074" y="5647148"/>
                </a:cubicBezTo>
                <a:cubicBezTo>
                  <a:pt x="3432077" y="5517329"/>
                  <a:pt x="3522084" y="5376221"/>
                  <a:pt x="3530334" y="5252751"/>
                </a:cubicBezTo>
                <a:cubicBezTo>
                  <a:pt x="3538585" y="5129281"/>
                  <a:pt x="3505583" y="4974063"/>
                  <a:pt x="3438078" y="4904921"/>
                </a:cubicBezTo>
                <a:cubicBezTo>
                  <a:pt x="3370573" y="4835777"/>
                  <a:pt x="3245314" y="4820961"/>
                  <a:pt x="3123805" y="4837894"/>
                </a:cubicBezTo>
                <a:cubicBezTo>
                  <a:pt x="2952042" y="4883754"/>
                  <a:pt x="2850034" y="5012867"/>
                  <a:pt x="2747277" y="5184314"/>
                </a:cubicBezTo>
                <a:cubicBezTo>
                  <a:pt x="2644519" y="5355760"/>
                  <a:pt x="2559763" y="5625982"/>
                  <a:pt x="2508759" y="5867983"/>
                </a:cubicBezTo>
                <a:cubicBezTo>
                  <a:pt x="2460755" y="6006268"/>
                  <a:pt x="2223738" y="6403487"/>
                  <a:pt x="1877212" y="6254619"/>
                </a:cubicBezTo>
                <a:cubicBezTo>
                  <a:pt x="1636444" y="6171364"/>
                  <a:pt x="1607193" y="5793900"/>
                  <a:pt x="1793956" y="5594938"/>
                </a:cubicBezTo>
                <a:cubicBezTo>
                  <a:pt x="2088728" y="5283090"/>
                  <a:pt x="2592015" y="5170203"/>
                  <a:pt x="2825282" y="4769457"/>
                </a:cubicBezTo>
                <a:cubicBezTo>
                  <a:pt x="2918289" y="4595893"/>
                  <a:pt x="2895788" y="4435736"/>
                  <a:pt x="2843283" y="4338371"/>
                </a:cubicBezTo>
                <a:cubicBezTo>
                  <a:pt x="2790780" y="4241007"/>
                  <a:pt x="2641519" y="4190208"/>
                  <a:pt x="2509509" y="4184563"/>
                </a:cubicBezTo>
                <a:cubicBezTo>
                  <a:pt x="2358748" y="4181741"/>
                  <a:pt x="2273241" y="4217018"/>
                  <a:pt x="2145732" y="4312267"/>
                </a:cubicBezTo>
                <a:cubicBezTo>
                  <a:pt x="2018222" y="4407514"/>
                  <a:pt x="1852461" y="4674914"/>
                  <a:pt x="1745953" y="4757462"/>
                </a:cubicBezTo>
                <a:cubicBezTo>
                  <a:pt x="1658196" y="4843537"/>
                  <a:pt x="1498434" y="4878110"/>
                  <a:pt x="1410678" y="4810378"/>
                </a:cubicBezTo>
                <a:cubicBezTo>
                  <a:pt x="1280168" y="4721480"/>
                  <a:pt x="1403177" y="4498529"/>
                  <a:pt x="1519436" y="4450552"/>
                </a:cubicBezTo>
                <a:cubicBezTo>
                  <a:pt x="1787955" y="4347544"/>
                  <a:pt x="2057226" y="4170453"/>
                  <a:pt x="2177235" y="4061094"/>
                </a:cubicBezTo>
                <a:cubicBezTo>
                  <a:pt x="2297244" y="3951736"/>
                  <a:pt x="2282993" y="3869892"/>
                  <a:pt x="2236489" y="3792989"/>
                </a:cubicBezTo>
                <a:cubicBezTo>
                  <a:pt x="2154732" y="3718907"/>
                  <a:pt x="2105229" y="3718202"/>
                  <a:pt x="1943218" y="3725256"/>
                </a:cubicBezTo>
                <a:cubicBezTo>
                  <a:pt x="1769954" y="3730901"/>
                  <a:pt x="1718201" y="3759123"/>
                  <a:pt x="1646195" y="3769000"/>
                </a:cubicBezTo>
                <a:cubicBezTo>
                  <a:pt x="1589191" y="3786639"/>
                  <a:pt x="1621415" y="3759627"/>
                  <a:pt x="1475933" y="3821210"/>
                </a:cubicBezTo>
                <a:cubicBezTo>
                  <a:pt x="1330451" y="3882794"/>
                  <a:pt x="996953" y="4018334"/>
                  <a:pt x="773301" y="4138496"/>
                </a:cubicBezTo>
                <a:cubicBezTo>
                  <a:pt x="529052" y="4269722"/>
                  <a:pt x="137210" y="4545329"/>
                  <a:pt x="10449" y="4282644"/>
                </a:cubicBezTo>
                <a:cubicBezTo>
                  <a:pt x="-71518" y="4012081"/>
                  <a:pt x="344836" y="3944329"/>
                  <a:pt x="698113" y="3885768"/>
                </a:cubicBezTo>
                <a:cubicBezTo>
                  <a:pt x="971883" y="3849080"/>
                  <a:pt x="1374172" y="3741426"/>
                  <a:pt x="1569689" y="3693508"/>
                </a:cubicBezTo>
                <a:cubicBezTo>
                  <a:pt x="1765206" y="3645589"/>
                  <a:pt x="1770704" y="3640592"/>
                  <a:pt x="1871212" y="3598260"/>
                </a:cubicBezTo>
                <a:cubicBezTo>
                  <a:pt x="1961969" y="3542522"/>
                  <a:pt x="2122480" y="3500189"/>
                  <a:pt x="2129231" y="3361198"/>
                </a:cubicBezTo>
                <a:cubicBezTo>
                  <a:pt x="2131481" y="3239845"/>
                  <a:pt x="2060976" y="3207391"/>
                  <a:pt x="1946218" y="3168586"/>
                </a:cubicBezTo>
                <a:cubicBezTo>
                  <a:pt x="1771100" y="3152007"/>
                  <a:pt x="1388950" y="3204399"/>
                  <a:pt x="1078525" y="3261717"/>
                </a:cubicBezTo>
                <a:cubicBezTo>
                  <a:pt x="768100" y="3319035"/>
                  <a:pt x="334262" y="3420107"/>
                  <a:pt x="355264" y="3077920"/>
                </a:cubicBezTo>
                <a:cubicBezTo>
                  <a:pt x="419768" y="2677879"/>
                  <a:pt x="878138" y="2975268"/>
                  <a:pt x="1270418" y="3019717"/>
                </a:cubicBezTo>
                <a:cubicBezTo>
                  <a:pt x="1492434" y="3054994"/>
                  <a:pt x="1726451" y="3053583"/>
                  <a:pt x="1876462" y="2963274"/>
                </a:cubicBezTo>
                <a:cubicBezTo>
                  <a:pt x="1971719" y="2866615"/>
                  <a:pt x="2091030" y="2672250"/>
                  <a:pt x="2046289" y="2552361"/>
                </a:cubicBezTo>
                <a:cubicBezTo>
                  <a:pt x="2001549" y="2432472"/>
                  <a:pt x="1608041" y="2243980"/>
                  <a:pt x="1608020" y="2243943"/>
                </a:cubicBezTo>
                <a:cubicBezTo>
                  <a:pt x="1296260" y="2073846"/>
                  <a:pt x="701803" y="1907011"/>
                  <a:pt x="884360" y="1671796"/>
                </a:cubicBezTo>
                <a:cubicBezTo>
                  <a:pt x="1089824" y="1412656"/>
                  <a:pt x="1481682" y="1994995"/>
                  <a:pt x="1677807" y="2125859"/>
                </a:cubicBezTo>
                <a:cubicBezTo>
                  <a:pt x="2056079" y="2339783"/>
                  <a:pt x="2295745" y="2316391"/>
                  <a:pt x="2480999" y="2291025"/>
                </a:cubicBezTo>
                <a:cubicBezTo>
                  <a:pt x="2666255" y="2265659"/>
                  <a:pt x="2767530" y="2105153"/>
                  <a:pt x="2789337" y="1973660"/>
                </a:cubicBezTo>
                <a:cubicBezTo>
                  <a:pt x="2809717" y="1860696"/>
                  <a:pt x="2713780" y="1633569"/>
                  <a:pt x="2605228" y="1554212"/>
                </a:cubicBezTo>
                <a:cubicBezTo>
                  <a:pt x="2304269" y="1292718"/>
                  <a:pt x="1625026" y="1082788"/>
                  <a:pt x="1886011" y="841920"/>
                </a:cubicBezTo>
                <a:cubicBezTo>
                  <a:pt x="2137837" y="626183"/>
                  <a:pt x="2414335" y="1222589"/>
                  <a:pt x="2701797" y="1488981"/>
                </a:cubicBezTo>
                <a:cubicBezTo>
                  <a:pt x="2883834" y="1636745"/>
                  <a:pt x="2924536" y="1672817"/>
                  <a:pt x="3003046" y="1694006"/>
                </a:cubicBezTo>
                <a:cubicBezTo>
                  <a:pt x="3081556" y="1715196"/>
                  <a:pt x="3144981" y="1677851"/>
                  <a:pt x="3172858" y="1616116"/>
                </a:cubicBezTo>
                <a:cubicBezTo>
                  <a:pt x="3200735" y="1554382"/>
                  <a:pt x="3211115" y="1480012"/>
                  <a:pt x="3170310" y="1323597"/>
                </a:cubicBezTo>
                <a:cubicBezTo>
                  <a:pt x="3129505" y="1167182"/>
                  <a:pt x="2599438" y="804735"/>
                  <a:pt x="2928026" y="677624"/>
                </a:cubicBezTo>
                <a:cubicBezTo>
                  <a:pt x="3190782" y="552811"/>
                  <a:pt x="3103292" y="1038951"/>
                  <a:pt x="3225507" y="1291714"/>
                </a:cubicBezTo>
                <a:cubicBezTo>
                  <a:pt x="3297966" y="1401632"/>
                  <a:pt x="3343420" y="1480087"/>
                  <a:pt x="3426679" y="1486720"/>
                </a:cubicBezTo>
                <a:cubicBezTo>
                  <a:pt x="3501136" y="1491635"/>
                  <a:pt x="3501457" y="1464354"/>
                  <a:pt x="3527334" y="1399091"/>
                </a:cubicBezTo>
                <a:cubicBezTo>
                  <a:pt x="3548336" y="1340531"/>
                  <a:pt x="3548336" y="1183196"/>
                  <a:pt x="3537085" y="1104881"/>
                </a:cubicBezTo>
                <a:cubicBezTo>
                  <a:pt x="3511208" y="920618"/>
                  <a:pt x="3344196" y="477655"/>
                  <a:pt x="3372073" y="293510"/>
                </a:cubicBezTo>
                <a:cubicBezTo>
                  <a:pt x="3412576" y="117124"/>
                  <a:pt x="3498677" y="1580"/>
                  <a:pt x="3704348" y="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001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C41BDB0D-2403-4A28-BBE5-5F3BAE5BF66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40090" y="0"/>
            <a:ext cx="7251911" cy="6858000"/>
          </a:xfrm>
          <a:custGeom>
            <a:avLst/>
            <a:gdLst>
              <a:gd name="connsiteX0" fmla="*/ 1482284 w 7251911"/>
              <a:gd name="connsiteY0" fmla="*/ 6561382 h 6858000"/>
              <a:gd name="connsiteX1" fmla="*/ 1480161 w 7251911"/>
              <a:gd name="connsiteY1" fmla="*/ 6561566 h 6858000"/>
              <a:gd name="connsiteX2" fmla="*/ 1481119 w 7251911"/>
              <a:gd name="connsiteY2" fmla="*/ 6561697 h 6858000"/>
              <a:gd name="connsiteX3" fmla="*/ 1483349 w 7251911"/>
              <a:gd name="connsiteY3" fmla="*/ 6562029 h 6858000"/>
              <a:gd name="connsiteX4" fmla="*/ 1001679 w 7251911"/>
              <a:gd name="connsiteY4" fmla="*/ 6534807 h 6858000"/>
              <a:gd name="connsiteX5" fmla="*/ 997924 w 7251911"/>
              <a:gd name="connsiteY5" fmla="*/ 6538603 h 6858000"/>
              <a:gd name="connsiteX6" fmla="*/ 1012943 w 7251911"/>
              <a:gd name="connsiteY6" fmla="*/ 6542400 h 6858000"/>
              <a:gd name="connsiteX7" fmla="*/ 1016698 w 7251911"/>
              <a:gd name="connsiteY7" fmla="*/ 6546196 h 6858000"/>
              <a:gd name="connsiteX8" fmla="*/ 1012943 w 7251911"/>
              <a:gd name="connsiteY8" fmla="*/ 6553789 h 6858000"/>
              <a:gd name="connsiteX9" fmla="*/ 1001679 w 7251911"/>
              <a:gd name="connsiteY9" fmla="*/ 6561382 h 6858000"/>
              <a:gd name="connsiteX10" fmla="*/ 937849 w 7251911"/>
              <a:gd name="connsiteY10" fmla="*/ 6568975 h 6858000"/>
              <a:gd name="connsiteX11" fmla="*/ 731339 w 7251911"/>
              <a:gd name="connsiteY11" fmla="*/ 6568975 h 6858000"/>
              <a:gd name="connsiteX12" fmla="*/ 700832 w 7251911"/>
              <a:gd name="connsiteY12" fmla="*/ 6573246 h 6858000"/>
              <a:gd name="connsiteX13" fmla="*/ 681585 w 7251911"/>
              <a:gd name="connsiteY13" fmla="*/ 6589394 h 6858000"/>
              <a:gd name="connsiteX14" fmla="*/ 688160 w 7251911"/>
              <a:gd name="connsiteY14" fmla="*/ 6588503 h 6858000"/>
              <a:gd name="connsiteX15" fmla="*/ 720075 w 7251911"/>
              <a:gd name="connsiteY15" fmla="*/ 6585014 h 6858000"/>
              <a:gd name="connsiteX16" fmla="*/ 732219 w 7251911"/>
              <a:gd name="connsiteY16" fmla="*/ 6585433 h 6858000"/>
              <a:gd name="connsiteX17" fmla="*/ 733535 w 7251911"/>
              <a:gd name="connsiteY17" fmla="*/ 6585553 h 6858000"/>
              <a:gd name="connsiteX18" fmla="*/ 736971 w 7251911"/>
              <a:gd name="connsiteY18" fmla="*/ 6581788 h 6858000"/>
              <a:gd name="connsiteX19" fmla="*/ 742603 w 7251911"/>
              <a:gd name="connsiteY19" fmla="*/ 6584161 h 6858000"/>
              <a:gd name="connsiteX20" fmla="*/ 756429 w 7251911"/>
              <a:gd name="connsiteY20" fmla="*/ 6587656 h 6858000"/>
              <a:gd name="connsiteX21" fmla="*/ 765640 w 7251911"/>
              <a:gd name="connsiteY21" fmla="*/ 6588691 h 6858000"/>
              <a:gd name="connsiteX22" fmla="*/ 780150 w 7251911"/>
              <a:gd name="connsiteY22" fmla="*/ 6587957 h 6858000"/>
              <a:gd name="connsiteX23" fmla="*/ 812066 w 7251911"/>
              <a:gd name="connsiteY23" fmla="*/ 6589381 h 6858000"/>
              <a:gd name="connsiteX24" fmla="*/ 832664 w 7251911"/>
              <a:gd name="connsiteY24" fmla="*/ 6595813 h 6858000"/>
              <a:gd name="connsiteX25" fmla="*/ 855245 w 7251911"/>
              <a:gd name="connsiteY25" fmla="*/ 6592829 h 6858000"/>
              <a:gd name="connsiteX26" fmla="*/ 859000 w 7251911"/>
              <a:gd name="connsiteY26" fmla="*/ 6590596 h 6858000"/>
              <a:gd name="connsiteX27" fmla="*/ 915320 w 7251911"/>
              <a:gd name="connsiteY27" fmla="*/ 6585014 h 6858000"/>
              <a:gd name="connsiteX28" fmla="*/ 941603 w 7251911"/>
              <a:gd name="connsiteY28" fmla="*/ 6586131 h 6858000"/>
              <a:gd name="connsiteX29" fmla="*/ 960377 w 7251911"/>
              <a:gd name="connsiteY29" fmla="*/ 6589201 h 6858000"/>
              <a:gd name="connsiteX30" fmla="*/ 975004 w 7251911"/>
              <a:gd name="connsiteY30" fmla="*/ 6592897 h 6858000"/>
              <a:gd name="connsiteX31" fmla="*/ 979151 w 7251911"/>
              <a:gd name="connsiteY31" fmla="*/ 6591754 h 6858000"/>
              <a:gd name="connsiteX32" fmla="*/ 1009189 w 7251911"/>
              <a:gd name="connsiteY32" fmla="*/ 6595550 h 6858000"/>
              <a:gd name="connsiteX33" fmla="*/ 1011488 w 7251911"/>
              <a:gd name="connsiteY33" fmla="*/ 6596812 h 6858000"/>
              <a:gd name="connsiteX34" fmla="*/ 1039226 w 7251911"/>
              <a:gd name="connsiteY34" fmla="*/ 6596177 h 6858000"/>
              <a:gd name="connsiteX35" fmla="*/ 1054245 w 7251911"/>
              <a:gd name="connsiteY35" fmla="*/ 6592829 h 6858000"/>
              <a:gd name="connsiteX36" fmla="*/ 1058000 w 7251911"/>
              <a:gd name="connsiteY36" fmla="*/ 6590596 h 6858000"/>
              <a:gd name="connsiteX37" fmla="*/ 1106812 w 7251911"/>
              <a:gd name="connsiteY37" fmla="*/ 6588363 h 6858000"/>
              <a:gd name="connsiteX38" fmla="*/ 1132227 w 7251911"/>
              <a:gd name="connsiteY38" fmla="*/ 6591111 h 6858000"/>
              <a:gd name="connsiteX39" fmla="*/ 1155623 w 7251911"/>
              <a:gd name="connsiteY39" fmla="*/ 6587957 h 6858000"/>
              <a:gd name="connsiteX40" fmla="*/ 1215698 w 7251911"/>
              <a:gd name="connsiteY40" fmla="*/ 6587957 h 6858000"/>
              <a:gd name="connsiteX41" fmla="*/ 1240997 w 7251911"/>
              <a:gd name="connsiteY41" fmla="*/ 6590313 h 6858000"/>
              <a:gd name="connsiteX42" fmla="*/ 1244572 w 7251911"/>
              <a:gd name="connsiteY42" fmla="*/ 6589604 h 6858000"/>
              <a:gd name="connsiteX43" fmla="*/ 1248326 w 7251911"/>
              <a:gd name="connsiteY43" fmla="*/ 6584023 h 6858000"/>
              <a:gd name="connsiteX44" fmla="*/ 1240817 w 7251911"/>
              <a:gd name="connsiteY44" fmla="*/ 6580674 h 6858000"/>
              <a:gd name="connsiteX45" fmla="*/ 1222044 w 7251911"/>
              <a:gd name="connsiteY45" fmla="*/ 6580674 h 6858000"/>
              <a:gd name="connsiteX46" fmla="*/ 1176987 w 7251911"/>
              <a:gd name="connsiteY46" fmla="*/ 6585139 h 6858000"/>
              <a:gd name="connsiteX47" fmla="*/ 1158213 w 7251911"/>
              <a:gd name="connsiteY47" fmla="*/ 6582907 h 6858000"/>
              <a:gd name="connsiteX48" fmla="*/ 1146949 w 7251911"/>
              <a:gd name="connsiteY48" fmla="*/ 6576209 h 6858000"/>
              <a:gd name="connsiteX49" fmla="*/ 1113156 w 7251911"/>
              <a:gd name="connsiteY49" fmla="*/ 6573976 h 6858000"/>
              <a:gd name="connsiteX50" fmla="*/ 1083119 w 7251911"/>
              <a:gd name="connsiteY50" fmla="*/ 6575092 h 6858000"/>
              <a:gd name="connsiteX51" fmla="*/ 1075609 w 7251911"/>
              <a:gd name="connsiteY51" fmla="*/ 6571744 h 6858000"/>
              <a:gd name="connsiteX52" fmla="*/ 1083119 w 7251911"/>
              <a:gd name="connsiteY52" fmla="*/ 6568395 h 6858000"/>
              <a:gd name="connsiteX53" fmla="*/ 1094383 w 7251911"/>
              <a:gd name="connsiteY53" fmla="*/ 6569511 h 6858000"/>
              <a:gd name="connsiteX54" fmla="*/ 1139439 w 7251911"/>
              <a:gd name="connsiteY54" fmla="*/ 6566162 h 6858000"/>
              <a:gd name="connsiteX55" fmla="*/ 1143194 w 7251911"/>
              <a:gd name="connsiteY55" fmla="*/ 6559464 h 6858000"/>
              <a:gd name="connsiteX56" fmla="*/ 1176987 w 7251911"/>
              <a:gd name="connsiteY56" fmla="*/ 6559464 h 6858000"/>
              <a:gd name="connsiteX57" fmla="*/ 1207024 w 7251911"/>
              <a:gd name="connsiteY57" fmla="*/ 6558348 h 6858000"/>
              <a:gd name="connsiteX58" fmla="*/ 1233308 w 7251911"/>
              <a:gd name="connsiteY58" fmla="*/ 6559464 h 6858000"/>
              <a:gd name="connsiteX59" fmla="*/ 1327176 w 7251911"/>
              <a:gd name="connsiteY59" fmla="*/ 6560581 h 6858000"/>
              <a:gd name="connsiteX60" fmla="*/ 1368478 w 7251911"/>
              <a:gd name="connsiteY60" fmla="*/ 6560581 h 6858000"/>
              <a:gd name="connsiteX61" fmla="*/ 1400393 w 7251911"/>
              <a:gd name="connsiteY61" fmla="*/ 6561279 h 6858000"/>
              <a:gd name="connsiteX62" fmla="*/ 1411334 w 7251911"/>
              <a:gd name="connsiteY62" fmla="*/ 6562953 h 6858000"/>
              <a:gd name="connsiteX63" fmla="*/ 1422208 w 7251911"/>
              <a:gd name="connsiteY63" fmla="*/ 6561382 h 6858000"/>
              <a:gd name="connsiteX64" fmla="*/ 1427047 w 7251911"/>
              <a:gd name="connsiteY64" fmla="*/ 6565357 h 6858000"/>
              <a:gd name="connsiteX65" fmla="*/ 1432308 w 7251911"/>
              <a:gd name="connsiteY65" fmla="*/ 6566162 h 6858000"/>
              <a:gd name="connsiteX66" fmla="*/ 1439817 w 7251911"/>
              <a:gd name="connsiteY66" fmla="*/ 6562813 h 6858000"/>
              <a:gd name="connsiteX67" fmla="*/ 1447955 w 7251911"/>
              <a:gd name="connsiteY67" fmla="*/ 6560840 h 6858000"/>
              <a:gd name="connsiteX68" fmla="*/ 1437227 w 7251911"/>
              <a:gd name="connsiteY68" fmla="*/ 6559484 h 6858000"/>
              <a:gd name="connsiteX69" fmla="*/ 1422208 w 7251911"/>
              <a:gd name="connsiteY69" fmla="*/ 6557586 h 6858000"/>
              <a:gd name="connsiteX70" fmla="*/ 1399680 w 7251911"/>
              <a:gd name="connsiteY70" fmla="*/ 6549993 h 6858000"/>
              <a:gd name="connsiteX71" fmla="*/ 1328340 w 7251911"/>
              <a:gd name="connsiteY71" fmla="*/ 6549993 h 6858000"/>
              <a:gd name="connsiteX72" fmla="*/ 1287038 w 7251911"/>
              <a:gd name="connsiteY72" fmla="*/ 6542400 h 6858000"/>
              <a:gd name="connsiteX73" fmla="*/ 1279529 w 7251911"/>
              <a:gd name="connsiteY73" fmla="*/ 6542400 h 6858000"/>
              <a:gd name="connsiteX74" fmla="*/ 1223208 w 7251911"/>
              <a:gd name="connsiteY74" fmla="*/ 6542400 h 6858000"/>
              <a:gd name="connsiteX75" fmla="*/ 1166887 w 7251911"/>
              <a:gd name="connsiteY75" fmla="*/ 6542400 h 6858000"/>
              <a:gd name="connsiteX76" fmla="*/ 1001679 w 7251911"/>
              <a:gd name="connsiteY76" fmla="*/ 6534807 h 6858000"/>
              <a:gd name="connsiteX77" fmla="*/ 1065560 w 7251911"/>
              <a:gd name="connsiteY77" fmla="*/ 6510009 h 6858000"/>
              <a:gd name="connsiteX78" fmla="*/ 1059557 w 7251911"/>
              <a:gd name="connsiteY78" fmla="*/ 6510067 h 6858000"/>
              <a:gd name="connsiteX79" fmla="*/ 1052449 w 7251911"/>
              <a:gd name="connsiteY79" fmla="*/ 6510359 h 6858000"/>
              <a:gd name="connsiteX80" fmla="*/ 1054245 w 7251911"/>
              <a:gd name="connsiteY80" fmla="*/ 6510605 h 6858000"/>
              <a:gd name="connsiteX81" fmla="*/ 1123406 w 7251911"/>
              <a:gd name="connsiteY81" fmla="*/ 6507599 h 6858000"/>
              <a:gd name="connsiteX82" fmla="*/ 1105732 w 7251911"/>
              <a:gd name="connsiteY82" fmla="*/ 6508794 h 6858000"/>
              <a:gd name="connsiteX83" fmla="*/ 1148114 w 7251911"/>
              <a:gd name="connsiteY83" fmla="*/ 6512503 h 6858000"/>
              <a:gd name="connsiteX84" fmla="*/ 1169410 w 7251911"/>
              <a:gd name="connsiteY84" fmla="*/ 6510639 h 6858000"/>
              <a:gd name="connsiteX85" fmla="*/ 1130918 w 7251911"/>
              <a:gd name="connsiteY85" fmla="*/ 6508833 h 6858000"/>
              <a:gd name="connsiteX86" fmla="*/ 1123406 w 7251911"/>
              <a:gd name="connsiteY86" fmla="*/ 6507599 h 6858000"/>
              <a:gd name="connsiteX87" fmla="*/ 1305811 w 7251911"/>
              <a:gd name="connsiteY87" fmla="*/ 5758113 h 6858000"/>
              <a:gd name="connsiteX88" fmla="*/ 1309566 w 7251911"/>
              <a:gd name="connsiteY88" fmla="*/ 5760328 h 6858000"/>
              <a:gd name="connsiteX89" fmla="*/ 1337258 w 7251911"/>
              <a:gd name="connsiteY89" fmla="*/ 5765548 h 6858000"/>
              <a:gd name="connsiteX90" fmla="*/ 1356687 w 7251911"/>
              <a:gd name="connsiteY90" fmla="*/ 5758506 h 6858000"/>
              <a:gd name="connsiteX91" fmla="*/ 1146165 w 7251911"/>
              <a:gd name="connsiteY91" fmla="*/ 5750362 h 6858000"/>
              <a:gd name="connsiteX92" fmla="*/ 1140062 w 7251911"/>
              <a:gd name="connsiteY92" fmla="*/ 5754216 h 6858000"/>
              <a:gd name="connsiteX93" fmla="*/ 1136120 w 7251911"/>
              <a:gd name="connsiteY93" fmla="*/ 5755919 h 6858000"/>
              <a:gd name="connsiteX94" fmla="*/ 1148113 w 7251911"/>
              <a:gd name="connsiteY94" fmla="*/ 5760328 h 6858000"/>
              <a:gd name="connsiteX95" fmla="*/ 1200679 w 7251911"/>
              <a:gd name="connsiteY95" fmla="*/ 5760328 h 6858000"/>
              <a:gd name="connsiteX96" fmla="*/ 1204669 w 7251911"/>
              <a:gd name="connsiteY96" fmla="*/ 5758069 h 6858000"/>
              <a:gd name="connsiteX97" fmla="*/ 1168700 w 7251911"/>
              <a:gd name="connsiteY97" fmla="*/ 5758069 h 6858000"/>
              <a:gd name="connsiteX98" fmla="*/ 1146165 w 7251911"/>
              <a:gd name="connsiteY98" fmla="*/ 5750362 h 6858000"/>
              <a:gd name="connsiteX99" fmla="*/ 1054147 w 7251911"/>
              <a:gd name="connsiteY99" fmla="*/ 5745064 h 6858000"/>
              <a:gd name="connsiteX100" fmla="*/ 1041001 w 7251911"/>
              <a:gd name="connsiteY100" fmla="*/ 5746509 h 6858000"/>
              <a:gd name="connsiteX101" fmla="*/ 1003442 w 7251911"/>
              <a:gd name="connsiteY101" fmla="*/ 5750362 h 6858000"/>
              <a:gd name="connsiteX102" fmla="*/ 965884 w 7251911"/>
              <a:gd name="connsiteY102" fmla="*/ 5746509 h 6858000"/>
              <a:gd name="connsiteX103" fmla="*/ 956494 w 7251911"/>
              <a:gd name="connsiteY103" fmla="*/ 5745546 h 6858000"/>
              <a:gd name="connsiteX104" fmla="*/ 956228 w 7251911"/>
              <a:gd name="connsiteY104" fmla="*/ 5745682 h 6858000"/>
              <a:gd name="connsiteX105" fmla="*/ 960377 w 7251911"/>
              <a:gd name="connsiteY105" fmla="*/ 5747990 h 6858000"/>
              <a:gd name="connsiteX106" fmla="*/ 979151 w 7251911"/>
              <a:gd name="connsiteY106" fmla="*/ 5764125 h 6858000"/>
              <a:gd name="connsiteX107" fmla="*/ 990415 w 7251911"/>
              <a:gd name="connsiteY107" fmla="*/ 5775514 h 6858000"/>
              <a:gd name="connsiteX108" fmla="*/ 1039226 w 7251911"/>
              <a:gd name="connsiteY108" fmla="*/ 5771717 h 6858000"/>
              <a:gd name="connsiteX109" fmla="*/ 1054245 w 7251911"/>
              <a:gd name="connsiteY109" fmla="*/ 5760328 h 6858000"/>
              <a:gd name="connsiteX110" fmla="*/ 1058000 w 7251911"/>
              <a:gd name="connsiteY110" fmla="*/ 5752735 h 6858000"/>
              <a:gd name="connsiteX111" fmla="*/ 1078634 w 7251911"/>
              <a:gd name="connsiteY111" fmla="*/ 5748563 h 6858000"/>
              <a:gd name="connsiteX112" fmla="*/ 1067292 w 7251911"/>
              <a:gd name="connsiteY112" fmla="*/ 5746509 h 6858000"/>
              <a:gd name="connsiteX113" fmla="*/ 1054147 w 7251911"/>
              <a:gd name="connsiteY113" fmla="*/ 5745064 h 6858000"/>
              <a:gd name="connsiteX114" fmla="*/ 760395 w 7251911"/>
              <a:gd name="connsiteY114" fmla="*/ 5744251 h 6858000"/>
              <a:gd name="connsiteX115" fmla="*/ 777628 w 7251911"/>
              <a:gd name="connsiteY115" fmla="*/ 5750837 h 6858000"/>
              <a:gd name="connsiteX116" fmla="*/ 787660 w 7251911"/>
              <a:gd name="connsiteY116" fmla="*/ 5756532 h 6858000"/>
              <a:gd name="connsiteX117" fmla="*/ 821452 w 7251911"/>
              <a:gd name="connsiteY117" fmla="*/ 5775514 h 6858000"/>
              <a:gd name="connsiteX118" fmla="*/ 855245 w 7251911"/>
              <a:gd name="connsiteY118" fmla="*/ 5760328 h 6858000"/>
              <a:gd name="connsiteX119" fmla="*/ 859000 w 7251911"/>
              <a:gd name="connsiteY119" fmla="*/ 5752735 h 6858000"/>
              <a:gd name="connsiteX120" fmla="*/ 867697 w 7251911"/>
              <a:gd name="connsiteY120" fmla="*/ 5750362 h 6858000"/>
              <a:gd name="connsiteX121" fmla="*/ 804382 w 7251911"/>
              <a:gd name="connsiteY121" fmla="*/ 5750362 h 6858000"/>
              <a:gd name="connsiteX122" fmla="*/ 1061307 w 7251911"/>
              <a:gd name="connsiteY122" fmla="*/ 4874107 h 6858000"/>
              <a:gd name="connsiteX123" fmla="*/ 1051917 w 7251911"/>
              <a:gd name="connsiteY123" fmla="*/ 4875649 h 6858000"/>
              <a:gd name="connsiteX124" fmla="*/ 949546 w 7251911"/>
              <a:gd name="connsiteY124" fmla="*/ 4875649 h 6858000"/>
              <a:gd name="connsiteX125" fmla="*/ 952868 w 7251911"/>
              <a:gd name="connsiteY125" fmla="*/ 4877129 h 6858000"/>
              <a:gd name="connsiteX126" fmla="*/ 960377 w 7251911"/>
              <a:gd name="connsiteY126" fmla="*/ 4884722 h 6858000"/>
              <a:gd name="connsiteX127" fmla="*/ 952868 w 7251911"/>
              <a:gd name="connsiteY127" fmla="*/ 4892315 h 6858000"/>
              <a:gd name="connsiteX128" fmla="*/ 900302 w 7251911"/>
              <a:gd name="connsiteY128" fmla="*/ 4896112 h 6858000"/>
              <a:gd name="connsiteX129" fmla="*/ 889037 w 7251911"/>
              <a:gd name="connsiteY129" fmla="*/ 4899908 h 6858000"/>
              <a:gd name="connsiteX130" fmla="*/ 870264 w 7251911"/>
              <a:gd name="connsiteY130" fmla="*/ 4911298 h 6858000"/>
              <a:gd name="connsiteX131" fmla="*/ 862754 w 7251911"/>
              <a:gd name="connsiteY131" fmla="*/ 4926484 h 6858000"/>
              <a:gd name="connsiteX132" fmla="*/ 874019 w 7251911"/>
              <a:gd name="connsiteY132" fmla="*/ 4941669 h 6858000"/>
              <a:gd name="connsiteX133" fmla="*/ 859000 w 7251911"/>
              <a:gd name="connsiteY133" fmla="*/ 4941669 h 6858000"/>
              <a:gd name="connsiteX134" fmla="*/ 832717 w 7251911"/>
              <a:gd name="connsiteY134" fmla="*/ 4937873 h 6858000"/>
              <a:gd name="connsiteX135" fmla="*/ 802679 w 7251911"/>
              <a:gd name="connsiteY135" fmla="*/ 4941669 h 6858000"/>
              <a:gd name="connsiteX136" fmla="*/ 783905 w 7251911"/>
              <a:gd name="connsiteY136" fmla="*/ 4960652 h 6858000"/>
              <a:gd name="connsiteX137" fmla="*/ 768886 w 7251911"/>
              <a:gd name="connsiteY137" fmla="*/ 4964448 h 6858000"/>
              <a:gd name="connsiteX138" fmla="*/ 708811 w 7251911"/>
              <a:gd name="connsiteY138" fmla="*/ 4964448 h 6858000"/>
              <a:gd name="connsiteX139" fmla="*/ 644980 w 7251911"/>
              <a:gd name="connsiteY139" fmla="*/ 4964448 h 6858000"/>
              <a:gd name="connsiteX140" fmla="*/ 644980 w 7251911"/>
              <a:gd name="connsiteY140" fmla="*/ 4968245 h 6858000"/>
              <a:gd name="connsiteX141" fmla="*/ 708811 w 7251911"/>
              <a:gd name="connsiteY141" fmla="*/ 4972041 h 6858000"/>
              <a:gd name="connsiteX142" fmla="*/ 693792 w 7251911"/>
              <a:gd name="connsiteY142" fmla="*/ 4983431 h 6858000"/>
              <a:gd name="connsiteX143" fmla="*/ 581150 w 7251911"/>
              <a:gd name="connsiteY143" fmla="*/ 4994820 h 6858000"/>
              <a:gd name="connsiteX144" fmla="*/ 558622 w 7251911"/>
              <a:gd name="connsiteY144" fmla="*/ 4994820 h 6858000"/>
              <a:gd name="connsiteX145" fmla="*/ 509810 w 7251911"/>
              <a:gd name="connsiteY145" fmla="*/ 5017599 h 6858000"/>
              <a:gd name="connsiteX146" fmla="*/ 476018 w 7251911"/>
              <a:gd name="connsiteY146" fmla="*/ 5017599 h 6858000"/>
              <a:gd name="connsiteX147" fmla="*/ 464754 w 7251911"/>
              <a:gd name="connsiteY147" fmla="*/ 5025192 h 6858000"/>
              <a:gd name="connsiteX148" fmla="*/ 468508 w 7251911"/>
              <a:gd name="connsiteY148" fmla="*/ 5036581 h 6858000"/>
              <a:gd name="connsiteX149" fmla="*/ 494791 w 7251911"/>
              <a:gd name="connsiteY149" fmla="*/ 5040378 h 6858000"/>
              <a:gd name="connsiteX150" fmla="*/ 509810 w 7251911"/>
              <a:gd name="connsiteY150" fmla="*/ 5021395 h 6858000"/>
              <a:gd name="connsiteX151" fmla="*/ 547358 w 7251911"/>
              <a:gd name="connsiteY151" fmla="*/ 5017599 h 6858000"/>
              <a:gd name="connsiteX152" fmla="*/ 592414 w 7251911"/>
              <a:gd name="connsiteY152" fmla="*/ 5017599 h 6858000"/>
              <a:gd name="connsiteX153" fmla="*/ 611188 w 7251911"/>
              <a:gd name="connsiteY153" fmla="*/ 5017599 h 6858000"/>
              <a:gd name="connsiteX154" fmla="*/ 637471 w 7251911"/>
              <a:gd name="connsiteY154" fmla="*/ 5021395 h 6858000"/>
              <a:gd name="connsiteX155" fmla="*/ 663754 w 7251911"/>
              <a:gd name="connsiteY155" fmla="*/ 5017599 h 6858000"/>
              <a:gd name="connsiteX156" fmla="*/ 678773 w 7251911"/>
              <a:gd name="connsiteY156" fmla="*/ 5021395 h 6858000"/>
              <a:gd name="connsiteX157" fmla="*/ 686282 w 7251911"/>
              <a:gd name="connsiteY157" fmla="*/ 5010006 h 6858000"/>
              <a:gd name="connsiteX158" fmla="*/ 705056 w 7251911"/>
              <a:gd name="connsiteY158" fmla="*/ 5010006 h 6858000"/>
              <a:gd name="connsiteX159" fmla="*/ 712565 w 7251911"/>
              <a:gd name="connsiteY159" fmla="*/ 5017599 h 6858000"/>
              <a:gd name="connsiteX160" fmla="*/ 716320 w 7251911"/>
              <a:gd name="connsiteY160" fmla="*/ 5002413 h 6858000"/>
              <a:gd name="connsiteX161" fmla="*/ 738848 w 7251911"/>
              <a:gd name="connsiteY161" fmla="*/ 5002413 h 6858000"/>
              <a:gd name="connsiteX162" fmla="*/ 746358 w 7251911"/>
              <a:gd name="connsiteY162" fmla="*/ 5010006 h 6858000"/>
              <a:gd name="connsiteX163" fmla="*/ 750113 w 7251911"/>
              <a:gd name="connsiteY163" fmla="*/ 4994820 h 6858000"/>
              <a:gd name="connsiteX164" fmla="*/ 810188 w 7251911"/>
              <a:gd name="connsiteY164" fmla="*/ 4991023 h 6858000"/>
              <a:gd name="connsiteX165" fmla="*/ 821452 w 7251911"/>
              <a:gd name="connsiteY165" fmla="*/ 4991023 h 6858000"/>
              <a:gd name="connsiteX166" fmla="*/ 836471 w 7251911"/>
              <a:gd name="connsiteY166" fmla="*/ 4994820 h 6858000"/>
              <a:gd name="connsiteX167" fmla="*/ 870264 w 7251911"/>
              <a:gd name="connsiteY167" fmla="*/ 5002413 h 6858000"/>
              <a:gd name="connsiteX168" fmla="*/ 904056 w 7251911"/>
              <a:gd name="connsiteY168" fmla="*/ 5002413 h 6858000"/>
              <a:gd name="connsiteX169" fmla="*/ 937849 w 7251911"/>
              <a:gd name="connsiteY169" fmla="*/ 4994820 h 6858000"/>
              <a:gd name="connsiteX170" fmla="*/ 964132 w 7251911"/>
              <a:gd name="connsiteY170" fmla="*/ 4994820 h 6858000"/>
              <a:gd name="connsiteX171" fmla="*/ 979151 w 7251911"/>
              <a:gd name="connsiteY171" fmla="*/ 5002413 h 6858000"/>
              <a:gd name="connsiteX172" fmla="*/ 997924 w 7251911"/>
              <a:gd name="connsiteY172" fmla="*/ 5002413 h 6858000"/>
              <a:gd name="connsiteX173" fmla="*/ 1031717 w 7251911"/>
              <a:gd name="connsiteY173" fmla="*/ 5002413 h 6858000"/>
              <a:gd name="connsiteX174" fmla="*/ 1035472 w 7251911"/>
              <a:gd name="connsiteY174" fmla="*/ 5002413 h 6858000"/>
              <a:gd name="connsiteX175" fmla="*/ 1076774 w 7251911"/>
              <a:gd name="connsiteY175" fmla="*/ 4979634 h 6858000"/>
              <a:gd name="connsiteX176" fmla="*/ 1076774 w 7251911"/>
              <a:gd name="connsiteY176" fmla="*/ 4972041 h 6858000"/>
              <a:gd name="connsiteX177" fmla="*/ 1065509 w 7251911"/>
              <a:gd name="connsiteY177" fmla="*/ 4949262 h 6858000"/>
              <a:gd name="connsiteX178" fmla="*/ 1035472 w 7251911"/>
              <a:gd name="connsiteY178" fmla="*/ 4949262 h 6858000"/>
              <a:gd name="connsiteX179" fmla="*/ 1024207 w 7251911"/>
              <a:gd name="connsiteY179" fmla="*/ 4941669 h 6858000"/>
              <a:gd name="connsiteX180" fmla="*/ 1035472 w 7251911"/>
              <a:gd name="connsiteY180" fmla="*/ 4937873 h 6858000"/>
              <a:gd name="connsiteX181" fmla="*/ 1050491 w 7251911"/>
              <a:gd name="connsiteY181" fmla="*/ 4941669 h 6858000"/>
              <a:gd name="connsiteX182" fmla="*/ 1069264 w 7251911"/>
              <a:gd name="connsiteY182" fmla="*/ 4941669 h 6858000"/>
              <a:gd name="connsiteX183" fmla="*/ 1099302 w 7251911"/>
              <a:gd name="connsiteY183" fmla="*/ 4937873 h 6858000"/>
              <a:gd name="connsiteX184" fmla="*/ 1118076 w 7251911"/>
              <a:gd name="connsiteY184" fmla="*/ 4930280 h 6858000"/>
              <a:gd name="connsiteX185" fmla="*/ 1144828 w 7251911"/>
              <a:gd name="connsiteY185" fmla="*/ 4906078 h 6858000"/>
              <a:gd name="connsiteX186" fmla="*/ 1162528 w 7251911"/>
              <a:gd name="connsiteY186" fmla="*/ 4874415 h 6858000"/>
              <a:gd name="connsiteX187" fmla="*/ 1145813 w 7251911"/>
              <a:gd name="connsiteY187" fmla="*/ 4874415 h 6858000"/>
              <a:gd name="connsiteX188" fmla="*/ 1108255 w 7251911"/>
              <a:gd name="connsiteY188" fmla="*/ 4875649 h 6858000"/>
              <a:gd name="connsiteX189" fmla="*/ 1070696 w 7251911"/>
              <a:gd name="connsiteY189" fmla="*/ 4874415 h 6858000"/>
              <a:gd name="connsiteX190" fmla="*/ 1061307 w 7251911"/>
              <a:gd name="connsiteY190" fmla="*/ 4874107 h 6858000"/>
              <a:gd name="connsiteX191" fmla="*/ 864124 w 7251911"/>
              <a:gd name="connsiteY191" fmla="*/ 4873644 h 6858000"/>
              <a:gd name="connsiteX192" fmla="*/ 826101 w 7251911"/>
              <a:gd name="connsiteY192" fmla="*/ 4874295 h 6858000"/>
              <a:gd name="connsiteX193" fmla="*/ 842104 w 7251911"/>
              <a:gd name="connsiteY193" fmla="*/ 4877604 h 6858000"/>
              <a:gd name="connsiteX194" fmla="*/ 862754 w 7251911"/>
              <a:gd name="connsiteY194" fmla="*/ 4884722 h 6858000"/>
              <a:gd name="connsiteX195" fmla="*/ 874019 w 7251911"/>
              <a:gd name="connsiteY195" fmla="*/ 4880926 h 6858000"/>
              <a:gd name="connsiteX196" fmla="*/ 877791 w 7251911"/>
              <a:gd name="connsiteY196" fmla="*/ 4874252 h 6858000"/>
              <a:gd name="connsiteX197" fmla="*/ 911308 w 7251911"/>
              <a:gd name="connsiteY197" fmla="*/ 4854737 h 6858000"/>
              <a:gd name="connsiteX198" fmla="*/ 919728 w 7251911"/>
              <a:gd name="connsiteY198" fmla="*/ 4860841 h 6858000"/>
              <a:gd name="connsiteX199" fmla="*/ 976800 w 7251911"/>
              <a:gd name="connsiteY199" fmla="*/ 4860841 h 6858000"/>
              <a:gd name="connsiteX200" fmla="*/ 988067 w 7251911"/>
              <a:gd name="connsiteY200" fmla="*/ 4860841 h 6858000"/>
              <a:gd name="connsiteX201" fmla="*/ 991823 w 7251911"/>
              <a:gd name="connsiteY201" fmla="*/ 4858373 h 6858000"/>
              <a:gd name="connsiteX202" fmla="*/ 991823 w 7251911"/>
              <a:gd name="connsiteY202" fmla="*/ 4857139 h 6858000"/>
              <a:gd name="connsiteX203" fmla="*/ 988067 w 7251911"/>
              <a:gd name="connsiteY203" fmla="*/ 4857139 h 6858000"/>
              <a:gd name="connsiteX204" fmla="*/ 1179657 w 7251911"/>
              <a:gd name="connsiteY204" fmla="*/ 4755721 h 6858000"/>
              <a:gd name="connsiteX205" fmla="*/ 1157128 w 7251911"/>
              <a:gd name="connsiteY205" fmla="*/ 4763314 h 6858000"/>
              <a:gd name="connsiteX206" fmla="*/ 1153950 w 7251911"/>
              <a:gd name="connsiteY206" fmla="*/ 4765171 h 6858000"/>
              <a:gd name="connsiteX207" fmla="*/ 1187128 w 7251911"/>
              <a:gd name="connsiteY207" fmla="*/ 4763354 h 6858000"/>
              <a:gd name="connsiteX208" fmla="*/ 1209663 w 7251911"/>
              <a:gd name="connsiteY208" fmla="*/ 4762120 h 6858000"/>
              <a:gd name="connsiteX209" fmla="*/ 1217175 w 7251911"/>
              <a:gd name="connsiteY209" fmla="*/ 4762120 h 6858000"/>
              <a:gd name="connsiteX210" fmla="*/ 1227435 w 7251911"/>
              <a:gd name="connsiteY210" fmla="*/ 4761960 h 6858000"/>
              <a:gd name="connsiteX211" fmla="*/ 1235978 w 7251911"/>
              <a:gd name="connsiteY211" fmla="*/ 4755721 h 6858000"/>
              <a:gd name="connsiteX212" fmla="*/ 1179657 w 7251911"/>
              <a:gd name="connsiteY212" fmla="*/ 4755721 h 6858000"/>
              <a:gd name="connsiteX213" fmla="*/ 1008817 w 7251911"/>
              <a:gd name="connsiteY213" fmla="*/ 4682165 h 6858000"/>
              <a:gd name="connsiteX214" fmla="*/ 999430 w 7251911"/>
              <a:gd name="connsiteY214" fmla="*/ 4683588 h 6858000"/>
              <a:gd name="connsiteX215" fmla="*/ 992015 w 7251911"/>
              <a:gd name="connsiteY215" fmla="*/ 4686588 h 6858000"/>
              <a:gd name="connsiteX216" fmla="*/ 1001679 w 7251911"/>
              <a:gd name="connsiteY216" fmla="*/ 4687306 h 6858000"/>
              <a:gd name="connsiteX217" fmla="*/ 1012943 w 7251911"/>
              <a:gd name="connsiteY217" fmla="*/ 4694899 h 6858000"/>
              <a:gd name="connsiteX218" fmla="*/ 1016698 w 7251911"/>
              <a:gd name="connsiteY218" fmla="*/ 4702492 h 6858000"/>
              <a:gd name="connsiteX219" fmla="*/ 1012943 w 7251911"/>
              <a:gd name="connsiteY219" fmla="*/ 4706289 h 6858000"/>
              <a:gd name="connsiteX220" fmla="*/ 997924 w 7251911"/>
              <a:gd name="connsiteY220" fmla="*/ 4710085 h 6858000"/>
              <a:gd name="connsiteX221" fmla="*/ 1001679 w 7251911"/>
              <a:gd name="connsiteY221" fmla="*/ 4713881 h 6858000"/>
              <a:gd name="connsiteX222" fmla="*/ 1084283 w 7251911"/>
              <a:gd name="connsiteY222" fmla="*/ 4712933 h 6858000"/>
              <a:gd name="connsiteX223" fmla="*/ 1107419 w 7251911"/>
              <a:gd name="connsiteY223" fmla="*/ 4711072 h 6858000"/>
              <a:gd name="connsiteX224" fmla="*/ 1108317 w 7251911"/>
              <a:gd name="connsiteY224" fmla="*/ 4710164 h 6858000"/>
              <a:gd name="connsiteX225" fmla="*/ 1100808 w 7251911"/>
              <a:gd name="connsiteY225" fmla="*/ 4702571 h 6858000"/>
              <a:gd name="connsiteX226" fmla="*/ 1018204 w 7251911"/>
              <a:gd name="connsiteY226" fmla="*/ 4683588 h 6858000"/>
              <a:gd name="connsiteX227" fmla="*/ 1008817 w 7251911"/>
              <a:gd name="connsiteY227" fmla="*/ 4682165 h 6858000"/>
              <a:gd name="connsiteX228" fmla="*/ 718198 w 7251911"/>
              <a:gd name="connsiteY228" fmla="*/ 4641749 h 6858000"/>
              <a:gd name="connsiteX229" fmla="*/ 693792 w 7251911"/>
              <a:gd name="connsiteY229" fmla="*/ 4645545 h 6858000"/>
              <a:gd name="connsiteX230" fmla="*/ 678773 w 7251911"/>
              <a:gd name="connsiteY230" fmla="*/ 4656935 h 6858000"/>
              <a:gd name="connsiteX231" fmla="*/ 731339 w 7251911"/>
              <a:gd name="connsiteY231" fmla="*/ 4679713 h 6858000"/>
              <a:gd name="connsiteX232" fmla="*/ 937849 w 7251911"/>
              <a:gd name="connsiteY232" fmla="*/ 4679713 h 6858000"/>
              <a:gd name="connsiteX233" fmla="*/ 951967 w 7251911"/>
              <a:gd name="connsiteY233" fmla="*/ 4682022 h 6858000"/>
              <a:gd name="connsiteX234" fmla="*/ 950619 w 7251911"/>
              <a:gd name="connsiteY234" fmla="*/ 4679792 h 6858000"/>
              <a:gd name="connsiteX235" fmla="*/ 961883 w 7251911"/>
              <a:gd name="connsiteY235" fmla="*/ 4664606 h 6858000"/>
              <a:gd name="connsiteX236" fmla="*/ 992307 w 7251911"/>
              <a:gd name="connsiteY236" fmla="*/ 4659013 h 6858000"/>
              <a:gd name="connsiteX237" fmla="*/ 979151 w 7251911"/>
              <a:gd name="connsiteY237" fmla="*/ 4656935 h 6858000"/>
              <a:gd name="connsiteX238" fmla="*/ 937849 w 7251911"/>
              <a:gd name="connsiteY238" fmla="*/ 4656935 h 6858000"/>
              <a:gd name="connsiteX239" fmla="*/ 915320 w 7251911"/>
              <a:gd name="connsiteY239" fmla="*/ 4656935 h 6858000"/>
              <a:gd name="connsiteX240" fmla="*/ 870264 w 7251911"/>
              <a:gd name="connsiteY240" fmla="*/ 4645545 h 6858000"/>
              <a:gd name="connsiteX241" fmla="*/ 843981 w 7251911"/>
              <a:gd name="connsiteY241" fmla="*/ 4649342 h 6858000"/>
              <a:gd name="connsiteX242" fmla="*/ 780150 w 7251911"/>
              <a:gd name="connsiteY242" fmla="*/ 4660731 h 6858000"/>
              <a:gd name="connsiteX243" fmla="*/ 742603 w 7251911"/>
              <a:gd name="connsiteY243" fmla="*/ 4664527 h 6858000"/>
              <a:gd name="connsiteX244" fmla="*/ 731339 w 7251911"/>
              <a:gd name="connsiteY244" fmla="*/ 4660731 h 6858000"/>
              <a:gd name="connsiteX245" fmla="*/ 718198 w 7251911"/>
              <a:gd name="connsiteY245" fmla="*/ 4641749 h 6858000"/>
              <a:gd name="connsiteX246" fmla="*/ 1034451 w 7251911"/>
              <a:gd name="connsiteY246" fmla="*/ 4639272 h 6858000"/>
              <a:gd name="connsiteX247" fmla="*/ 1009189 w 7251911"/>
              <a:gd name="connsiteY247" fmla="*/ 4653138 h 6858000"/>
              <a:gd name="connsiteX248" fmla="*/ 996977 w 7251911"/>
              <a:gd name="connsiteY248" fmla="*/ 4658155 h 6858000"/>
              <a:gd name="connsiteX249" fmla="*/ 1003185 w 7251911"/>
              <a:gd name="connsiteY249" fmla="*/ 4657013 h 6858000"/>
              <a:gd name="connsiteX250" fmla="*/ 1070770 w 7251911"/>
              <a:gd name="connsiteY250" fmla="*/ 4657013 h 6858000"/>
              <a:gd name="connsiteX251" fmla="*/ 1040732 w 7251911"/>
              <a:gd name="connsiteY251" fmla="*/ 4645624 h 6858000"/>
              <a:gd name="connsiteX252" fmla="*/ 1036978 w 7251911"/>
              <a:gd name="connsiteY252" fmla="*/ 4641827 h 6858000"/>
              <a:gd name="connsiteX253" fmla="*/ 1080528 w 7251911"/>
              <a:gd name="connsiteY253" fmla="*/ 4634156 h 6858000"/>
              <a:gd name="connsiteX254" fmla="*/ 1068334 w 7251911"/>
              <a:gd name="connsiteY254" fmla="*/ 4634456 h 6858000"/>
              <a:gd name="connsiteX255" fmla="*/ 1089543 w 7251911"/>
              <a:gd name="connsiteY255" fmla="*/ 4638031 h 6858000"/>
              <a:gd name="connsiteX256" fmla="*/ 1090180 w 7251911"/>
              <a:gd name="connsiteY256" fmla="*/ 4638059 h 6858000"/>
              <a:gd name="connsiteX257" fmla="*/ 1043698 w 7251911"/>
              <a:gd name="connsiteY257" fmla="*/ 4375968 h 6858000"/>
              <a:gd name="connsiteX258" fmla="*/ 1041929 w 7251911"/>
              <a:gd name="connsiteY258" fmla="*/ 4376394 h 6858000"/>
              <a:gd name="connsiteX259" fmla="*/ 1029257 w 7251911"/>
              <a:gd name="connsiteY259" fmla="*/ 4381614 h 6858000"/>
              <a:gd name="connsiteX260" fmla="*/ 1029257 w 7251911"/>
              <a:gd name="connsiteY260" fmla="*/ 4389206 h 6858000"/>
              <a:gd name="connsiteX261" fmla="*/ 1045158 w 7251911"/>
              <a:gd name="connsiteY261" fmla="*/ 4398853 h 6858000"/>
              <a:gd name="connsiteX262" fmla="*/ 1085060 w 7251911"/>
              <a:gd name="connsiteY262" fmla="*/ 4398853 h 6858000"/>
              <a:gd name="connsiteX263" fmla="*/ 1078068 w 7251911"/>
              <a:gd name="connsiteY263" fmla="*/ 4393003 h 6858000"/>
              <a:gd name="connsiteX264" fmla="*/ 1077702 w 7251911"/>
              <a:gd name="connsiteY264" fmla="*/ 4392662 h 6858000"/>
              <a:gd name="connsiteX265" fmla="*/ 1070770 w 7251911"/>
              <a:gd name="connsiteY265" fmla="*/ 4391260 h 6858000"/>
              <a:gd name="connsiteX266" fmla="*/ 1052936 w 7251911"/>
              <a:gd name="connsiteY266" fmla="*/ 4387464 h 6858000"/>
              <a:gd name="connsiteX267" fmla="*/ 882957 w 7251911"/>
              <a:gd name="connsiteY267" fmla="*/ 3630067 h 6858000"/>
              <a:gd name="connsiteX268" fmla="*/ 876729 w 7251911"/>
              <a:gd name="connsiteY268" fmla="*/ 3630752 h 6858000"/>
              <a:gd name="connsiteX269" fmla="*/ 865196 w 7251911"/>
              <a:gd name="connsiteY269" fmla="*/ 3633710 h 6858000"/>
              <a:gd name="connsiteX270" fmla="*/ 880495 w 7251911"/>
              <a:gd name="connsiteY270" fmla="*/ 3633710 h 6858000"/>
              <a:gd name="connsiteX271" fmla="*/ 1323713 w 7251911"/>
              <a:gd name="connsiteY271" fmla="*/ 3242617 h 6858000"/>
              <a:gd name="connsiteX272" fmla="*/ 1318596 w 7251911"/>
              <a:gd name="connsiteY272" fmla="*/ 3244262 h 6858000"/>
              <a:gd name="connsiteX273" fmla="*/ 1315049 w 7251911"/>
              <a:gd name="connsiteY273" fmla="*/ 3246771 h 6858000"/>
              <a:gd name="connsiteX274" fmla="*/ 1319678 w 7251911"/>
              <a:gd name="connsiteY274" fmla="*/ 3245691 h 6858000"/>
              <a:gd name="connsiteX275" fmla="*/ 1329978 w 7251911"/>
              <a:gd name="connsiteY275" fmla="*/ 3243287 h 6858000"/>
              <a:gd name="connsiteX276" fmla="*/ 1345528 w 7251911"/>
              <a:gd name="connsiteY276" fmla="*/ 3225345 h 6858000"/>
              <a:gd name="connsiteX277" fmla="*/ 1338785 w 7251911"/>
              <a:gd name="connsiteY277" fmla="*/ 3226874 h 6858000"/>
              <a:gd name="connsiteX278" fmla="*/ 1338974 w 7251911"/>
              <a:gd name="connsiteY278" fmla="*/ 3228480 h 6858000"/>
              <a:gd name="connsiteX279" fmla="*/ 1344443 w 7251911"/>
              <a:gd name="connsiteY279" fmla="*/ 3226609 h 6858000"/>
              <a:gd name="connsiteX280" fmla="*/ 1301575 w 7251911"/>
              <a:gd name="connsiteY280" fmla="*/ 3214898 h 6858000"/>
              <a:gd name="connsiteX281" fmla="*/ 1309206 w 7251911"/>
              <a:gd name="connsiteY281" fmla="*/ 3216370 h 6858000"/>
              <a:gd name="connsiteX282" fmla="*/ 1331742 w 7251911"/>
              <a:gd name="connsiteY282" fmla="*/ 3217457 h 6858000"/>
              <a:gd name="connsiteX283" fmla="*/ 1353180 w 7251911"/>
              <a:gd name="connsiteY283" fmla="*/ 3216423 h 6858000"/>
              <a:gd name="connsiteX284" fmla="*/ 1354011 w 7251911"/>
              <a:gd name="connsiteY284" fmla="*/ 3215453 h 6858000"/>
              <a:gd name="connsiteX285" fmla="*/ 1320882 w 7251911"/>
              <a:gd name="connsiteY285" fmla="*/ 3214898 h 6858000"/>
              <a:gd name="connsiteX286" fmla="*/ 1072995 w 7251911"/>
              <a:gd name="connsiteY286" fmla="*/ 3200410 h 6858000"/>
              <a:gd name="connsiteX287" fmla="*/ 1061728 w 7251911"/>
              <a:gd name="connsiteY287" fmla="*/ 3201224 h 6858000"/>
              <a:gd name="connsiteX288" fmla="*/ 1061282 w 7251911"/>
              <a:gd name="connsiteY288" fmla="*/ 3201364 h 6858000"/>
              <a:gd name="connsiteX289" fmla="*/ 1065076 w 7251911"/>
              <a:gd name="connsiteY289" fmla="*/ 3204779 h 6858000"/>
              <a:gd name="connsiteX290" fmla="*/ 1072588 w 7251911"/>
              <a:gd name="connsiteY290" fmla="*/ 3207677 h 6858000"/>
              <a:gd name="connsiteX291" fmla="*/ 1087611 w 7251911"/>
              <a:gd name="connsiteY291" fmla="*/ 3207677 h 6858000"/>
              <a:gd name="connsiteX292" fmla="*/ 1102634 w 7251911"/>
              <a:gd name="connsiteY292" fmla="*/ 3207677 h 6858000"/>
              <a:gd name="connsiteX293" fmla="*/ 1110146 w 7251911"/>
              <a:gd name="connsiteY293" fmla="*/ 3213472 h 6858000"/>
              <a:gd name="connsiteX294" fmla="*/ 1113902 w 7251911"/>
              <a:gd name="connsiteY294" fmla="*/ 3230859 h 6858000"/>
              <a:gd name="connsiteX295" fmla="*/ 1128926 w 7251911"/>
              <a:gd name="connsiteY295" fmla="*/ 3230859 h 6858000"/>
              <a:gd name="connsiteX296" fmla="*/ 1132682 w 7251911"/>
              <a:gd name="connsiteY296" fmla="*/ 3222166 h 6858000"/>
              <a:gd name="connsiteX297" fmla="*/ 1162728 w 7251911"/>
              <a:gd name="connsiteY297" fmla="*/ 3213472 h 6858000"/>
              <a:gd name="connsiteX298" fmla="*/ 1170240 w 7251911"/>
              <a:gd name="connsiteY298" fmla="*/ 3216370 h 6858000"/>
              <a:gd name="connsiteX299" fmla="*/ 1185264 w 7251911"/>
              <a:gd name="connsiteY299" fmla="*/ 3216370 h 6858000"/>
              <a:gd name="connsiteX300" fmla="*/ 1192775 w 7251911"/>
              <a:gd name="connsiteY300" fmla="*/ 3222166 h 6858000"/>
              <a:gd name="connsiteX301" fmla="*/ 1196531 w 7251911"/>
              <a:gd name="connsiteY301" fmla="*/ 3213472 h 6858000"/>
              <a:gd name="connsiteX302" fmla="*/ 1200287 w 7251911"/>
              <a:gd name="connsiteY302" fmla="*/ 3213472 h 6858000"/>
              <a:gd name="connsiteX303" fmla="*/ 1234090 w 7251911"/>
              <a:gd name="connsiteY303" fmla="*/ 3219268 h 6858000"/>
              <a:gd name="connsiteX304" fmla="*/ 1255686 w 7251911"/>
              <a:gd name="connsiteY304" fmla="*/ 3217457 h 6858000"/>
              <a:gd name="connsiteX305" fmla="*/ 1265936 w 7251911"/>
              <a:gd name="connsiteY305" fmla="*/ 3214898 h 6858000"/>
              <a:gd name="connsiteX306" fmla="*/ 1234496 w 7251911"/>
              <a:gd name="connsiteY306" fmla="*/ 3214898 h 6858000"/>
              <a:gd name="connsiteX307" fmla="*/ 1200694 w 7251911"/>
              <a:gd name="connsiteY307" fmla="*/ 3209102 h 6858000"/>
              <a:gd name="connsiteX308" fmla="*/ 1163136 w 7251911"/>
              <a:gd name="connsiteY308" fmla="*/ 3206204 h 6858000"/>
              <a:gd name="connsiteX309" fmla="*/ 1114309 w 7251911"/>
              <a:gd name="connsiteY309" fmla="*/ 3206204 h 6858000"/>
              <a:gd name="connsiteX310" fmla="*/ 1084262 w 7251911"/>
              <a:gd name="connsiteY310" fmla="*/ 3203306 h 6858000"/>
              <a:gd name="connsiteX311" fmla="*/ 1072995 w 7251911"/>
              <a:gd name="connsiteY311" fmla="*/ 3200410 h 6858000"/>
              <a:gd name="connsiteX312" fmla="*/ 1493823 w 7251911"/>
              <a:gd name="connsiteY312" fmla="*/ 3145395 h 6858000"/>
              <a:gd name="connsiteX313" fmla="*/ 1504918 w 7251911"/>
              <a:gd name="connsiteY313" fmla="*/ 3148247 h 6858000"/>
              <a:gd name="connsiteX314" fmla="*/ 1506981 w 7251911"/>
              <a:gd name="connsiteY314" fmla="*/ 3147813 h 6858000"/>
              <a:gd name="connsiteX315" fmla="*/ 1578204 w 7251911"/>
              <a:gd name="connsiteY315" fmla="*/ 3144372 h 6858000"/>
              <a:gd name="connsiteX316" fmla="*/ 1542966 w 7251911"/>
              <a:gd name="connsiteY316" fmla="*/ 3147560 h 6858000"/>
              <a:gd name="connsiteX317" fmla="*/ 1546233 w 7251911"/>
              <a:gd name="connsiteY317" fmla="*/ 3148247 h 6858000"/>
              <a:gd name="connsiteX318" fmla="*/ 1580036 w 7251911"/>
              <a:gd name="connsiteY318" fmla="*/ 3145350 h 6858000"/>
              <a:gd name="connsiteX319" fmla="*/ 1584172 w 7251911"/>
              <a:gd name="connsiteY319" fmla="*/ 3144383 h 6858000"/>
              <a:gd name="connsiteX320" fmla="*/ 1467012 w 7251911"/>
              <a:gd name="connsiteY320" fmla="*/ 3134199 h 6858000"/>
              <a:gd name="connsiteX321" fmla="*/ 1446942 w 7251911"/>
              <a:gd name="connsiteY321" fmla="*/ 3144011 h 6858000"/>
              <a:gd name="connsiteX322" fmla="*/ 1445461 w 7251911"/>
              <a:gd name="connsiteY322" fmla="*/ 3145085 h 6858000"/>
              <a:gd name="connsiteX323" fmla="*/ 1444879 w 7251911"/>
              <a:gd name="connsiteY323" fmla="*/ 3145019 h 6858000"/>
              <a:gd name="connsiteX324" fmla="*/ 1442286 w 7251911"/>
              <a:gd name="connsiteY324" fmla="*/ 3146287 h 6858000"/>
              <a:gd name="connsiteX325" fmla="*/ 1436788 w 7251911"/>
              <a:gd name="connsiteY325" fmla="*/ 3146687 h 6858000"/>
              <a:gd name="connsiteX326" fmla="*/ 1441069 w 7251911"/>
              <a:gd name="connsiteY326" fmla="*/ 3148247 h 6858000"/>
              <a:gd name="connsiteX327" fmla="*/ 1448580 w 7251911"/>
              <a:gd name="connsiteY327" fmla="*/ 3145350 h 6858000"/>
              <a:gd name="connsiteX328" fmla="*/ 1471116 w 7251911"/>
              <a:gd name="connsiteY328" fmla="*/ 3142090 h 6858000"/>
              <a:gd name="connsiteX329" fmla="*/ 1493330 w 7251911"/>
              <a:gd name="connsiteY329" fmla="*/ 3145304 h 6858000"/>
              <a:gd name="connsiteX330" fmla="*/ 1488266 w 7251911"/>
              <a:gd name="connsiteY330" fmla="*/ 3144372 h 6858000"/>
              <a:gd name="connsiteX331" fmla="*/ 1467012 w 7251911"/>
              <a:gd name="connsiteY331" fmla="*/ 3134199 h 6858000"/>
              <a:gd name="connsiteX332" fmla="*/ 1268634 w 7251911"/>
              <a:gd name="connsiteY332" fmla="*/ 3133725 h 6858000"/>
              <a:gd name="connsiteX333" fmla="*/ 1257725 w 7251911"/>
              <a:gd name="connsiteY333" fmla="*/ 3134644 h 6858000"/>
              <a:gd name="connsiteX334" fmla="*/ 1252093 w 7251911"/>
              <a:gd name="connsiteY334" fmla="*/ 3137966 h 6858000"/>
              <a:gd name="connsiteX335" fmla="*/ 1257032 w 7251911"/>
              <a:gd name="connsiteY335" fmla="*/ 3139554 h 6858000"/>
              <a:gd name="connsiteX336" fmla="*/ 1277689 w 7251911"/>
              <a:gd name="connsiteY336" fmla="*/ 3146436 h 6858000"/>
              <a:gd name="connsiteX337" fmla="*/ 1285245 w 7251911"/>
              <a:gd name="connsiteY337" fmla="*/ 3144979 h 6858000"/>
              <a:gd name="connsiteX338" fmla="*/ 1271334 w 7251911"/>
              <a:gd name="connsiteY338" fmla="*/ 3137217 h 6858000"/>
              <a:gd name="connsiteX339" fmla="*/ 1218151 w 7251911"/>
              <a:gd name="connsiteY339" fmla="*/ 3127789 h 6858000"/>
              <a:gd name="connsiteX340" fmla="*/ 1211062 w 7251911"/>
              <a:gd name="connsiteY340" fmla="*/ 3133206 h 6858000"/>
              <a:gd name="connsiteX341" fmla="*/ 1195230 w 7251911"/>
              <a:gd name="connsiteY341" fmla="*/ 3141047 h 6858000"/>
              <a:gd name="connsiteX342" fmla="*/ 1206328 w 7251911"/>
              <a:gd name="connsiteY342" fmla="*/ 3143901 h 6858000"/>
              <a:gd name="connsiteX343" fmla="*/ 1223229 w 7251911"/>
              <a:gd name="connsiteY343" fmla="*/ 3139554 h 6858000"/>
              <a:gd name="connsiteX344" fmla="*/ 1228475 w 7251911"/>
              <a:gd name="connsiteY344" fmla="*/ 3137868 h 6858000"/>
              <a:gd name="connsiteX345" fmla="*/ 1058724 w 7251911"/>
              <a:gd name="connsiteY345" fmla="*/ 3103323 h 6858000"/>
              <a:gd name="connsiteX346" fmla="*/ 1026809 w 7251911"/>
              <a:gd name="connsiteY346" fmla="*/ 3119932 h 6858000"/>
              <a:gd name="connsiteX347" fmla="*/ 1021777 w 7251911"/>
              <a:gd name="connsiteY347" fmla="*/ 3120306 h 6858000"/>
              <a:gd name="connsiteX348" fmla="*/ 1020526 w 7251911"/>
              <a:gd name="connsiteY348" fmla="*/ 3127859 h 6858000"/>
              <a:gd name="connsiteX349" fmla="*/ 1007991 w 7251911"/>
              <a:gd name="connsiteY349" fmla="*/ 3121331 h 6858000"/>
              <a:gd name="connsiteX350" fmla="*/ 994894 w 7251911"/>
              <a:gd name="connsiteY350" fmla="*/ 3122305 h 6858000"/>
              <a:gd name="connsiteX351" fmla="*/ 985069 w 7251911"/>
              <a:gd name="connsiteY351" fmla="*/ 3122305 h 6858000"/>
              <a:gd name="connsiteX352" fmla="*/ 974329 w 7251911"/>
              <a:gd name="connsiteY352" fmla="*/ 3126028 h 6858000"/>
              <a:gd name="connsiteX353" fmla="*/ 942839 w 7251911"/>
              <a:gd name="connsiteY353" fmla="*/ 3129950 h 6858000"/>
              <a:gd name="connsiteX354" fmla="*/ 890571 w 7251911"/>
              <a:gd name="connsiteY354" fmla="*/ 3124891 h 6858000"/>
              <a:gd name="connsiteX355" fmla="*/ 859724 w 7251911"/>
              <a:gd name="connsiteY355" fmla="*/ 3126102 h 6858000"/>
              <a:gd name="connsiteX356" fmla="*/ 833441 w 7251911"/>
              <a:gd name="connsiteY356" fmla="*/ 3129899 h 6858000"/>
              <a:gd name="connsiteX357" fmla="*/ 803403 w 7251911"/>
              <a:gd name="connsiteY357" fmla="*/ 3126102 h 6858000"/>
              <a:gd name="connsiteX358" fmla="*/ 769610 w 7251911"/>
              <a:gd name="connsiteY358" fmla="*/ 3126102 h 6858000"/>
              <a:gd name="connsiteX359" fmla="*/ 766706 w 7251911"/>
              <a:gd name="connsiteY359" fmla="*/ 3116033 h 6858000"/>
              <a:gd name="connsiteX360" fmla="*/ 697025 w 7251911"/>
              <a:gd name="connsiteY360" fmla="*/ 3112049 h 6858000"/>
              <a:gd name="connsiteX361" fmla="*/ 637181 w 7251911"/>
              <a:gd name="connsiteY361" fmla="*/ 3107391 h 6858000"/>
              <a:gd name="connsiteX362" fmla="*/ 636377 w 7251911"/>
              <a:gd name="connsiteY362" fmla="*/ 3109126 h 6858000"/>
              <a:gd name="connsiteX363" fmla="*/ 648583 w 7251911"/>
              <a:gd name="connsiteY363" fmla="*/ 3110575 h 6858000"/>
              <a:gd name="connsiteX364" fmla="*/ 671118 w 7251911"/>
              <a:gd name="connsiteY364" fmla="*/ 3122167 h 6858000"/>
              <a:gd name="connsiteX365" fmla="*/ 678630 w 7251911"/>
              <a:gd name="connsiteY365" fmla="*/ 3125065 h 6858000"/>
              <a:gd name="connsiteX366" fmla="*/ 693653 w 7251911"/>
              <a:gd name="connsiteY366" fmla="*/ 3125065 h 6858000"/>
              <a:gd name="connsiteX367" fmla="*/ 708676 w 7251911"/>
              <a:gd name="connsiteY367" fmla="*/ 3125065 h 6858000"/>
              <a:gd name="connsiteX368" fmla="*/ 716188 w 7251911"/>
              <a:gd name="connsiteY368" fmla="*/ 3130860 h 6858000"/>
              <a:gd name="connsiteX369" fmla="*/ 719944 w 7251911"/>
              <a:gd name="connsiteY369" fmla="*/ 3148247 h 6858000"/>
              <a:gd name="connsiteX370" fmla="*/ 734968 w 7251911"/>
              <a:gd name="connsiteY370" fmla="*/ 3148247 h 6858000"/>
              <a:gd name="connsiteX371" fmla="*/ 738724 w 7251911"/>
              <a:gd name="connsiteY371" fmla="*/ 3139554 h 6858000"/>
              <a:gd name="connsiteX372" fmla="*/ 768770 w 7251911"/>
              <a:gd name="connsiteY372" fmla="*/ 3130860 h 6858000"/>
              <a:gd name="connsiteX373" fmla="*/ 776282 w 7251911"/>
              <a:gd name="connsiteY373" fmla="*/ 3133758 h 6858000"/>
              <a:gd name="connsiteX374" fmla="*/ 791306 w 7251911"/>
              <a:gd name="connsiteY374" fmla="*/ 3133758 h 6858000"/>
              <a:gd name="connsiteX375" fmla="*/ 798817 w 7251911"/>
              <a:gd name="connsiteY375" fmla="*/ 3139554 h 6858000"/>
              <a:gd name="connsiteX376" fmla="*/ 802573 w 7251911"/>
              <a:gd name="connsiteY376" fmla="*/ 3130860 h 6858000"/>
              <a:gd name="connsiteX377" fmla="*/ 806329 w 7251911"/>
              <a:gd name="connsiteY377" fmla="*/ 3130860 h 6858000"/>
              <a:gd name="connsiteX378" fmla="*/ 840132 w 7251911"/>
              <a:gd name="connsiteY378" fmla="*/ 3136656 h 6858000"/>
              <a:gd name="connsiteX379" fmla="*/ 877690 w 7251911"/>
              <a:gd name="connsiteY379" fmla="*/ 3130860 h 6858000"/>
              <a:gd name="connsiteX380" fmla="*/ 915248 w 7251911"/>
              <a:gd name="connsiteY380" fmla="*/ 3133758 h 6858000"/>
              <a:gd name="connsiteX381" fmla="*/ 960319 w 7251911"/>
              <a:gd name="connsiteY381" fmla="*/ 3133758 h 6858000"/>
              <a:gd name="connsiteX382" fmla="*/ 964075 w 7251911"/>
              <a:gd name="connsiteY382" fmla="*/ 3133758 h 6858000"/>
              <a:gd name="connsiteX383" fmla="*/ 964075 w 7251911"/>
              <a:gd name="connsiteY383" fmla="*/ 3136656 h 6858000"/>
              <a:gd name="connsiteX384" fmla="*/ 952808 w 7251911"/>
              <a:gd name="connsiteY384" fmla="*/ 3142452 h 6858000"/>
              <a:gd name="connsiteX385" fmla="*/ 945296 w 7251911"/>
              <a:gd name="connsiteY385" fmla="*/ 3148247 h 6858000"/>
              <a:gd name="connsiteX386" fmla="*/ 956563 w 7251911"/>
              <a:gd name="connsiteY386" fmla="*/ 3151145 h 6858000"/>
              <a:gd name="connsiteX387" fmla="*/ 930272 w 7251911"/>
              <a:gd name="connsiteY387" fmla="*/ 3159839 h 6858000"/>
              <a:gd name="connsiteX388" fmla="*/ 919004 w 7251911"/>
              <a:gd name="connsiteY388" fmla="*/ 3165633 h 6858000"/>
              <a:gd name="connsiteX389" fmla="*/ 930272 w 7251911"/>
              <a:gd name="connsiteY389" fmla="*/ 3171431 h 6858000"/>
              <a:gd name="connsiteX390" fmla="*/ 956563 w 7251911"/>
              <a:gd name="connsiteY390" fmla="*/ 3165633 h 6858000"/>
              <a:gd name="connsiteX391" fmla="*/ 964075 w 7251911"/>
              <a:gd name="connsiteY391" fmla="*/ 3165633 h 6858000"/>
              <a:gd name="connsiteX392" fmla="*/ 1005390 w 7251911"/>
              <a:gd name="connsiteY392" fmla="*/ 3171431 h 6858000"/>
              <a:gd name="connsiteX393" fmla="*/ 1031680 w 7251911"/>
              <a:gd name="connsiteY393" fmla="*/ 3165633 h 6858000"/>
              <a:gd name="connsiteX394" fmla="*/ 1035436 w 7251911"/>
              <a:gd name="connsiteY394" fmla="*/ 3165633 h 6858000"/>
              <a:gd name="connsiteX395" fmla="*/ 1065483 w 7251911"/>
              <a:gd name="connsiteY395" fmla="*/ 3171431 h 6858000"/>
              <a:gd name="connsiteX396" fmla="*/ 1106798 w 7251911"/>
              <a:gd name="connsiteY396" fmla="*/ 3159839 h 6858000"/>
              <a:gd name="connsiteX397" fmla="*/ 1110554 w 7251911"/>
              <a:gd name="connsiteY397" fmla="*/ 3151145 h 6858000"/>
              <a:gd name="connsiteX398" fmla="*/ 1121821 w 7251911"/>
              <a:gd name="connsiteY398" fmla="*/ 3142452 h 6858000"/>
              <a:gd name="connsiteX399" fmla="*/ 1129567 w 7251911"/>
              <a:gd name="connsiteY399" fmla="*/ 3142054 h 6858000"/>
              <a:gd name="connsiteX400" fmla="*/ 1112919 w 7251911"/>
              <a:gd name="connsiteY400" fmla="*/ 3131523 h 6858000"/>
              <a:gd name="connsiteX401" fmla="*/ 1098148 w 7251911"/>
              <a:gd name="connsiteY401" fmla="*/ 3122876 h 6858000"/>
              <a:gd name="connsiteX402" fmla="*/ 1084069 w 7251911"/>
              <a:gd name="connsiteY402" fmla="*/ 3129424 h 6858000"/>
              <a:gd name="connsiteX403" fmla="*/ 1066233 w 7251911"/>
              <a:gd name="connsiteY403" fmla="*/ 3114713 h 6858000"/>
              <a:gd name="connsiteX404" fmla="*/ 1058724 w 7251911"/>
              <a:gd name="connsiteY404" fmla="*/ 3103323 h 6858000"/>
              <a:gd name="connsiteX405" fmla="*/ 838398 w 7251911"/>
              <a:gd name="connsiteY405" fmla="*/ 2411519 h 6858000"/>
              <a:gd name="connsiteX406" fmla="*/ 834934 w 7251911"/>
              <a:gd name="connsiteY406" fmla="*/ 2412343 h 6858000"/>
              <a:gd name="connsiteX407" fmla="*/ 841454 w 7251911"/>
              <a:gd name="connsiteY407" fmla="*/ 2412343 h 6858000"/>
              <a:gd name="connsiteX408" fmla="*/ 747346 w 7251911"/>
              <a:gd name="connsiteY408" fmla="*/ 2386367 h 6858000"/>
              <a:gd name="connsiteX409" fmla="*/ 735612 w 7251911"/>
              <a:gd name="connsiteY409" fmla="*/ 2398232 h 6858000"/>
              <a:gd name="connsiteX410" fmla="*/ 731858 w 7251911"/>
              <a:gd name="connsiteY410" fmla="*/ 2409621 h 6858000"/>
              <a:gd name="connsiteX411" fmla="*/ 743122 w 7251911"/>
              <a:gd name="connsiteY411" fmla="*/ 2417214 h 6858000"/>
              <a:gd name="connsiteX412" fmla="*/ 776914 w 7251911"/>
              <a:gd name="connsiteY412" fmla="*/ 2417214 h 6858000"/>
              <a:gd name="connsiteX413" fmla="*/ 797096 w 7251911"/>
              <a:gd name="connsiteY413" fmla="*/ 2434298 h 6858000"/>
              <a:gd name="connsiteX414" fmla="*/ 815052 w 7251911"/>
              <a:gd name="connsiteY414" fmla="*/ 2437870 h 6858000"/>
              <a:gd name="connsiteX415" fmla="*/ 824677 w 7251911"/>
              <a:gd name="connsiteY415" fmla="*/ 2427529 h 6858000"/>
              <a:gd name="connsiteX416" fmla="*/ 787130 w 7251911"/>
              <a:gd name="connsiteY416" fmla="*/ 2416139 h 6858000"/>
              <a:gd name="connsiteX417" fmla="*/ 790453 w 7251911"/>
              <a:gd name="connsiteY417" fmla="*/ 2412781 h 6858000"/>
              <a:gd name="connsiteX418" fmla="*/ 776914 w 7251911"/>
              <a:gd name="connsiteY418" fmla="*/ 2413418 h 6858000"/>
              <a:gd name="connsiteX419" fmla="*/ 761895 w 7251911"/>
              <a:gd name="connsiteY419" fmla="*/ 2394435 h 6858000"/>
              <a:gd name="connsiteX420" fmla="*/ 747346 w 7251911"/>
              <a:gd name="connsiteY420" fmla="*/ 2386367 h 6858000"/>
              <a:gd name="connsiteX421" fmla="*/ 1055137 w 7251911"/>
              <a:gd name="connsiteY421" fmla="*/ 1943021 h 6858000"/>
              <a:gd name="connsiteX422" fmla="*/ 1063415 w 7251911"/>
              <a:gd name="connsiteY422" fmla="*/ 1951138 h 6858000"/>
              <a:gd name="connsiteX423" fmla="*/ 1081255 w 7251911"/>
              <a:gd name="connsiteY423" fmla="*/ 1943021 h 6858000"/>
              <a:gd name="connsiteX424" fmla="*/ 861930 w 7251911"/>
              <a:gd name="connsiteY424" fmla="*/ 1939319 h 6858000"/>
              <a:gd name="connsiteX425" fmla="*/ 885801 w 7251911"/>
              <a:gd name="connsiteY425" fmla="*/ 1950249 h 6858000"/>
              <a:gd name="connsiteX426" fmla="*/ 923349 w 7251911"/>
              <a:gd name="connsiteY426" fmla="*/ 1946452 h 6858000"/>
              <a:gd name="connsiteX427" fmla="*/ 933108 w 7251911"/>
              <a:gd name="connsiteY427" fmla="*/ 1941954 h 6858000"/>
              <a:gd name="connsiteX428" fmla="*/ 887665 w 7251911"/>
              <a:gd name="connsiteY428" fmla="*/ 1939319 h 6858000"/>
              <a:gd name="connsiteX429" fmla="*/ 1108783 w 7251911"/>
              <a:gd name="connsiteY429" fmla="*/ 1801986 h 6858000"/>
              <a:gd name="connsiteX430" fmla="*/ 1106177 w 7251911"/>
              <a:gd name="connsiteY430" fmla="*/ 1803742 h 6858000"/>
              <a:gd name="connsiteX431" fmla="*/ 1101879 w 7251911"/>
              <a:gd name="connsiteY431" fmla="*/ 1814605 h 6858000"/>
              <a:gd name="connsiteX432" fmla="*/ 1099627 w 7251911"/>
              <a:gd name="connsiteY432" fmla="*/ 1815972 h 6858000"/>
              <a:gd name="connsiteX433" fmla="*/ 1101273 w 7251911"/>
              <a:gd name="connsiteY433" fmla="*/ 1820968 h 6858000"/>
              <a:gd name="connsiteX434" fmla="*/ 1104823 w 7251911"/>
              <a:gd name="connsiteY434" fmla="*/ 1824556 h 6858000"/>
              <a:gd name="connsiteX435" fmla="*/ 1127752 w 7251911"/>
              <a:gd name="connsiteY435" fmla="*/ 1824556 h 6858000"/>
              <a:gd name="connsiteX436" fmla="*/ 1136474 w 7251911"/>
              <a:gd name="connsiteY436" fmla="*/ 1815273 h 6858000"/>
              <a:gd name="connsiteX437" fmla="*/ 1142575 w 7251911"/>
              <a:gd name="connsiteY437" fmla="*/ 1805782 h 6858000"/>
              <a:gd name="connsiteX438" fmla="*/ 1144495 w 7251911"/>
              <a:gd name="connsiteY438" fmla="*/ 1805872 h 6858000"/>
              <a:gd name="connsiteX439" fmla="*/ 1142573 w 7251911"/>
              <a:gd name="connsiteY439" fmla="*/ 1801986 h 6858000"/>
              <a:gd name="connsiteX440" fmla="*/ 1215599 w 7251911"/>
              <a:gd name="connsiteY440" fmla="*/ 1801637 h 6858000"/>
              <a:gd name="connsiteX441" fmla="*/ 1201380 w 7251911"/>
              <a:gd name="connsiteY441" fmla="*/ 1806538 h 6858000"/>
              <a:gd name="connsiteX442" fmla="*/ 1200244 w 7251911"/>
              <a:gd name="connsiteY442" fmla="*/ 1806773 h 6858000"/>
              <a:gd name="connsiteX443" fmla="*/ 1204059 w 7251911"/>
              <a:gd name="connsiteY443" fmla="*/ 1807680 h 6858000"/>
              <a:gd name="connsiteX444" fmla="*/ 1221212 w 7251911"/>
              <a:gd name="connsiteY444" fmla="*/ 1803055 h 6858000"/>
              <a:gd name="connsiteX445" fmla="*/ 839518 w 7251911"/>
              <a:gd name="connsiteY445" fmla="*/ 1635697 h 6858000"/>
              <a:gd name="connsiteX446" fmla="*/ 827784 w 7251911"/>
              <a:gd name="connsiteY446" fmla="*/ 1647561 h 6858000"/>
              <a:gd name="connsiteX447" fmla="*/ 824030 w 7251911"/>
              <a:gd name="connsiteY447" fmla="*/ 1658950 h 6858000"/>
              <a:gd name="connsiteX448" fmla="*/ 835294 w 7251911"/>
              <a:gd name="connsiteY448" fmla="*/ 1666543 h 6858000"/>
              <a:gd name="connsiteX449" fmla="*/ 853724 w 7251911"/>
              <a:gd name="connsiteY449" fmla="*/ 1666543 h 6858000"/>
              <a:gd name="connsiteX450" fmla="*/ 853931 w 7251911"/>
              <a:gd name="connsiteY450" fmla="*/ 1661516 h 6858000"/>
              <a:gd name="connsiteX451" fmla="*/ 857216 w 7251911"/>
              <a:gd name="connsiteY451" fmla="*/ 1650127 h 6858000"/>
              <a:gd name="connsiteX452" fmla="*/ 860045 w 7251911"/>
              <a:gd name="connsiteY452" fmla="*/ 1650127 h 6858000"/>
              <a:gd name="connsiteX453" fmla="*/ 854067 w 7251911"/>
              <a:gd name="connsiteY453" fmla="*/ 1643764 h 6858000"/>
              <a:gd name="connsiteX454" fmla="*/ 839518 w 7251911"/>
              <a:gd name="connsiteY454" fmla="*/ 1635697 h 6858000"/>
              <a:gd name="connsiteX455" fmla="*/ 861031 w 7251911"/>
              <a:gd name="connsiteY455" fmla="*/ 1098450 h 6858000"/>
              <a:gd name="connsiteX456" fmla="*/ 862314 w 7251911"/>
              <a:gd name="connsiteY456" fmla="*/ 1106189 h 6858000"/>
              <a:gd name="connsiteX457" fmla="*/ 863578 w 7251911"/>
              <a:gd name="connsiteY457" fmla="*/ 1113816 h 6858000"/>
              <a:gd name="connsiteX458" fmla="*/ 869085 w 7251911"/>
              <a:gd name="connsiteY458" fmla="*/ 1113816 h 6858000"/>
              <a:gd name="connsiteX459" fmla="*/ 877777 w 7251911"/>
              <a:gd name="connsiteY459" fmla="*/ 1121174 h 6858000"/>
              <a:gd name="connsiteX460" fmla="*/ 898260 w 7251911"/>
              <a:gd name="connsiteY460" fmla="*/ 1111528 h 6858000"/>
              <a:gd name="connsiteX461" fmla="*/ 889267 w 7251911"/>
              <a:gd name="connsiteY461" fmla="*/ 1109070 h 6858000"/>
              <a:gd name="connsiteX462" fmla="*/ 869085 w 7251911"/>
              <a:gd name="connsiteY462" fmla="*/ 1110020 h 6858000"/>
              <a:gd name="connsiteX463" fmla="*/ 862984 w 7251911"/>
              <a:gd name="connsiteY463" fmla="*/ 1100529 h 6858000"/>
              <a:gd name="connsiteX464" fmla="*/ 839517 w 7251911"/>
              <a:gd name="connsiteY464" fmla="*/ 1082970 h 6858000"/>
              <a:gd name="connsiteX465" fmla="*/ 829433 w 7251911"/>
              <a:gd name="connsiteY465" fmla="*/ 1093166 h 6858000"/>
              <a:gd name="connsiteX466" fmla="*/ 838320 w 7251911"/>
              <a:gd name="connsiteY466" fmla="*/ 1096246 h 6858000"/>
              <a:gd name="connsiteX467" fmla="*/ 851284 w 7251911"/>
              <a:gd name="connsiteY467" fmla="*/ 1089494 h 6858000"/>
              <a:gd name="connsiteX468" fmla="*/ 1429740 w 7251911"/>
              <a:gd name="connsiteY468" fmla="*/ 271103 h 6858000"/>
              <a:gd name="connsiteX469" fmla="*/ 1447660 w 7251911"/>
              <a:gd name="connsiteY469" fmla="*/ 273837 h 6858000"/>
              <a:gd name="connsiteX470" fmla="*/ 1471743 w 7251911"/>
              <a:gd name="connsiteY470" fmla="*/ 273044 h 6858000"/>
              <a:gd name="connsiteX471" fmla="*/ 1474226 w 7251911"/>
              <a:gd name="connsiteY471" fmla="*/ 272196 h 6858000"/>
              <a:gd name="connsiteX472" fmla="*/ 1470129 w 7251911"/>
              <a:gd name="connsiteY472" fmla="*/ 272364 h 6858000"/>
              <a:gd name="connsiteX473" fmla="*/ 1432571 w 7251911"/>
              <a:gd name="connsiteY473" fmla="*/ 271130 h 6858000"/>
              <a:gd name="connsiteX474" fmla="*/ 1208538 w 7251911"/>
              <a:gd name="connsiteY474" fmla="*/ 269896 h 6858000"/>
              <a:gd name="connsiteX475" fmla="*/ 1227679 w 7251911"/>
              <a:gd name="connsiteY475" fmla="*/ 274885 h 6858000"/>
              <a:gd name="connsiteX476" fmla="*/ 1251839 w 7251911"/>
              <a:gd name="connsiteY476" fmla="*/ 273469 h 6858000"/>
              <a:gd name="connsiteX477" fmla="*/ 1314497 w 7251911"/>
              <a:gd name="connsiteY477" fmla="*/ 269989 h 6858000"/>
              <a:gd name="connsiteX478" fmla="*/ 1304871 w 7251911"/>
              <a:gd name="connsiteY478" fmla="*/ 269896 h 6858000"/>
              <a:gd name="connsiteX479" fmla="*/ 1387521 w 7251911"/>
              <a:gd name="connsiteY479" fmla="*/ 148922 h 6858000"/>
              <a:gd name="connsiteX480" fmla="*/ 1384077 w 7251911"/>
              <a:gd name="connsiteY480" fmla="*/ 151002 h 6858000"/>
              <a:gd name="connsiteX481" fmla="*/ 1430300 w 7251911"/>
              <a:gd name="connsiteY481" fmla="*/ 150478 h 6858000"/>
              <a:gd name="connsiteX482" fmla="*/ 1409253 w 7251911"/>
              <a:gd name="connsiteY482" fmla="*/ 148942 h 6858000"/>
              <a:gd name="connsiteX483" fmla="*/ 1387521 w 7251911"/>
              <a:gd name="connsiteY483" fmla="*/ 148922 h 6858000"/>
              <a:gd name="connsiteX484" fmla="*/ 1178926 w 7251911"/>
              <a:gd name="connsiteY484" fmla="*/ 0 h 6858000"/>
              <a:gd name="connsiteX485" fmla="*/ 1191500 w 7251911"/>
              <a:gd name="connsiteY485" fmla="*/ 0 h 6858000"/>
              <a:gd name="connsiteX486" fmla="*/ 1197498 w 7251911"/>
              <a:gd name="connsiteY486" fmla="*/ 3720 h 6858000"/>
              <a:gd name="connsiteX487" fmla="*/ 1341122 w 7251911"/>
              <a:gd name="connsiteY487" fmla="*/ 38045 h 6858000"/>
              <a:gd name="connsiteX488" fmla="*/ 1390324 w 7251911"/>
              <a:gd name="connsiteY488" fmla="*/ 44174 h 6858000"/>
              <a:gd name="connsiteX489" fmla="*/ 1406224 w 7251911"/>
              <a:gd name="connsiteY489" fmla="*/ 44890 h 6858000"/>
              <a:gd name="connsiteX490" fmla="*/ 1405342 w 7251911"/>
              <a:gd name="connsiteY490" fmla="*/ 35930 h 6858000"/>
              <a:gd name="connsiteX491" fmla="*/ 1414610 w 7251911"/>
              <a:gd name="connsiteY491" fmla="*/ 25705 h 6858000"/>
              <a:gd name="connsiteX492" fmla="*/ 1432788 w 7251911"/>
              <a:gd name="connsiteY492" fmla="*/ 24176 h 6858000"/>
              <a:gd name="connsiteX493" fmla="*/ 1446613 w 7251911"/>
              <a:gd name="connsiteY493" fmla="*/ 9462 h 6858000"/>
              <a:gd name="connsiteX494" fmla="*/ 1442714 w 7251911"/>
              <a:gd name="connsiteY494" fmla="*/ 2655 h 6858000"/>
              <a:gd name="connsiteX495" fmla="*/ 1444284 w 7251911"/>
              <a:gd name="connsiteY495" fmla="*/ 0 h 6858000"/>
              <a:gd name="connsiteX496" fmla="*/ 1472676 w 7251911"/>
              <a:gd name="connsiteY496" fmla="*/ 0 h 6858000"/>
              <a:gd name="connsiteX497" fmla="*/ 1527150 w 7251911"/>
              <a:gd name="connsiteY497" fmla="*/ 20758 h 6858000"/>
              <a:gd name="connsiteX498" fmla="*/ 1545793 w 7251911"/>
              <a:gd name="connsiteY498" fmla="*/ 15494 h 6858000"/>
              <a:gd name="connsiteX499" fmla="*/ 1546879 w 7251911"/>
              <a:gd name="connsiteY499" fmla="*/ 6779 h 6858000"/>
              <a:gd name="connsiteX500" fmla="*/ 1561431 w 7251911"/>
              <a:gd name="connsiteY500" fmla="*/ 2270 h 6858000"/>
              <a:gd name="connsiteX501" fmla="*/ 1589593 w 7251911"/>
              <a:gd name="connsiteY501" fmla="*/ 4829 h 6858000"/>
              <a:gd name="connsiteX502" fmla="*/ 1609798 w 7251911"/>
              <a:gd name="connsiteY502" fmla="*/ 2169 h 6858000"/>
              <a:gd name="connsiteX503" fmla="*/ 1609798 w 7251911"/>
              <a:gd name="connsiteY503" fmla="*/ 2 h 6858000"/>
              <a:gd name="connsiteX504" fmla="*/ 1629796 w 7251911"/>
              <a:gd name="connsiteY504" fmla="*/ 2 h 6858000"/>
              <a:gd name="connsiteX505" fmla="*/ 1629817 w 7251911"/>
              <a:gd name="connsiteY505" fmla="*/ 0 h 6858000"/>
              <a:gd name="connsiteX506" fmla="*/ 1674956 w 7251911"/>
              <a:gd name="connsiteY506" fmla="*/ 0 h 6858000"/>
              <a:gd name="connsiteX507" fmla="*/ 1674963 w 7251911"/>
              <a:gd name="connsiteY507" fmla="*/ 2 h 6858000"/>
              <a:gd name="connsiteX508" fmla="*/ 1979870 w 7251911"/>
              <a:gd name="connsiteY508" fmla="*/ 2 h 6858000"/>
              <a:gd name="connsiteX509" fmla="*/ 1979888 w 7251911"/>
              <a:gd name="connsiteY509" fmla="*/ 0 h 6858000"/>
              <a:gd name="connsiteX510" fmla="*/ 1999653 w 7251911"/>
              <a:gd name="connsiteY510" fmla="*/ 0 h 6858000"/>
              <a:gd name="connsiteX511" fmla="*/ 1999658 w 7251911"/>
              <a:gd name="connsiteY511" fmla="*/ 2 h 6858000"/>
              <a:gd name="connsiteX512" fmla="*/ 2074059 w 7251911"/>
              <a:gd name="connsiteY512" fmla="*/ 2 h 6858000"/>
              <a:gd name="connsiteX513" fmla="*/ 2074067 w 7251911"/>
              <a:gd name="connsiteY513" fmla="*/ 0 h 6858000"/>
              <a:gd name="connsiteX514" fmla="*/ 2179783 w 7251911"/>
              <a:gd name="connsiteY514" fmla="*/ 0 h 6858000"/>
              <a:gd name="connsiteX515" fmla="*/ 2179821 w 7251911"/>
              <a:gd name="connsiteY515" fmla="*/ 2 h 6858000"/>
              <a:gd name="connsiteX516" fmla="*/ 7251911 w 7251911"/>
              <a:gd name="connsiteY516" fmla="*/ 2 h 6858000"/>
              <a:gd name="connsiteX517" fmla="*/ 7251911 w 7251911"/>
              <a:gd name="connsiteY517" fmla="*/ 649847 h 6858000"/>
              <a:gd name="connsiteX518" fmla="*/ 7251911 w 7251911"/>
              <a:gd name="connsiteY518" fmla="*/ 5376007 h 6858000"/>
              <a:gd name="connsiteX519" fmla="*/ 7251911 w 7251911"/>
              <a:gd name="connsiteY519" fmla="*/ 5393449 h 6858000"/>
              <a:gd name="connsiteX520" fmla="*/ 7251911 w 7251911"/>
              <a:gd name="connsiteY520" fmla="*/ 5406557 h 6858000"/>
              <a:gd name="connsiteX521" fmla="*/ 7251911 w 7251911"/>
              <a:gd name="connsiteY521" fmla="*/ 5410174 h 6858000"/>
              <a:gd name="connsiteX522" fmla="*/ 7251911 w 7251911"/>
              <a:gd name="connsiteY522" fmla="*/ 5502056 h 6858000"/>
              <a:gd name="connsiteX523" fmla="*/ 7251911 w 7251911"/>
              <a:gd name="connsiteY523" fmla="*/ 5797218 h 6858000"/>
              <a:gd name="connsiteX524" fmla="*/ 7251911 w 7251911"/>
              <a:gd name="connsiteY524" fmla="*/ 5838514 h 6858000"/>
              <a:gd name="connsiteX525" fmla="*/ 7251911 w 7251911"/>
              <a:gd name="connsiteY525" fmla="*/ 5842132 h 6858000"/>
              <a:gd name="connsiteX526" fmla="*/ 7251911 w 7251911"/>
              <a:gd name="connsiteY526" fmla="*/ 5855240 h 6858000"/>
              <a:gd name="connsiteX527" fmla="*/ 7251911 w 7251911"/>
              <a:gd name="connsiteY527" fmla="*/ 5872682 h 6858000"/>
              <a:gd name="connsiteX528" fmla="*/ 7251911 w 7251911"/>
              <a:gd name="connsiteY528" fmla="*/ 6838532 h 6858000"/>
              <a:gd name="connsiteX529" fmla="*/ 7251911 w 7251911"/>
              <a:gd name="connsiteY529" fmla="*/ 6858000 h 6858000"/>
              <a:gd name="connsiteX530" fmla="*/ 1609798 w 7251911"/>
              <a:gd name="connsiteY530" fmla="*/ 6858000 h 6858000"/>
              <a:gd name="connsiteX531" fmla="*/ 1609798 w 7251911"/>
              <a:gd name="connsiteY531" fmla="*/ 6845798 h 6858000"/>
              <a:gd name="connsiteX532" fmla="*/ 1608537 w 7251911"/>
              <a:gd name="connsiteY532" fmla="*/ 6845671 h 6858000"/>
              <a:gd name="connsiteX533" fmla="*/ 1583661 w 7251911"/>
              <a:gd name="connsiteY533" fmla="*/ 6846229 h 6858000"/>
              <a:gd name="connsiteX534" fmla="*/ 1527340 w 7251911"/>
              <a:gd name="connsiteY534" fmla="*/ 6847345 h 6858000"/>
              <a:gd name="connsiteX535" fmla="*/ 1482284 w 7251911"/>
              <a:gd name="connsiteY535" fmla="*/ 6848461 h 6858000"/>
              <a:gd name="connsiteX536" fmla="*/ 1407189 w 7251911"/>
              <a:gd name="connsiteY536" fmla="*/ 6850694 h 6858000"/>
              <a:gd name="connsiteX537" fmla="*/ 1377152 w 7251911"/>
              <a:gd name="connsiteY537" fmla="*/ 6846229 h 6858000"/>
              <a:gd name="connsiteX538" fmla="*/ 1377152 w 7251911"/>
              <a:gd name="connsiteY538" fmla="*/ 6842880 h 6858000"/>
              <a:gd name="connsiteX539" fmla="*/ 1388416 w 7251911"/>
              <a:gd name="connsiteY539" fmla="*/ 6839531 h 6858000"/>
              <a:gd name="connsiteX540" fmla="*/ 1377152 w 7251911"/>
              <a:gd name="connsiteY540" fmla="*/ 6838414 h 6858000"/>
              <a:gd name="connsiteX541" fmla="*/ 1362133 w 7251911"/>
              <a:gd name="connsiteY541" fmla="*/ 6838414 h 6858000"/>
              <a:gd name="connsiteX542" fmla="*/ 1343359 w 7251911"/>
              <a:gd name="connsiteY542" fmla="*/ 6838414 h 6858000"/>
              <a:gd name="connsiteX543" fmla="*/ 1343359 w 7251911"/>
              <a:gd name="connsiteY543" fmla="*/ 6835066 h 6858000"/>
              <a:gd name="connsiteX544" fmla="*/ 1358378 w 7251911"/>
              <a:gd name="connsiteY544" fmla="*/ 6835066 h 6858000"/>
              <a:gd name="connsiteX545" fmla="*/ 1369642 w 7251911"/>
              <a:gd name="connsiteY545" fmla="*/ 6830600 h 6858000"/>
              <a:gd name="connsiteX546" fmla="*/ 1422208 w 7251911"/>
              <a:gd name="connsiteY546" fmla="*/ 6828368 h 6858000"/>
              <a:gd name="connsiteX547" fmla="*/ 1497303 w 7251911"/>
              <a:gd name="connsiteY547" fmla="*/ 6833949 h 6858000"/>
              <a:gd name="connsiteX548" fmla="*/ 1501058 w 7251911"/>
              <a:gd name="connsiteY548" fmla="*/ 6831717 h 6858000"/>
              <a:gd name="connsiteX549" fmla="*/ 1482284 w 7251911"/>
              <a:gd name="connsiteY549" fmla="*/ 6828368 h 6858000"/>
              <a:gd name="connsiteX550" fmla="*/ 1452246 w 7251911"/>
              <a:gd name="connsiteY550" fmla="*/ 6828368 h 6858000"/>
              <a:gd name="connsiteX551" fmla="*/ 1422208 w 7251911"/>
              <a:gd name="connsiteY551" fmla="*/ 6827251 h 6858000"/>
              <a:gd name="connsiteX552" fmla="*/ 1399680 w 7251911"/>
              <a:gd name="connsiteY552" fmla="*/ 6825019 h 6858000"/>
              <a:gd name="connsiteX553" fmla="*/ 1328340 w 7251911"/>
              <a:gd name="connsiteY553" fmla="*/ 6825019 h 6858000"/>
              <a:gd name="connsiteX554" fmla="*/ 1287038 w 7251911"/>
              <a:gd name="connsiteY554" fmla="*/ 6822786 h 6858000"/>
              <a:gd name="connsiteX555" fmla="*/ 1279529 w 7251911"/>
              <a:gd name="connsiteY555" fmla="*/ 6822786 h 6858000"/>
              <a:gd name="connsiteX556" fmla="*/ 1223208 w 7251911"/>
              <a:gd name="connsiteY556" fmla="*/ 6822786 h 6858000"/>
              <a:gd name="connsiteX557" fmla="*/ 1166887 w 7251911"/>
              <a:gd name="connsiteY557" fmla="*/ 6822786 h 6858000"/>
              <a:gd name="connsiteX558" fmla="*/ 1001679 w 7251911"/>
              <a:gd name="connsiteY558" fmla="*/ 6820554 h 6858000"/>
              <a:gd name="connsiteX559" fmla="*/ 997924 w 7251911"/>
              <a:gd name="connsiteY559" fmla="*/ 6821670 h 6858000"/>
              <a:gd name="connsiteX560" fmla="*/ 1012943 w 7251911"/>
              <a:gd name="connsiteY560" fmla="*/ 6822786 h 6858000"/>
              <a:gd name="connsiteX561" fmla="*/ 1016698 w 7251911"/>
              <a:gd name="connsiteY561" fmla="*/ 6823903 h 6858000"/>
              <a:gd name="connsiteX562" fmla="*/ 1012943 w 7251911"/>
              <a:gd name="connsiteY562" fmla="*/ 6826135 h 6858000"/>
              <a:gd name="connsiteX563" fmla="*/ 1001679 w 7251911"/>
              <a:gd name="connsiteY563" fmla="*/ 6828368 h 6858000"/>
              <a:gd name="connsiteX564" fmla="*/ 937848 w 7251911"/>
              <a:gd name="connsiteY564" fmla="*/ 6830600 h 6858000"/>
              <a:gd name="connsiteX565" fmla="*/ 731339 w 7251911"/>
              <a:gd name="connsiteY565" fmla="*/ 6830600 h 6858000"/>
              <a:gd name="connsiteX566" fmla="*/ 678773 w 7251911"/>
              <a:gd name="connsiteY566" fmla="*/ 6837298 h 6858000"/>
              <a:gd name="connsiteX567" fmla="*/ 693792 w 7251911"/>
              <a:gd name="connsiteY567" fmla="*/ 6840647 h 6858000"/>
              <a:gd name="connsiteX568" fmla="*/ 731339 w 7251911"/>
              <a:gd name="connsiteY568" fmla="*/ 6836182 h 6858000"/>
              <a:gd name="connsiteX569" fmla="*/ 742603 w 7251911"/>
              <a:gd name="connsiteY569" fmla="*/ 6835066 h 6858000"/>
              <a:gd name="connsiteX570" fmla="*/ 780150 w 7251911"/>
              <a:gd name="connsiteY570" fmla="*/ 6836182 h 6858000"/>
              <a:gd name="connsiteX571" fmla="*/ 843981 w 7251911"/>
              <a:gd name="connsiteY571" fmla="*/ 6839531 h 6858000"/>
              <a:gd name="connsiteX572" fmla="*/ 870263 w 7251911"/>
              <a:gd name="connsiteY572" fmla="*/ 6840647 h 6858000"/>
              <a:gd name="connsiteX573" fmla="*/ 915320 w 7251911"/>
              <a:gd name="connsiteY573" fmla="*/ 6837298 h 6858000"/>
              <a:gd name="connsiteX574" fmla="*/ 937848 w 7251911"/>
              <a:gd name="connsiteY574" fmla="*/ 6837298 h 6858000"/>
              <a:gd name="connsiteX575" fmla="*/ 979151 w 7251911"/>
              <a:gd name="connsiteY575" fmla="*/ 6837298 h 6858000"/>
              <a:gd name="connsiteX576" fmla="*/ 1009189 w 7251911"/>
              <a:gd name="connsiteY576" fmla="*/ 6838414 h 6858000"/>
              <a:gd name="connsiteX577" fmla="*/ 1080528 w 7251911"/>
              <a:gd name="connsiteY577" fmla="*/ 6843996 h 6858000"/>
              <a:gd name="connsiteX578" fmla="*/ 1099302 w 7251911"/>
              <a:gd name="connsiteY578" fmla="*/ 6841763 h 6858000"/>
              <a:gd name="connsiteX579" fmla="*/ 1155623 w 7251911"/>
              <a:gd name="connsiteY579" fmla="*/ 6836182 h 6858000"/>
              <a:gd name="connsiteX580" fmla="*/ 1215698 w 7251911"/>
              <a:gd name="connsiteY580" fmla="*/ 6836182 h 6858000"/>
              <a:gd name="connsiteX581" fmla="*/ 1287038 w 7251911"/>
              <a:gd name="connsiteY581" fmla="*/ 6840647 h 6858000"/>
              <a:gd name="connsiteX582" fmla="*/ 1305812 w 7251911"/>
              <a:gd name="connsiteY582" fmla="*/ 6840647 h 6858000"/>
              <a:gd name="connsiteX583" fmla="*/ 1324585 w 7251911"/>
              <a:gd name="connsiteY583" fmla="*/ 6843996 h 6858000"/>
              <a:gd name="connsiteX584" fmla="*/ 1257000 w 7251911"/>
              <a:gd name="connsiteY584" fmla="*/ 6846229 h 6858000"/>
              <a:gd name="connsiteX585" fmla="*/ 1170642 w 7251911"/>
              <a:gd name="connsiteY585" fmla="*/ 6850694 h 6858000"/>
              <a:gd name="connsiteX586" fmla="*/ 1114321 w 7251911"/>
              <a:gd name="connsiteY586" fmla="*/ 6854043 h 6858000"/>
              <a:gd name="connsiteX587" fmla="*/ 1054245 w 7251911"/>
              <a:gd name="connsiteY587" fmla="*/ 6854043 h 6858000"/>
              <a:gd name="connsiteX588" fmla="*/ 1009189 w 7251911"/>
              <a:gd name="connsiteY588" fmla="*/ 6851810 h 6858000"/>
              <a:gd name="connsiteX589" fmla="*/ 967886 w 7251911"/>
              <a:gd name="connsiteY589" fmla="*/ 6851810 h 6858000"/>
              <a:gd name="connsiteX590" fmla="*/ 960377 w 7251911"/>
              <a:gd name="connsiteY590" fmla="*/ 6851810 h 6858000"/>
              <a:gd name="connsiteX591" fmla="*/ 907811 w 7251911"/>
              <a:gd name="connsiteY591" fmla="*/ 6849577 h 6858000"/>
              <a:gd name="connsiteX592" fmla="*/ 862754 w 7251911"/>
              <a:gd name="connsiteY592" fmla="*/ 6854043 h 6858000"/>
              <a:gd name="connsiteX593" fmla="*/ 855245 w 7251911"/>
              <a:gd name="connsiteY593" fmla="*/ 6852926 h 6858000"/>
              <a:gd name="connsiteX594" fmla="*/ 843981 w 7251911"/>
              <a:gd name="connsiteY594" fmla="*/ 6851810 h 6858000"/>
              <a:gd name="connsiteX595" fmla="*/ 731339 w 7251911"/>
              <a:gd name="connsiteY595" fmla="*/ 6850694 h 6858000"/>
              <a:gd name="connsiteX596" fmla="*/ 697546 w 7251911"/>
              <a:gd name="connsiteY596" fmla="*/ 6848461 h 6858000"/>
              <a:gd name="connsiteX597" fmla="*/ 659999 w 7251911"/>
              <a:gd name="connsiteY597" fmla="*/ 6848461 h 6858000"/>
              <a:gd name="connsiteX598" fmla="*/ 599924 w 7251911"/>
              <a:gd name="connsiteY598" fmla="*/ 6849577 h 6858000"/>
              <a:gd name="connsiteX599" fmla="*/ 584905 w 7251911"/>
              <a:gd name="connsiteY599" fmla="*/ 6849577 h 6858000"/>
              <a:gd name="connsiteX600" fmla="*/ 573641 w 7251911"/>
              <a:gd name="connsiteY600" fmla="*/ 6848461 h 6858000"/>
              <a:gd name="connsiteX601" fmla="*/ 581150 w 7251911"/>
              <a:gd name="connsiteY601" fmla="*/ 6845112 h 6858000"/>
              <a:gd name="connsiteX602" fmla="*/ 618697 w 7251911"/>
              <a:gd name="connsiteY602" fmla="*/ 6840647 h 6858000"/>
              <a:gd name="connsiteX603" fmla="*/ 633716 w 7251911"/>
              <a:gd name="connsiteY603" fmla="*/ 6837298 h 6858000"/>
              <a:gd name="connsiteX604" fmla="*/ 577395 w 7251911"/>
              <a:gd name="connsiteY604" fmla="*/ 6832833 h 6858000"/>
              <a:gd name="connsiteX605" fmla="*/ 536093 w 7251911"/>
              <a:gd name="connsiteY605" fmla="*/ 6828368 h 6858000"/>
              <a:gd name="connsiteX606" fmla="*/ 528584 w 7251911"/>
              <a:gd name="connsiteY606" fmla="*/ 6823903 h 6858000"/>
              <a:gd name="connsiteX607" fmla="*/ 543603 w 7251911"/>
              <a:gd name="connsiteY607" fmla="*/ 6822786 h 6858000"/>
              <a:gd name="connsiteX608" fmla="*/ 618697 w 7251911"/>
              <a:gd name="connsiteY608" fmla="*/ 6822786 h 6858000"/>
              <a:gd name="connsiteX609" fmla="*/ 750113 w 7251911"/>
              <a:gd name="connsiteY609" fmla="*/ 6812740 h 6858000"/>
              <a:gd name="connsiteX610" fmla="*/ 798924 w 7251911"/>
              <a:gd name="connsiteY610" fmla="*/ 6809391 h 6858000"/>
              <a:gd name="connsiteX611" fmla="*/ 851490 w 7251911"/>
              <a:gd name="connsiteY611" fmla="*/ 6810507 h 6858000"/>
              <a:gd name="connsiteX612" fmla="*/ 907811 w 7251911"/>
              <a:gd name="connsiteY612" fmla="*/ 6813856 h 6858000"/>
              <a:gd name="connsiteX613" fmla="*/ 997924 w 7251911"/>
              <a:gd name="connsiteY613" fmla="*/ 6811623 h 6858000"/>
              <a:gd name="connsiteX614" fmla="*/ 1009189 w 7251911"/>
              <a:gd name="connsiteY614" fmla="*/ 6811623 h 6858000"/>
              <a:gd name="connsiteX615" fmla="*/ 1099302 w 7251911"/>
              <a:gd name="connsiteY615" fmla="*/ 6812740 h 6858000"/>
              <a:gd name="connsiteX616" fmla="*/ 1196925 w 7251911"/>
              <a:gd name="connsiteY616" fmla="*/ 6812740 h 6858000"/>
              <a:gd name="connsiteX617" fmla="*/ 1275774 w 7251911"/>
              <a:gd name="connsiteY617" fmla="*/ 6811623 h 6858000"/>
              <a:gd name="connsiteX618" fmla="*/ 1290793 w 7251911"/>
              <a:gd name="connsiteY618" fmla="*/ 6808274 h 6858000"/>
              <a:gd name="connsiteX619" fmla="*/ 1287038 w 7251911"/>
              <a:gd name="connsiteY619" fmla="*/ 6804926 h 6858000"/>
              <a:gd name="connsiteX620" fmla="*/ 1264510 w 7251911"/>
              <a:gd name="connsiteY620" fmla="*/ 6803809 h 6858000"/>
              <a:gd name="connsiteX621" fmla="*/ 1275774 w 7251911"/>
              <a:gd name="connsiteY621" fmla="*/ 6801577 h 6858000"/>
              <a:gd name="connsiteX622" fmla="*/ 1324585 w 7251911"/>
              <a:gd name="connsiteY622" fmla="*/ 6801577 h 6858000"/>
              <a:gd name="connsiteX623" fmla="*/ 1328340 w 7251911"/>
              <a:gd name="connsiteY623" fmla="*/ 6801577 h 6858000"/>
              <a:gd name="connsiteX624" fmla="*/ 1403435 w 7251911"/>
              <a:gd name="connsiteY624" fmla="*/ 6803809 h 6858000"/>
              <a:gd name="connsiteX625" fmla="*/ 1403435 w 7251911"/>
              <a:gd name="connsiteY625" fmla="*/ 6812740 h 6858000"/>
              <a:gd name="connsiteX626" fmla="*/ 1422208 w 7251911"/>
              <a:gd name="connsiteY626" fmla="*/ 6812740 h 6858000"/>
              <a:gd name="connsiteX627" fmla="*/ 1429718 w 7251911"/>
              <a:gd name="connsiteY627" fmla="*/ 6816088 h 6858000"/>
              <a:gd name="connsiteX628" fmla="*/ 1467265 w 7251911"/>
              <a:gd name="connsiteY628" fmla="*/ 6818321 h 6858000"/>
              <a:gd name="connsiteX629" fmla="*/ 1489793 w 7251911"/>
              <a:gd name="connsiteY629" fmla="*/ 6817205 h 6858000"/>
              <a:gd name="connsiteX630" fmla="*/ 1493548 w 7251911"/>
              <a:gd name="connsiteY630" fmla="*/ 6812740 h 6858000"/>
              <a:gd name="connsiteX631" fmla="*/ 1486038 w 7251911"/>
              <a:gd name="connsiteY631" fmla="*/ 6811623 h 6858000"/>
              <a:gd name="connsiteX632" fmla="*/ 1444737 w 7251911"/>
              <a:gd name="connsiteY632" fmla="*/ 6811623 h 6858000"/>
              <a:gd name="connsiteX633" fmla="*/ 1437227 w 7251911"/>
              <a:gd name="connsiteY633" fmla="*/ 6809391 h 6858000"/>
              <a:gd name="connsiteX634" fmla="*/ 1440982 w 7251911"/>
              <a:gd name="connsiteY634" fmla="*/ 6809391 h 6858000"/>
              <a:gd name="connsiteX635" fmla="*/ 1456001 w 7251911"/>
              <a:gd name="connsiteY635" fmla="*/ 6808274 h 6858000"/>
              <a:gd name="connsiteX636" fmla="*/ 1440982 w 7251911"/>
              <a:gd name="connsiteY636" fmla="*/ 6804926 h 6858000"/>
              <a:gd name="connsiteX637" fmla="*/ 1444737 w 7251911"/>
              <a:gd name="connsiteY637" fmla="*/ 6799344 h 6858000"/>
              <a:gd name="connsiteX638" fmla="*/ 1474774 w 7251911"/>
              <a:gd name="connsiteY638" fmla="*/ 6798228 h 6858000"/>
              <a:gd name="connsiteX639" fmla="*/ 1542359 w 7251911"/>
              <a:gd name="connsiteY639" fmla="*/ 6795995 h 6858000"/>
              <a:gd name="connsiteX640" fmla="*/ 1508567 w 7251911"/>
              <a:gd name="connsiteY640" fmla="*/ 6791530 h 6858000"/>
              <a:gd name="connsiteX641" fmla="*/ 1388416 w 7251911"/>
              <a:gd name="connsiteY641" fmla="*/ 6791530 h 6858000"/>
              <a:gd name="connsiteX642" fmla="*/ 1369642 w 7251911"/>
              <a:gd name="connsiteY642" fmla="*/ 6792646 h 6858000"/>
              <a:gd name="connsiteX643" fmla="*/ 1317076 w 7251911"/>
              <a:gd name="connsiteY643" fmla="*/ 6795995 h 6858000"/>
              <a:gd name="connsiteX644" fmla="*/ 1275774 w 7251911"/>
              <a:gd name="connsiteY644" fmla="*/ 6790414 h 6858000"/>
              <a:gd name="connsiteX645" fmla="*/ 1354623 w 7251911"/>
              <a:gd name="connsiteY645" fmla="*/ 6788181 h 6858000"/>
              <a:gd name="connsiteX646" fmla="*/ 1527340 w 7251911"/>
              <a:gd name="connsiteY646" fmla="*/ 6785948 h 6858000"/>
              <a:gd name="connsiteX647" fmla="*/ 1471020 w 7251911"/>
              <a:gd name="connsiteY647" fmla="*/ 6782600 h 6858000"/>
              <a:gd name="connsiteX648" fmla="*/ 1467265 w 7251911"/>
              <a:gd name="connsiteY648" fmla="*/ 6777018 h 6858000"/>
              <a:gd name="connsiteX649" fmla="*/ 1459755 w 7251911"/>
              <a:gd name="connsiteY649" fmla="*/ 6774785 h 6858000"/>
              <a:gd name="connsiteX650" fmla="*/ 1384661 w 7251911"/>
              <a:gd name="connsiteY650" fmla="*/ 6781483 h 6858000"/>
              <a:gd name="connsiteX651" fmla="*/ 1358378 w 7251911"/>
              <a:gd name="connsiteY651" fmla="*/ 6780367 h 6858000"/>
              <a:gd name="connsiteX652" fmla="*/ 1268265 w 7251911"/>
              <a:gd name="connsiteY652" fmla="*/ 6780367 h 6858000"/>
              <a:gd name="connsiteX653" fmla="*/ 1204434 w 7251911"/>
              <a:gd name="connsiteY653" fmla="*/ 6778134 h 6858000"/>
              <a:gd name="connsiteX654" fmla="*/ 1136849 w 7251911"/>
              <a:gd name="connsiteY654" fmla="*/ 6778134 h 6858000"/>
              <a:gd name="connsiteX655" fmla="*/ 1069264 w 7251911"/>
              <a:gd name="connsiteY655" fmla="*/ 6778134 h 6858000"/>
              <a:gd name="connsiteX656" fmla="*/ 1088038 w 7251911"/>
              <a:gd name="connsiteY656" fmla="*/ 6774785 h 6858000"/>
              <a:gd name="connsiteX657" fmla="*/ 1148113 w 7251911"/>
              <a:gd name="connsiteY657" fmla="*/ 6774785 h 6858000"/>
              <a:gd name="connsiteX658" fmla="*/ 1163132 w 7251911"/>
              <a:gd name="connsiteY658" fmla="*/ 6773669 h 6858000"/>
              <a:gd name="connsiteX659" fmla="*/ 1118075 w 7251911"/>
              <a:gd name="connsiteY659" fmla="*/ 6756924 h 6858000"/>
              <a:gd name="connsiteX660" fmla="*/ 1099302 w 7251911"/>
              <a:gd name="connsiteY660" fmla="*/ 6754692 h 6858000"/>
              <a:gd name="connsiteX661" fmla="*/ 1069264 w 7251911"/>
              <a:gd name="connsiteY661" fmla="*/ 6753576 h 6858000"/>
              <a:gd name="connsiteX662" fmla="*/ 1050490 w 7251911"/>
              <a:gd name="connsiteY662" fmla="*/ 6753576 h 6858000"/>
              <a:gd name="connsiteX663" fmla="*/ 1035471 w 7251911"/>
              <a:gd name="connsiteY663" fmla="*/ 6754692 h 6858000"/>
              <a:gd name="connsiteX664" fmla="*/ 1024207 w 7251911"/>
              <a:gd name="connsiteY664" fmla="*/ 6753576 h 6858000"/>
              <a:gd name="connsiteX665" fmla="*/ 1035471 w 7251911"/>
              <a:gd name="connsiteY665" fmla="*/ 6751343 h 6858000"/>
              <a:gd name="connsiteX666" fmla="*/ 1065509 w 7251911"/>
              <a:gd name="connsiteY666" fmla="*/ 6751343 h 6858000"/>
              <a:gd name="connsiteX667" fmla="*/ 1076774 w 7251911"/>
              <a:gd name="connsiteY667" fmla="*/ 6744645 h 6858000"/>
              <a:gd name="connsiteX668" fmla="*/ 1076774 w 7251911"/>
              <a:gd name="connsiteY668" fmla="*/ 6742413 h 6858000"/>
              <a:gd name="connsiteX669" fmla="*/ 1035471 w 7251911"/>
              <a:gd name="connsiteY669" fmla="*/ 6735715 h 6858000"/>
              <a:gd name="connsiteX670" fmla="*/ 1031717 w 7251911"/>
              <a:gd name="connsiteY670" fmla="*/ 6735715 h 6858000"/>
              <a:gd name="connsiteX671" fmla="*/ 997924 w 7251911"/>
              <a:gd name="connsiteY671" fmla="*/ 6735715 h 6858000"/>
              <a:gd name="connsiteX672" fmla="*/ 979151 w 7251911"/>
              <a:gd name="connsiteY672" fmla="*/ 6735715 h 6858000"/>
              <a:gd name="connsiteX673" fmla="*/ 964132 w 7251911"/>
              <a:gd name="connsiteY673" fmla="*/ 6737947 h 6858000"/>
              <a:gd name="connsiteX674" fmla="*/ 937848 w 7251911"/>
              <a:gd name="connsiteY674" fmla="*/ 6737947 h 6858000"/>
              <a:gd name="connsiteX675" fmla="*/ 904056 w 7251911"/>
              <a:gd name="connsiteY675" fmla="*/ 6735715 h 6858000"/>
              <a:gd name="connsiteX676" fmla="*/ 870263 w 7251911"/>
              <a:gd name="connsiteY676" fmla="*/ 6735715 h 6858000"/>
              <a:gd name="connsiteX677" fmla="*/ 836471 w 7251911"/>
              <a:gd name="connsiteY677" fmla="*/ 6737947 h 6858000"/>
              <a:gd name="connsiteX678" fmla="*/ 821452 w 7251911"/>
              <a:gd name="connsiteY678" fmla="*/ 6739064 h 6858000"/>
              <a:gd name="connsiteX679" fmla="*/ 810188 w 7251911"/>
              <a:gd name="connsiteY679" fmla="*/ 6739064 h 6858000"/>
              <a:gd name="connsiteX680" fmla="*/ 750113 w 7251911"/>
              <a:gd name="connsiteY680" fmla="*/ 6737947 h 6858000"/>
              <a:gd name="connsiteX681" fmla="*/ 746358 w 7251911"/>
              <a:gd name="connsiteY681" fmla="*/ 6733482 h 6858000"/>
              <a:gd name="connsiteX682" fmla="*/ 738848 w 7251911"/>
              <a:gd name="connsiteY682" fmla="*/ 6735715 h 6858000"/>
              <a:gd name="connsiteX683" fmla="*/ 716320 w 7251911"/>
              <a:gd name="connsiteY683" fmla="*/ 6735715 h 6858000"/>
              <a:gd name="connsiteX684" fmla="*/ 712565 w 7251911"/>
              <a:gd name="connsiteY684" fmla="*/ 6731250 h 6858000"/>
              <a:gd name="connsiteX685" fmla="*/ 705056 w 7251911"/>
              <a:gd name="connsiteY685" fmla="*/ 6733482 h 6858000"/>
              <a:gd name="connsiteX686" fmla="*/ 686282 w 7251911"/>
              <a:gd name="connsiteY686" fmla="*/ 6733482 h 6858000"/>
              <a:gd name="connsiteX687" fmla="*/ 678773 w 7251911"/>
              <a:gd name="connsiteY687" fmla="*/ 6730133 h 6858000"/>
              <a:gd name="connsiteX688" fmla="*/ 663754 w 7251911"/>
              <a:gd name="connsiteY688" fmla="*/ 6731250 h 6858000"/>
              <a:gd name="connsiteX689" fmla="*/ 637471 w 7251911"/>
              <a:gd name="connsiteY689" fmla="*/ 6730133 h 6858000"/>
              <a:gd name="connsiteX690" fmla="*/ 611188 w 7251911"/>
              <a:gd name="connsiteY690" fmla="*/ 6731250 h 6858000"/>
              <a:gd name="connsiteX691" fmla="*/ 592414 w 7251911"/>
              <a:gd name="connsiteY691" fmla="*/ 6731250 h 6858000"/>
              <a:gd name="connsiteX692" fmla="*/ 547357 w 7251911"/>
              <a:gd name="connsiteY692" fmla="*/ 6731250 h 6858000"/>
              <a:gd name="connsiteX693" fmla="*/ 509810 w 7251911"/>
              <a:gd name="connsiteY693" fmla="*/ 6730133 h 6858000"/>
              <a:gd name="connsiteX694" fmla="*/ 494791 w 7251911"/>
              <a:gd name="connsiteY694" fmla="*/ 6724552 h 6858000"/>
              <a:gd name="connsiteX695" fmla="*/ 468508 w 7251911"/>
              <a:gd name="connsiteY695" fmla="*/ 6725668 h 6858000"/>
              <a:gd name="connsiteX696" fmla="*/ 464753 w 7251911"/>
              <a:gd name="connsiteY696" fmla="*/ 6729017 h 6858000"/>
              <a:gd name="connsiteX697" fmla="*/ 476018 w 7251911"/>
              <a:gd name="connsiteY697" fmla="*/ 6731250 h 6858000"/>
              <a:gd name="connsiteX698" fmla="*/ 509810 w 7251911"/>
              <a:gd name="connsiteY698" fmla="*/ 6731250 h 6858000"/>
              <a:gd name="connsiteX699" fmla="*/ 558622 w 7251911"/>
              <a:gd name="connsiteY699" fmla="*/ 6737947 h 6858000"/>
              <a:gd name="connsiteX700" fmla="*/ 581150 w 7251911"/>
              <a:gd name="connsiteY700" fmla="*/ 6737947 h 6858000"/>
              <a:gd name="connsiteX701" fmla="*/ 693792 w 7251911"/>
              <a:gd name="connsiteY701" fmla="*/ 6741296 h 6858000"/>
              <a:gd name="connsiteX702" fmla="*/ 708811 w 7251911"/>
              <a:gd name="connsiteY702" fmla="*/ 6744645 h 6858000"/>
              <a:gd name="connsiteX703" fmla="*/ 644980 w 7251911"/>
              <a:gd name="connsiteY703" fmla="*/ 6745761 h 6858000"/>
              <a:gd name="connsiteX704" fmla="*/ 644980 w 7251911"/>
              <a:gd name="connsiteY704" fmla="*/ 6746878 h 6858000"/>
              <a:gd name="connsiteX705" fmla="*/ 708811 w 7251911"/>
              <a:gd name="connsiteY705" fmla="*/ 6746878 h 6858000"/>
              <a:gd name="connsiteX706" fmla="*/ 768886 w 7251911"/>
              <a:gd name="connsiteY706" fmla="*/ 6746878 h 6858000"/>
              <a:gd name="connsiteX707" fmla="*/ 783905 w 7251911"/>
              <a:gd name="connsiteY707" fmla="*/ 6747994 h 6858000"/>
              <a:gd name="connsiteX708" fmla="*/ 802678 w 7251911"/>
              <a:gd name="connsiteY708" fmla="*/ 6753576 h 6858000"/>
              <a:gd name="connsiteX709" fmla="*/ 832716 w 7251911"/>
              <a:gd name="connsiteY709" fmla="*/ 6754692 h 6858000"/>
              <a:gd name="connsiteX710" fmla="*/ 859000 w 7251911"/>
              <a:gd name="connsiteY710" fmla="*/ 6753576 h 6858000"/>
              <a:gd name="connsiteX711" fmla="*/ 874018 w 7251911"/>
              <a:gd name="connsiteY711" fmla="*/ 6753576 h 6858000"/>
              <a:gd name="connsiteX712" fmla="*/ 862754 w 7251911"/>
              <a:gd name="connsiteY712" fmla="*/ 6758041 h 6858000"/>
              <a:gd name="connsiteX713" fmla="*/ 870263 w 7251911"/>
              <a:gd name="connsiteY713" fmla="*/ 6762506 h 6858000"/>
              <a:gd name="connsiteX714" fmla="*/ 889037 w 7251911"/>
              <a:gd name="connsiteY714" fmla="*/ 6765855 h 6858000"/>
              <a:gd name="connsiteX715" fmla="*/ 900301 w 7251911"/>
              <a:gd name="connsiteY715" fmla="*/ 6766971 h 6858000"/>
              <a:gd name="connsiteX716" fmla="*/ 952868 w 7251911"/>
              <a:gd name="connsiteY716" fmla="*/ 6768088 h 6858000"/>
              <a:gd name="connsiteX717" fmla="*/ 960377 w 7251911"/>
              <a:gd name="connsiteY717" fmla="*/ 6770320 h 6858000"/>
              <a:gd name="connsiteX718" fmla="*/ 952868 w 7251911"/>
              <a:gd name="connsiteY718" fmla="*/ 6772553 h 6858000"/>
              <a:gd name="connsiteX719" fmla="*/ 900301 w 7251911"/>
              <a:gd name="connsiteY719" fmla="*/ 6781483 h 6858000"/>
              <a:gd name="connsiteX720" fmla="*/ 889037 w 7251911"/>
              <a:gd name="connsiteY720" fmla="*/ 6779251 h 6858000"/>
              <a:gd name="connsiteX721" fmla="*/ 874018 w 7251911"/>
              <a:gd name="connsiteY721" fmla="*/ 6771437 h 6858000"/>
              <a:gd name="connsiteX722" fmla="*/ 862754 w 7251911"/>
              <a:gd name="connsiteY722" fmla="*/ 6770320 h 6858000"/>
              <a:gd name="connsiteX723" fmla="*/ 821452 w 7251911"/>
              <a:gd name="connsiteY723" fmla="*/ 6773669 h 6858000"/>
              <a:gd name="connsiteX724" fmla="*/ 795169 w 7251911"/>
              <a:gd name="connsiteY724" fmla="*/ 6774785 h 6858000"/>
              <a:gd name="connsiteX725" fmla="*/ 780150 w 7251911"/>
              <a:gd name="connsiteY725" fmla="*/ 6769204 h 6858000"/>
              <a:gd name="connsiteX726" fmla="*/ 750113 w 7251911"/>
              <a:gd name="connsiteY726" fmla="*/ 6769204 h 6858000"/>
              <a:gd name="connsiteX727" fmla="*/ 742603 w 7251911"/>
              <a:gd name="connsiteY727" fmla="*/ 6774785 h 6858000"/>
              <a:gd name="connsiteX728" fmla="*/ 723829 w 7251911"/>
              <a:gd name="connsiteY728" fmla="*/ 6778134 h 6858000"/>
              <a:gd name="connsiteX729" fmla="*/ 701301 w 7251911"/>
              <a:gd name="connsiteY729" fmla="*/ 6780367 h 6858000"/>
              <a:gd name="connsiteX730" fmla="*/ 671263 w 7251911"/>
              <a:gd name="connsiteY730" fmla="*/ 6775902 h 6858000"/>
              <a:gd name="connsiteX731" fmla="*/ 618697 w 7251911"/>
              <a:gd name="connsiteY731" fmla="*/ 6766971 h 6858000"/>
              <a:gd name="connsiteX732" fmla="*/ 592414 w 7251911"/>
              <a:gd name="connsiteY732" fmla="*/ 6769204 h 6858000"/>
              <a:gd name="connsiteX733" fmla="*/ 562376 w 7251911"/>
              <a:gd name="connsiteY733" fmla="*/ 6773669 h 6858000"/>
              <a:gd name="connsiteX734" fmla="*/ 521074 w 7251911"/>
              <a:gd name="connsiteY734" fmla="*/ 6772553 h 6858000"/>
              <a:gd name="connsiteX735" fmla="*/ 513565 w 7251911"/>
              <a:gd name="connsiteY735" fmla="*/ 6769204 h 6858000"/>
              <a:gd name="connsiteX736" fmla="*/ 449735 w 7251911"/>
              <a:gd name="connsiteY736" fmla="*/ 6774785 h 6858000"/>
              <a:gd name="connsiteX737" fmla="*/ 408433 w 7251911"/>
              <a:gd name="connsiteY737" fmla="*/ 6774785 h 6858000"/>
              <a:gd name="connsiteX738" fmla="*/ 314564 w 7251911"/>
              <a:gd name="connsiteY738" fmla="*/ 6775902 h 6858000"/>
              <a:gd name="connsiteX739" fmla="*/ 288281 w 7251911"/>
              <a:gd name="connsiteY739" fmla="*/ 6777018 h 6858000"/>
              <a:gd name="connsiteX740" fmla="*/ 258244 w 7251911"/>
              <a:gd name="connsiteY740" fmla="*/ 6775902 h 6858000"/>
              <a:gd name="connsiteX741" fmla="*/ 224451 w 7251911"/>
              <a:gd name="connsiteY741" fmla="*/ 6775902 h 6858000"/>
              <a:gd name="connsiteX742" fmla="*/ 220696 w 7251911"/>
              <a:gd name="connsiteY742" fmla="*/ 6769204 h 6858000"/>
              <a:gd name="connsiteX743" fmla="*/ 175640 w 7251911"/>
              <a:gd name="connsiteY743" fmla="*/ 6765855 h 6858000"/>
              <a:gd name="connsiteX744" fmla="*/ 164376 w 7251911"/>
              <a:gd name="connsiteY744" fmla="*/ 6766971 h 6858000"/>
              <a:gd name="connsiteX745" fmla="*/ 156866 w 7251911"/>
              <a:gd name="connsiteY745" fmla="*/ 6763622 h 6858000"/>
              <a:gd name="connsiteX746" fmla="*/ 164376 w 7251911"/>
              <a:gd name="connsiteY746" fmla="*/ 6760273 h 6858000"/>
              <a:gd name="connsiteX747" fmla="*/ 194413 w 7251911"/>
              <a:gd name="connsiteY747" fmla="*/ 6761390 h 6858000"/>
              <a:gd name="connsiteX748" fmla="*/ 228206 w 7251911"/>
              <a:gd name="connsiteY748" fmla="*/ 6759157 h 6858000"/>
              <a:gd name="connsiteX749" fmla="*/ 239470 w 7251911"/>
              <a:gd name="connsiteY749" fmla="*/ 6752459 h 6858000"/>
              <a:gd name="connsiteX750" fmla="*/ 258244 w 7251911"/>
              <a:gd name="connsiteY750" fmla="*/ 6750227 h 6858000"/>
              <a:gd name="connsiteX751" fmla="*/ 303300 w 7251911"/>
              <a:gd name="connsiteY751" fmla="*/ 6754692 h 6858000"/>
              <a:gd name="connsiteX752" fmla="*/ 322074 w 7251911"/>
              <a:gd name="connsiteY752" fmla="*/ 6754692 h 6858000"/>
              <a:gd name="connsiteX753" fmla="*/ 329583 w 7251911"/>
              <a:gd name="connsiteY753" fmla="*/ 6751343 h 6858000"/>
              <a:gd name="connsiteX754" fmla="*/ 325829 w 7251911"/>
              <a:gd name="connsiteY754" fmla="*/ 6745761 h 6858000"/>
              <a:gd name="connsiteX755" fmla="*/ 303300 w 7251911"/>
              <a:gd name="connsiteY755" fmla="*/ 6741296 h 6858000"/>
              <a:gd name="connsiteX756" fmla="*/ 299546 w 7251911"/>
              <a:gd name="connsiteY756" fmla="*/ 6739064 h 6858000"/>
              <a:gd name="connsiteX757" fmla="*/ 307055 w 7251911"/>
              <a:gd name="connsiteY757" fmla="*/ 6737947 h 6858000"/>
              <a:gd name="connsiteX758" fmla="*/ 344602 w 7251911"/>
              <a:gd name="connsiteY758" fmla="*/ 6739064 h 6858000"/>
              <a:gd name="connsiteX759" fmla="*/ 348357 w 7251911"/>
              <a:gd name="connsiteY759" fmla="*/ 6739064 h 6858000"/>
              <a:gd name="connsiteX760" fmla="*/ 348357 w 7251911"/>
              <a:gd name="connsiteY760" fmla="*/ 6736831 h 6858000"/>
              <a:gd name="connsiteX761" fmla="*/ 352112 w 7251911"/>
              <a:gd name="connsiteY761" fmla="*/ 6733482 h 6858000"/>
              <a:gd name="connsiteX762" fmla="*/ 378395 w 7251911"/>
              <a:gd name="connsiteY762" fmla="*/ 6733482 h 6858000"/>
              <a:gd name="connsiteX763" fmla="*/ 344602 w 7251911"/>
              <a:gd name="connsiteY763" fmla="*/ 6730133 h 6858000"/>
              <a:gd name="connsiteX764" fmla="*/ 340848 w 7251911"/>
              <a:gd name="connsiteY764" fmla="*/ 6726784 h 6858000"/>
              <a:gd name="connsiteX765" fmla="*/ 329583 w 7251911"/>
              <a:gd name="connsiteY765" fmla="*/ 6720087 h 6858000"/>
              <a:gd name="connsiteX766" fmla="*/ 314564 w 7251911"/>
              <a:gd name="connsiteY766" fmla="*/ 6720087 h 6858000"/>
              <a:gd name="connsiteX767" fmla="*/ 314564 w 7251911"/>
              <a:gd name="connsiteY767" fmla="*/ 6717854 h 6858000"/>
              <a:gd name="connsiteX768" fmla="*/ 314564 w 7251911"/>
              <a:gd name="connsiteY768" fmla="*/ 6716738 h 6858000"/>
              <a:gd name="connsiteX769" fmla="*/ 385904 w 7251911"/>
              <a:gd name="connsiteY769" fmla="*/ 6712272 h 6858000"/>
              <a:gd name="connsiteX770" fmla="*/ 430961 w 7251911"/>
              <a:gd name="connsiteY770" fmla="*/ 6706691 h 6858000"/>
              <a:gd name="connsiteX771" fmla="*/ 438470 w 7251911"/>
              <a:gd name="connsiteY771" fmla="*/ 6704458 h 6858000"/>
              <a:gd name="connsiteX772" fmla="*/ 427206 w 7251911"/>
              <a:gd name="connsiteY772" fmla="*/ 6702226 h 6858000"/>
              <a:gd name="connsiteX773" fmla="*/ 393414 w 7251911"/>
              <a:gd name="connsiteY773" fmla="*/ 6702226 h 6858000"/>
              <a:gd name="connsiteX774" fmla="*/ 385904 w 7251911"/>
              <a:gd name="connsiteY774" fmla="*/ 6701109 h 6858000"/>
              <a:gd name="connsiteX775" fmla="*/ 389659 w 7251911"/>
              <a:gd name="connsiteY775" fmla="*/ 6698877 h 6858000"/>
              <a:gd name="connsiteX776" fmla="*/ 412187 w 7251911"/>
              <a:gd name="connsiteY776" fmla="*/ 6696644 h 6858000"/>
              <a:gd name="connsiteX777" fmla="*/ 445980 w 7251911"/>
              <a:gd name="connsiteY777" fmla="*/ 6696644 h 6858000"/>
              <a:gd name="connsiteX778" fmla="*/ 449735 w 7251911"/>
              <a:gd name="connsiteY778" fmla="*/ 6692179 h 6858000"/>
              <a:gd name="connsiteX779" fmla="*/ 449735 w 7251911"/>
              <a:gd name="connsiteY779" fmla="*/ 6689947 h 6858000"/>
              <a:gd name="connsiteX780" fmla="*/ 393414 w 7251911"/>
              <a:gd name="connsiteY780" fmla="*/ 6683249 h 6858000"/>
              <a:gd name="connsiteX781" fmla="*/ 261998 w 7251911"/>
              <a:gd name="connsiteY781" fmla="*/ 6685481 h 6858000"/>
              <a:gd name="connsiteX782" fmla="*/ 243225 w 7251911"/>
              <a:gd name="connsiteY782" fmla="*/ 6683249 h 6858000"/>
              <a:gd name="connsiteX783" fmla="*/ 261998 w 7251911"/>
              <a:gd name="connsiteY783" fmla="*/ 6681016 h 6858000"/>
              <a:gd name="connsiteX784" fmla="*/ 307055 w 7251911"/>
              <a:gd name="connsiteY784" fmla="*/ 6678784 h 6858000"/>
              <a:gd name="connsiteX785" fmla="*/ 355866 w 7251911"/>
              <a:gd name="connsiteY785" fmla="*/ 6678784 h 6858000"/>
              <a:gd name="connsiteX786" fmla="*/ 430961 w 7251911"/>
              <a:gd name="connsiteY786" fmla="*/ 6677667 h 6858000"/>
              <a:gd name="connsiteX787" fmla="*/ 558622 w 7251911"/>
              <a:gd name="connsiteY787" fmla="*/ 6663155 h 6858000"/>
              <a:gd name="connsiteX788" fmla="*/ 603678 w 7251911"/>
              <a:gd name="connsiteY788" fmla="*/ 6659806 h 6858000"/>
              <a:gd name="connsiteX789" fmla="*/ 618697 w 7251911"/>
              <a:gd name="connsiteY789" fmla="*/ 6658690 h 6858000"/>
              <a:gd name="connsiteX790" fmla="*/ 603678 w 7251911"/>
              <a:gd name="connsiteY790" fmla="*/ 6656458 h 6858000"/>
              <a:gd name="connsiteX791" fmla="*/ 408433 w 7251911"/>
              <a:gd name="connsiteY791" fmla="*/ 6656458 h 6858000"/>
              <a:gd name="connsiteX792" fmla="*/ 352112 w 7251911"/>
              <a:gd name="connsiteY792" fmla="*/ 6645295 h 6858000"/>
              <a:gd name="connsiteX793" fmla="*/ 352112 w 7251911"/>
              <a:gd name="connsiteY793" fmla="*/ 6643062 h 6858000"/>
              <a:gd name="connsiteX794" fmla="*/ 367131 w 7251911"/>
              <a:gd name="connsiteY794" fmla="*/ 6634132 h 6858000"/>
              <a:gd name="connsiteX795" fmla="*/ 389659 w 7251911"/>
              <a:gd name="connsiteY795" fmla="*/ 6627434 h 6858000"/>
              <a:gd name="connsiteX796" fmla="*/ 423451 w 7251911"/>
              <a:gd name="connsiteY796" fmla="*/ 6614038 h 6858000"/>
              <a:gd name="connsiteX797" fmla="*/ 464753 w 7251911"/>
              <a:gd name="connsiteY797" fmla="*/ 6595061 h 6858000"/>
              <a:gd name="connsiteX798" fmla="*/ 479772 w 7251911"/>
              <a:gd name="connsiteY798" fmla="*/ 6593945 h 6858000"/>
              <a:gd name="connsiteX799" fmla="*/ 521074 w 7251911"/>
              <a:gd name="connsiteY799" fmla="*/ 6591712 h 6858000"/>
              <a:gd name="connsiteX800" fmla="*/ 536093 w 7251911"/>
              <a:gd name="connsiteY800" fmla="*/ 6590596 h 6858000"/>
              <a:gd name="connsiteX801" fmla="*/ 566131 w 7251911"/>
              <a:gd name="connsiteY801" fmla="*/ 6590596 h 6858000"/>
              <a:gd name="connsiteX802" fmla="*/ 618697 w 7251911"/>
              <a:gd name="connsiteY802" fmla="*/ 6593945 h 6858000"/>
              <a:gd name="connsiteX803" fmla="*/ 631816 w 7251911"/>
              <a:gd name="connsiteY803" fmla="*/ 6593555 h 6858000"/>
              <a:gd name="connsiteX804" fmla="*/ 633716 w 7251911"/>
              <a:gd name="connsiteY804" fmla="*/ 6591754 h 6858000"/>
              <a:gd name="connsiteX805" fmla="*/ 577395 w 7251911"/>
              <a:gd name="connsiteY805" fmla="*/ 6576568 h 6858000"/>
              <a:gd name="connsiteX806" fmla="*/ 536093 w 7251911"/>
              <a:gd name="connsiteY806" fmla="*/ 6561382 h 6858000"/>
              <a:gd name="connsiteX807" fmla="*/ 528584 w 7251911"/>
              <a:gd name="connsiteY807" fmla="*/ 6546196 h 6858000"/>
              <a:gd name="connsiteX808" fmla="*/ 543603 w 7251911"/>
              <a:gd name="connsiteY808" fmla="*/ 6542400 h 6858000"/>
              <a:gd name="connsiteX809" fmla="*/ 618697 w 7251911"/>
              <a:gd name="connsiteY809" fmla="*/ 6542400 h 6858000"/>
              <a:gd name="connsiteX810" fmla="*/ 750113 w 7251911"/>
              <a:gd name="connsiteY810" fmla="*/ 6508232 h 6858000"/>
              <a:gd name="connsiteX811" fmla="*/ 798924 w 7251911"/>
              <a:gd name="connsiteY811" fmla="*/ 6496842 h 6858000"/>
              <a:gd name="connsiteX812" fmla="*/ 851490 w 7251911"/>
              <a:gd name="connsiteY812" fmla="*/ 6500639 h 6858000"/>
              <a:gd name="connsiteX813" fmla="*/ 907811 w 7251911"/>
              <a:gd name="connsiteY813" fmla="*/ 6512028 h 6858000"/>
              <a:gd name="connsiteX814" fmla="*/ 997924 w 7251911"/>
              <a:gd name="connsiteY814" fmla="*/ 6504435 h 6858000"/>
              <a:gd name="connsiteX815" fmla="*/ 1007813 w 7251911"/>
              <a:gd name="connsiteY815" fmla="*/ 6504435 h 6858000"/>
              <a:gd name="connsiteX816" fmla="*/ 1006036 w 7251911"/>
              <a:gd name="connsiteY816" fmla="*/ 6502508 h 6858000"/>
              <a:gd name="connsiteX817" fmla="*/ 1018242 w 7251911"/>
              <a:gd name="connsiteY817" fmla="*/ 6500195 h 6858000"/>
              <a:gd name="connsiteX818" fmla="*/ 1052045 w 7251911"/>
              <a:gd name="connsiteY818" fmla="*/ 6496493 h 6858000"/>
              <a:gd name="connsiteX819" fmla="*/ 1085848 w 7251911"/>
              <a:gd name="connsiteY819" fmla="*/ 6496493 h 6858000"/>
              <a:gd name="connsiteX820" fmla="*/ 1100871 w 7251911"/>
              <a:gd name="connsiteY820" fmla="*/ 6495259 h 6858000"/>
              <a:gd name="connsiteX821" fmla="*/ 1063313 w 7251911"/>
              <a:gd name="connsiteY821" fmla="*/ 6494025 h 6858000"/>
              <a:gd name="connsiteX822" fmla="*/ 1070824 w 7251911"/>
              <a:gd name="connsiteY822" fmla="*/ 6485387 h 6858000"/>
              <a:gd name="connsiteX823" fmla="*/ 1093360 w 7251911"/>
              <a:gd name="connsiteY823" fmla="*/ 6482919 h 6858000"/>
              <a:gd name="connsiteX824" fmla="*/ 1097115 w 7251911"/>
              <a:gd name="connsiteY824" fmla="*/ 6479217 h 6858000"/>
              <a:gd name="connsiteX825" fmla="*/ 1089604 w 7251911"/>
              <a:gd name="connsiteY825" fmla="*/ 6477983 h 6858000"/>
              <a:gd name="connsiteX826" fmla="*/ 1037022 w 7251911"/>
              <a:gd name="connsiteY826" fmla="*/ 6479217 h 6858000"/>
              <a:gd name="connsiteX827" fmla="*/ 1003219 w 7251911"/>
              <a:gd name="connsiteY827" fmla="*/ 6479217 h 6858000"/>
              <a:gd name="connsiteX828" fmla="*/ 969416 w 7251911"/>
              <a:gd name="connsiteY828" fmla="*/ 6475515 h 6858000"/>
              <a:gd name="connsiteX829" fmla="*/ 946881 w 7251911"/>
              <a:gd name="connsiteY829" fmla="*/ 6469345 h 6858000"/>
              <a:gd name="connsiteX830" fmla="*/ 928102 w 7251911"/>
              <a:gd name="connsiteY830" fmla="*/ 6465643 h 6858000"/>
              <a:gd name="connsiteX831" fmla="*/ 909323 w 7251911"/>
              <a:gd name="connsiteY831" fmla="*/ 6465643 h 6858000"/>
              <a:gd name="connsiteX832" fmla="*/ 901811 w 7251911"/>
              <a:gd name="connsiteY832" fmla="*/ 6459473 h 6858000"/>
              <a:gd name="connsiteX833" fmla="*/ 920590 w 7251911"/>
              <a:gd name="connsiteY833" fmla="*/ 6454537 h 6858000"/>
              <a:gd name="connsiteX834" fmla="*/ 965660 w 7251911"/>
              <a:gd name="connsiteY834" fmla="*/ 6454537 h 6858000"/>
              <a:gd name="connsiteX835" fmla="*/ 1014487 w 7251911"/>
              <a:gd name="connsiteY835" fmla="*/ 6454537 h 6858000"/>
              <a:gd name="connsiteX836" fmla="*/ 1055801 w 7251911"/>
              <a:gd name="connsiteY836" fmla="*/ 6452069 h 6858000"/>
              <a:gd name="connsiteX837" fmla="*/ 1070824 w 7251911"/>
              <a:gd name="connsiteY837" fmla="*/ 6442197 h 6858000"/>
              <a:gd name="connsiteX838" fmla="*/ 1089604 w 7251911"/>
              <a:gd name="connsiteY838" fmla="*/ 6436026 h 6858000"/>
              <a:gd name="connsiteX839" fmla="*/ 1130918 w 7251911"/>
              <a:gd name="connsiteY839" fmla="*/ 6437260 h 6858000"/>
              <a:gd name="connsiteX840" fmla="*/ 1149697 w 7251911"/>
              <a:gd name="connsiteY840" fmla="*/ 6434792 h 6858000"/>
              <a:gd name="connsiteX841" fmla="*/ 1164721 w 7251911"/>
              <a:gd name="connsiteY841" fmla="*/ 6432324 h 6858000"/>
              <a:gd name="connsiteX842" fmla="*/ 1209791 w 7251911"/>
              <a:gd name="connsiteY842" fmla="*/ 6432324 h 6858000"/>
              <a:gd name="connsiteX843" fmla="*/ 1254861 w 7251911"/>
              <a:gd name="connsiteY843" fmla="*/ 6429856 h 6858000"/>
              <a:gd name="connsiteX844" fmla="*/ 1314955 w 7251911"/>
              <a:gd name="connsiteY844" fmla="*/ 6427388 h 6858000"/>
              <a:gd name="connsiteX845" fmla="*/ 1322467 w 7251911"/>
              <a:gd name="connsiteY845" fmla="*/ 6427388 h 6858000"/>
              <a:gd name="connsiteX846" fmla="*/ 1329979 w 7251911"/>
              <a:gd name="connsiteY846" fmla="*/ 6423686 h 6858000"/>
              <a:gd name="connsiteX847" fmla="*/ 1344944 w 7251911"/>
              <a:gd name="connsiteY847" fmla="*/ 6426145 h 6858000"/>
              <a:gd name="connsiteX848" fmla="*/ 1354623 w 7251911"/>
              <a:gd name="connsiteY848" fmla="*/ 6424709 h 6858000"/>
              <a:gd name="connsiteX849" fmla="*/ 1527340 w 7251911"/>
              <a:gd name="connsiteY849" fmla="*/ 6417117 h 6858000"/>
              <a:gd name="connsiteX850" fmla="*/ 1471020 w 7251911"/>
              <a:gd name="connsiteY850" fmla="*/ 6405727 h 6858000"/>
              <a:gd name="connsiteX851" fmla="*/ 1467265 w 7251911"/>
              <a:gd name="connsiteY851" fmla="*/ 6386745 h 6858000"/>
              <a:gd name="connsiteX852" fmla="*/ 1459755 w 7251911"/>
              <a:gd name="connsiteY852" fmla="*/ 6379152 h 6858000"/>
              <a:gd name="connsiteX853" fmla="*/ 1384661 w 7251911"/>
              <a:gd name="connsiteY853" fmla="*/ 6401931 h 6858000"/>
              <a:gd name="connsiteX854" fmla="*/ 1358378 w 7251911"/>
              <a:gd name="connsiteY854" fmla="*/ 6398134 h 6858000"/>
              <a:gd name="connsiteX855" fmla="*/ 1268264 w 7251911"/>
              <a:gd name="connsiteY855" fmla="*/ 6398134 h 6858000"/>
              <a:gd name="connsiteX856" fmla="*/ 1204434 w 7251911"/>
              <a:gd name="connsiteY856" fmla="*/ 6390541 h 6858000"/>
              <a:gd name="connsiteX857" fmla="*/ 1136849 w 7251911"/>
              <a:gd name="connsiteY857" fmla="*/ 6390541 h 6858000"/>
              <a:gd name="connsiteX858" fmla="*/ 1069264 w 7251911"/>
              <a:gd name="connsiteY858" fmla="*/ 6390541 h 6858000"/>
              <a:gd name="connsiteX859" fmla="*/ 1088038 w 7251911"/>
              <a:gd name="connsiteY859" fmla="*/ 6379152 h 6858000"/>
              <a:gd name="connsiteX860" fmla="*/ 1148113 w 7251911"/>
              <a:gd name="connsiteY860" fmla="*/ 6379152 h 6858000"/>
              <a:gd name="connsiteX861" fmla="*/ 1163132 w 7251911"/>
              <a:gd name="connsiteY861" fmla="*/ 6375355 h 6858000"/>
              <a:gd name="connsiteX862" fmla="*/ 1118076 w 7251911"/>
              <a:gd name="connsiteY862" fmla="*/ 6318408 h 6858000"/>
              <a:gd name="connsiteX863" fmla="*/ 1099302 w 7251911"/>
              <a:gd name="connsiteY863" fmla="*/ 6310815 h 6858000"/>
              <a:gd name="connsiteX864" fmla="*/ 1069264 w 7251911"/>
              <a:gd name="connsiteY864" fmla="*/ 6307019 h 6858000"/>
              <a:gd name="connsiteX865" fmla="*/ 1050491 w 7251911"/>
              <a:gd name="connsiteY865" fmla="*/ 6307019 h 6858000"/>
              <a:gd name="connsiteX866" fmla="*/ 1035472 w 7251911"/>
              <a:gd name="connsiteY866" fmla="*/ 6310815 h 6858000"/>
              <a:gd name="connsiteX867" fmla="*/ 1024207 w 7251911"/>
              <a:gd name="connsiteY867" fmla="*/ 6307019 h 6858000"/>
              <a:gd name="connsiteX868" fmla="*/ 1035472 w 7251911"/>
              <a:gd name="connsiteY868" fmla="*/ 6299426 h 6858000"/>
              <a:gd name="connsiteX869" fmla="*/ 1065509 w 7251911"/>
              <a:gd name="connsiteY869" fmla="*/ 6299426 h 6858000"/>
              <a:gd name="connsiteX870" fmla="*/ 1076774 w 7251911"/>
              <a:gd name="connsiteY870" fmla="*/ 6276647 h 6858000"/>
              <a:gd name="connsiteX871" fmla="*/ 1076774 w 7251911"/>
              <a:gd name="connsiteY871" fmla="*/ 6269054 h 6858000"/>
              <a:gd name="connsiteX872" fmla="*/ 1035472 w 7251911"/>
              <a:gd name="connsiteY872" fmla="*/ 6246276 h 6858000"/>
              <a:gd name="connsiteX873" fmla="*/ 1031717 w 7251911"/>
              <a:gd name="connsiteY873" fmla="*/ 6246276 h 6858000"/>
              <a:gd name="connsiteX874" fmla="*/ 997924 w 7251911"/>
              <a:gd name="connsiteY874" fmla="*/ 6246276 h 6858000"/>
              <a:gd name="connsiteX875" fmla="*/ 979151 w 7251911"/>
              <a:gd name="connsiteY875" fmla="*/ 6246276 h 6858000"/>
              <a:gd name="connsiteX876" fmla="*/ 964132 w 7251911"/>
              <a:gd name="connsiteY876" fmla="*/ 6253869 h 6858000"/>
              <a:gd name="connsiteX877" fmla="*/ 937849 w 7251911"/>
              <a:gd name="connsiteY877" fmla="*/ 6253869 h 6858000"/>
              <a:gd name="connsiteX878" fmla="*/ 904056 w 7251911"/>
              <a:gd name="connsiteY878" fmla="*/ 6246276 h 6858000"/>
              <a:gd name="connsiteX879" fmla="*/ 870264 w 7251911"/>
              <a:gd name="connsiteY879" fmla="*/ 6246276 h 6858000"/>
              <a:gd name="connsiteX880" fmla="*/ 836471 w 7251911"/>
              <a:gd name="connsiteY880" fmla="*/ 6253869 h 6858000"/>
              <a:gd name="connsiteX881" fmla="*/ 821452 w 7251911"/>
              <a:gd name="connsiteY881" fmla="*/ 6257665 h 6858000"/>
              <a:gd name="connsiteX882" fmla="*/ 810188 w 7251911"/>
              <a:gd name="connsiteY882" fmla="*/ 6257665 h 6858000"/>
              <a:gd name="connsiteX883" fmla="*/ 750113 w 7251911"/>
              <a:gd name="connsiteY883" fmla="*/ 6253869 h 6858000"/>
              <a:gd name="connsiteX884" fmla="*/ 746358 w 7251911"/>
              <a:gd name="connsiteY884" fmla="*/ 6238683 h 6858000"/>
              <a:gd name="connsiteX885" fmla="*/ 738848 w 7251911"/>
              <a:gd name="connsiteY885" fmla="*/ 6246276 h 6858000"/>
              <a:gd name="connsiteX886" fmla="*/ 716320 w 7251911"/>
              <a:gd name="connsiteY886" fmla="*/ 6246276 h 6858000"/>
              <a:gd name="connsiteX887" fmla="*/ 712565 w 7251911"/>
              <a:gd name="connsiteY887" fmla="*/ 6231090 h 6858000"/>
              <a:gd name="connsiteX888" fmla="*/ 705056 w 7251911"/>
              <a:gd name="connsiteY888" fmla="*/ 6238683 h 6858000"/>
              <a:gd name="connsiteX889" fmla="*/ 686282 w 7251911"/>
              <a:gd name="connsiteY889" fmla="*/ 6238683 h 6858000"/>
              <a:gd name="connsiteX890" fmla="*/ 678773 w 7251911"/>
              <a:gd name="connsiteY890" fmla="*/ 6227293 h 6858000"/>
              <a:gd name="connsiteX891" fmla="*/ 663754 w 7251911"/>
              <a:gd name="connsiteY891" fmla="*/ 6231090 h 6858000"/>
              <a:gd name="connsiteX892" fmla="*/ 637471 w 7251911"/>
              <a:gd name="connsiteY892" fmla="*/ 6227293 h 6858000"/>
              <a:gd name="connsiteX893" fmla="*/ 611188 w 7251911"/>
              <a:gd name="connsiteY893" fmla="*/ 6231090 h 6858000"/>
              <a:gd name="connsiteX894" fmla="*/ 592414 w 7251911"/>
              <a:gd name="connsiteY894" fmla="*/ 6231090 h 6858000"/>
              <a:gd name="connsiteX895" fmla="*/ 547358 w 7251911"/>
              <a:gd name="connsiteY895" fmla="*/ 6231090 h 6858000"/>
              <a:gd name="connsiteX896" fmla="*/ 509810 w 7251911"/>
              <a:gd name="connsiteY896" fmla="*/ 6227293 h 6858000"/>
              <a:gd name="connsiteX897" fmla="*/ 494791 w 7251911"/>
              <a:gd name="connsiteY897" fmla="*/ 6208311 h 6858000"/>
              <a:gd name="connsiteX898" fmla="*/ 468508 w 7251911"/>
              <a:gd name="connsiteY898" fmla="*/ 6212107 h 6858000"/>
              <a:gd name="connsiteX899" fmla="*/ 464754 w 7251911"/>
              <a:gd name="connsiteY899" fmla="*/ 6223497 h 6858000"/>
              <a:gd name="connsiteX900" fmla="*/ 476018 w 7251911"/>
              <a:gd name="connsiteY900" fmla="*/ 6231090 h 6858000"/>
              <a:gd name="connsiteX901" fmla="*/ 509810 w 7251911"/>
              <a:gd name="connsiteY901" fmla="*/ 6231090 h 6858000"/>
              <a:gd name="connsiteX902" fmla="*/ 558622 w 7251911"/>
              <a:gd name="connsiteY902" fmla="*/ 6253869 h 6858000"/>
              <a:gd name="connsiteX903" fmla="*/ 581150 w 7251911"/>
              <a:gd name="connsiteY903" fmla="*/ 6253869 h 6858000"/>
              <a:gd name="connsiteX904" fmla="*/ 693792 w 7251911"/>
              <a:gd name="connsiteY904" fmla="*/ 6265258 h 6858000"/>
              <a:gd name="connsiteX905" fmla="*/ 708811 w 7251911"/>
              <a:gd name="connsiteY905" fmla="*/ 6276647 h 6858000"/>
              <a:gd name="connsiteX906" fmla="*/ 644980 w 7251911"/>
              <a:gd name="connsiteY906" fmla="*/ 6280444 h 6858000"/>
              <a:gd name="connsiteX907" fmla="*/ 644980 w 7251911"/>
              <a:gd name="connsiteY907" fmla="*/ 6284240 h 6858000"/>
              <a:gd name="connsiteX908" fmla="*/ 708811 w 7251911"/>
              <a:gd name="connsiteY908" fmla="*/ 6284240 h 6858000"/>
              <a:gd name="connsiteX909" fmla="*/ 768886 w 7251911"/>
              <a:gd name="connsiteY909" fmla="*/ 6284240 h 6858000"/>
              <a:gd name="connsiteX910" fmla="*/ 783905 w 7251911"/>
              <a:gd name="connsiteY910" fmla="*/ 6288037 h 6858000"/>
              <a:gd name="connsiteX911" fmla="*/ 802679 w 7251911"/>
              <a:gd name="connsiteY911" fmla="*/ 6307019 h 6858000"/>
              <a:gd name="connsiteX912" fmla="*/ 832717 w 7251911"/>
              <a:gd name="connsiteY912" fmla="*/ 6310815 h 6858000"/>
              <a:gd name="connsiteX913" fmla="*/ 859000 w 7251911"/>
              <a:gd name="connsiteY913" fmla="*/ 6307019 h 6858000"/>
              <a:gd name="connsiteX914" fmla="*/ 874019 w 7251911"/>
              <a:gd name="connsiteY914" fmla="*/ 6307019 h 6858000"/>
              <a:gd name="connsiteX915" fmla="*/ 862754 w 7251911"/>
              <a:gd name="connsiteY915" fmla="*/ 6322205 h 6858000"/>
              <a:gd name="connsiteX916" fmla="*/ 870264 w 7251911"/>
              <a:gd name="connsiteY916" fmla="*/ 6337391 h 6858000"/>
              <a:gd name="connsiteX917" fmla="*/ 889037 w 7251911"/>
              <a:gd name="connsiteY917" fmla="*/ 6348780 h 6858000"/>
              <a:gd name="connsiteX918" fmla="*/ 900302 w 7251911"/>
              <a:gd name="connsiteY918" fmla="*/ 6352577 h 6858000"/>
              <a:gd name="connsiteX919" fmla="*/ 952868 w 7251911"/>
              <a:gd name="connsiteY919" fmla="*/ 6356373 h 6858000"/>
              <a:gd name="connsiteX920" fmla="*/ 960377 w 7251911"/>
              <a:gd name="connsiteY920" fmla="*/ 6363966 h 6858000"/>
              <a:gd name="connsiteX921" fmla="*/ 952868 w 7251911"/>
              <a:gd name="connsiteY921" fmla="*/ 6371559 h 6858000"/>
              <a:gd name="connsiteX922" fmla="*/ 900302 w 7251911"/>
              <a:gd name="connsiteY922" fmla="*/ 6401931 h 6858000"/>
              <a:gd name="connsiteX923" fmla="*/ 889037 w 7251911"/>
              <a:gd name="connsiteY923" fmla="*/ 6394338 h 6858000"/>
              <a:gd name="connsiteX924" fmla="*/ 874019 w 7251911"/>
              <a:gd name="connsiteY924" fmla="*/ 6367762 h 6858000"/>
              <a:gd name="connsiteX925" fmla="*/ 862754 w 7251911"/>
              <a:gd name="connsiteY925" fmla="*/ 6363966 h 6858000"/>
              <a:gd name="connsiteX926" fmla="*/ 821452 w 7251911"/>
              <a:gd name="connsiteY926" fmla="*/ 6375355 h 6858000"/>
              <a:gd name="connsiteX927" fmla="*/ 795169 w 7251911"/>
              <a:gd name="connsiteY927" fmla="*/ 6379152 h 6858000"/>
              <a:gd name="connsiteX928" fmla="*/ 780150 w 7251911"/>
              <a:gd name="connsiteY928" fmla="*/ 6360170 h 6858000"/>
              <a:gd name="connsiteX929" fmla="*/ 750113 w 7251911"/>
              <a:gd name="connsiteY929" fmla="*/ 6360170 h 6858000"/>
              <a:gd name="connsiteX930" fmla="*/ 742603 w 7251911"/>
              <a:gd name="connsiteY930" fmla="*/ 6379152 h 6858000"/>
              <a:gd name="connsiteX931" fmla="*/ 723830 w 7251911"/>
              <a:gd name="connsiteY931" fmla="*/ 6390541 h 6858000"/>
              <a:gd name="connsiteX932" fmla="*/ 701301 w 7251911"/>
              <a:gd name="connsiteY932" fmla="*/ 6398134 h 6858000"/>
              <a:gd name="connsiteX933" fmla="*/ 671263 w 7251911"/>
              <a:gd name="connsiteY933" fmla="*/ 6382948 h 6858000"/>
              <a:gd name="connsiteX934" fmla="*/ 618697 w 7251911"/>
              <a:gd name="connsiteY934" fmla="*/ 6352577 h 6858000"/>
              <a:gd name="connsiteX935" fmla="*/ 592414 w 7251911"/>
              <a:gd name="connsiteY935" fmla="*/ 6360170 h 6858000"/>
              <a:gd name="connsiteX936" fmla="*/ 562376 w 7251911"/>
              <a:gd name="connsiteY936" fmla="*/ 6375355 h 6858000"/>
              <a:gd name="connsiteX937" fmla="*/ 521074 w 7251911"/>
              <a:gd name="connsiteY937" fmla="*/ 6371559 h 6858000"/>
              <a:gd name="connsiteX938" fmla="*/ 513565 w 7251911"/>
              <a:gd name="connsiteY938" fmla="*/ 6360170 h 6858000"/>
              <a:gd name="connsiteX939" fmla="*/ 449735 w 7251911"/>
              <a:gd name="connsiteY939" fmla="*/ 6379152 h 6858000"/>
              <a:gd name="connsiteX940" fmla="*/ 408432 w 7251911"/>
              <a:gd name="connsiteY940" fmla="*/ 6379152 h 6858000"/>
              <a:gd name="connsiteX941" fmla="*/ 314564 w 7251911"/>
              <a:gd name="connsiteY941" fmla="*/ 6382948 h 6858000"/>
              <a:gd name="connsiteX942" fmla="*/ 288281 w 7251911"/>
              <a:gd name="connsiteY942" fmla="*/ 6386745 h 6858000"/>
              <a:gd name="connsiteX943" fmla="*/ 258243 w 7251911"/>
              <a:gd name="connsiteY943" fmla="*/ 6382948 h 6858000"/>
              <a:gd name="connsiteX944" fmla="*/ 224451 w 7251911"/>
              <a:gd name="connsiteY944" fmla="*/ 6382948 h 6858000"/>
              <a:gd name="connsiteX945" fmla="*/ 220696 w 7251911"/>
              <a:gd name="connsiteY945" fmla="*/ 6360170 h 6858000"/>
              <a:gd name="connsiteX946" fmla="*/ 175639 w 7251911"/>
              <a:gd name="connsiteY946" fmla="*/ 6348780 h 6858000"/>
              <a:gd name="connsiteX947" fmla="*/ 164375 w 7251911"/>
              <a:gd name="connsiteY947" fmla="*/ 6352577 h 6858000"/>
              <a:gd name="connsiteX948" fmla="*/ 156866 w 7251911"/>
              <a:gd name="connsiteY948" fmla="*/ 6341187 h 6858000"/>
              <a:gd name="connsiteX949" fmla="*/ 164375 w 7251911"/>
              <a:gd name="connsiteY949" fmla="*/ 6329798 h 6858000"/>
              <a:gd name="connsiteX950" fmla="*/ 194413 w 7251911"/>
              <a:gd name="connsiteY950" fmla="*/ 6333594 h 6858000"/>
              <a:gd name="connsiteX951" fmla="*/ 228206 w 7251911"/>
              <a:gd name="connsiteY951" fmla="*/ 6326001 h 6858000"/>
              <a:gd name="connsiteX952" fmla="*/ 239470 w 7251911"/>
              <a:gd name="connsiteY952" fmla="*/ 6303223 h 6858000"/>
              <a:gd name="connsiteX953" fmla="*/ 258243 w 7251911"/>
              <a:gd name="connsiteY953" fmla="*/ 6295630 h 6858000"/>
              <a:gd name="connsiteX954" fmla="*/ 303300 w 7251911"/>
              <a:gd name="connsiteY954" fmla="*/ 6310815 h 6858000"/>
              <a:gd name="connsiteX955" fmla="*/ 322074 w 7251911"/>
              <a:gd name="connsiteY955" fmla="*/ 6310815 h 6858000"/>
              <a:gd name="connsiteX956" fmla="*/ 329583 w 7251911"/>
              <a:gd name="connsiteY956" fmla="*/ 6299426 h 6858000"/>
              <a:gd name="connsiteX957" fmla="*/ 325828 w 7251911"/>
              <a:gd name="connsiteY957" fmla="*/ 6280444 h 6858000"/>
              <a:gd name="connsiteX958" fmla="*/ 303300 w 7251911"/>
              <a:gd name="connsiteY958" fmla="*/ 6265258 h 6858000"/>
              <a:gd name="connsiteX959" fmla="*/ 299545 w 7251911"/>
              <a:gd name="connsiteY959" fmla="*/ 6257665 h 6858000"/>
              <a:gd name="connsiteX960" fmla="*/ 307055 w 7251911"/>
              <a:gd name="connsiteY960" fmla="*/ 6253869 h 6858000"/>
              <a:gd name="connsiteX961" fmla="*/ 344602 w 7251911"/>
              <a:gd name="connsiteY961" fmla="*/ 6257665 h 6858000"/>
              <a:gd name="connsiteX962" fmla="*/ 348357 w 7251911"/>
              <a:gd name="connsiteY962" fmla="*/ 6257665 h 6858000"/>
              <a:gd name="connsiteX963" fmla="*/ 348357 w 7251911"/>
              <a:gd name="connsiteY963" fmla="*/ 6250072 h 6858000"/>
              <a:gd name="connsiteX964" fmla="*/ 352111 w 7251911"/>
              <a:gd name="connsiteY964" fmla="*/ 6238683 h 6858000"/>
              <a:gd name="connsiteX965" fmla="*/ 378394 w 7251911"/>
              <a:gd name="connsiteY965" fmla="*/ 6238683 h 6858000"/>
              <a:gd name="connsiteX966" fmla="*/ 344602 w 7251911"/>
              <a:gd name="connsiteY966" fmla="*/ 6227293 h 6858000"/>
              <a:gd name="connsiteX967" fmla="*/ 340847 w 7251911"/>
              <a:gd name="connsiteY967" fmla="*/ 6215904 h 6858000"/>
              <a:gd name="connsiteX968" fmla="*/ 329583 w 7251911"/>
              <a:gd name="connsiteY968" fmla="*/ 6193125 h 6858000"/>
              <a:gd name="connsiteX969" fmla="*/ 314564 w 7251911"/>
              <a:gd name="connsiteY969" fmla="*/ 6193125 h 6858000"/>
              <a:gd name="connsiteX970" fmla="*/ 314564 w 7251911"/>
              <a:gd name="connsiteY970" fmla="*/ 6185532 h 6858000"/>
              <a:gd name="connsiteX971" fmla="*/ 314564 w 7251911"/>
              <a:gd name="connsiteY971" fmla="*/ 6181736 h 6858000"/>
              <a:gd name="connsiteX972" fmla="*/ 385904 w 7251911"/>
              <a:gd name="connsiteY972" fmla="*/ 6166550 h 6858000"/>
              <a:gd name="connsiteX973" fmla="*/ 430961 w 7251911"/>
              <a:gd name="connsiteY973" fmla="*/ 6147568 h 6858000"/>
              <a:gd name="connsiteX974" fmla="*/ 438471 w 7251911"/>
              <a:gd name="connsiteY974" fmla="*/ 6139975 h 6858000"/>
              <a:gd name="connsiteX975" fmla="*/ 427206 w 7251911"/>
              <a:gd name="connsiteY975" fmla="*/ 6132382 h 6858000"/>
              <a:gd name="connsiteX976" fmla="*/ 393413 w 7251911"/>
              <a:gd name="connsiteY976" fmla="*/ 6132382 h 6858000"/>
              <a:gd name="connsiteX977" fmla="*/ 385904 w 7251911"/>
              <a:gd name="connsiteY977" fmla="*/ 6128585 h 6858000"/>
              <a:gd name="connsiteX978" fmla="*/ 389659 w 7251911"/>
              <a:gd name="connsiteY978" fmla="*/ 6120992 h 6858000"/>
              <a:gd name="connsiteX979" fmla="*/ 412187 w 7251911"/>
              <a:gd name="connsiteY979" fmla="*/ 6113399 h 6858000"/>
              <a:gd name="connsiteX980" fmla="*/ 445980 w 7251911"/>
              <a:gd name="connsiteY980" fmla="*/ 6113399 h 6858000"/>
              <a:gd name="connsiteX981" fmla="*/ 449735 w 7251911"/>
              <a:gd name="connsiteY981" fmla="*/ 6098213 h 6858000"/>
              <a:gd name="connsiteX982" fmla="*/ 449735 w 7251911"/>
              <a:gd name="connsiteY982" fmla="*/ 6090621 h 6858000"/>
              <a:gd name="connsiteX983" fmla="*/ 393413 w 7251911"/>
              <a:gd name="connsiteY983" fmla="*/ 6067842 h 6858000"/>
              <a:gd name="connsiteX984" fmla="*/ 261998 w 7251911"/>
              <a:gd name="connsiteY984" fmla="*/ 6075435 h 6858000"/>
              <a:gd name="connsiteX985" fmla="*/ 243224 w 7251911"/>
              <a:gd name="connsiteY985" fmla="*/ 6067842 h 6858000"/>
              <a:gd name="connsiteX986" fmla="*/ 261998 w 7251911"/>
              <a:gd name="connsiteY986" fmla="*/ 6060249 h 6858000"/>
              <a:gd name="connsiteX987" fmla="*/ 307055 w 7251911"/>
              <a:gd name="connsiteY987" fmla="*/ 6052656 h 6858000"/>
              <a:gd name="connsiteX988" fmla="*/ 355866 w 7251911"/>
              <a:gd name="connsiteY988" fmla="*/ 6052656 h 6858000"/>
              <a:gd name="connsiteX989" fmla="*/ 430961 w 7251911"/>
              <a:gd name="connsiteY989" fmla="*/ 6048859 h 6858000"/>
              <a:gd name="connsiteX990" fmla="*/ 558622 w 7251911"/>
              <a:gd name="connsiteY990" fmla="*/ 5999505 h 6858000"/>
              <a:gd name="connsiteX991" fmla="*/ 603678 w 7251911"/>
              <a:gd name="connsiteY991" fmla="*/ 5988116 h 6858000"/>
              <a:gd name="connsiteX992" fmla="*/ 618697 w 7251911"/>
              <a:gd name="connsiteY992" fmla="*/ 5984320 h 6858000"/>
              <a:gd name="connsiteX993" fmla="*/ 603678 w 7251911"/>
              <a:gd name="connsiteY993" fmla="*/ 5976727 h 6858000"/>
              <a:gd name="connsiteX994" fmla="*/ 408432 w 7251911"/>
              <a:gd name="connsiteY994" fmla="*/ 5976727 h 6858000"/>
              <a:gd name="connsiteX995" fmla="*/ 352111 w 7251911"/>
              <a:gd name="connsiteY995" fmla="*/ 5938762 h 6858000"/>
              <a:gd name="connsiteX996" fmla="*/ 352111 w 7251911"/>
              <a:gd name="connsiteY996" fmla="*/ 5931169 h 6858000"/>
              <a:gd name="connsiteX997" fmla="*/ 367130 w 7251911"/>
              <a:gd name="connsiteY997" fmla="*/ 5900797 h 6858000"/>
              <a:gd name="connsiteX998" fmla="*/ 389659 w 7251911"/>
              <a:gd name="connsiteY998" fmla="*/ 5878018 h 6858000"/>
              <a:gd name="connsiteX999" fmla="*/ 423452 w 7251911"/>
              <a:gd name="connsiteY999" fmla="*/ 5832461 h 6858000"/>
              <a:gd name="connsiteX1000" fmla="*/ 464754 w 7251911"/>
              <a:gd name="connsiteY1000" fmla="*/ 5767921 h 6858000"/>
              <a:gd name="connsiteX1001" fmla="*/ 479772 w 7251911"/>
              <a:gd name="connsiteY1001" fmla="*/ 5764125 h 6858000"/>
              <a:gd name="connsiteX1002" fmla="*/ 521074 w 7251911"/>
              <a:gd name="connsiteY1002" fmla="*/ 5756532 h 6858000"/>
              <a:gd name="connsiteX1003" fmla="*/ 536093 w 7251911"/>
              <a:gd name="connsiteY1003" fmla="*/ 5752735 h 6858000"/>
              <a:gd name="connsiteX1004" fmla="*/ 566131 w 7251911"/>
              <a:gd name="connsiteY1004" fmla="*/ 5752735 h 6858000"/>
              <a:gd name="connsiteX1005" fmla="*/ 618697 w 7251911"/>
              <a:gd name="connsiteY1005" fmla="*/ 5764125 h 6858000"/>
              <a:gd name="connsiteX1006" fmla="*/ 656245 w 7251911"/>
              <a:gd name="connsiteY1006" fmla="*/ 5760328 h 6858000"/>
              <a:gd name="connsiteX1007" fmla="*/ 688160 w 7251911"/>
              <a:gd name="connsiteY1007" fmla="*/ 5745617 h 6858000"/>
              <a:gd name="connsiteX1008" fmla="*/ 703517 w 7251911"/>
              <a:gd name="connsiteY1008" fmla="*/ 5739908 h 6858000"/>
              <a:gd name="connsiteX1009" fmla="*/ 695462 w 7251911"/>
              <a:gd name="connsiteY1009" fmla="*/ 5734949 h 6858000"/>
              <a:gd name="connsiteX1010" fmla="*/ 729265 w 7251911"/>
              <a:gd name="connsiteY1010" fmla="*/ 5727242 h 6858000"/>
              <a:gd name="connsiteX1011" fmla="*/ 774335 w 7251911"/>
              <a:gd name="connsiteY1011" fmla="*/ 5727242 h 6858000"/>
              <a:gd name="connsiteX1012" fmla="*/ 793114 w 7251911"/>
              <a:gd name="connsiteY1012" fmla="*/ 5711828 h 6858000"/>
              <a:gd name="connsiteX1013" fmla="*/ 804382 w 7251911"/>
              <a:gd name="connsiteY1013" fmla="*/ 5704121 h 6858000"/>
              <a:gd name="connsiteX1014" fmla="*/ 871987 w 7251911"/>
              <a:gd name="connsiteY1014" fmla="*/ 5704121 h 6858000"/>
              <a:gd name="connsiteX1015" fmla="*/ 883255 w 7251911"/>
              <a:gd name="connsiteY1015" fmla="*/ 5704121 h 6858000"/>
              <a:gd name="connsiteX1016" fmla="*/ 887011 w 7251911"/>
              <a:gd name="connsiteY1016" fmla="*/ 5696414 h 6858000"/>
              <a:gd name="connsiteX1017" fmla="*/ 887011 w 7251911"/>
              <a:gd name="connsiteY1017" fmla="*/ 5692561 h 6858000"/>
              <a:gd name="connsiteX1018" fmla="*/ 883255 w 7251911"/>
              <a:gd name="connsiteY1018" fmla="*/ 5692561 h 6858000"/>
              <a:gd name="connsiteX1019" fmla="*/ 804382 w 7251911"/>
              <a:gd name="connsiteY1019" fmla="*/ 5684854 h 6858000"/>
              <a:gd name="connsiteX1020" fmla="*/ 751800 w 7251911"/>
              <a:gd name="connsiteY1020" fmla="*/ 5677147 h 6858000"/>
              <a:gd name="connsiteX1021" fmla="*/ 744288 w 7251911"/>
              <a:gd name="connsiteY1021" fmla="*/ 5673294 h 6858000"/>
              <a:gd name="connsiteX1022" fmla="*/ 680439 w 7251911"/>
              <a:gd name="connsiteY1022" fmla="*/ 5681001 h 6858000"/>
              <a:gd name="connsiteX1023" fmla="*/ 650392 w 7251911"/>
              <a:gd name="connsiteY1023" fmla="*/ 5684854 h 6858000"/>
              <a:gd name="connsiteX1024" fmla="*/ 631612 w 7251911"/>
              <a:gd name="connsiteY1024" fmla="*/ 5673294 h 6858000"/>
              <a:gd name="connsiteX1025" fmla="*/ 639124 w 7251911"/>
              <a:gd name="connsiteY1025" fmla="*/ 5650173 h 6858000"/>
              <a:gd name="connsiteX1026" fmla="*/ 672927 w 7251911"/>
              <a:gd name="connsiteY1026" fmla="*/ 5638613 h 6858000"/>
              <a:gd name="connsiteX1027" fmla="*/ 706729 w 7251911"/>
              <a:gd name="connsiteY1027" fmla="*/ 5638613 h 6858000"/>
              <a:gd name="connsiteX1028" fmla="*/ 721753 w 7251911"/>
              <a:gd name="connsiteY1028" fmla="*/ 5634760 h 6858000"/>
              <a:gd name="connsiteX1029" fmla="*/ 684195 w 7251911"/>
              <a:gd name="connsiteY1029" fmla="*/ 5630906 h 6858000"/>
              <a:gd name="connsiteX1030" fmla="*/ 691706 w 7251911"/>
              <a:gd name="connsiteY1030" fmla="*/ 5603932 h 6858000"/>
              <a:gd name="connsiteX1031" fmla="*/ 714241 w 7251911"/>
              <a:gd name="connsiteY1031" fmla="*/ 5596226 h 6858000"/>
              <a:gd name="connsiteX1032" fmla="*/ 717997 w 7251911"/>
              <a:gd name="connsiteY1032" fmla="*/ 5584665 h 6858000"/>
              <a:gd name="connsiteX1033" fmla="*/ 710485 w 7251911"/>
              <a:gd name="connsiteY1033" fmla="*/ 5580812 h 6858000"/>
              <a:gd name="connsiteX1034" fmla="*/ 657904 w 7251911"/>
              <a:gd name="connsiteY1034" fmla="*/ 5584665 h 6858000"/>
              <a:gd name="connsiteX1035" fmla="*/ 624101 w 7251911"/>
              <a:gd name="connsiteY1035" fmla="*/ 5584665 h 6858000"/>
              <a:gd name="connsiteX1036" fmla="*/ 590298 w 7251911"/>
              <a:gd name="connsiteY1036" fmla="*/ 5573105 h 6858000"/>
              <a:gd name="connsiteX1037" fmla="*/ 567763 w 7251911"/>
              <a:gd name="connsiteY1037" fmla="*/ 5553838 h 6858000"/>
              <a:gd name="connsiteX1038" fmla="*/ 548983 w 7251911"/>
              <a:gd name="connsiteY1038" fmla="*/ 5542277 h 6858000"/>
              <a:gd name="connsiteX1039" fmla="*/ 530204 w 7251911"/>
              <a:gd name="connsiteY1039" fmla="*/ 5542277 h 6858000"/>
              <a:gd name="connsiteX1040" fmla="*/ 522693 w 7251911"/>
              <a:gd name="connsiteY1040" fmla="*/ 5523010 h 6858000"/>
              <a:gd name="connsiteX1041" fmla="*/ 541472 w 7251911"/>
              <a:gd name="connsiteY1041" fmla="*/ 5507597 h 6858000"/>
              <a:gd name="connsiteX1042" fmla="*/ 586542 w 7251911"/>
              <a:gd name="connsiteY1042" fmla="*/ 5507597 h 6858000"/>
              <a:gd name="connsiteX1043" fmla="*/ 635368 w 7251911"/>
              <a:gd name="connsiteY1043" fmla="*/ 5507597 h 6858000"/>
              <a:gd name="connsiteX1044" fmla="*/ 676683 w 7251911"/>
              <a:gd name="connsiteY1044" fmla="*/ 5499890 h 6858000"/>
              <a:gd name="connsiteX1045" fmla="*/ 678503 w 7251911"/>
              <a:gd name="connsiteY1045" fmla="*/ 5498620 h 6858000"/>
              <a:gd name="connsiteX1046" fmla="*/ 656245 w 7251911"/>
              <a:gd name="connsiteY1046" fmla="*/ 5488360 h 6858000"/>
              <a:gd name="connsiteX1047" fmla="*/ 618697 w 7251911"/>
              <a:gd name="connsiteY1047" fmla="*/ 5484564 h 6858000"/>
              <a:gd name="connsiteX1048" fmla="*/ 566131 w 7251911"/>
              <a:gd name="connsiteY1048" fmla="*/ 5495953 h 6858000"/>
              <a:gd name="connsiteX1049" fmla="*/ 536093 w 7251911"/>
              <a:gd name="connsiteY1049" fmla="*/ 5495953 h 6858000"/>
              <a:gd name="connsiteX1050" fmla="*/ 521074 w 7251911"/>
              <a:gd name="connsiteY1050" fmla="*/ 5492157 h 6858000"/>
              <a:gd name="connsiteX1051" fmla="*/ 479772 w 7251911"/>
              <a:gd name="connsiteY1051" fmla="*/ 5484564 h 6858000"/>
              <a:gd name="connsiteX1052" fmla="*/ 464754 w 7251911"/>
              <a:gd name="connsiteY1052" fmla="*/ 5480767 h 6858000"/>
              <a:gd name="connsiteX1053" fmla="*/ 423452 w 7251911"/>
              <a:gd name="connsiteY1053" fmla="*/ 5416228 h 6858000"/>
              <a:gd name="connsiteX1054" fmla="*/ 389659 w 7251911"/>
              <a:gd name="connsiteY1054" fmla="*/ 5370670 h 6858000"/>
              <a:gd name="connsiteX1055" fmla="*/ 367130 w 7251911"/>
              <a:gd name="connsiteY1055" fmla="*/ 5347891 h 6858000"/>
              <a:gd name="connsiteX1056" fmla="*/ 352111 w 7251911"/>
              <a:gd name="connsiteY1056" fmla="*/ 5317519 h 6858000"/>
              <a:gd name="connsiteX1057" fmla="*/ 352111 w 7251911"/>
              <a:gd name="connsiteY1057" fmla="*/ 5309927 h 6858000"/>
              <a:gd name="connsiteX1058" fmla="*/ 408432 w 7251911"/>
              <a:gd name="connsiteY1058" fmla="*/ 5271962 h 6858000"/>
              <a:gd name="connsiteX1059" fmla="*/ 603678 w 7251911"/>
              <a:gd name="connsiteY1059" fmla="*/ 5271962 h 6858000"/>
              <a:gd name="connsiteX1060" fmla="*/ 618697 w 7251911"/>
              <a:gd name="connsiteY1060" fmla="*/ 5264369 h 6858000"/>
              <a:gd name="connsiteX1061" fmla="*/ 603678 w 7251911"/>
              <a:gd name="connsiteY1061" fmla="*/ 5260572 h 6858000"/>
              <a:gd name="connsiteX1062" fmla="*/ 558622 w 7251911"/>
              <a:gd name="connsiteY1062" fmla="*/ 5249183 h 6858000"/>
              <a:gd name="connsiteX1063" fmla="*/ 430961 w 7251911"/>
              <a:gd name="connsiteY1063" fmla="*/ 5199829 h 6858000"/>
              <a:gd name="connsiteX1064" fmla="*/ 355866 w 7251911"/>
              <a:gd name="connsiteY1064" fmla="*/ 5196033 h 6858000"/>
              <a:gd name="connsiteX1065" fmla="*/ 307055 w 7251911"/>
              <a:gd name="connsiteY1065" fmla="*/ 5196033 h 6858000"/>
              <a:gd name="connsiteX1066" fmla="*/ 261998 w 7251911"/>
              <a:gd name="connsiteY1066" fmla="*/ 5188440 h 6858000"/>
              <a:gd name="connsiteX1067" fmla="*/ 243224 w 7251911"/>
              <a:gd name="connsiteY1067" fmla="*/ 5180847 h 6858000"/>
              <a:gd name="connsiteX1068" fmla="*/ 261998 w 7251911"/>
              <a:gd name="connsiteY1068" fmla="*/ 5173254 h 6858000"/>
              <a:gd name="connsiteX1069" fmla="*/ 393413 w 7251911"/>
              <a:gd name="connsiteY1069" fmla="*/ 5180847 h 6858000"/>
              <a:gd name="connsiteX1070" fmla="*/ 449735 w 7251911"/>
              <a:gd name="connsiteY1070" fmla="*/ 5158068 h 6858000"/>
              <a:gd name="connsiteX1071" fmla="*/ 449735 w 7251911"/>
              <a:gd name="connsiteY1071" fmla="*/ 5150475 h 6858000"/>
              <a:gd name="connsiteX1072" fmla="*/ 445980 w 7251911"/>
              <a:gd name="connsiteY1072" fmla="*/ 5135289 h 6858000"/>
              <a:gd name="connsiteX1073" fmla="*/ 412187 w 7251911"/>
              <a:gd name="connsiteY1073" fmla="*/ 5135289 h 6858000"/>
              <a:gd name="connsiteX1074" fmla="*/ 389659 w 7251911"/>
              <a:gd name="connsiteY1074" fmla="*/ 5127696 h 6858000"/>
              <a:gd name="connsiteX1075" fmla="*/ 385904 w 7251911"/>
              <a:gd name="connsiteY1075" fmla="*/ 5120103 h 6858000"/>
              <a:gd name="connsiteX1076" fmla="*/ 393413 w 7251911"/>
              <a:gd name="connsiteY1076" fmla="*/ 5116307 h 6858000"/>
              <a:gd name="connsiteX1077" fmla="*/ 427206 w 7251911"/>
              <a:gd name="connsiteY1077" fmla="*/ 5116307 h 6858000"/>
              <a:gd name="connsiteX1078" fmla="*/ 438471 w 7251911"/>
              <a:gd name="connsiteY1078" fmla="*/ 5108714 h 6858000"/>
              <a:gd name="connsiteX1079" fmla="*/ 430961 w 7251911"/>
              <a:gd name="connsiteY1079" fmla="*/ 5101121 h 6858000"/>
              <a:gd name="connsiteX1080" fmla="*/ 385904 w 7251911"/>
              <a:gd name="connsiteY1080" fmla="*/ 5082139 h 6858000"/>
              <a:gd name="connsiteX1081" fmla="*/ 314564 w 7251911"/>
              <a:gd name="connsiteY1081" fmla="*/ 5066953 h 6858000"/>
              <a:gd name="connsiteX1082" fmla="*/ 314564 w 7251911"/>
              <a:gd name="connsiteY1082" fmla="*/ 5063156 h 6858000"/>
              <a:gd name="connsiteX1083" fmla="*/ 314564 w 7251911"/>
              <a:gd name="connsiteY1083" fmla="*/ 5055563 h 6858000"/>
              <a:gd name="connsiteX1084" fmla="*/ 329583 w 7251911"/>
              <a:gd name="connsiteY1084" fmla="*/ 5055563 h 6858000"/>
              <a:gd name="connsiteX1085" fmla="*/ 340847 w 7251911"/>
              <a:gd name="connsiteY1085" fmla="*/ 5032785 h 6858000"/>
              <a:gd name="connsiteX1086" fmla="*/ 344602 w 7251911"/>
              <a:gd name="connsiteY1086" fmla="*/ 5021395 h 6858000"/>
              <a:gd name="connsiteX1087" fmla="*/ 378394 w 7251911"/>
              <a:gd name="connsiteY1087" fmla="*/ 5010006 h 6858000"/>
              <a:gd name="connsiteX1088" fmla="*/ 352111 w 7251911"/>
              <a:gd name="connsiteY1088" fmla="*/ 5010006 h 6858000"/>
              <a:gd name="connsiteX1089" fmla="*/ 348357 w 7251911"/>
              <a:gd name="connsiteY1089" fmla="*/ 4998616 h 6858000"/>
              <a:gd name="connsiteX1090" fmla="*/ 348357 w 7251911"/>
              <a:gd name="connsiteY1090" fmla="*/ 4991023 h 6858000"/>
              <a:gd name="connsiteX1091" fmla="*/ 344602 w 7251911"/>
              <a:gd name="connsiteY1091" fmla="*/ 4991023 h 6858000"/>
              <a:gd name="connsiteX1092" fmla="*/ 307055 w 7251911"/>
              <a:gd name="connsiteY1092" fmla="*/ 4994820 h 6858000"/>
              <a:gd name="connsiteX1093" fmla="*/ 299545 w 7251911"/>
              <a:gd name="connsiteY1093" fmla="*/ 4991023 h 6858000"/>
              <a:gd name="connsiteX1094" fmla="*/ 303300 w 7251911"/>
              <a:gd name="connsiteY1094" fmla="*/ 4983431 h 6858000"/>
              <a:gd name="connsiteX1095" fmla="*/ 325828 w 7251911"/>
              <a:gd name="connsiteY1095" fmla="*/ 4968245 h 6858000"/>
              <a:gd name="connsiteX1096" fmla="*/ 329583 w 7251911"/>
              <a:gd name="connsiteY1096" fmla="*/ 4949262 h 6858000"/>
              <a:gd name="connsiteX1097" fmla="*/ 322074 w 7251911"/>
              <a:gd name="connsiteY1097" fmla="*/ 4937873 h 6858000"/>
              <a:gd name="connsiteX1098" fmla="*/ 303300 w 7251911"/>
              <a:gd name="connsiteY1098" fmla="*/ 4937873 h 6858000"/>
              <a:gd name="connsiteX1099" fmla="*/ 258243 w 7251911"/>
              <a:gd name="connsiteY1099" fmla="*/ 4953059 h 6858000"/>
              <a:gd name="connsiteX1100" fmla="*/ 239470 w 7251911"/>
              <a:gd name="connsiteY1100" fmla="*/ 4945466 h 6858000"/>
              <a:gd name="connsiteX1101" fmla="*/ 228206 w 7251911"/>
              <a:gd name="connsiteY1101" fmla="*/ 4922687 h 6858000"/>
              <a:gd name="connsiteX1102" fmla="*/ 194413 w 7251911"/>
              <a:gd name="connsiteY1102" fmla="*/ 4915094 h 6858000"/>
              <a:gd name="connsiteX1103" fmla="*/ 164375 w 7251911"/>
              <a:gd name="connsiteY1103" fmla="*/ 4918891 h 6858000"/>
              <a:gd name="connsiteX1104" fmla="*/ 156866 w 7251911"/>
              <a:gd name="connsiteY1104" fmla="*/ 4907501 h 6858000"/>
              <a:gd name="connsiteX1105" fmla="*/ 164375 w 7251911"/>
              <a:gd name="connsiteY1105" fmla="*/ 4896112 h 6858000"/>
              <a:gd name="connsiteX1106" fmla="*/ 175639 w 7251911"/>
              <a:gd name="connsiteY1106" fmla="*/ 4899908 h 6858000"/>
              <a:gd name="connsiteX1107" fmla="*/ 220696 w 7251911"/>
              <a:gd name="connsiteY1107" fmla="*/ 4888519 h 6858000"/>
              <a:gd name="connsiteX1108" fmla="*/ 224451 w 7251911"/>
              <a:gd name="connsiteY1108" fmla="*/ 4865740 h 6858000"/>
              <a:gd name="connsiteX1109" fmla="*/ 258243 w 7251911"/>
              <a:gd name="connsiteY1109" fmla="*/ 4865740 h 6858000"/>
              <a:gd name="connsiteX1110" fmla="*/ 288281 w 7251911"/>
              <a:gd name="connsiteY1110" fmla="*/ 4861944 h 6858000"/>
              <a:gd name="connsiteX1111" fmla="*/ 314564 w 7251911"/>
              <a:gd name="connsiteY1111" fmla="*/ 4865740 h 6858000"/>
              <a:gd name="connsiteX1112" fmla="*/ 408432 w 7251911"/>
              <a:gd name="connsiteY1112" fmla="*/ 4869537 h 6858000"/>
              <a:gd name="connsiteX1113" fmla="*/ 449735 w 7251911"/>
              <a:gd name="connsiteY1113" fmla="*/ 4869537 h 6858000"/>
              <a:gd name="connsiteX1114" fmla="*/ 513565 w 7251911"/>
              <a:gd name="connsiteY1114" fmla="*/ 4888519 h 6858000"/>
              <a:gd name="connsiteX1115" fmla="*/ 521074 w 7251911"/>
              <a:gd name="connsiteY1115" fmla="*/ 4877129 h 6858000"/>
              <a:gd name="connsiteX1116" fmla="*/ 562376 w 7251911"/>
              <a:gd name="connsiteY1116" fmla="*/ 4873333 h 6858000"/>
              <a:gd name="connsiteX1117" fmla="*/ 592414 w 7251911"/>
              <a:gd name="connsiteY1117" fmla="*/ 4888519 h 6858000"/>
              <a:gd name="connsiteX1118" fmla="*/ 618697 w 7251911"/>
              <a:gd name="connsiteY1118" fmla="*/ 4896112 h 6858000"/>
              <a:gd name="connsiteX1119" fmla="*/ 671263 w 7251911"/>
              <a:gd name="connsiteY1119" fmla="*/ 4865740 h 6858000"/>
              <a:gd name="connsiteX1120" fmla="*/ 701301 w 7251911"/>
              <a:gd name="connsiteY1120" fmla="*/ 4850554 h 6858000"/>
              <a:gd name="connsiteX1121" fmla="*/ 723830 w 7251911"/>
              <a:gd name="connsiteY1121" fmla="*/ 4858147 h 6858000"/>
              <a:gd name="connsiteX1122" fmla="*/ 742603 w 7251911"/>
              <a:gd name="connsiteY1122" fmla="*/ 4869537 h 6858000"/>
              <a:gd name="connsiteX1123" fmla="*/ 750113 w 7251911"/>
              <a:gd name="connsiteY1123" fmla="*/ 4888519 h 6858000"/>
              <a:gd name="connsiteX1124" fmla="*/ 780150 w 7251911"/>
              <a:gd name="connsiteY1124" fmla="*/ 4888519 h 6858000"/>
              <a:gd name="connsiteX1125" fmla="*/ 795169 w 7251911"/>
              <a:gd name="connsiteY1125" fmla="*/ 4869537 h 6858000"/>
              <a:gd name="connsiteX1126" fmla="*/ 802294 w 7251911"/>
              <a:gd name="connsiteY1126" fmla="*/ 4870566 h 6858000"/>
              <a:gd name="connsiteX1127" fmla="*/ 834077 w 7251911"/>
              <a:gd name="connsiteY1127" fmla="*/ 4868245 h 6858000"/>
              <a:gd name="connsiteX1128" fmla="*/ 879147 w 7251911"/>
              <a:gd name="connsiteY1128" fmla="*/ 4868245 h 6858000"/>
              <a:gd name="connsiteX1129" fmla="*/ 881239 w 7251911"/>
              <a:gd name="connsiteY1129" fmla="*/ 4868150 h 6858000"/>
              <a:gd name="connsiteX1130" fmla="*/ 889037 w 7251911"/>
              <a:gd name="connsiteY1130" fmla="*/ 4854351 h 6858000"/>
              <a:gd name="connsiteX1131" fmla="*/ 889298 w 7251911"/>
              <a:gd name="connsiteY1131" fmla="*/ 4853737 h 6858000"/>
              <a:gd name="connsiteX1132" fmla="*/ 856612 w 7251911"/>
              <a:gd name="connsiteY1132" fmla="*/ 4852203 h 6858000"/>
              <a:gd name="connsiteX1133" fmla="*/ 849100 w 7251911"/>
              <a:gd name="connsiteY1133" fmla="*/ 4850969 h 6858000"/>
              <a:gd name="connsiteX1134" fmla="*/ 785251 w 7251911"/>
              <a:gd name="connsiteY1134" fmla="*/ 4853437 h 6858000"/>
              <a:gd name="connsiteX1135" fmla="*/ 755204 w 7251911"/>
              <a:gd name="connsiteY1135" fmla="*/ 4854671 h 6858000"/>
              <a:gd name="connsiteX1136" fmla="*/ 736425 w 7251911"/>
              <a:gd name="connsiteY1136" fmla="*/ 4850969 h 6858000"/>
              <a:gd name="connsiteX1137" fmla="*/ 743936 w 7251911"/>
              <a:gd name="connsiteY1137" fmla="*/ 4843565 h 6858000"/>
              <a:gd name="connsiteX1138" fmla="*/ 777739 w 7251911"/>
              <a:gd name="connsiteY1138" fmla="*/ 4839863 h 6858000"/>
              <a:gd name="connsiteX1139" fmla="*/ 811542 w 7251911"/>
              <a:gd name="connsiteY1139" fmla="*/ 4839863 h 6858000"/>
              <a:gd name="connsiteX1140" fmla="*/ 826565 w 7251911"/>
              <a:gd name="connsiteY1140" fmla="*/ 4838629 h 6858000"/>
              <a:gd name="connsiteX1141" fmla="*/ 789007 w 7251911"/>
              <a:gd name="connsiteY1141" fmla="*/ 4837395 h 6858000"/>
              <a:gd name="connsiteX1142" fmla="*/ 796518 w 7251911"/>
              <a:gd name="connsiteY1142" fmla="*/ 4828757 h 6858000"/>
              <a:gd name="connsiteX1143" fmla="*/ 819054 w 7251911"/>
              <a:gd name="connsiteY1143" fmla="*/ 4826289 h 6858000"/>
              <a:gd name="connsiteX1144" fmla="*/ 822809 w 7251911"/>
              <a:gd name="connsiteY1144" fmla="*/ 4822587 h 6858000"/>
              <a:gd name="connsiteX1145" fmla="*/ 815298 w 7251911"/>
              <a:gd name="connsiteY1145" fmla="*/ 4821353 h 6858000"/>
              <a:gd name="connsiteX1146" fmla="*/ 762716 w 7251911"/>
              <a:gd name="connsiteY1146" fmla="*/ 4822587 h 6858000"/>
              <a:gd name="connsiteX1147" fmla="*/ 728913 w 7251911"/>
              <a:gd name="connsiteY1147" fmla="*/ 4822587 h 6858000"/>
              <a:gd name="connsiteX1148" fmla="*/ 695110 w 7251911"/>
              <a:gd name="connsiteY1148" fmla="*/ 4818885 h 6858000"/>
              <a:gd name="connsiteX1149" fmla="*/ 672575 w 7251911"/>
              <a:gd name="connsiteY1149" fmla="*/ 4812715 h 6858000"/>
              <a:gd name="connsiteX1150" fmla="*/ 653796 w 7251911"/>
              <a:gd name="connsiteY1150" fmla="*/ 4809013 h 6858000"/>
              <a:gd name="connsiteX1151" fmla="*/ 635017 w 7251911"/>
              <a:gd name="connsiteY1151" fmla="*/ 4809013 h 6858000"/>
              <a:gd name="connsiteX1152" fmla="*/ 627505 w 7251911"/>
              <a:gd name="connsiteY1152" fmla="*/ 4802843 h 6858000"/>
              <a:gd name="connsiteX1153" fmla="*/ 646284 w 7251911"/>
              <a:gd name="connsiteY1153" fmla="*/ 4797907 h 6858000"/>
              <a:gd name="connsiteX1154" fmla="*/ 691354 w 7251911"/>
              <a:gd name="connsiteY1154" fmla="*/ 4797907 h 6858000"/>
              <a:gd name="connsiteX1155" fmla="*/ 740181 w 7251911"/>
              <a:gd name="connsiteY1155" fmla="*/ 4797907 h 6858000"/>
              <a:gd name="connsiteX1156" fmla="*/ 781495 w 7251911"/>
              <a:gd name="connsiteY1156" fmla="*/ 4795439 h 6858000"/>
              <a:gd name="connsiteX1157" fmla="*/ 796518 w 7251911"/>
              <a:gd name="connsiteY1157" fmla="*/ 4785567 h 6858000"/>
              <a:gd name="connsiteX1158" fmla="*/ 815298 w 7251911"/>
              <a:gd name="connsiteY1158" fmla="*/ 4779396 h 6858000"/>
              <a:gd name="connsiteX1159" fmla="*/ 856612 w 7251911"/>
              <a:gd name="connsiteY1159" fmla="*/ 4780630 h 6858000"/>
              <a:gd name="connsiteX1160" fmla="*/ 875391 w 7251911"/>
              <a:gd name="connsiteY1160" fmla="*/ 4778162 h 6858000"/>
              <a:gd name="connsiteX1161" fmla="*/ 890415 w 7251911"/>
              <a:gd name="connsiteY1161" fmla="*/ 4775694 h 6858000"/>
              <a:gd name="connsiteX1162" fmla="*/ 935485 w 7251911"/>
              <a:gd name="connsiteY1162" fmla="*/ 4775694 h 6858000"/>
              <a:gd name="connsiteX1163" fmla="*/ 980555 w 7251911"/>
              <a:gd name="connsiteY1163" fmla="*/ 4773226 h 6858000"/>
              <a:gd name="connsiteX1164" fmla="*/ 1040649 w 7251911"/>
              <a:gd name="connsiteY1164" fmla="*/ 4770758 h 6858000"/>
              <a:gd name="connsiteX1165" fmla="*/ 1047947 w 7251911"/>
              <a:gd name="connsiteY1165" fmla="*/ 4770758 h 6858000"/>
              <a:gd name="connsiteX1166" fmla="*/ 1047303 w 7251911"/>
              <a:gd name="connsiteY1166" fmla="*/ 4770433 h 6858000"/>
              <a:gd name="connsiteX1167" fmla="*/ 1055751 w 7251911"/>
              <a:gd name="connsiteY1167" fmla="*/ 4763314 h 6858000"/>
              <a:gd name="connsiteX1168" fmla="*/ 1055751 w 7251911"/>
              <a:gd name="connsiteY1168" fmla="*/ 4751925 h 6858000"/>
              <a:gd name="connsiteX1169" fmla="*/ 1047772 w 7251911"/>
              <a:gd name="connsiteY1169" fmla="*/ 4745756 h 6858000"/>
              <a:gd name="connsiteX1170" fmla="*/ 1048128 w 7251911"/>
              <a:gd name="connsiteY1170" fmla="*/ 4738922 h 6858000"/>
              <a:gd name="connsiteX1171" fmla="*/ 1009189 w 7251911"/>
              <a:gd name="connsiteY1171" fmla="*/ 4744253 h 6858000"/>
              <a:gd name="connsiteX1172" fmla="*/ 997924 w 7251911"/>
              <a:gd name="connsiteY1172" fmla="*/ 4744253 h 6858000"/>
              <a:gd name="connsiteX1173" fmla="*/ 907811 w 7251911"/>
              <a:gd name="connsiteY1173" fmla="*/ 4736660 h 6858000"/>
              <a:gd name="connsiteX1174" fmla="*/ 851490 w 7251911"/>
              <a:gd name="connsiteY1174" fmla="*/ 4748050 h 6858000"/>
              <a:gd name="connsiteX1175" fmla="*/ 798924 w 7251911"/>
              <a:gd name="connsiteY1175" fmla="*/ 4751846 h 6858000"/>
              <a:gd name="connsiteX1176" fmla="*/ 750113 w 7251911"/>
              <a:gd name="connsiteY1176" fmla="*/ 4740457 h 6858000"/>
              <a:gd name="connsiteX1177" fmla="*/ 618697 w 7251911"/>
              <a:gd name="connsiteY1177" fmla="*/ 4706289 h 6858000"/>
              <a:gd name="connsiteX1178" fmla="*/ 543603 w 7251911"/>
              <a:gd name="connsiteY1178" fmla="*/ 4706289 h 6858000"/>
              <a:gd name="connsiteX1179" fmla="*/ 528584 w 7251911"/>
              <a:gd name="connsiteY1179" fmla="*/ 4702492 h 6858000"/>
              <a:gd name="connsiteX1180" fmla="*/ 536093 w 7251911"/>
              <a:gd name="connsiteY1180" fmla="*/ 4687306 h 6858000"/>
              <a:gd name="connsiteX1181" fmla="*/ 577395 w 7251911"/>
              <a:gd name="connsiteY1181" fmla="*/ 4672120 h 6858000"/>
              <a:gd name="connsiteX1182" fmla="*/ 633716 w 7251911"/>
              <a:gd name="connsiteY1182" fmla="*/ 4656935 h 6858000"/>
              <a:gd name="connsiteX1183" fmla="*/ 618697 w 7251911"/>
              <a:gd name="connsiteY1183" fmla="*/ 4645545 h 6858000"/>
              <a:gd name="connsiteX1184" fmla="*/ 581150 w 7251911"/>
              <a:gd name="connsiteY1184" fmla="*/ 4630359 h 6858000"/>
              <a:gd name="connsiteX1185" fmla="*/ 573641 w 7251911"/>
              <a:gd name="connsiteY1185" fmla="*/ 4618970 h 6858000"/>
              <a:gd name="connsiteX1186" fmla="*/ 584905 w 7251911"/>
              <a:gd name="connsiteY1186" fmla="*/ 4615173 h 6858000"/>
              <a:gd name="connsiteX1187" fmla="*/ 599924 w 7251911"/>
              <a:gd name="connsiteY1187" fmla="*/ 4615173 h 6858000"/>
              <a:gd name="connsiteX1188" fmla="*/ 659999 w 7251911"/>
              <a:gd name="connsiteY1188" fmla="*/ 4618970 h 6858000"/>
              <a:gd name="connsiteX1189" fmla="*/ 697546 w 7251911"/>
              <a:gd name="connsiteY1189" fmla="*/ 4618970 h 6858000"/>
              <a:gd name="connsiteX1190" fmla="*/ 731339 w 7251911"/>
              <a:gd name="connsiteY1190" fmla="*/ 4611377 h 6858000"/>
              <a:gd name="connsiteX1191" fmla="*/ 843981 w 7251911"/>
              <a:gd name="connsiteY1191" fmla="*/ 4607580 h 6858000"/>
              <a:gd name="connsiteX1192" fmla="*/ 855245 w 7251911"/>
              <a:gd name="connsiteY1192" fmla="*/ 4603784 h 6858000"/>
              <a:gd name="connsiteX1193" fmla="*/ 862754 w 7251911"/>
              <a:gd name="connsiteY1193" fmla="*/ 4599988 h 6858000"/>
              <a:gd name="connsiteX1194" fmla="*/ 907811 w 7251911"/>
              <a:gd name="connsiteY1194" fmla="*/ 4615173 h 6858000"/>
              <a:gd name="connsiteX1195" fmla="*/ 960377 w 7251911"/>
              <a:gd name="connsiteY1195" fmla="*/ 4607580 h 6858000"/>
              <a:gd name="connsiteX1196" fmla="*/ 967887 w 7251911"/>
              <a:gd name="connsiteY1196" fmla="*/ 4607580 h 6858000"/>
              <a:gd name="connsiteX1197" fmla="*/ 1009189 w 7251911"/>
              <a:gd name="connsiteY1197" fmla="*/ 4607580 h 6858000"/>
              <a:gd name="connsiteX1198" fmla="*/ 1054245 w 7251911"/>
              <a:gd name="connsiteY1198" fmla="*/ 4599988 h 6858000"/>
              <a:gd name="connsiteX1199" fmla="*/ 1067911 w 7251911"/>
              <a:gd name="connsiteY1199" fmla="*/ 4599988 h 6858000"/>
              <a:gd name="connsiteX1200" fmla="*/ 1068423 w 7251911"/>
              <a:gd name="connsiteY1200" fmla="*/ 4593422 h 6858000"/>
              <a:gd name="connsiteX1201" fmla="*/ 1055751 w 7251911"/>
              <a:gd name="connsiteY1201" fmla="*/ 4581084 h 6858000"/>
              <a:gd name="connsiteX1202" fmla="*/ 1055751 w 7251911"/>
              <a:gd name="connsiteY1202" fmla="*/ 4573491 h 6858000"/>
              <a:gd name="connsiteX1203" fmla="*/ 1067015 w 7251911"/>
              <a:gd name="connsiteY1203" fmla="*/ 4569695 h 6858000"/>
              <a:gd name="connsiteX1204" fmla="*/ 1104562 w 7251911"/>
              <a:gd name="connsiteY1204" fmla="*/ 4569695 h 6858000"/>
              <a:gd name="connsiteX1205" fmla="*/ 1108317 w 7251911"/>
              <a:gd name="connsiteY1205" fmla="*/ 4562102 h 6858000"/>
              <a:gd name="connsiteX1206" fmla="*/ 1104562 w 7251911"/>
              <a:gd name="connsiteY1206" fmla="*/ 4558305 h 6858000"/>
              <a:gd name="connsiteX1207" fmla="*/ 1067015 w 7251911"/>
              <a:gd name="connsiteY1207" fmla="*/ 4558305 h 6858000"/>
              <a:gd name="connsiteX1208" fmla="*/ 1029468 w 7251911"/>
              <a:gd name="connsiteY1208" fmla="*/ 4558305 h 6858000"/>
              <a:gd name="connsiteX1209" fmla="*/ 1010694 w 7251911"/>
              <a:gd name="connsiteY1209" fmla="*/ 4558305 h 6858000"/>
              <a:gd name="connsiteX1210" fmla="*/ 1004133 w 7251911"/>
              <a:gd name="connsiteY1210" fmla="*/ 4554159 h 6858000"/>
              <a:gd name="connsiteX1211" fmla="*/ 966941 w 7251911"/>
              <a:gd name="connsiteY1211" fmla="*/ 4552002 h 6858000"/>
              <a:gd name="connsiteX1212" fmla="*/ 940650 w 7251911"/>
              <a:gd name="connsiteY1212" fmla="*/ 4552002 h 6858000"/>
              <a:gd name="connsiteX1213" fmla="*/ 903092 w 7251911"/>
              <a:gd name="connsiteY1213" fmla="*/ 4553236 h 6858000"/>
              <a:gd name="connsiteX1214" fmla="*/ 865533 w 7251911"/>
              <a:gd name="connsiteY1214" fmla="*/ 4552002 h 6858000"/>
              <a:gd name="connsiteX1215" fmla="*/ 846754 w 7251911"/>
              <a:gd name="connsiteY1215" fmla="*/ 4553236 h 6858000"/>
              <a:gd name="connsiteX1216" fmla="*/ 704031 w 7251911"/>
              <a:gd name="connsiteY1216" fmla="*/ 4553236 h 6858000"/>
              <a:gd name="connsiteX1217" fmla="*/ 613891 w 7251911"/>
              <a:gd name="connsiteY1217" fmla="*/ 4552002 h 6858000"/>
              <a:gd name="connsiteX1218" fmla="*/ 595111 w 7251911"/>
              <a:gd name="connsiteY1218" fmla="*/ 4548300 h 6858000"/>
              <a:gd name="connsiteX1219" fmla="*/ 628914 w 7251911"/>
              <a:gd name="connsiteY1219" fmla="*/ 4545832 h 6858000"/>
              <a:gd name="connsiteX1220" fmla="*/ 673984 w 7251911"/>
              <a:gd name="connsiteY1220" fmla="*/ 4545832 h 6858000"/>
              <a:gd name="connsiteX1221" fmla="*/ 692764 w 7251911"/>
              <a:gd name="connsiteY1221" fmla="*/ 4540896 h 6858000"/>
              <a:gd name="connsiteX1222" fmla="*/ 704031 w 7251911"/>
              <a:gd name="connsiteY1222" fmla="*/ 4538428 h 6858000"/>
              <a:gd name="connsiteX1223" fmla="*/ 771637 w 7251911"/>
              <a:gd name="connsiteY1223" fmla="*/ 4538428 h 6858000"/>
              <a:gd name="connsiteX1224" fmla="*/ 782904 w 7251911"/>
              <a:gd name="connsiteY1224" fmla="*/ 4538428 h 6858000"/>
              <a:gd name="connsiteX1225" fmla="*/ 786660 w 7251911"/>
              <a:gd name="connsiteY1225" fmla="*/ 4535960 h 6858000"/>
              <a:gd name="connsiteX1226" fmla="*/ 786660 w 7251911"/>
              <a:gd name="connsiteY1226" fmla="*/ 4534726 h 6858000"/>
              <a:gd name="connsiteX1227" fmla="*/ 782904 w 7251911"/>
              <a:gd name="connsiteY1227" fmla="*/ 4534726 h 6858000"/>
              <a:gd name="connsiteX1228" fmla="*/ 704031 w 7251911"/>
              <a:gd name="connsiteY1228" fmla="*/ 4532258 h 6858000"/>
              <a:gd name="connsiteX1229" fmla="*/ 651449 w 7251911"/>
              <a:gd name="connsiteY1229" fmla="*/ 4529790 h 6858000"/>
              <a:gd name="connsiteX1230" fmla="*/ 643937 w 7251911"/>
              <a:gd name="connsiteY1230" fmla="*/ 4528556 h 6858000"/>
              <a:gd name="connsiteX1231" fmla="*/ 580088 w 7251911"/>
              <a:gd name="connsiteY1231" fmla="*/ 4531024 h 6858000"/>
              <a:gd name="connsiteX1232" fmla="*/ 550041 w 7251911"/>
              <a:gd name="connsiteY1232" fmla="*/ 4532258 h 6858000"/>
              <a:gd name="connsiteX1233" fmla="*/ 531262 w 7251911"/>
              <a:gd name="connsiteY1233" fmla="*/ 4528556 h 6858000"/>
              <a:gd name="connsiteX1234" fmla="*/ 538773 w 7251911"/>
              <a:gd name="connsiteY1234" fmla="*/ 4521152 h 6858000"/>
              <a:gd name="connsiteX1235" fmla="*/ 572576 w 7251911"/>
              <a:gd name="connsiteY1235" fmla="*/ 4517450 h 6858000"/>
              <a:gd name="connsiteX1236" fmla="*/ 606379 w 7251911"/>
              <a:gd name="connsiteY1236" fmla="*/ 4517450 h 6858000"/>
              <a:gd name="connsiteX1237" fmla="*/ 621402 w 7251911"/>
              <a:gd name="connsiteY1237" fmla="*/ 4516216 h 6858000"/>
              <a:gd name="connsiteX1238" fmla="*/ 583844 w 7251911"/>
              <a:gd name="connsiteY1238" fmla="*/ 4514982 h 6858000"/>
              <a:gd name="connsiteX1239" fmla="*/ 591355 w 7251911"/>
              <a:gd name="connsiteY1239" fmla="*/ 4506344 h 6858000"/>
              <a:gd name="connsiteX1240" fmla="*/ 613891 w 7251911"/>
              <a:gd name="connsiteY1240" fmla="*/ 4503876 h 6858000"/>
              <a:gd name="connsiteX1241" fmla="*/ 617646 w 7251911"/>
              <a:gd name="connsiteY1241" fmla="*/ 4500174 h 6858000"/>
              <a:gd name="connsiteX1242" fmla="*/ 610135 w 7251911"/>
              <a:gd name="connsiteY1242" fmla="*/ 4498940 h 6858000"/>
              <a:gd name="connsiteX1243" fmla="*/ 557553 w 7251911"/>
              <a:gd name="connsiteY1243" fmla="*/ 4500174 h 6858000"/>
              <a:gd name="connsiteX1244" fmla="*/ 523750 w 7251911"/>
              <a:gd name="connsiteY1244" fmla="*/ 4500174 h 6858000"/>
              <a:gd name="connsiteX1245" fmla="*/ 489947 w 7251911"/>
              <a:gd name="connsiteY1245" fmla="*/ 4496472 h 6858000"/>
              <a:gd name="connsiteX1246" fmla="*/ 467412 w 7251911"/>
              <a:gd name="connsiteY1246" fmla="*/ 4490302 h 6858000"/>
              <a:gd name="connsiteX1247" fmla="*/ 448633 w 7251911"/>
              <a:gd name="connsiteY1247" fmla="*/ 4486600 h 6858000"/>
              <a:gd name="connsiteX1248" fmla="*/ 429854 w 7251911"/>
              <a:gd name="connsiteY1248" fmla="*/ 4486600 h 6858000"/>
              <a:gd name="connsiteX1249" fmla="*/ 422342 w 7251911"/>
              <a:gd name="connsiteY1249" fmla="*/ 4480430 h 6858000"/>
              <a:gd name="connsiteX1250" fmla="*/ 441121 w 7251911"/>
              <a:gd name="connsiteY1250" fmla="*/ 4475494 h 6858000"/>
              <a:gd name="connsiteX1251" fmla="*/ 486191 w 7251911"/>
              <a:gd name="connsiteY1251" fmla="*/ 4475494 h 6858000"/>
              <a:gd name="connsiteX1252" fmla="*/ 535018 w 7251911"/>
              <a:gd name="connsiteY1252" fmla="*/ 4475494 h 6858000"/>
              <a:gd name="connsiteX1253" fmla="*/ 576332 w 7251911"/>
              <a:gd name="connsiteY1253" fmla="*/ 4473026 h 6858000"/>
              <a:gd name="connsiteX1254" fmla="*/ 591355 w 7251911"/>
              <a:gd name="connsiteY1254" fmla="*/ 4463154 h 6858000"/>
              <a:gd name="connsiteX1255" fmla="*/ 610135 w 7251911"/>
              <a:gd name="connsiteY1255" fmla="*/ 4456983 h 6858000"/>
              <a:gd name="connsiteX1256" fmla="*/ 651449 w 7251911"/>
              <a:gd name="connsiteY1256" fmla="*/ 4458217 h 6858000"/>
              <a:gd name="connsiteX1257" fmla="*/ 670228 w 7251911"/>
              <a:gd name="connsiteY1257" fmla="*/ 4455749 h 6858000"/>
              <a:gd name="connsiteX1258" fmla="*/ 685252 w 7251911"/>
              <a:gd name="connsiteY1258" fmla="*/ 4453281 h 6858000"/>
              <a:gd name="connsiteX1259" fmla="*/ 730322 w 7251911"/>
              <a:gd name="connsiteY1259" fmla="*/ 4453281 h 6858000"/>
              <a:gd name="connsiteX1260" fmla="*/ 775392 w 7251911"/>
              <a:gd name="connsiteY1260" fmla="*/ 4450813 h 6858000"/>
              <a:gd name="connsiteX1261" fmla="*/ 835486 w 7251911"/>
              <a:gd name="connsiteY1261" fmla="*/ 4448345 h 6858000"/>
              <a:gd name="connsiteX1262" fmla="*/ 842998 w 7251911"/>
              <a:gd name="connsiteY1262" fmla="*/ 4448345 h 6858000"/>
              <a:gd name="connsiteX1263" fmla="*/ 850510 w 7251911"/>
              <a:gd name="connsiteY1263" fmla="*/ 4444643 h 6858000"/>
              <a:gd name="connsiteX1264" fmla="*/ 865533 w 7251911"/>
              <a:gd name="connsiteY1264" fmla="*/ 4447111 h 6858000"/>
              <a:gd name="connsiteX1265" fmla="*/ 891824 w 7251911"/>
              <a:gd name="connsiteY1265" fmla="*/ 4444643 h 6858000"/>
              <a:gd name="connsiteX1266" fmla="*/ 918115 w 7251911"/>
              <a:gd name="connsiteY1266" fmla="*/ 4444643 h 6858000"/>
              <a:gd name="connsiteX1267" fmla="*/ 936894 w 7251911"/>
              <a:gd name="connsiteY1267" fmla="*/ 4443409 h 6858000"/>
              <a:gd name="connsiteX1268" fmla="*/ 937384 w 7251911"/>
              <a:gd name="connsiteY1268" fmla="*/ 4443382 h 6858000"/>
              <a:gd name="connsiteX1269" fmla="*/ 939354 w 7251911"/>
              <a:gd name="connsiteY1269" fmla="*/ 4440615 h 6858000"/>
              <a:gd name="connsiteX1270" fmla="*/ 969392 w 7251911"/>
              <a:gd name="connsiteY1270" fmla="*/ 4414039 h 6858000"/>
              <a:gd name="connsiteX1271" fmla="*/ 962015 w 7251911"/>
              <a:gd name="connsiteY1271" fmla="*/ 4412998 h 6858000"/>
              <a:gd name="connsiteX1272" fmla="*/ 916615 w 7251911"/>
              <a:gd name="connsiteY1272" fmla="*/ 4411985 h 6858000"/>
              <a:gd name="connsiteX1273" fmla="*/ 781445 w 7251911"/>
              <a:gd name="connsiteY1273" fmla="*/ 4404392 h 6858000"/>
              <a:gd name="connsiteX1274" fmla="*/ 766426 w 7251911"/>
              <a:gd name="connsiteY1274" fmla="*/ 4400596 h 6858000"/>
              <a:gd name="connsiteX1275" fmla="*/ 777690 w 7251911"/>
              <a:gd name="connsiteY1275" fmla="*/ 4385410 h 6858000"/>
              <a:gd name="connsiteX1276" fmla="*/ 811483 w 7251911"/>
              <a:gd name="connsiteY1276" fmla="*/ 4389206 h 6858000"/>
              <a:gd name="connsiteX1277" fmla="*/ 871558 w 7251911"/>
              <a:gd name="connsiteY1277" fmla="*/ 4393003 h 6858000"/>
              <a:gd name="connsiteX1278" fmla="*/ 901596 w 7251911"/>
              <a:gd name="connsiteY1278" fmla="*/ 4385410 h 6858000"/>
              <a:gd name="connsiteX1279" fmla="*/ 931634 w 7251911"/>
              <a:gd name="connsiteY1279" fmla="*/ 4370224 h 6858000"/>
              <a:gd name="connsiteX1280" fmla="*/ 942898 w 7251911"/>
              <a:gd name="connsiteY1280" fmla="*/ 4355038 h 6858000"/>
              <a:gd name="connsiteX1281" fmla="*/ 924124 w 7251911"/>
              <a:gd name="connsiteY1281" fmla="*/ 4351242 h 6858000"/>
              <a:gd name="connsiteX1282" fmla="*/ 818992 w 7251911"/>
              <a:gd name="connsiteY1282" fmla="*/ 4351242 h 6858000"/>
              <a:gd name="connsiteX1283" fmla="*/ 755162 w 7251911"/>
              <a:gd name="connsiteY1283" fmla="*/ 4347445 h 6858000"/>
              <a:gd name="connsiteX1284" fmla="*/ 706350 w 7251911"/>
              <a:gd name="connsiteY1284" fmla="*/ 4339852 h 6858000"/>
              <a:gd name="connsiteX1285" fmla="*/ 691331 w 7251911"/>
              <a:gd name="connsiteY1285" fmla="*/ 4332260 h 6858000"/>
              <a:gd name="connsiteX1286" fmla="*/ 691331 w 7251911"/>
              <a:gd name="connsiteY1286" fmla="*/ 4320870 h 6858000"/>
              <a:gd name="connsiteX1287" fmla="*/ 717615 w 7251911"/>
              <a:gd name="connsiteY1287" fmla="*/ 4305684 h 6858000"/>
              <a:gd name="connsiteX1288" fmla="*/ 758917 w 7251911"/>
              <a:gd name="connsiteY1288" fmla="*/ 4305684 h 6858000"/>
              <a:gd name="connsiteX1289" fmla="*/ 725124 w 7251911"/>
              <a:gd name="connsiteY1289" fmla="*/ 4301888 h 6858000"/>
              <a:gd name="connsiteX1290" fmla="*/ 646275 w 7251911"/>
              <a:gd name="connsiteY1290" fmla="*/ 4301888 h 6858000"/>
              <a:gd name="connsiteX1291" fmla="*/ 635011 w 7251911"/>
              <a:gd name="connsiteY1291" fmla="*/ 4290498 h 6858000"/>
              <a:gd name="connsiteX1292" fmla="*/ 646275 w 7251911"/>
              <a:gd name="connsiteY1292" fmla="*/ 4279109 h 6858000"/>
              <a:gd name="connsiteX1293" fmla="*/ 680067 w 7251911"/>
              <a:gd name="connsiteY1293" fmla="*/ 4279109 h 6858000"/>
              <a:gd name="connsiteX1294" fmla="*/ 713860 w 7251911"/>
              <a:gd name="connsiteY1294" fmla="*/ 4267720 h 6858000"/>
              <a:gd name="connsiteX1295" fmla="*/ 740143 w 7251911"/>
              <a:gd name="connsiteY1295" fmla="*/ 4267720 h 6858000"/>
              <a:gd name="connsiteX1296" fmla="*/ 725124 w 7251911"/>
              <a:gd name="connsiteY1296" fmla="*/ 4260127 h 6858000"/>
              <a:gd name="connsiteX1297" fmla="*/ 631256 w 7251911"/>
              <a:gd name="connsiteY1297" fmla="*/ 4260127 h 6858000"/>
              <a:gd name="connsiteX1298" fmla="*/ 616237 w 7251911"/>
              <a:gd name="connsiteY1298" fmla="*/ 4256330 h 6858000"/>
              <a:gd name="connsiteX1299" fmla="*/ 627501 w 7251911"/>
              <a:gd name="connsiteY1299" fmla="*/ 4248737 h 6858000"/>
              <a:gd name="connsiteX1300" fmla="*/ 687577 w 7251911"/>
              <a:gd name="connsiteY1300" fmla="*/ 4233551 h 6858000"/>
              <a:gd name="connsiteX1301" fmla="*/ 631256 w 7251911"/>
              <a:gd name="connsiteY1301" fmla="*/ 4233551 h 6858000"/>
              <a:gd name="connsiteX1302" fmla="*/ 623746 w 7251911"/>
              <a:gd name="connsiteY1302" fmla="*/ 4225959 h 6858000"/>
              <a:gd name="connsiteX1303" fmla="*/ 627501 w 7251911"/>
              <a:gd name="connsiteY1303" fmla="*/ 4214569 h 6858000"/>
              <a:gd name="connsiteX1304" fmla="*/ 646275 w 7251911"/>
              <a:gd name="connsiteY1304" fmla="*/ 4206976 h 6858000"/>
              <a:gd name="connsiteX1305" fmla="*/ 661294 w 7251911"/>
              <a:gd name="connsiteY1305" fmla="*/ 4206976 h 6858000"/>
              <a:gd name="connsiteX1306" fmla="*/ 758917 w 7251911"/>
              <a:gd name="connsiteY1306" fmla="*/ 4199383 h 6858000"/>
              <a:gd name="connsiteX1307" fmla="*/ 743898 w 7251911"/>
              <a:gd name="connsiteY1307" fmla="*/ 4195587 h 6858000"/>
              <a:gd name="connsiteX1308" fmla="*/ 695086 w 7251911"/>
              <a:gd name="connsiteY1308" fmla="*/ 4191790 h 6858000"/>
              <a:gd name="connsiteX1309" fmla="*/ 646275 w 7251911"/>
              <a:gd name="connsiteY1309" fmla="*/ 4195587 h 6858000"/>
              <a:gd name="connsiteX1310" fmla="*/ 627501 w 7251911"/>
              <a:gd name="connsiteY1310" fmla="*/ 4195587 h 6858000"/>
              <a:gd name="connsiteX1311" fmla="*/ 623746 w 7251911"/>
              <a:gd name="connsiteY1311" fmla="*/ 4184197 h 6858000"/>
              <a:gd name="connsiteX1312" fmla="*/ 638765 w 7251911"/>
              <a:gd name="connsiteY1312" fmla="*/ 4172808 h 6858000"/>
              <a:gd name="connsiteX1313" fmla="*/ 672558 w 7251911"/>
              <a:gd name="connsiteY1313" fmla="*/ 4176605 h 6858000"/>
              <a:gd name="connsiteX1314" fmla="*/ 717615 w 7251911"/>
              <a:gd name="connsiteY1314" fmla="*/ 4176605 h 6858000"/>
              <a:gd name="connsiteX1315" fmla="*/ 758917 w 7251911"/>
              <a:gd name="connsiteY1315" fmla="*/ 4161419 h 6858000"/>
              <a:gd name="connsiteX1316" fmla="*/ 800218 w 7251911"/>
              <a:gd name="connsiteY1316" fmla="*/ 4153826 h 6858000"/>
              <a:gd name="connsiteX1317" fmla="*/ 809465 w 7251911"/>
              <a:gd name="connsiteY1317" fmla="*/ 4150086 h 6858000"/>
              <a:gd name="connsiteX1318" fmla="*/ 800845 w 7251911"/>
              <a:gd name="connsiteY1318" fmla="*/ 4140133 h 6858000"/>
              <a:gd name="connsiteX1319" fmla="*/ 794165 w 7251911"/>
              <a:gd name="connsiteY1319" fmla="*/ 4134644 h 6858000"/>
              <a:gd name="connsiteX1320" fmla="*/ 778765 w 7251911"/>
              <a:gd name="connsiteY1320" fmla="*/ 4127251 h 6858000"/>
              <a:gd name="connsiteX1321" fmla="*/ 726257 w 7251911"/>
              <a:gd name="connsiteY1321" fmla="*/ 4127251 h 6858000"/>
              <a:gd name="connsiteX1322" fmla="*/ 719484 w 7251911"/>
              <a:gd name="connsiteY1322" fmla="*/ 4128774 h 6858000"/>
              <a:gd name="connsiteX1323" fmla="*/ 686754 w 7251911"/>
              <a:gd name="connsiteY1323" fmla="*/ 4122736 h 6858000"/>
              <a:gd name="connsiteX1324" fmla="*/ 684428 w 7251911"/>
              <a:gd name="connsiteY1324" fmla="*/ 4104060 h 6858000"/>
              <a:gd name="connsiteX1325" fmla="*/ 734203 w 7251911"/>
              <a:gd name="connsiteY1325" fmla="*/ 4086482 h 6858000"/>
              <a:gd name="connsiteX1326" fmla="*/ 769840 w 7251911"/>
              <a:gd name="connsiteY1326" fmla="*/ 4092631 h 6858000"/>
              <a:gd name="connsiteX1327" fmla="*/ 778630 w 7251911"/>
              <a:gd name="connsiteY1327" fmla="*/ 4081693 h 6858000"/>
              <a:gd name="connsiteX1328" fmla="*/ 796464 w 7251911"/>
              <a:gd name="connsiteY1328" fmla="*/ 4077896 h 6858000"/>
              <a:gd name="connsiteX1329" fmla="*/ 815237 w 7251911"/>
              <a:gd name="connsiteY1329" fmla="*/ 4074100 h 6858000"/>
              <a:gd name="connsiteX1330" fmla="*/ 811483 w 7251911"/>
              <a:gd name="connsiteY1330" fmla="*/ 4070304 h 6858000"/>
              <a:gd name="connsiteX1331" fmla="*/ 661294 w 7251911"/>
              <a:gd name="connsiteY1331" fmla="*/ 4070304 h 6858000"/>
              <a:gd name="connsiteX1332" fmla="*/ 657539 w 7251911"/>
              <a:gd name="connsiteY1332" fmla="*/ 4066507 h 6858000"/>
              <a:gd name="connsiteX1333" fmla="*/ 695086 w 7251911"/>
              <a:gd name="connsiteY1333" fmla="*/ 4055118 h 6858000"/>
              <a:gd name="connsiteX1334" fmla="*/ 665048 w 7251911"/>
              <a:gd name="connsiteY1334" fmla="*/ 4028542 h 6858000"/>
              <a:gd name="connsiteX1335" fmla="*/ 665048 w 7251911"/>
              <a:gd name="connsiteY1335" fmla="*/ 4001967 h 6858000"/>
              <a:gd name="connsiteX1336" fmla="*/ 668803 w 7251911"/>
              <a:gd name="connsiteY1336" fmla="*/ 4001967 h 6858000"/>
              <a:gd name="connsiteX1337" fmla="*/ 668803 w 7251911"/>
              <a:gd name="connsiteY1337" fmla="*/ 3990578 h 6858000"/>
              <a:gd name="connsiteX1338" fmla="*/ 665048 w 7251911"/>
              <a:gd name="connsiteY1338" fmla="*/ 3975392 h 6858000"/>
              <a:gd name="connsiteX1339" fmla="*/ 661294 w 7251911"/>
              <a:gd name="connsiteY1339" fmla="*/ 3964003 h 6858000"/>
              <a:gd name="connsiteX1340" fmla="*/ 650030 w 7251911"/>
              <a:gd name="connsiteY1340" fmla="*/ 3956410 h 6858000"/>
              <a:gd name="connsiteX1341" fmla="*/ 661294 w 7251911"/>
              <a:gd name="connsiteY1341" fmla="*/ 3945020 h 6858000"/>
              <a:gd name="connsiteX1342" fmla="*/ 706350 w 7251911"/>
              <a:gd name="connsiteY1342" fmla="*/ 3929834 h 6858000"/>
              <a:gd name="connsiteX1343" fmla="*/ 736388 w 7251911"/>
              <a:gd name="connsiteY1343" fmla="*/ 3910852 h 6858000"/>
              <a:gd name="connsiteX1344" fmla="*/ 755162 w 7251911"/>
              <a:gd name="connsiteY1344" fmla="*/ 3910852 h 6858000"/>
              <a:gd name="connsiteX1345" fmla="*/ 792709 w 7251911"/>
              <a:gd name="connsiteY1345" fmla="*/ 3910852 h 6858000"/>
              <a:gd name="connsiteX1346" fmla="*/ 830256 w 7251911"/>
              <a:gd name="connsiteY1346" fmla="*/ 3910852 h 6858000"/>
              <a:gd name="connsiteX1347" fmla="*/ 834011 w 7251911"/>
              <a:gd name="connsiteY1347" fmla="*/ 3907056 h 6858000"/>
              <a:gd name="connsiteX1348" fmla="*/ 830256 w 7251911"/>
              <a:gd name="connsiteY1348" fmla="*/ 3899463 h 6858000"/>
              <a:gd name="connsiteX1349" fmla="*/ 815982 w 7251911"/>
              <a:gd name="connsiteY1349" fmla="*/ 3898380 h 6858000"/>
              <a:gd name="connsiteX1350" fmla="*/ 767600 w 7251911"/>
              <a:gd name="connsiteY1350" fmla="*/ 3905316 h 6858000"/>
              <a:gd name="connsiteX1351" fmla="*/ 742587 w 7251911"/>
              <a:gd name="connsiteY1351" fmla="*/ 3897053 h 6858000"/>
              <a:gd name="connsiteX1352" fmla="*/ 739378 w 7251911"/>
              <a:gd name="connsiteY1352" fmla="*/ 3887337 h 6858000"/>
              <a:gd name="connsiteX1353" fmla="*/ 627935 w 7251911"/>
              <a:gd name="connsiteY1353" fmla="*/ 3843059 h 6858000"/>
              <a:gd name="connsiteX1354" fmla="*/ 620790 w 7251911"/>
              <a:gd name="connsiteY1354" fmla="*/ 3833834 h 6858000"/>
              <a:gd name="connsiteX1355" fmla="*/ 629700 w 7251911"/>
              <a:gd name="connsiteY1355" fmla="*/ 3825139 h 6858000"/>
              <a:gd name="connsiteX1356" fmla="*/ 635557 w 7251911"/>
              <a:gd name="connsiteY1356" fmla="*/ 3807973 h 6858000"/>
              <a:gd name="connsiteX1357" fmla="*/ 609816 w 7251911"/>
              <a:gd name="connsiteY1357" fmla="*/ 3809915 h 6858000"/>
              <a:gd name="connsiteX1358" fmla="*/ 552741 w 7251911"/>
              <a:gd name="connsiteY1358" fmla="*/ 3817024 h 6858000"/>
              <a:gd name="connsiteX1359" fmla="*/ 510063 w 7251911"/>
              <a:gd name="connsiteY1359" fmla="*/ 3827397 h 6858000"/>
              <a:gd name="connsiteX1360" fmla="*/ 497062 w 7251911"/>
              <a:gd name="connsiteY1360" fmla="*/ 3835338 h 6858000"/>
              <a:gd name="connsiteX1361" fmla="*/ 477381 w 7251911"/>
              <a:gd name="connsiteY1361" fmla="*/ 3837789 h 6858000"/>
              <a:gd name="connsiteX1362" fmla="*/ 475830 w 7251911"/>
              <a:gd name="connsiteY1362" fmla="*/ 3825339 h 6858000"/>
              <a:gd name="connsiteX1363" fmla="*/ 489869 w 7251911"/>
              <a:gd name="connsiteY1363" fmla="*/ 3809683 h 6858000"/>
              <a:gd name="connsiteX1364" fmla="*/ 494998 w 7251911"/>
              <a:gd name="connsiteY1364" fmla="*/ 3802722 h 6858000"/>
              <a:gd name="connsiteX1365" fmla="*/ 483034 w 7251911"/>
              <a:gd name="connsiteY1365" fmla="*/ 3802948 h 6858000"/>
              <a:gd name="connsiteX1366" fmla="*/ 469568 w 7251911"/>
              <a:gd name="connsiteY1366" fmla="*/ 3807154 h 6858000"/>
              <a:gd name="connsiteX1367" fmla="*/ 457759 w 7251911"/>
              <a:gd name="connsiteY1367" fmla="*/ 3808625 h 6858000"/>
              <a:gd name="connsiteX1368" fmla="*/ 378676 w 7251911"/>
              <a:gd name="connsiteY1368" fmla="*/ 3799510 h 6858000"/>
              <a:gd name="connsiteX1369" fmla="*/ 337346 w 7251911"/>
              <a:gd name="connsiteY1369" fmla="*/ 3804658 h 6858000"/>
              <a:gd name="connsiteX1370" fmla="*/ 312953 w 7251911"/>
              <a:gd name="connsiteY1370" fmla="*/ 3801375 h 6858000"/>
              <a:gd name="connsiteX1371" fmla="*/ 325179 w 7251911"/>
              <a:gd name="connsiteY1371" fmla="*/ 3787209 h 6858000"/>
              <a:gd name="connsiteX1372" fmla="*/ 336213 w 7251911"/>
              <a:gd name="connsiteY1372" fmla="*/ 3779513 h 6858000"/>
              <a:gd name="connsiteX1373" fmla="*/ 344812 w 7251911"/>
              <a:gd name="connsiteY1373" fmla="*/ 3768327 h 6858000"/>
              <a:gd name="connsiteX1374" fmla="*/ 324666 w 7251911"/>
              <a:gd name="connsiteY1374" fmla="*/ 3767043 h 6858000"/>
              <a:gd name="connsiteX1375" fmla="*/ 274533 w 7251911"/>
              <a:gd name="connsiteY1375" fmla="*/ 3765702 h 6858000"/>
              <a:gd name="connsiteX1376" fmla="*/ 200103 w 7251911"/>
              <a:gd name="connsiteY1376" fmla="*/ 3793937 h 6858000"/>
              <a:gd name="connsiteX1377" fmla="*/ 170319 w 7251911"/>
              <a:gd name="connsiteY1377" fmla="*/ 3811555 h 6858000"/>
              <a:gd name="connsiteX1378" fmla="*/ 161635 w 7251911"/>
              <a:gd name="connsiteY1378" fmla="*/ 3741834 h 6858000"/>
              <a:gd name="connsiteX1379" fmla="*/ 184894 w 7251911"/>
              <a:gd name="connsiteY1379" fmla="*/ 3719972 h 6858000"/>
              <a:gd name="connsiteX1380" fmla="*/ 177749 w 7251911"/>
              <a:gd name="connsiteY1380" fmla="*/ 3710747 h 6858000"/>
              <a:gd name="connsiteX1381" fmla="*/ 197275 w 7251911"/>
              <a:gd name="connsiteY1381" fmla="*/ 3707051 h 6858000"/>
              <a:gd name="connsiteX1382" fmla="*/ 211362 w 7251911"/>
              <a:gd name="connsiteY1382" fmla="*/ 3707825 h 6858000"/>
              <a:gd name="connsiteX1383" fmla="*/ 230113 w 7251911"/>
              <a:gd name="connsiteY1383" fmla="*/ 3697903 h 6858000"/>
              <a:gd name="connsiteX1384" fmla="*/ 246740 w 7251911"/>
              <a:gd name="connsiteY1384" fmla="*/ 3686982 h 6858000"/>
              <a:gd name="connsiteX1385" fmla="*/ 288691 w 7251911"/>
              <a:gd name="connsiteY1385" fmla="*/ 3686814 h 6858000"/>
              <a:gd name="connsiteX1386" fmla="*/ 328208 w 7251911"/>
              <a:gd name="connsiteY1386" fmla="*/ 3683156 h 6858000"/>
              <a:gd name="connsiteX1387" fmla="*/ 341782 w 7251911"/>
              <a:gd name="connsiteY1387" fmla="*/ 3663765 h 6858000"/>
              <a:gd name="connsiteX1388" fmla="*/ 348724 w 7251911"/>
              <a:gd name="connsiteY1388" fmla="*/ 3655315 h 6858000"/>
              <a:gd name="connsiteX1389" fmla="*/ 393001 w 7251911"/>
              <a:gd name="connsiteY1389" fmla="*/ 3673822 h 6858000"/>
              <a:gd name="connsiteX1390" fmla="*/ 404547 w 7251911"/>
              <a:gd name="connsiteY1390" fmla="*/ 3686291 h 6858000"/>
              <a:gd name="connsiteX1391" fmla="*/ 448311 w 7251911"/>
              <a:gd name="connsiteY1391" fmla="*/ 3684633 h 6858000"/>
              <a:gd name="connsiteX1392" fmla="*/ 451317 w 7251911"/>
              <a:gd name="connsiteY1392" fmla="*/ 3676673 h 6858000"/>
              <a:gd name="connsiteX1393" fmla="*/ 453857 w 7251911"/>
              <a:gd name="connsiteY1393" fmla="*/ 3664978 h 6858000"/>
              <a:gd name="connsiteX1394" fmla="*/ 472918 w 7251911"/>
              <a:gd name="connsiteY1394" fmla="*/ 3657546 h 6858000"/>
              <a:gd name="connsiteX1395" fmla="*/ 531699 w 7251911"/>
              <a:gd name="connsiteY1395" fmla="*/ 3664132 h 6858000"/>
              <a:gd name="connsiteX1396" fmla="*/ 566242 w 7251911"/>
              <a:gd name="connsiteY1396" fmla="*/ 3668680 h 6858000"/>
              <a:gd name="connsiteX1397" fmla="*/ 659936 w 7251911"/>
              <a:gd name="connsiteY1397" fmla="*/ 3650688 h 6858000"/>
              <a:gd name="connsiteX1398" fmla="*/ 687180 w 7251911"/>
              <a:gd name="connsiteY1398" fmla="*/ 3644766 h 6858000"/>
              <a:gd name="connsiteX1399" fmla="*/ 774444 w 7251911"/>
              <a:gd name="connsiteY1399" fmla="*/ 3655391 h 6858000"/>
              <a:gd name="connsiteX1400" fmla="*/ 823802 w 7251911"/>
              <a:gd name="connsiteY1400" fmla="*/ 3650507 h 6858000"/>
              <a:gd name="connsiteX1401" fmla="*/ 835030 w 7251911"/>
              <a:gd name="connsiteY1401" fmla="*/ 3648931 h 6858000"/>
              <a:gd name="connsiteX1402" fmla="*/ 826502 w 7251911"/>
              <a:gd name="connsiteY1402" fmla="*/ 3645099 h 6858000"/>
              <a:gd name="connsiteX1403" fmla="*/ 838998 w 7251911"/>
              <a:gd name="connsiteY1403" fmla="*/ 3635846 h 6858000"/>
              <a:gd name="connsiteX1404" fmla="*/ 845211 w 7251911"/>
              <a:gd name="connsiteY1404" fmla="*/ 3634915 h 6858000"/>
              <a:gd name="connsiteX1405" fmla="*/ 839170 w 7251911"/>
              <a:gd name="connsiteY1405" fmla="*/ 3634605 h 6858000"/>
              <a:gd name="connsiteX1406" fmla="*/ 801612 w 7251911"/>
              <a:gd name="connsiteY1406" fmla="*/ 3630752 h 6858000"/>
              <a:gd name="connsiteX1407" fmla="*/ 782832 w 7251911"/>
              <a:gd name="connsiteY1407" fmla="*/ 3634605 h 6858000"/>
              <a:gd name="connsiteX1408" fmla="*/ 640110 w 7251911"/>
              <a:gd name="connsiteY1408" fmla="*/ 3634605 h 6858000"/>
              <a:gd name="connsiteX1409" fmla="*/ 549969 w 7251911"/>
              <a:gd name="connsiteY1409" fmla="*/ 3630752 h 6858000"/>
              <a:gd name="connsiteX1410" fmla="*/ 531190 w 7251911"/>
              <a:gd name="connsiteY1410" fmla="*/ 3619192 h 6858000"/>
              <a:gd name="connsiteX1411" fmla="*/ 564993 w 7251911"/>
              <a:gd name="connsiteY1411" fmla="*/ 3611485 h 6858000"/>
              <a:gd name="connsiteX1412" fmla="*/ 610063 w 7251911"/>
              <a:gd name="connsiteY1412" fmla="*/ 3611485 h 6858000"/>
              <a:gd name="connsiteX1413" fmla="*/ 628842 w 7251911"/>
              <a:gd name="connsiteY1413" fmla="*/ 3596071 h 6858000"/>
              <a:gd name="connsiteX1414" fmla="*/ 640110 w 7251911"/>
              <a:gd name="connsiteY1414" fmla="*/ 3588364 h 6858000"/>
              <a:gd name="connsiteX1415" fmla="*/ 707715 w 7251911"/>
              <a:gd name="connsiteY1415" fmla="*/ 3588364 h 6858000"/>
              <a:gd name="connsiteX1416" fmla="*/ 718983 w 7251911"/>
              <a:gd name="connsiteY1416" fmla="*/ 3588364 h 6858000"/>
              <a:gd name="connsiteX1417" fmla="*/ 722739 w 7251911"/>
              <a:gd name="connsiteY1417" fmla="*/ 3580657 h 6858000"/>
              <a:gd name="connsiteX1418" fmla="*/ 722739 w 7251911"/>
              <a:gd name="connsiteY1418" fmla="*/ 3576804 h 6858000"/>
              <a:gd name="connsiteX1419" fmla="*/ 718983 w 7251911"/>
              <a:gd name="connsiteY1419" fmla="*/ 3576804 h 6858000"/>
              <a:gd name="connsiteX1420" fmla="*/ 640110 w 7251911"/>
              <a:gd name="connsiteY1420" fmla="*/ 3569097 h 6858000"/>
              <a:gd name="connsiteX1421" fmla="*/ 587528 w 7251911"/>
              <a:gd name="connsiteY1421" fmla="*/ 3561390 h 6858000"/>
              <a:gd name="connsiteX1422" fmla="*/ 580016 w 7251911"/>
              <a:gd name="connsiteY1422" fmla="*/ 3557537 h 6858000"/>
              <a:gd name="connsiteX1423" fmla="*/ 516167 w 7251911"/>
              <a:gd name="connsiteY1423" fmla="*/ 3565244 h 6858000"/>
              <a:gd name="connsiteX1424" fmla="*/ 486120 w 7251911"/>
              <a:gd name="connsiteY1424" fmla="*/ 3569097 h 6858000"/>
              <a:gd name="connsiteX1425" fmla="*/ 467340 w 7251911"/>
              <a:gd name="connsiteY1425" fmla="*/ 3557537 h 6858000"/>
              <a:gd name="connsiteX1426" fmla="*/ 474852 w 7251911"/>
              <a:gd name="connsiteY1426" fmla="*/ 3534416 h 6858000"/>
              <a:gd name="connsiteX1427" fmla="*/ 508655 w 7251911"/>
              <a:gd name="connsiteY1427" fmla="*/ 3522856 h 6858000"/>
              <a:gd name="connsiteX1428" fmla="*/ 542457 w 7251911"/>
              <a:gd name="connsiteY1428" fmla="*/ 3522856 h 6858000"/>
              <a:gd name="connsiteX1429" fmla="*/ 557481 w 7251911"/>
              <a:gd name="connsiteY1429" fmla="*/ 3519003 h 6858000"/>
              <a:gd name="connsiteX1430" fmla="*/ 519923 w 7251911"/>
              <a:gd name="connsiteY1430" fmla="*/ 3515149 h 6858000"/>
              <a:gd name="connsiteX1431" fmla="*/ 527434 w 7251911"/>
              <a:gd name="connsiteY1431" fmla="*/ 3488175 h 6858000"/>
              <a:gd name="connsiteX1432" fmla="*/ 549969 w 7251911"/>
              <a:gd name="connsiteY1432" fmla="*/ 3480469 h 6858000"/>
              <a:gd name="connsiteX1433" fmla="*/ 553725 w 7251911"/>
              <a:gd name="connsiteY1433" fmla="*/ 3468908 h 6858000"/>
              <a:gd name="connsiteX1434" fmla="*/ 546213 w 7251911"/>
              <a:gd name="connsiteY1434" fmla="*/ 3465055 h 6858000"/>
              <a:gd name="connsiteX1435" fmla="*/ 493632 w 7251911"/>
              <a:gd name="connsiteY1435" fmla="*/ 3468908 h 6858000"/>
              <a:gd name="connsiteX1436" fmla="*/ 459829 w 7251911"/>
              <a:gd name="connsiteY1436" fmla="*/ 3468908 h 6858000"/>
              <a:gd name="connsiteX1437" fmla="*/ 426026 w 7251911"/>
              <a:gd name="connsiteY1437" fmla="*/ 3457348 h 6858000"/>
              <a:gd name="connsiteX1438" fmla="*/ 403491 w 7251911"/>
              <a:gd name="connsiteY1438" fmla="*/ 3438081 h 6858000"/>
              <a:gd name="connsiteX1439" fmla="*/ 384711 w 7251911"/>
              <a:gd name="connsiteY1439" fmla="*/ 3426520 h 6858000"/>
              <a:gd name="connsiteX1440" fmla="*/ 365932 w 7251911"/>
              <a:gd name="connsiteY1440" fmla="*/ 3426520 h 6858000"/>
              <a:gd name="connsiteX1441" fmla="*/ 358421 w 7251911"/>
              <a:gd name="connsiteY1441" fmla="*/ 3407253 h 6858000"/>
              <a:gd name="connsiteX1442" fmla="*/ 377200 w 7251911"/>
              <a:gd name="connsiteY1442" fmla="*/ 3391841 h 6858000"/>
              <a:gd name="connsiteX1443" fmla="*/ 422270 w 7251911"/>
              <a:gd name="connsiteY1443" fmla="*/ 3391841 h 6858000"/>
              <a:gd name="connsiteX1444" fmla="*/ 471096 w 7251911"/>
              <a:gd name="connsiteY1444" fmla="*/ 3391841 h 6858000"/>
              <a:gd name="connsiteX1445" fmla="*/ 512411 w 7251911"/>
              <a:gd name="connsiteY1445" fmla="*/ 3384133 h 6858000"/>
              <a:gd name="connsiteX1446" fmla="*/ 527434 w 7251911"/>
              <a:gd name="connsiteY1446" fmla="*/ 3353306 h 6858000"/>
              <a:gd name="connsiteX1447" fmla="*/ 546213 w 7251911"/>
              <a:gd name="connsiteY1447" fmla="*/ 3334038 h 6858000"/>
              <a:gd name="connsiteX1448" fmla="*/ 587528 w 7251911"/>
              <a:gd name="connsiteY1448" fmla="*/ 3337893 h 6858000"/>
              <a:gd name="connsiteX1449" fmla="*/ 606307 w 7251911"/>
              <a:gd name="connsiteY1449" fmla="*/ 3330186 h 6858000"/>
              <a:gd name="connsiteX1450" fmla="*/ 621331 w 7251911"/>
              <a:gd name="connsiteY1450" fmla="*/ 3322479 h 6858000"/>
              <a:gd name="connsiteX1451" fmla="*/ 666401 w 7251911"/>
              <a:gd name="connsiteY1451" fmla="*/ 3322479 h 6858000"/>
              <a:gd name="connsiteX1452" fmla="*/ 711471 w 7251911"/>
              <a:gd name="connsiteY1452" fmla="*/ 3314771 h 6858000"/>
              <a:gd name="connsiteX1453" fmla="*/ 771565 w 7251911"/>
              <a:gd name="connsiteY1453" fmla="*/ 3307066 h 6858000"/>
              <a:gd name="connsiteX1454" fmla="*/ 779077 w 7251911"/>
              <a:gd name="connsiteY1454" fmla="*/ 3307066 h 6858000"/>
              <a:gd name="connsiteX1455" fmla="*/ 786588 w 7251911"/>
              <a:gd name="connsiteY1455" fmla="*/ 3295505 h 6858000"/>
              <a:gd name="connsiteX1456" fmla="*/ 801612 w 7251911"/>
              <a:gd name="connsiteY1456" fmla="*/ 3303212 h 6858000"/>
              <a:gd name="connsiteX1457" fmla="*/ 827903 w 7251911"/>
              <a:gd name="connsiteY1457" fmla="*/ 3295505 h 6858000"/>
              <a:gd name="connsiteX1458" fmla="*/ 854194 w 7251911"/>
              <a:gd name="connsiteY1458" fmla="*/ 3295505 h 6858000"/>
              <a:gd name="connsiteX1459" fmla="*/ 872973 w 7251911"/>
              <a:gd name="connsiteY1459" fmla="*/ 3291652 h 6858000"/>
              <a:gd name="connsiteX1460" fmla="*/ 918043 w 7251911"/>
              <a:gd name="connsiteY1460" fmla="*/ 3283945 h 6858000"/>
              <a:gd name="connsiteX1461" fmla="*/ 940578 w 7251911"/>
              <a:gd name="connsiteY1461" fmla="*/ 3280091 h 6858000"/>
              <a:gd name="connsiteX1462" fmla="*/ 948090 w 7251911"/>
              <a:gd name="connsiteY1462" fmla="*/ 3280091 h 6858000"/>
              <a:gd name="connsiteX1463" fmla="*/ 1026964 w 7251911"/>
              <a:gd name="connsiteY1463" fmla="*/ 3276238 h 6858000"/>
              <a:gd name="connsiteX1464" fmla="*/ 1102080 w 7251911"/>
              <a:gd name="connsiteY1464" fmla="*/ 3272385 h 6858000"/>
              <a:gd name="connsiteX1465" fmla="*/ 1177198 w 7251911"/>
              <a:gd name="connsiteY1465" fmla="*/ 3272385 h 6858000"/>
              <a:gd name="connsiteX1466" fmla="*/ 1193843 w 7251911"/>
              <a:gd name="connsiteY1466" fmla="*/ 3270951 h 6858000"/>
              <a:gd name="connsiteX1467" fmla="*/ 1190428 w 7251911"/>
              <a:gd name="connsiteY1467" fmla="*/ 3270343 h 6858000"/>
              <a:gd name="connsiteX1468" fmla="*/ 1181508 w 7251911"/>
              <a:gd name="connsiteY1468" fmla="*/ 3271429 h 6858000"/>
              <a:gd name="connsiteX1469" fmla="*/ 1177752 w 7251911"/>
              <a:gd name="connsiteY1469" fmla="*/ 3265634 h 6858000"/>
              <a:gd name="connsiteX1470" fmla="*/ 1128926 w 7251911"/>
              <a:gd name="connsiteY1470" fmla="*/ 3265634 h 6858000"/>
              <a:gd name="connsiteX1471" fmla="*/ 1128926 w 7251911"/>
              <a:gd name="connsiteY1471" fmla="*/ 3271429 h 6858000"/>
              <a:gd name="connsiteX1472" fmla="*/ 1035029 w 7251911"/>
              <a:gd name="connsiteY1472" fmla="*/ 3271429 h 6858000"/>
              <a:gd name="connsiteX1473" fmla="*/ 1012494 w 7251911"/>
              <a:gd name="connsiteY1473" fmla="*/ 3271429 h 6858000"/>
              <a:gd name="connsiteX1474" fmla="*/ 926109 w 7251911"/>
              <a:gd name="connsiteY1474" fmla="*/ 3265634 h 6858000"/>
              <a:gd name="connsiteX1475" fmla="*/ 926109 w 7251911"/>
              <a:gd name="connsiteY1475" fmla="*/ 3256940 h 6858000"/>
              <a:gd name="connsiteX1476" fmla="*/ 922354 w 7251911"/>
              <a:gd name="connsiteY1476" fmla="*/ 3254042 h 6858000"/>
              <a:gd name="connsiteX1477" fmla="*/ 914842 w 7251911"/>
              <a:gd name="connsiteY1477" fmla="*/ 3256940 h 6858000"/>
              <a:gd name="connsiteX1478" fmla="*/ 843480 w 7251911"/>
              <a:gd name="connsiteY1478" fmla="*/ 3256940 h 6858000"/>
              <a:gd name="connsiteX1479" fmla="*/ 828457 w 7251911"/>
              <a:gd name="connsiteY1479" fmla="*/ 3262735 h 6858000"/>
              <a:gd name="connsiteX1480" fmla="*/ 802166 w 7251911"/>
              <a:gd name="connsiteY1480" fmla="*/ 3262735 h 6858000"/>
              <a:gd name="connsiteX1481" fmla="*/ 775875 w 7251911"/>
              <a:gd name="connsiteY1481" fmla="*/ 3251144 h 6858000"/>
              <a:gd name="connsiteX1482" fmla="*/ 764608 w 7251911"/>
              <a:gd name="connsiteY1482" fmla="*/ 3248246 h 6858000"/>
              <a:gd name="connsiteX1483" fmla="*/ 749584 w 7251911"/>
              <a:gd name="connsiteY1483" fmla="*/ 3248246 h 6858000"/>
              <a:gd name="connsiteX1484" fmla="*/ 745828 w 7251911"/>
              <a:gd name="connsiteY1484" fmla="*/ 3245349 h 6858000"/>
              <a:gd name="connsiteX1485" fmla="*/ 749584 w 7251911"/>
              <a:gd name="connsiteY1485" fmla="*/ 3239552 h 6858000"/>
              <a:gd name="connsiteX1486" fmla="*/ 794654 w 7251911"/>
              <a:gd name="connsiteY1486" fmla="*/ 3233757 h 6858000"/>
              <a:gd name="connsiteX1487" fmla="*/ 805922 w 7251911"/>
              <a:gd name="connsiteY1487" fmla="*/ 3227961 h 6858000"/>
              <a:gd name="connsiteX1488" fmla="*/ 839724 w 7251911"/>
              <a:gd name="connsiteY1488" fmla="*/ 3216370 h 6858000"/>
              <a:gd name="connsiteX1489" fmla="*/ 847236 w 7251911"/>
              <a:gd name="connsiteY1489" fmla="*/ 3219268 h 6858000"/>
              <a:gd name="connsiteX1490" fmla="*/ 854748 w 7251911"/>
              <a:gd name="connsiteY1490" fmla="*/ 3213472 h 6858000"/>
              <a:gd name="connsiteX1491" fmla="*/ 888550 w 7251911"/>
              <a:gd name="connsiteY1491" fmla="*/ 3198983 h 6858000"/>
              <a:gd name="connsiteX1492" fmla="*/ 914842 w 7251911"/>
              <a:gd name="connsiteY1492" fmla="*/ 3207677 h 6858000"/>
              <a:gd name="connsiteX1493" fmla="*/ 918598 w 7251911"/>
              <a:gd name="connsiteY1493" fmla="*/ 3204779 h 6858000"/>
              <a:gd name="connsiteX1494" fmla="*/ 944888 w 7251911"/>
              <a:gd name="connsiteY1494" fmla="*/ 3204779 h 6858000"/>
              <a:gd name="connsiteX1495" fmla="*/ 997470 w 7251911"/>
              <a:gd name="connsiteY1495" fmla="*/ 3213472 h 6858000"/>
              <a:gd name="connsiteX1496" fmla="*/ 1001226 w 7251911"/>
              <a:gd name="connsiteY1496" fmla="*/ 3207677 h 6858000"/>
              <a:gd name="connsiteX1497" fmla="*/ 1001750 w 7251911"/>
              <a:gd name="connsiteY1497" fmla="*/ 3200410 h 6858000"/>
              <a:gd name="connsiteX1498" fmla="*/ 979098 w 7251911"/>
              <a:gd name="connsiteY1498" fmla="*/ 3200410 h 6858000"/>
              <a:gd name="connsiteX1499" fmla="*/ 930272 w 7251911"/>
              <a:gd name="connsiteY1499" fmla="*/ 3200410 h 6858000"/>
              <a:gd name="connsiteX1500" fmla="*/ 907737 w 7251911"/>
              <a:gd name="connsiteY1500" fmla="*/ 3194613 h 6858000"/>
              <a:gd name="connsiteX1501" fmla="*/ 873934 w 7251911"/>
              <a:gd name="connsiteY1501" fmla="*/ 3194613 h 6858000"/>
              <a:gd name="connsiteX1502" fmla="*/ 858911 w 7251911"/>
              <a:gd name="connsiteY1502" fmla="*/ 3194613 h 6858000"/>
              <a:gd name="connsiteX1503" fmla="*/ 817596 w 7251911"/>
              <a:gd name="connsiteY1503" fmla="*/ 3197511 h 6858000"/>
              <a:gd name="connsiteX1504" fmla="*/ 802573 w 7251911"/>
              <a:gd name="connsiteY1504" fmla="*/ 3188817 h 6858000"/>
              <a:gd name="connsiteX1505" fmla="*/ 787550 w 7251911"/>
              <a:gd name="connsiteY1505" fmla="*/ 3188817 h 6858000"/>
              <a:gd name="connsiteX1506" fmla="*/ 783794 w 7251911"/>
              <a:gd name="connsiteY1506" fmla="*/ 3183022 h 6858000"/>
              <a:gd name="connsiteX1507" fmla="*/ 734968 w 7251911"/>
              <a:gd name="connsiteY1507" fmla="*/ 3183022 h 6858000"/>
              <a:gd name="connsiteX1508" fmla="*/ 734968 w 7251911"/>
              <a:gd name="connsiteY1508" fmla="*/ 3188817 h 6858000"/>
              <a:gd name="connsiteX1509" fmla="*/ 641071 w 7251911"/>
              <a:gd name="connsiteY1509" fmla="*/ 3188817 h 6858000"/>
              <a:gd name="connsiteX1510" fmla="*/ 618536 w 7251911"/>
              <a:gd name="connsiteY1510" fmla="*/ 3188817 h 6858000"/>
              <a:gd name="connsiteX1511" fmla="*/ 532151 w 7251911"/>
              <a:gd name="connsiteY1511" fmla="*/ 3183022 h 6858000"/>
              <a:gd name="connsiteX1512" fmla="*/ 532151 w 7251911"/>
              <a:gd name="connsiteY1512" fmla="*/ 3174328 h 6858000"/>
              <a:gd name="connsiteX1513" fmla="*/ 528396 w 7251911"/>
              <a:gd name="connsiteY1513" fmla="*/ 3171431 h 6858000"/>
              <a:gd name="connsiteX1514" fmla="*/ 520884 w 7251911"/>
              <a:gd name="connsiteY1514" fmla="*/ 3174328 h 6858000"/>
              <a:gd name="connsiteX1515" fmla="*/ 449522 w 7251911"/>
              <a:gd name="connsiteY1515" fmla="*/ 3174328 h 6858000"/>
              <a:gd name="connsiteX1516" fmla="*/ 434499 w 7251911"/>
              <a:gd name="connsiteY1516" fmla="*/ 3180124 h 6858000"/>
              <a:gd name="connsiteX1517" fmla="*/ 408208 w 7251911"/>
              <a:gd name="connsiteY1517" fmla="*/ 3180124 h 6858000"/>
              <a:gd name="connsiteX1518" fmla="*/ 381917 w 7251911"/>
              <a:gd name="connsiteY1518" fmla="*/ 3168532 h 6858000"/>
              <a:gd name="connsiteX1519" fmla="*/ 370650 w 7251911"/>
              <a:gd name="connsiteY1519" fmla="*/ 3165633 h 6858000"/>
              <a:gd name="connsiteX1520" fmla="*/ 355626 w 7251911"/>
              <a:gd name="connsiteY1520" fmla="*/ 3165633 h 6858000"/>
              <a:gd name="connsiteX1521" fmla="*/ 351870 w 7251911"/>
              <a:gd name="connsiteY1521" fmla="*/ 3162737 h 6858000"/>
              <a:gd name="connsiteX1522" fmla="*/ 355626 w 7251911"/>
              <a:gd name="connsiteY1522" fmla="*/ 3156941 h 6858000"/>
              <a:gd name="connsiteX1523" fmla="*/ 400696 w 7251911"/>
              <a:gd name="connsiteY1523" fmla="*/ 3151145 h 6858000"/>
              <a:gd name="connsiteX1524" fmla="*/ 411964 w 7251911"/>
              <a:gd name="connsiteY1524" fmla="*/ 3145350 h 6858000"/>
              <a:gd name="connsiteX1525" fmla="*/ 445766 w 7251911"/>
              <a:gd name="connsiteY1525" fmla="*/ 3133758 h 6858000"/>
              <a:gd name="connsiteX1526" fmla="*/ 453278 w 7251911"/>
              <a:gd name="connsiteY1526" fmla="*/ 3136656 h 6858000"/>
              <a:gd name="connsiteX1527" fmla="*/ 460790 w 7251911"/>
              <a:gd name="connsiteY1527" fmla="*/ 3130860 h 6858000"/>
              <a:gd name="connsiteX1528" fmla="*/ 494592 w 7251911"/>
              <a:gd name="connsiteY1528" fmla="*/ 3116370 h 6858000"/>
              <a:gd name="connsiteX1529" fmla="*/ 520884 w 7251911"/>
              <a:gd name="connsiteY1529" fmla="*/ 3125065 h 6858000"/>
              <a:gd name="connsiteX1530" fmla="*/ 524640 w 7251911"/>
              <a:gd name="connsiteY1530" fmla="*/ 3122167 h 6858000"/>
              <a:gd name="connsiteX1531" fmla="*/ 550930 w 7251911"/>
              <a:gd name="connsiteY1531" fmla="*/ 3122167 h 6858000"/>
              <a:gd name="connsiteX1532" fmla="*/ 603512 w 7251911"/>
              <a:gd name="connsiteY1532" fmla="*/ 3130860 h 6858000"/>
              <a:gd name="connsiteX1533" fmla="*/ 607268 w 7251911"/>
              <a:gd name="connsiteY1533" fmla="*/ 3125065 h 6858000"/>
              <a:gd name="connsiteX1534" fmla="*/ 608207 w 7251911"/>
              <a:gd name="connsiteY1534" fmla="*/ 3112024 h 6858000"/>
              <a:gd name="connsiteX1535" fmla="*/ 611549 w 7251911"/>
              <a:gd name="connsiteY1535" fmla="*/ 3105395 h 6858000"/>
              <a:gd name="connsiteX1536" fmla="*/ 549443 w 7251911"/>
              <a:gd name="connsiteY1536" fmla="*/ 3100561 h 6858000"/>
              <a:gd name="connsiteX1537" fmla="*/ 528832 w 7251911"/>
              <a:gd name="connsiteY1537" fmla="*/ 3095542 h 6858000"/>
              <a:gd name="connsiteX1538" fmla="*/ 541058 w 7251911"/>
              <a:gd name="connsiteY1538" fmla="*/ 3081377 h 6858000"/>
              <a:gd name="connsiteX1539" fmla="*/ 549658 w 7251911"/>
              <a:gd name="connsiteY1539" fmla="*/ 3070190 h 6858000"/>
              <a:gd name="connsiteX1540" fmla="*/ 530704 w 7251911"/>
              <a:gd name="connsiteY1540" fmla="*/ 3062437 h 6858000"/>
              <a:gd name="connsiteX1541" fmla="*/ 512991 w 7251911"/>
              <a:gd name="connsiteY1541" fmla="*/ 3064643 h 6858000"/>
              <a:gd name="connsiteX1542" fmla="*/ 466126 w 7251911"/>
              <a:gd name="connsiteY1542" fmla="*/ 3041400 h 6858000"/>
              <a:gd name="connsiteX1543" fmla="*/ 467736 w 7251911"/>
              <a:gd name="connsiteY1543" fmla="*/ 3022235 h 6858000"/>
              <a:gd name="connsiteX1544" fmla="*/ 448938 w 7251911"/>
              <a:gd name="connsiteY1544" fmla="*/ 3015726 h 6858000"/>
              <a:gd name="connsiteX1545" fmla="*/ 423293 w 7251911"/>
              <a:gd name="connsiteY1545" fmla="*/ 3050529 h 6858000"/>
              <a:gd name="connsiteX1546" fmla="*/ 390204 w 7251911"/>
              <a:gd name="connsiteY1546" fmla="*/ 3025570 h 6858000"/>
              <a:gd name="connsiteX1547" fmla="*/ 399019 w 7251911"/>
              <a:gd name="connsiteY1547" fmla="*/ 2984014 h 6858000"/>
              <a:gd name="connsiteX1548" fmla="*/ 448532 w 7251911"/>
              <a:gd name="connsiteY1548" fmla="*/ 2980375 h 6858000"/>
              <a:gd name="connsiteX1549" fmla="*/ 515030 w 7251911"/>
              <a:gd name="connsiteY1549" fmla="*/ 2984736 h 6858000"/>
              <a:gd name="connsiteX1550" fmla="*/ 560297 w 7251911"/>
              <a:gd name="connsiteY1550" fmla="*/ 2979098 h 6858000"/>
              <a:gd name="connsiteX1551" fmla="*/ 743892 w 7251911"/>
              <a:gd name="connsiteY1551" fmla="*/ 2992896 h 6858000"/>
              <a:gd name="connsiteX1552" fmla="*/ 784292 w 7251911"/>
              <a:gd name="connsiteY1552" fmla="*/ 2980278 h 6858000"/>
              <a:gd name="connsiteX1553" fmla="*/ 787297 w 7251911"/>
              <a:gd name="connsiteY1553" fmla="*/ 2972317 h 6858000"/>
              <a:gd name="connsiteX1554" fmla="*/ 799726 w 7251911"/>
              <a:gd name="connsiteY1554" fmla="*/ 2975827 h 6858000"/>
              <a:gd name="connsiteX1555" fmla="*/ 806406 w 7251911"/>
              <a:gd name="connsiteY1555" fmla="*/ 2981316 h 6858000"/>
              <a:gd name="connsiteX1556" fmla="*/ 830644 w 7251911"/>
              <a:gd name="connsiteY1556" fmla="*/ 2983355 h 6858000"/>
              <a:gd name="connsiteX1557" fmla="*/ 821375 w 7251911"/>
              <a:gd name="connsiteY1557" fmla="*/ 2973130 h 6858000"/>
              <a:gd name="connsiteX1558" fmla="*/ 819097 w 7251911"/>
              <a:gd name="connsiteY1558" fmla="*/ 2970885 h 6858000"/>
              <a:gd name="connsiteX1559" fmla="*/ 816044 w 7251911"/>
              <a:gd name="connsiteY1559" fmla="*/ 2962415 h 6858000"/>
              <a:gd name="connsiteX1560" fmla="*/ 829665 w 7251911"/>
              <a:gd name="connsiteY1560" fmla="*/ 2959454 h 6858000"/>
              <a:gd name="connsiteX1561" fmla="*/ 863414 w 7251911"/>
              <a:gd name="connsiteY1561" fmla="*/ 2957621 h 6858000"/>
              <a:gd name="connsiteX1562" fmla="*/ 886164 w 7251911"/>
              <a:gd name="connsiteY1562" fmla="*/ 2942694 h 6858000"/>
              <a:gd name="connsiteX1563" fmla="*/ 874743 w 7251911"/>
              <a:gd name="connsiteY1563" fmla="*/ 2936279 h 6858000"/>
              <a:gd name="connsiteX1564" fmla="*/ 859724 w 7251911"/>
              <a:gd name="connsiteY1564" fmla="*/ 2936279 h 6858000"/>
              <a:gd name="connsiteX1565" fmla="*/ 859724 w 7251911"/>
              <a:gd name="connsiteY1565" fmla="*/ 2928686 h 6858000"/>
              <a:gd name="connsiteX1566" fmla="*/ 859724 w 7251911"/>
              <a:gd name="connsiteY1566" fmla="*/ 2924889 h 6858000"/>
              <a:gd name="connsiteX1567" fmla="*/ 878263 w 7251911"/>
              <a:gd name="connsiteY1567" fmla="*/ 2924119 h 6858000"/>
              <a:gd name="connsiteX1568" fmla="*/ 890557 w 7251911"/>
              <a:gd name="connsiteY1568" fmla="*/ 2920245 h 6858000"/>
              <a:gd name="connsiteX1569" fmla="*/ 884413 w 7251911"/>
              <a:gd name="connsiteY1569" fmla="*/ 2913599 h 6858000"/>
              <a:gd name="connsiteX1570" fmla="*/ 855572 w 7251911"/>
              <a:gd name="connsiteY1570" fmla="*/ 2910712 h 6858000"/>
              <a:gd name="connsiteX1571" fmla="*/ 740182 w 7251911"/>
              <a:gd name="connsiteY1571" fmla="*/ 2914969 h 6858000"/>
              <a:gd name="connsiteX1572" fmla="*/ 700974 w 7251911"/>
              <a:gd name="connsiteY1572" fmla="*/ 2921117 h 6858000"/>
              <a:gd name="connsiteX1573" fmla="*/ 684609 w 7251911"/>
              <a:gd name="connsiteY1573" fmla="*/ 2918098 h 6858000"/>
              <a:gd name="connsiteX1574" fmla="*/ 654730 w 7251911"/>
              <a:gd name="connsiteY1574" fmla="*/ 2902855 h 6858000"/>
              <a:gd name="connsiteX1575" fmla="*/ 602163 w 7251911"/>
              <a:gd name="connsiteY1575" fmla="*/ 2898023 h 6858000"/>
              <a:gd name="connsiteX1576" fmla="*/ 580001 w 7251911"/>
              <a:gd name="connsiteY1576" fmla="*/ 2880555 h 6858000"/>
              <a:gd name="connsiteX1577" fmla="*/ 581194 w 7251911"/>
              <a:gd name="connsiteY1577" fmla="*/ 2874084 h 6858000"/>
              <a:gd name="connsiteX1578" fmla="*/ 564053 w 7251911"/>
              <a:gd name="connsiteY1578" fmla="*/ 2864840 h 6858000"/>
              <a:gd name="connsiteX1579" fmla="*/ 557421 w 7251911"/>
              <a:gd name="connsiteY1579" fmla="*/ 2875781 h 6858000"/>
              <a:gd name="connsiteX1580" fmla="*/ 545040 w 7251911"/>
              <a:gd name="connsiteY1580" fmla="*/ 2888702 h 6858000"/>
              <a:gd name="connsiteX1581" fmla="*/ 512572 w 7251911"/>
              <a:gd name="connsiteY1581" fmla="*/ 2868724 h 6858000"/>
              <a:gd name="connsiteX1582" fmla="*/ 511332 w 7251911"/>
              <a:gd name="connsiteY1582" fmla="*/ 2858764 h 6858000"/>
              <a:gd name="connsiteX1583" fmla="*/ 502111 w 7251911"/>
              <a:gd name="connsiteY1583" fmla="*/ 2864969 h 6858000"/>
              <a:gd name="connsiteX1584" fmla="*/ 476371 w 7251911"/>
              <a:gd name="connsiteY1584" fmla="*/ 2866911 h 6858000"/>
              <a:gd name="connsiteX1585" fmla="*/ 431009 w 7251911"/>
              <a:gd name="connsiteY1585" fmla="*/ 2839689 h 6858000"/>
              <a:gd name="connsiteX1586" fmla="*/ 390465 w 7251911"/>
              <a:gd name="connsiteY1586" fmla="*/ 2803016 h 6858000"/>
              <a:gd name="connsiteX1587" fmla="*/ 372704 w 7251911"/>
              <a:gd name="connsiteY1587" fmla="*/ 2788792 h 6858000"/>
              <a:gd name="connsiteX1588" fmla="*/ 277006 w 7251911"/>
              <a:gd name="connsiteY1588" fmla="*/ 2742553 h 6858000"/>
              <a:gd name="connsiteX1589" fmla="*/ 270899 w 7251911"/>
              <a:gd name="connsiteY1589" fmla="*/ 2725613 h 6858000"/>
              <a:gd name="connsiteX1590" fmla="*/ 292703 w 7251911"/>
              <a:gd name="connsiteY1590" fmla="*/ 2724161 h 6858000"/>
              <a:gd name="connsiteX1591" fmla="*/ 328129 w 7251911"/>
              <a:gd name="connsiteY1591" fmla="*/ 2719748 h 6858000"/>
              <a:gd name="connsiteX1592" fmla="*/ 374278 w 7251911"/>
              <a:gd name="connsiteY1592" fmla="*/ 2705150 h 6858000"/>
              <a:gd name="connsiteX1593" fmla="*/ 415704 w 7251911"/>
              <a:gd name="connsiteY1593" fmla="*/ 2732863 h 6858000"/>
              <a:gd name="connsiteX1594" fmla="*/ 413319 w 7251911"/>
              <a:gd name="connsiteY1594" fmla="*/ 2745803 h 6858000"/>
              <a:gd name="connsiteX1595" fmla="*/ 411661 w 7251911"/>
              <a:gd name="connsiteY1595" fmla="*/ 2748539 h 6858000"/>
              <a:gd name="connsiteX1596" fmla="*/ 415442 w 7251911"/>
              <a:gd name="connsiteY1596" fmla="*/ 2746803 h 6858000"/>
              <a:gd name="connsiteX1597" fmla="*/ 437246 w 7251911"/>
              <a:gd name="connsiteY1597" fmla="*/ 2745351 h 6858000"/>
              <a:gd name="connsiteX1598" fmla="*/ 495621 w 7251911"/>
              <a:gd name="connsiteY1598" fmla="*/ 2716587 h 6858000"/>
              <a:gd name="connsiteX1599" fmla="*/ 527684 w 7251911"/>
              <a:gd name="connsiteY1599" fmla="*/ 2701214 h 6858000"/>
              <a:gd name="connsiteX1600" fmla="*/ 559066 w 7251911"/>
              <a:gd name="connsiteY1600" fmla="*/ 2712478 h 6858000"/>
              <a:gd name="connsiteX1601" fmla="*/ 665332 w 7251911"/>
              <a:gd name="connsiteY1601" fmla="*/ 2747286 h 6858000"/>
              <a:gd name="connsiteX1602" fmla="*/ 692683 w 7251911"/>
              <a:gd name="connsiteY1602" fmla="*/ 2726179 h 6858000"/>
              <a:gd name="connsiteX1603" fmla="*/ 707294 w 7251911"/>
              <a:gd name="connsiteY1603" fmla="*/ 2699072 h 6858000"/>
              <a:gd name="connsiteX1604" fmla="*/ 751571 w 7251911"/>
              <a:gd name="connsiteY1604" fmla="*/ 2717580 h 6858000"/>
              <a:gd name="connsiteX1605" fmla="*/ 807764 w 7251911"/>
              <a:gd name="connsiteY1605" fmla="*/ 2719431 h 6858000"/>
              <a:gd name="connsiteX1606" fmla="*/ 811855 w 7251911"/>
              <a:gd name="connsiteY1606" fmla="*/ 2720185 h 6858000"/>
              <a:gd name="connsiteX1607" fmla="*/ 837178 w 7251911"/>
              <a:gd name="connsiteY1607" fmla="*/ 2704862 h 6858000"/>
              <a:gd name="connsiteX1608" fmla="*/ 837582 w 7251911"/>
              <a:gd name="connsiteY1608" fmla="*/ 2703771 h 6858000"/>
              <a:gd name="connsiteX1609" fmla="*/ 824677 w 7251911"/>
              <a:gd name="connsiteY1609" fmla="*/ 2704671 h 6858000"/>
              <a:gd name="connsiteX1610" fmla="*/ 805904 w 7251911"/>
              <a:gd name="connsiteY1610" fmla="*/ 2693281 h 6858000"/>
              <a:gd name="connsiteX1611" fmla="*/ 817168 w 7251911"/>
              <a:gd name="connsiteY1611" fmla="*/ 2678096 h 6858000"/>
              <a:gd name="connsiteX1612" fmla="*/ 845555 w 7251911"/>
              <a:gd name="connsiteY1612" fmla="*/ 2672878 h 6858000"/>
              <a:gd name="connsiteX1613" fmla="*/ 845635 w 7251911"/>
              <a:gd name="connsiteY1613" fmla="*/ 2670462 h 6858000"/>
              <a:gd name="connsiteX1614" fmla="*/ 858326 w 7251911"/>
              <a:gd name="connsiteY1614" fmla="*/ 2660031 h 6858000"/>
              <a:gd name="connsiteX1615" fmla="*/ 866198 w 7251911"/>
              <a:gd name="connsiteY1615" fmla="*/ 2659050 h 6858000"/>
              <a:gd name="connsiteX1616" fmla="*/ 877506 w 7251911"/>
              <a:gd name="connsiteY1616" fmla="*/ 2667599 h 6858000"/>
              <a:gd name="connsiteX1617" fmla="*/ 895270 w 7251911"/>
              <a:gd name="connsiteY1617" fmla="*/ 2670502 h 6858000"/>
              <a:gd name="connsiteX1618" fmla="*/ 899160 w 7251911"/>
              <a:gd name="connsiteY1618" fmla="*/ 2670502 h 6858000"/>
              <a:gd name="connsiteX1619" fmla="*/ 903288 w 7251911"/>
              <a:gd name="connsiteY1619" fmla="*/ 2662155 h 6858000"/>
              <a:gd name="connsiteX1620" fmla="*/ 896017 w 7251911"/>
              <a:gd name="connsiteY1620" fmla="*/ 2659114 h 6858000"/>
              <a:gd name="connsiteX1621" fmla="*/ 888508 w 7251911"/>
              <a:gd name="connsiteY1621" fmla="*/ 2651520 h 6858000"/>
              <a:gd name="connsiteX1622" fmla="*/ 899772 w 7251911"/>
              <a:gd name="connsiteY1622" fmla="*/ 2643928 h 6858000"/>
              <a:gd name="connsiteX1623" fmla="*/ 911338 w 7251911"/>
              <a:gd name="connsiteY1623" fmla="*/ 2645876 h 6858000"/>
              <a:gd name="connsiteX1624" fmla="*/ 912290 w 7251911"/>
              <a:gd name="connsiteY1624" fmla="*/ 2643951 h 6858000"/>
              <a:gd name="connsiteX1625" fmla="*/ 919330 w 7251911"/>
              <a:gd name="connsiteY1625" fmla="*/ 2628290 h 6858000"/>
              <a:gd name="connsiteX1626" fmla="*/ 926609 w 7251911"/>
              <a:gd name="connsiteY1626" fmla="*/ 2624945 h 6858000"/>
              <a:gd name="connsiteX1627" fmla="*/ 922300 w 7251911"/>
              <a:gd name="connsiteY1627" fmla="*/ 2624945 h 6858000"/>
              <a:gd name="connsiteX1628" fmla="*/ 911036 w 7251911"/>
              <a:gd name="connsiteY1628" fmla="*/ 2594574 h 6858000"/>
              <a:gd name="connsiteX1629" fmla="*/ 911036 w 7251911"/>
              <a:gd name="connsiteY1629" fmla="*/ 2586981 h 6858000"/>
              <a:gd name="connsiteX1630" fmla="*/ 922300 w 7251911"/>
              <a:gd name="connsiteY1630" fmla="*/ 2583184 h 6858000"/>
              <a:gd name="connsiteX1631" fmla="*/ 941074 w 7251911"/>
              <a:gd name="connsiteY1631" fmla="*/ 2584608 h 6858000"/>
              <a:gd name="connsiteX1632" fmla="*/ 959400 w 7251911"/>
              <a:gd name="connsiteY1632" fmla="*/ 2583218 h 6858000"/>
              <a:gd name="connsiteX1633" fmla="*/ 951979 w 7251911"/>
              <a:gd name="connsiteY1633" fmla="*/ 2582360 h 6858000"/>
              <a:gd name="connsiteX1634" fmla="*/ 941157 w 7251911"/>
              <a:gd name="connsiteY1634" fmla="*/ 2571796 h 6858000"/>
              <a:gd name="connsiteX1635" fmla="*/ 922300 w 7251911"/>
              <a:gd name="connsiteY1635" fmla="*/ 2571796 h 6858000"/>
              <a:gd name="connsiteX1636" fmla="*/ 884753 w 7251911"/>
              <a:gd name="connsiteY1636" fmla="*/ 2571796 h 6858000"/>
              <a:gd name="connsiteX1637" fmla="*/ 865979 w 7251911"/>
              <a:gd name="connsiteY1637" fmla="*/ 2571796 h 6858000"/>
              <a:gd name="connsiteX1638" fmla="*/ 838594 w 7251911"/>
              <a:gd name="connsiteY1638" fmla="*/ 2554489 h 6858000"/>
              <a:gd name="connsiteX1639" fmla="*/ 829480 w 7251911"/>
              <a:gd name="connsiteY1639" fmla="*/ 2561480 h 6858000"/>
              <a:gd name="connsiteX1640" fmla="*/ 788178 w 7251911"/>
              <a:gd name="connsiteY1640" fmla="*/ 2557683 h 6858000"/>
              <a:gd name="connsiteX1641" fmla="*/ 780669 w 7251911"/>
              <a:gd name="connsiteY1641" fmla="*/ 2546294 h 6858000"/>
              <a:gd name="connsiteX1642" fmla="*/ 716839 w 7251911"/>
              <a:gd name="connsiteY1642" fmla="*/ 2565276 h 6858000"/>
              <a:gd name="connsiteX1643" fmla="*/ 675537 w 7251911"/>
              <a:gd name="connsiteY1643" fmla="*/ 2565276 h 6858000"/>
              <a:gd name="connsiteX1644" fmla="*/ 581669 w 7251911"/>
              <a:gd name="connsiteY1644" fmla="*/ 2569073 h 6858000"/>
              <a:gd name="connsiteX1645" fmla="*/ 555386 w 7251911"/>
              <a:gd name="connsiteY1645" fmla="*/ 2572869 h 6858000"/>
              <a:gd name="connsiteX1646" fmla="*/ 525348 w 7251911"/>
              <a:gd name="connsiteY1646" fmla="*/ 2569073 h 6858000"/>
              <a:gd name="connsiteX1647" fmla="*/ 491555 w 7251911"/>
              <a:gd name="connsiteY1647" fmla="*/ 2569073 h 6858000"/>
              <a:gd name="connsiteX1648" fmla="*/ 487801 w 7251911"/>
              <a:gd name="connsiteY1648" fmla="*/ 2546294 h 6858000"/>
              <a:gd name="connsiteX1649" fmla="*/ 442744 w 7251911"/>
              <a:gd name="connsiteY1649" fmla="*/ 2534905 h 6858000"/>
              <a:gd name="connsiteX1650" fmla="*/ 431480 w 7251911"/>
              <a:gd name="connsiteY1650" fmla="*/ 2538701 h 6858000"/>
              <a:gd name="connsiteX1651" fmla="*/ 423970 w 7251911"/>
              <a:gd name="connsiteY1651" fmla="*/ 2527311 h 6858000"/>
              <a:gd name="connsiteX1652" fmla="*/ 431480 w 7251911"/>
              <a:gd name="connsiteY1652" fmla="*/ 2515922 h 6858000"/>
              <a:gd name="connsiteX1653" fmla="*/ 461517 w 7251911"/>
              <a:gd name="connsiteY1653" fmla="*/ 2519719 h 6858000"/>
              <a:gd name="connsiteX1654" fmla="*/ 495310 w 7251911"/>
              <a:gd name="connsiteY1654" fmla="*/ 2512125 h 6858000"/>
              <a:gd name="connsiteX1655" fmla="*/ 506574 w 7251911"/>
              <a:gd name="connsiteY1655" fmla="*/ 2489347 h 6858000"/>
              <a:gd name="connsiteX1656" fmla="*/ 525348 w 7251911"/>
              <a:gd name="connsiteY1656" fmla="*/ 2481754 h 6858000"/>
              <a:gd name="connsiteX1657" fmla="*/ 570404 w 7251911"/>
              <a:gd name="connsiteY1657" fmla="*/ 2496940 h 6858000"/>
              <a:gd name="connsiteX1658" fmla="*/ 589178 w 7251911"/>
              <a:gd name="connsiteY1658" fmla="*/ 2496940 h 6858000"/>
              <a:gd name="connsiteX1659" fmla="*/ 596688 w 7251911"/>
              <a:gd name="connsiteY1659" fmla="*/ 2485550 h 6858000"/>
              <a:gd name="connsiteX1660" fmla="*/ 592933 w 7251911"/>
              <a:gd name="connsiteY1660" fmla="*/ 2466568 h 6858000"/>
              <a:gd name="connsiteX1661" fmla="*/ 570404 w 7251911"/>
              <a:gd name="connsiteY1661" fmla="*/ 2451382 h 6858000"/>
              <a:gd name="connsiteX1662" fmla="*/ 566650 w 7251911"/>
              <a:gd name="connsiteY1662" fmla="*/ 2443790 h 6858000"/>
              <a:gd name="connsiteX1663" fmla="*/ 574159 w 7251911"/>
              <a:gd name="connsiteY1663" fmla="*/ 2439993 h 6858000"/>
              <a:gd name="connsiteX1664" fmla="*/ 611706 w 7251911"/>
              <a:gd name="connsiteY1664" fmla="*/ 2443790 h 6858000"/>
              <a:gd name="connsiteX1665" fmla="*/ 615461 w 7251911"/>
              <a:gd name="connsiteY1665" fmla="*/ 2443790 h 6858000"/>
              <a:gd name="connsiteX1666" fmla="*/ 615461 w 7251911"/>
              <a:gd name="connsiteY1666" fmla="*/ 2436196 h 6858000"/>
              <a:gd name="connsiteX1667" fmla="*/ 619216 w 7251911"/>
              <a:gd name="connsiteY1667" fmla="*/ 2424807 h 6858000"/>
              <a:gd name="connsiteX1668" fmla="*/ 645499 w 7251911"/>
              <a:gd name="connsiteY1668" fmla="*/ 2424807 h 6858000"/>
              <a:gd name="connsiteX1669" fmla="*/ 611706 w 7251911"/>
              <a:gd name="connsiteY1669" fmla="*/ 2413418 h 6858000"/>
              <a:gd name="connsiteX1670" fmla="*/ 607952 w 7251911"/>
              <a:gd name="connsiteY1670" fmla="*/ 2402028 h 6858000"/>
              <a:gd name="connsiteX1671" fmla="*/ 596688 w 7251911"/>
              <a:gd name="connsiteY1671" fmla="*/ 2379249 h 6858000"/>
              <a:gd name="connsiteX1672" fmla="*/ 581669 w 7251911"/>
              <a:gd name="connsiteY1672" fmla="*/ 2379249 h 6858000"/>
              <a:gd name="connsiteX1673" fmla="*/ 581669 w 7251911"/>
              <a:gd name="connsiteY1673" fmla="*/ 2371657 h 6858000"/>
              <a:gd name="connsiteX1674" fmla="*/ 581669 w 7251911"/>
              <a:gd name="connsiteY1674" fmla="*/ 2367860 h 6858000"/>
              <a:gd name="connsiteX1675" fmla="*/ 653008 w 7251911"/>
              <a:gd name="connsiteY1675" fmla="*/ 2352674 h 6858000"/>
              <a:gd name="connsiteX1676" fmla="*/ 698065 w 7251911"/>
              <a:gd name="connsiteY1676" fmla="*/ 2333691 h 6858000"/>
              <a:gd name="connsiteX1677" fmla="*/ 705575 w 7251911"/>
              <a:gd name="connsiteY1677" fmla="*/ 2326099 h 6858000"/>
              <a:gd name="connsiteX1678" fmla="*/ 694310 w 7251911"/>
              <a:gd name="connsiteY1678" fmla="*/ 2318505 h 6858000"/>
              <a:gd name="connsiteX1679" fmla="*/ 660518 w 7251911"/>
              <a:gd name="connsiteY1679" fmla="*/ 2318505 h 6858000"/>
              <a:gd name="connsiteX1680" fmla="*/ 653008 w 7251911"/>
              <a:gd name="connsiteY1680" fmla="*/ 2314709 h 6858000"/>
              <a:gd name="connsiteX1681" fmla="*/ 656763 w 7251911"/>
              <a:gd name="connsiteY1681" fmla="*/ 2307116 h 6858000"/>
              <a:gd name="connsiteX1682" fmla="*/ 679291 w 7251911"/>
              <a:gd name="connsiteY1682" fmla="*/ 2299523 h 6858000"/>
              <a:gd name="connsiteX1683" fmla="*/ 713084 w 7251911"/>
              <a:gd name="connsiteY1683" fmla="*/ 2299523 h 6858000"/>
              <a:gd name="connsiteX1684" fmla="*/ 716839 w 7251911"/>
              <a:gd name="connsiteY1684" fmla="*/ 2284337 h 6858000"/>
              <a:gd name="connsiteX1685" fmla="*/ 716839 w 7251911"/>
              <a:gd name="connsiteY1685" fmla="*/ 2276745 h 6858000"/>
              <a:gd name="connsiteX1686" fmla="*/ 660518 w 7251911"/>
              <a:gd name="connsiteY1686" fmla="*/ 2253965 h 6858000"/>
              <a:gd name="connsiteX1687" fmla="*/ 529103 w 7251911"/>
              <a:gd name="connsiteY1687" fmla="*/ 2261559 h 6858000"/>
              <a:gd name="connsiteX1688" fmla="*/ 510329 w 7251911"/>
              <a:gd name="connsiteY1688" fmla="*/ 2253965 h 6858000"/>
              <a:gd name="connsiteX1689" fmla="*/ 529103 w 7251911"/>
              <a:gd name="connsiteY1689" fmla="*/ 2246373 h 6858000"/>
              <a:gd name="connsiteX1690" fmla="*/ 574159 w 7251911"/>
              <a:gd name="connsiteY1690" fmla="*/ 2238780 h 6858000"/>
              <a:gd name="connsiteX1691" fmla="*/ 622971 w 7251911"/>
              <a:gd name="connsiteY1691" fmla="*/ 2238780 h 6858000"/>
              <a:gd name="connsiteX1692" fmla="*/ 698065 w 7251911"/>
              <a:gd name="connsiteY1692" fmla="*/ 2234983 h 6858000"/>
              <a:gd name="connsiteX1693" fmla="*/ 746401 w 7251911"/>
              <a:gd name="connsiteY1693" fmla="*/ 2225737 h 6858000"/>
              <a:gd name="connsiteX1694" fmla="*/ 750522 w 7251911"/>
              <a:gd name="connsiteY1694" fmla="*/ 2221571 h 6858000"/>
              <a:gd name="connsiteX1695" fmla="*/ 760847 w 7251911"/>
              <a:gd name="connsiteY1695" fmla="*/ 2222520 h 6858000"/>
              <a:gd name="connsiteX1696" fmla="*/ 763218 w 7251911"/>
              <a:gd name="connsiteY1696" fmla="*/ 2222520 h 6858000"/>
              <a:gd name="connsiteX1697" fmla="*/ 767528 w 7251911"/>
              <a:gd name="connsiteY1697" fmla="*/ 2221695 h 6858000"/>
              <a:gd name="connsiteX1698" fmla="*/ 798387 w 7251911"/>
              <a:gd name="connsiteY1698" fmla="*/ 2207222 h 6858000"/>
              <a:gd name="connsiteX1699" fmla="*/ 803740 w 7251911"/>
              <a:gd name="connsiteY1699" fmla="*/ 2202993 h 6858000"/>
              <a:gd name="connsiteX1700" fmla="*/ 794171 w 7251911"/>
              <a:gd name="connsiteY1700" fmla="*/ 2202114 h 6858000"/>
              <a:gd name="connsiteX1701" fmla="*/ 775866 w 7251911"/>
              <a:gd name="connsiteY1701" fmla="*/ 2203538 h 6858000"/>
              <a:gd name="connsiteX1702" fmla="*/ 764602 w 7251911"/>
              <a:gd name="connsiteY1702" fmla="*/ 2192148 h 6858000"/>
              <a:gd name="connsiteX1703" fmla="*/ 775866 w 7251911"/>
              <a:gd name="connsiteY1703" fmla="*/ 2180759 h 6858000"/>
              <a:gd name="connsiteX1704" fmla="*/ 836736 w 7251911"/>
              <a:gd name="connsiteY1704" fmla="*/ 2180759 h 6858000"/>
              <a:gd name="connsiteX1705" fmla="*/ 846078 w 7251911"/>
              <a:gd name="connsiteY1705" fmla="*/ 2176627 h 6858000"/>
              <a:gd name="connsiteX1706" fmla="*/ 831249 w 7251911"/>
              <a:gd name="connsiteY1706" fmla="*/ 2172217 h 6858000"/>
              <a:gd name="connsiteX1707" fmla="*/ 821984 w 7251911"/>
              <a:gd name="connsiteY1707" fmla="*/ 2162851 h 6858000"/>
              <a:gd name="connsiteX1708" fmla="*/ 675537 w 7251911"/>
              <a:gd name="connsiteY1708" fmla="*/ 2162851 h 6858000"/>
              <a:gd name="connsiteX1709" fmla="*/ 619216 w 7251911"/>
              <a:gd name="connsiteY1709" fmla="*/ 2124886 h 6858000"/>
              <a:gd name="connsiteX1710" fmla="*/ 619216 w 7251911"/>
              <a:gd name="connsiteY1710" fmla="*/ 2117293 h 6858000"/>
              <a:gd name="connsiteX1711" fmla="*/ 634235 w 7251911"/>
              <a:gd name="connsiteY1711" fmla="*/ 2086922 h 6858000"/>
              <a:gd name="connsiteX1712" fmla="*/ 656763 w 7251911"/>
              <a:gd name="connsiteY1712" fmla="*/ 2064143 h 6858000"/>
              <a:gd name="connsiteX1713" fmla="*/ 690556 w 7251911"/>
              <a:gd name="connsiteY1713" fmla="*/ 2018585 h 6858000"/>
              <a:gd name="connsiteX1714" fmla="*/ 731858 w 7251911"/>
              <a:gd name="connsiteY1714" fmla="*/ 1954045 h 6858000"/>
              <a:gd name="connsiteX1715" fmla="*/ 746876 w 7251911"/>
              <a:gd name="connsiteY1715" fmla="*/ 1950249 h 6858000"/>
              <a:gd name="connsiteX1716" fmla="*/ 788178 w 7251911"/>
              <a:gd name="connsiteY1716" fmla="*/ 1942656 h 6858000"/>
              <a:gd name="connsiteX1717" fmla="*/ 796888 w 7251911"/>
              <a:gd name="connsiteY1717" fmla="*/ 1940454 h 6858000"/>
              <a:gd name="connsiteX1718" fmla="*/ 786257 w 7251911"/>
              <a:gd name="connsiteY1718" fmla="*/ 1939319 h 6858000"/>
              <a:gd name="connsiteX1719" fmla="*/ 767478 w 7251911"/>
              <a:gd name="connsiteY1719" fmla="*/ 1940553 h 6858000"/>
              <a:gd name="connsiteX1720" fmla="*/ 624755 w 7251911"/>
              <a:gd name="connsiteY1720" fmla="*/ 1940553 h 6858000"/>
              <a:gd name="connsiteX1721" fmla="*/ 534615 w 7251911"/>
              <a:gd name="connsiteY1721" fmla="*/ 1939319 h 6858000"/>
              <a:gd name="connsiteX1722" fmla="*/ 515835 w 7251911"/>
              <a:gd name="connsiteY1722" fmla="*/ 1935617 h 6858000"/>
              <a:gd name="connsiteX1723" fmla="*/ 549638 w 7251911"/>
              <a:gd name="connsiteY1723" fmla="*/ 1933149 h 6858000"/>
              <a:gd name="connsiteX1724" fmla="*/ 594708 w 7251911"/>
              <a:gd name="connsiteY1724" fmla="*/ 1933149 h 6858000"/>
              <a:gd name="connsiteX1725" fmla="*/ 613488 w 7251911"/>
              <a:gd name="connsiteY1725" fmla="*/ 1928213 h 6858000"/>
              <a:gd name="connsiteX1726" fmla="*/ 624755 w 7251911"/>
              <a:gd name="connsiteY1726" fmla="*/ 1925745 h 6858000"/>
              <a:gd name="connsiteX1727" fmla="*/ 692361 w 7251911"/>
              <a:gd name="connsiteY1727" fmla="*/ 1925745 h 6858000"/>
              <a:gd name="connsiteX1728" fmla="*/ 703628 w 7251911"/>
              <a:gd name="connsiteY1728" fmla="*/ 1925745 h 6858000"/>
              <a:gd name="connsiteX1729" fmla="*/ 707384 w 7251911"/>
              <a:gd name="connsiteY1729" fmla="*/ 1923277 h 6858000"/>
              <a:gd name="connsiteX1730" fmla="*/ 707384 w 7251911"/>
              <a:gd name="connsiteY1730" fmla="*/ 1922043 h 6858000"/>
              <a:gd name="connsiteX1731" fmla="*/ 703628 w 7251911"/>
              <a:gd name="connsiteY1731" fmla="*/ 1922043 h 6858000"/>
              <a:gd name="connsiteX1732" fmla="*/ 624755 w 7251911"/>
              <a:gd name="connsiteY1732" fmla="*/ 1919575 h 6858000"/>
              <a:gd name="connsiteX1733" fmla="*/ 572173 w 7251911"/>
              <a:gd name="connsiteY1733" fmla="*/ 1917107 h 6858000"/>
              <a:gd name="connsiteX1734" fmla="*/ 564661 w 7251911"/>
              <a:gd name="connsiteY1734" fmla="*/ 1915873 h 6858000"/>
              <a:gd name="connsiteX1735" fmla="*/ 500812 w 7251911"/>
              <a:gd name="connsiteY1735" fmla="*/ 1918341 h 6858000"/>
              <a:gd name="connsiteX1736" fmla="*/ 470765 w 7251911"/>
              <a:gd name="connsiteY1736" fmla="*/ 1919575 h 6858000"/>
              <a:gd name="connsiteX1737" fmla="*/ 451986 w 7251911"/>
              <a:gd name="connsiteY1737" fmla="*/ 1915873 h 6858000"/>
              <a:gd name="connsiteX1738" fmla="*/ 459497 w 7251911"/>
              <a:gd name="connsiteY1738" fmla="*/ 1908469 h 6858000"/>
              <a:gd name="connsiteX1739" fmla="*/ 493300 w 7251911"/>
              <a:gd name="connsiteY1739" fmla="*/ 1904767 h 6858000"/>
              <a:gd name="connsiteX1740" fmla="*/ 527103 w 7251911"/>
              <a:gd name="connsiteY1740" fmla="*/ 1904767 h 6858000"/>
              <a:gd name="connsiteX1741" fmla="*/ 542126 w 7251911"/>
              <a:gd name="connsiteY1741" fmla="*/ 1903533 h 6858000"/>
              <a:gd name="connsiteX1742" fmla="*/ 504568 w 7251911"/>
              <a:gd name="connsiteY1742" fmla="*/ 1902299 h 6858000"/>
              <a:gd name="connsiteX1743" fmla="*/ 512079 w 7251911"/>
              <a:gd name="connsiteY1743" fmla="*/ 1893661 h 6858000"/>
              <a:gd name="connsiteX1744" fmla="*/ 534615 w 7251911"/>
              <a:gd name="connsiteY1744" fmla="*/ 1891193 h 6858000"/>
              <a:gd name="connsiteX1745" fmla="*/ 538370 w 7251911"/>
              <a:gd name="connsiteY1745" fmla="*/ 1887491 h 6858000"/>
              <a:gd name="connsiteX1746" fmla="*/ 530859 w 7251911"/>
              <a:gd name="connsiteY1746" fmla="*/ 1886257 h 6858000"/>
              <a:gd name="connsiteX1747" fmla="*/ 478277 w 7251911"/>
              <a:gd name="connsiteY1747" fmla="*/ 1887491 h 6858000"/>
              <a:gd name="connsiteX1748" fmla="*/ 444474 w 7251911"/>
              <a:gd name="connsiteY1748" fmla="*/ 1887491 h 6858000"/>
              <a:gd name="connsiteX1749" fmla="*/ 410671 w 7251911"/>
              <a:gd name="connsiteY1749" fmla="*/ 1883789 h 6858000"/>
              <a:gd name="connsiteX1750" fmla="*/ 388136 w 7251911"/>
              <a:gd name="connsiteY1750" fmla="*/ 1877619 h 6858000"/>
              <a:gd name="connsiteX1751" fmla="*/ 369356 w 7251911"/>
              <a:gd name="connsiteY1751" fmla="*/ 1873917 h 6858000"/>
              <a:gd name="connsiteX1752" fmla="*/ 350577 w 7251911"/>
              <a:gd name="connsiteY1752" fmla="*/ 1873917 h 6858000"/>
              <a:gd name="connsiteX1753" fmla="*/ 343065 w 7251911"/>
              <a:gd name="connsiteY1753" fmla="*/ 1867747 h 6858000"/>
              <a:gd name="connsiteX1754" fmla="*/ 361845 w 7251911"/>
              <a:gd name="connsiteY1754" fmla="*/ 1862811 h 6858000"/>
              <a:gd name="connsiteX1755" fmla="*/ 406915 w 7251911"/>
              <a:gd name="connsiteY1755" fmla="*/ 1862811 h 6858000"/>
              <a:gd name="connsiteX1756" fmla="*/ 455742 w 7251911"/>
              <a:gd name="connsiteY1756" fmla="*/ 1862811 h 6858000"/>
              <a:gd name="connsiteX1757" fmla="*/ 497056 w 7251911"/>
              <a:gd name="connsiteY1757" fmla="*/ 1860343 h 6858000"/>
              <a:gd name="connsiteX1758" fmla="*/ 512079 w 7251911"/>
              <a:gd name="connsiteY1758" fmla="*/ 1850471 h 6858000"/>
              <a:gd name="connsiteX1759" fmla="*/ 530859 w 7251911"/>
              <a:gd name="connsiteY1759" fmla="*/ 1844301 h 6858000"/>
              <a:gd name="connsiteX1760" fmla="*/ 572173 w 7251911"/>
              <a:gd name="connsiteY1760" fmla="*/ 1845535 h 6858000"/>
              <a:gd name="connsiteX1761" fmla="*/ 590952 w 7251911"/>
              <a:gd name="connsiteY1761" fmla="*/ 1843067 h 6858000"/>
              <a:gd name="connsiteX1762" fmla="*/ 605976 w 7251911"/>
              <a:gd name="connsiteY1762" fmla="*/ 1840599 h 6858000"/>
              <a:gd name="connsiteX1763" fmla="*/ 651046 w 7251911"/>
              <a:gd name="connsiteY1763" fmla="*/ 1840599 h 6858000"/>
              <a:gd name="connsiteX1764" fmla="*/ 696116 w 7251911"/>
              <a:gd name="connsiteY1764" fmla="*/ 1838130 h 6858000"/>
              <a:gd name="connsiteX1765" fmla="*/ 756210 w 7251911"/>
              <a:gd name="connsiteY1765" fmla="*/ 1835662 h 6858000"/>
              <a:gd name="connsiteX1766" fmla="*/ 763722 w 7251911"/>
              <a:gd name="connsiteY1766" fmla="*/ 1835662 h 6858000"/>
              <a:gd name="connsiteX1767" fmla="*/ 771234 w 7251911"/>
              <a:gd name="connsiteY1767" fmla="*/ 1831960 h 6858000"/>
              <a:gd name="connsiteX1768" fmla="*/ 786257 w 7251911"/>
              <a:gd name="connsiteY1768" fmla="*/ 1834428 h 6858000"/>
              <a:gd name="connsiteX1769" fmla="*/ 812548 w 7251911"/>
              <a:gd name="connsiteY1769" fmla="*/ 1831960 h 6858000"/>
              <a:gd name="connsiteX1770" fmla="*/ 838839 w 7251911"/>
              <a:gd name="connsiteY1770" fmla="*/ 1831960 h 6858000"/>
              <a:gd name="connsiteX1771" fmla="*/ 857618 w 7251911"/>
              <a:gd name="connsiteY1771" fmla="*/ 1830726 h 6858000"/>
              <a:gd name="connsiteX1772" fmla="*/ 902689 w 7251911"/>
              <a:gd name="connsiteY1772" fmla="*/ 1828258 h 6858000"/>
              <a:gd name="connsiteX1773" fmla="*/ 925224 w 7251911"/>
              <a:gd name="connsiteY1773" fmla="*/ 1827024 h 6858000"/>
              <a:gd name="connsiteX1774" fmla="*/ 932736 w 7251911"/>
              <a:gd name="connsiteY1774" fmla="*/ 1827024 h 6858000"/>
              <a:gd name="connsiteX1775" fmla="*/ 974440 w 7251911"/>
              <a:gd name="connsiteY1775" fmla="*/ 1826372 h 6858000"/>
              <a:gd name="connsiteX1776" fmla="*/ 973613 w 7251911"/>
              <a:gd name="connsiteY1776" fmla="*/ 1817171 h 6858000"/>
              <a:gd name="connsiteX1777" fmla="*/ 977367 w 7251911"/>
              <a:gd name="connsiteY1777" fmla="*/ 1805782 h 6858000"/>
              <a:gd name="connsiteX1778" fmla="*/ 994264 w 7251911"/>
              <a:gd name="connsiteY1778" fmla="*/ 1801511 h 6858000"/>
              <a:gd name="connsiteX1779" fmla="*/ 1005191 w 7251911"/>
              <a:gd name="connsiteY1779" fmla="*/ 1796908 h 6858000"/>
              <a:gd name="connsiteX1780" fmla="*/ 997481 w 7251911"/>
              <a:gd name="connsiteY1780" fmla="*/ 1794393 h 6858000"/>
              <a:gd name="connsiteX1781" fmla="*/ 984877 w 7251911"/>
              <a:gd name="connsiteY1781" fmla="*/ 1794393 h 6858000"/>
              <a:gd name="connsiteX1782" fmla="*/ 978775 w 7251911"/>
              <a:gd name="connsiteY1782" fmla="*/ 1790122 h 6858000"/>
              <a:gd name="connsiteX1783" fmla="*/ 979320 w 7251911"/>
              <a:gd name="connsiteY1783" fmla="*/ 1788469 h 6858000"/>
              <a:gd name="connsiteX1784" fmla="*/ 977973 w 7251911"/>
              <a:gd name="connsiteY1784" fmla="*/ 1788030 h 6858000"/>
              <a:gd name="connsiteX1785" fmla="*/ 951690 w 7251911"/>
              <a:gd name="connsiteY1785" fmla="*/ 1795623 h 6858000"/>
              <a:gd name="connsiteX1786" fmla="*/ 921652 w 7251911"/>
              <a:gd name="connsiteY1786" fmla="*/ 1810809 h 6858000"/>
              <a:gd name="connsiteX1787" fmla="*/ 880350 w 7251911"/>
              <a:gd name="connsiteY1787" fmla="*/ 1807012 h 6858000"/>
              <a:gd name="connsiteX1788" fmla="*/ 872841 w 7251911"/>
              <a:gd name="connsiteY1788" fmla="*/ 1795623 h 6858000"/>
              <a:gd name="connsiteX1789" fmla="*/ 809011 w 7251911"/>
              <a:gd name="connsiteY1789" fmla="*/ 1814605 h 6858000"/>
              <a:gd name="connsiteX1790" fmla="*/ 767709 w 7251911"/>
              <a:gd name="connsiteY1790" fmla="*/ 1814605 h 6858000"/>
              <a:gd name="connsiteX1791" fmla="*/ 673841 w 7251911"/>
              <a:gd name="connsiteY1791" fmla="*/ 1818402 h 6858000"/>
              <a:gd name="connsiteX1792" fmla="*/ 647558 w 7251911"/>
              <a:gd name="connsiteY1792" fmla="*/ 1822198 h 6858000"/>
              <a:gd name="connsiteX1793" fmla="*/ 617520 w 7251911"/>
              <a:gd name="connsiteY1793" fmla="*/ 1818402 h 6858000"/>
              <a:gd name="connsiteX1794" fmla="*/ 583727 w 7251911"/>
              <a:gd name="connsiteY1794" fmla="*/ 1818402 h 6858000"/>
              <a:gd name="connsiteX1795" fmla="*/ 579973 w 7251911"/>
              <a:gd name="connsiteY1795" fmla="*/ 1795623 h 6858000"/>
              <a:gd name="connsiteX1796" fmla="*/ 534916 w 7251911"/>
              <a:gd name="connsiteY1796" fmla="*/ 1784234 h 6858000"/>
              <a:gd name="connsiteX1797" fmla="*/ 523652 w 7251911"/>
              <a:gd name="connsiteY1797" fmla="*/ 1788030 h 6858000"/>
              <a:gd name="connsiteX1798" fmla="*/ 516142 w 7251911"/>
              <a:gd name="connsiteY1798" fmla="*/ 1776641 h 6858000"/>
              <a:gd name="connsiteX1799" fmla="*/ 523652 w 7251911"/>
              <a:gd name="connsiteY1799" fmla="*/ 1765251 h 6858000"/>
              <a:gd name="connsiteX1800" fmla="*/ 553689 w 7251911"/>
              <a:gd name="connsiteY1800" fmla="*/ 1769048 h 6858000"/>
              <a:gd name="connsiteX1801" fmla="*/ 587482 w 7251911"/>
              <a:gd name="connsiteY1801" fmla="*/ 1761455 h 6858000"/>
              <a:gd name="connsiteX1802" fmla="*/ 598746 w 7251911"/>
              <a:gd name="connsiteY1802" fmla="*/ 1738676 h 6858000"/>
              <a:gd name="connsiteX1803" fmla="*/ 617520 w 7251911"/>
              <a:gd name="connsiteY1803" fmla="*/ 1731083 h 6858000"/>
              <a:gd name="connsiteX1804" fmla="*/ 662576 w 7251911"/>
              <a:gd name="connsiteY1804" fmla="*/ 1746269 h 6858000"/>
              <a:gd name="connsiteX1805" fmla="*/ 681350 w 7251911"/>
              <a:gd name="connsiteY1805" fmla="*/ 1746269 h 6858000"/>
              <a:gd name="connsiteX1806" fmla="*/ 688860 w 7251911"/>
              <a:gd name="connsiteY1806" fmla="*/ 1734880 h 6858000"/>
              <a:gd name="connsiteX1807" fmla="*/ 685105 w 7251911"/>
              <a:gd name="connsiteY1807" fmla="*/ 1715897 h 6858000"/>
              <a:gd name="connsiteX1808" fmla="*/ 662576 w 7251911"/>
              <a:gd name="connsiteY1808" fmla="*/ 1700712 h 6858000"/>
              <a:gd name="connsiteX1809" fmla="*/ 658822 w 7251911"/>
              <a:gd name="connsiteY1809" fmla="*/ 1693119 h 6858000"/>
              <a:gd name="connsiteX1810" fmla="*/ 666331 w 7251911"/>
              <a:gd name="connsiteY1810" fmla="*/ 1689322 h 6858000"/>
              <a:gd name="connsiteX1811" fmla="*/ 703878 w 7251911"/>
              <a:gd name="connsiteY1811" fmla="*/ 1693119 h 6858000"/>
              <a:gd name="connsiteX1812" fmla="*/ 707633 w 7251911"/>
              <a:gd name="connsiteY1812" fmla="*/ 1693119 h 6858000"/>
              <a:gd name="connsiteX1813" fmla="*/ 707633 w 7251911"/>
              <a:gd name="connsiteY1813" fmla="*/ 1685526 h 6858000"/>
              <a:gd name="connsiteX1814" fmla="*/ 711388 w 7251911"/>
              <a:gd name="connsiteY1814" fmla="*/ 1674136 h 6858000"/>
              <a:gd name="connsiteX1815" fmla="*/ 737671 w 7251911"/>
              <a:gd name="connsiteY1815" fmla="*/ 1674136 h 6858000"/>
              <a:gd name="connsiteX1816" fmla="*/ 703878 w 7251911"/>
              <a:gd name="connsiteY1816" fmla="*/ 1662747 h 6858000"/>
              <a:gd name="connsiteX1817" fmla="*/ 700124 w 7251911"/>
              <a:gd name="connsiteY1817" fmla="*/ 1651357 h 6858000"/>
              <a:gd name="connsiteX1818" fmla="*/ 688860 w 7251911"/>
              <a:gd name="connsiteY1818" fmla="*/ 1628579 h 6858000"/>
              <a:gd name="connsiteX1819" fmla="*/ 673841 w 7251911"/>
              <a:gd name="connsiteY1819" fmla="*/ 1628579 h 6858000"/>
              <a:gd name="connsiteX1820" fmla="*/ 673841 w 7251911"/>
              <a:gd name="connsiteY1820" fmla="*/ 1620986 h 6858000"/>
              <a:gd name="connsiteX1821" fmla="*/ 673841 w 7251911"/>
              <a:gd name="connsiteY1821" fmla="*/ 1617189 h 6858000"/>
              <a:gd name="connsiteX1822" fmla="*/ 745180 w 7251911"/>
              <a:gd name="connsiteY1822" fmla="*/ 1602003 h 6858000"/>
              <a:gd name="connsiteX1823" fmla="*/ 790237 w 7251911"/>
              <a:gd name="connsiteY1823" fmla="*/ 1583021 h 6858000"/>
              <a:gd name="connsiteX1824" fmla="*/ 797747 w 7251911"/>
              <a:gd name="connsiteY1824" fmla="*/ 1575428 h 6858000"/>
              <a:gd name="connsiteX1825" fmla="*/ 786482 w 7251911"/>
              <a:gd name="connsiteY1825" fmla="*/ 1567835 h 6858000"/>
              <a:gd name="connsiteX1826" fmla="*/ 752690 w 7251911"/>
              <a:gd name="connsiteY1826" fmla="*/ 1567835 h 6858000"/>
              <a:gd name="connsiteX1827" fmla="*/ 745180 w 7251911"/>
              <a:gd name="connsiteY1827" fmla="*/ 1564039 h 6858000"/>
              <a:gd name="connsiteX1828" fmla="*/ 748935 w 7251911"/>
              <a:gd name="connsiteY1828" fmla="*/ 1556446 h 6858000"/>
              <a:gd name="connsiteX1829" fmla="*/ 771463 w 7251911"/>
              <a:gd name="connsiteY1829" fmla="*/ 1548853 h 6858000"/>
              <a:gd name="connsiteX1830" fmla="*/ 805256 w 7251911"/>
              <a:gd name="connsiteY1830" fmla="*/ 1548853 h 6858000"/>
              <a:gd name="connsiteX1831" fmla="*/ 809011 w 7251911"/>
              <a:gd name="connsiteY1831" fmla="*/ 1533667 h 6858000"/>
              <a:gd name="connsiteX1832" fmla="*/ 809011 w 7251911"/>
              <a:gd name="connsiteY1832" fmla="*/ 1526074 h 6858000"/>
              <a:gd name="connsiteX1833" fmla="*/ 780850 w 7251911"/>
              <a:gd name="connsiteY1833" fmla="*/ 1513261 h 6858000"/>
              <a:gd name="connsiteX1834" fmla="*/ 767888 w 7251911"/>
              <a:gd name="connsiteY1834" fmla="*/ 1508674 h 6858000"/>
              <a:gd name="connsiteX1835" fmla="*/ 762164 w 7251911"/>
              <a:gd name="connsiteY1835" fmla="*/ 1511101 h 6858000"/>
              <a:gd name="connsiteX1836" fmla="*/ 756140 w 7251911"/>
              <a:gd name="connsiteY1836" fmla="*/ 1525365 h 6858000"/>
              <a:gd name="connsiteX1837" fmla="*/ 733978 w 7251911"/>
              <a:gd name="connsiteY1837" fmla="*/ 1542834 h 6858000"/>
              <a:gd name="connsiteX1838" fmla="*/ 704563 w 7251911"/>
              <a:gd name="connsiteY1838" fmla="*/ 1554342 h 6858000"/>
              <a:gd name="connsiteX1839" fmla="*/ 696691 w 7251911"/>
              <a:gd name="connsiteY1839" fmla="*/ 1553361 h 6858000"/>
              <a:gd name="connsiteX1840" fmla="*/ 683582 w 7251911"/>
              <a:gd name="connsiteY1840" fmla="*/ 1530235 h 6858000"/>
              <a:gd name="connsiteX1841" fmla="*/ 675688 w 7251911"/>
              <a:gd name="connsiteY1841" fmla="*/ 1508923 h 6858000"/>
              <a:gd name="connsiteX1842" fmla="*/ 621275 w 7251911"/>
              <a:gd name="connsiteY1842" fmla="*/ 1510888 h 6858000"/>
              <a:gd name="connsiteX1843" fmla="*/ 602501 w 7251911"/>
              <a:gd name="connsiteY1843" fmla="*/ 1503295 h 6858000"/>
              <a:gd name="connsiteX1844" fmla="*/ 602723 w 7251911"/>
              <a:gd name="connsiteY1844" fmla="*/ 1497541 h 6858000"/>
              <a:gd name="connsiteX1845" fmla="*/ 589936 w 7251911"/>
              <a:gd name="connsiteY1845" fmla="*/ 1495813 h 6858000"/>
              <a:gd name="connsiteX1846" fmla="*/ 545659 w 7251911"/>
              <a:gd name="connsiteY1846" fmla="*/ 1514320 h 6858000"/>
              <a:gd name="connsiteX1847" fmla="*/ 531048 w 7251911"/>
              <a:gd name="connsiteY1847" fmla="*/ 1487214 h 6858000"/>
              <a:gd name="connsiteX1848" fmla="*/ 503697 w 7251911"/>
              <a:gd name="connsiteY1848" fmla="*/ 1466106 h 6858000"/>
              <a:gd name="connsiteX1849" fmla="*/ 397431 w 7251911"/>
              <a:gd name="connsiteY1849" fmla="*/ 1500915 h 6858000"/>
              <a:gd name="connsiteX1850" fmla="*/ 366048 w 7251911"/>
              <a:gd name="connsiteY1850" fmla="*/ 1512178 h 6858000"/>
              <a:gd name="connsiteX1851" fmla="*/ 333986 w 7251911"/>
              <a:gd name="connsiteY1851" fmla="*/ 1496806 h 6858000"/>
              <a:gd name="connsiteX1852" fmla="*/ 275611 w 7251911"/>
              <a:gd name="connsiteY1852" fmla="*/ 1468041 h 6858000"/>
              <a:gd name="connsiteX1853" fmla="*/ 253807 w 7251911"/>
              <a:gd name="connsiteY1853" fmla="*/ 1466589 h 6858000"/>
              <a:gd name="connsiteX1854" fmla="*/ 250025 w 7251911"/>
              <a:gd name="connsiteY1854" fmla="*/ 1464854 h 6858000"/>
              <a:gd name="connsiteX1855" fmla="*/ 251683 w 7251911"/>
              <a:gd name="connsiteY1855" fmla="*/ 1467589 h 6858000"/>
              <a:gd name="connsiteX1856" fmla="*/ 254069 w 7251911"/>
              <a:gd name="connsiteY1856" fmla="*/ 1480530 h 6858000"/>
              <a:gd name="connsiteX1857" fmla="*/ 212643 w 7251911"/>
              <a:gd name="connsiteY1857" fmla="*/ 1508243 h 6858000"/>
              <a:gd name="connsiteX1858" fmla="*/ 166494 w 7251911"/>
              <a:gd name="connsiteY1858" fmla="*/ 1493644 h 6858000"/>
              <a:gd name="connsiteX1859" fmla="*/ 131068 w 7251911"/>
              <a:gd name="connsiteY1859" fmla="*/ 1489232 h 6858000"/>
              <a:gd name="connsiteX1860" fmla="*/ 109264 w 7251911"/>
              <a:gd name="connsiteY1860" fmla="*/ 1487780 h 6858000"/>
              <a:gd name="connsiteX1861" fmla="*/ 115371 w 7251911"/>
              <a:gd name="connsiteY1861" fmla="*/ 1470840 h 6858000"/>
              <a:gd name="connsiteX1862" fmla="*/ 211069 w 7251911"/>
              <a:gd name="connsiteY1862" fmla="*/ 1424601 h 6858000"/>
              <a:gd name="connsiteX1863" fmla="*/ 228830 w 7251911"/>
              <a:gd name="connsiteY1863" fmla="*/ 1410377 h 6858000"/>
              <a:gd name="connsiteX1864" fmla="*/ 269373 w 7251911"/>
              <a:gd name="connsiteY1864" fmla="*/ 1373704 h 6858000"/>
              <a:gd name="connsiteX1865" fmla="*/ 314735 w 7251911"/>
              <a:gd name="connsiteY1865" fmla="*/ 1346481 h 6858000"/>
              <a:gd name="connsiteX1866" fmla="*/ 340476 w 7251911"/>
              <a:gd name="connsiteY1866" fmla="*/ 1348423 h 6858000"/>
              <a:gd name="connsiteX1867" fmla="*/ 349696 w 7251911"/>
              <a:gd name="connsiteY1867" fmla="*/ 1354629 h 6858000"/>
              <a:gd name="connsiteX1868" fmla="*/ 350937 w 7251911"/>
              <a:gd name="connsiteY1868" fmla="*/ 1344669 h 6858000"/>
              <a:gd name="connsiteX1869" fmla="*/ 383405 w 7251911"/>
              <a:gd name="connsiteY1869" fmla="*/ 1324690 h 6858000"/>
              <a:gd name="connsiteX1870" fmla="*/ 395786 w 7251911"/>
              <a:gd name="connsiteY1870" fmla="*/ 1337612 h 6858000"/>
              <a:gd name="connsiteX1871" fmla="*/ 402418 w 7251911"/>
              <a:gd name="connsiteY1871" fmla="*/ 1348552 h 6858000"/>
              <a:gd name="connsiteX1872" fmla="*/ 419559 w 7251911"/>
              <a:gd name="connsiteY1872" fmla="*/ 1339308 h 6858000"/>
              <a:gd name="connsiteX1873" fmla="*/ 418366 w 7251911"/>
              <a:gd name="connsiteY1873" fmla="*/ 1332838 h 6858000"/>
              <a:gd name="connsiteX1874" fmla="*/ 440528 w 7251911"/>
              <a:gd name="connsiteY1874" fmla="*/ 1315369 h 6858000"/>
              <a:gd name="connsiteX1875" fmla="*/ 493095 w 7251911"/>
              <a:gd name="connsiteY1875" fmla="*/ 1310538 h 6858000"/>
              <a:gd name="connsiteX1876" fmla="*/ 522974 w 7251911"/>
              <a:gd name="connsiteY1876" fmla="*/ 1295295 h 6858000"/>
              <a:gd name="connsiteX1877" fmla="*/ 539339 w 7251911"/>
              <a:gd name="connsiteY1877" fmla="*/ 1292275 h 6858000"/>
              <a:gd name="connsiteX1878" fmla="*/ 578547 w 7251911"/>
              <a:gd name="connsiteY1878" fmla="*/ 1298423 h 6858000"/>
              <a:gd name="connsiteX1879" fmla="*/ 693937 w 7251911"/>
              <a:gd name="connsiteY1879" fmla="*/ 1302681 h 6858000"/>
              <a:gd name="connsiteX1880" fmla="*/ 738369 w 7251911"/>
              <a:gd name="connsiteY1880" fmla="*/ 1282929 h 6858000"/>
              <a:gd name="connsiteX1881" fmla="*/ 727646 w 7251911"/>
              <a:gd name="connsiteY1881" fmla="*/ 1272743 h 6858000"/>
              <a:gd name="connsiteX1882" fmla="*/ 714443 w 7251911"/>
              <a:gd name="connsiteY1882" fmla="*/ 1264080 h 6858000"/>
              <a:gd name="connsiteX1883" fmla="*/ 673840 w 7251911"/>
              <a:gd name="connsiteY1883" fmla="*/ 1265675 h 6858000"/>
              <a:gd name="connsiteX1884" fmla="*/ 647557 w 7251911"/>
              <a:gd name="connsiteY1884" fmla="*/ 1269471 h 6858000"/>
              <a:gd name="connsiteX1885" fmla="*/ 617519 w 7251911"/>
              <a:gd name="connsiteY1885" fmla="*/ 1265675 h 6858000"/>
              <a:gd name="connsiteX1886" fmla="*/ 583726 w 7251911"/>
              <a:gd name="connsiteY1886" fmla="*/ 1265675 h 6858000"/>
              <a:gd name="connsiteX1887" fmla="*/ 579972 w 7251911"/>
              <a:gd name="connsiteY1887" fmla="*/ 1242896 h 6858000"/>
              <a:gd name="connsiteX1888" fmla="*/ 560259 w 7251911"/>
              <a:gd name="connsiteY1888" fmla="*/ 1228659 h 6858000"/>
              <a:gd name="connsiteX1889" fmla="*/ 553362 w 7251911"/>
              <a:gd name="connsiteY1889" fmla="*/ 1229434 h 6858000"/>
              <a:gd name="connsiteX1890" fmla="*/ 539546 w 7251911"/>
              <a:gd name="connsiteY1890" fmla="*/ 1233707 h 6858000"/>
              <a:gd name="connsiteX1891" fmla="*/ 398661 w 7251911"/>
              <a:gd name="connsiteY1891" fmla="*/ 1234295 h 6858000"/>
              <a:gd name="connsiteX1892" fmla="*/ 353395 w 7251911"/>
              <a:gd name="connsiteY1892" fmla="*/ 1228657 h 6858000"/>
              <a:gd name="connsiteX1893" fmla="*/ 286897 w 7251911"/>
              <a:gd name="connsiteY1893" fmla="*/ 1233017 h 6858000"/>
              <a:gd name="connsiteX1894" fmla="*/ 237384 w 7251911"/>
              <a:gd name="connsiteY1894" fmla="*/ 1229379 h 6858000"/>
              <a:gd name="connsiteX1895" fmla="*/ 228569 w 7251911"/>
              <a:gd name="connsiteY1895" fmla="*/ 1187822 h 6858000"/>
              <a:gd name="connsiteX1896" fmla="*/ 261658 w 7251911"/>
              <a:gd name="connsiteY1896" fmla="*/ 1162864 h 6858000"/>
              <a:gd name="connsiteX1897" fmla="*/ 287302 w 7251911"/>
              <a:gd name="connsiteY1897" fmla="*/ 1197666 h 6858000"/>
              <a:gd name="connsiteX1898" fmla="*/ 306101 w 7251911"/>
              <a:gd name="connsiteY1898" fmla="*/ 1191158 h 6858000"/>
              <a:gd name="connsiteX1899" fmla="*/ 304491 w 7251911"/>
              <a:gd name="connsiteY1899" fmla="*/ 1171992 h 6858000"/>
              <a:gd name="connsiteX1900" fmla="*/ 351356 w 7251911"/>
              <a:gd name="connsiteY1900" fmla="*/ 1148750 h 6858000"/>
              <a:gd name="connsiteX1901" fmla="*/ 369069 w 7251911"/>
              <a:gd name="connsiteY1901" fmla="*/ 1150956 h 6858000"/>
              <a:gd name="connsiteX1902" fmla="*/ 388022 w 7251911"/>
              <a:gd name="connsiteY1902" fmla="*/ 1143202 h 6858000"/>
              <a:gd name="connsiteX1903" fmla="*/ 379422 w 7251911"/>
              <a:gd name="connsiteY1903" fmla="*/ 1132016 h 6858000"/>
              <a:gd name="connsiteX1904" fmla="*/ 367196 w 7251911"/>
              <a:gd name="connsiteY1904" fmla="*/ 1117850 h 6858000"/>
              <a:gd name="connsiteX1905" fmla="*/ 387808 w 7251911"/>
              <a:gd name="connsiteY1905" fmla="*/ 1112832 h 6858000"/>
              <a:gd name="connsiteX1906" fmla="*/ 684098 w 7251911"/>
              <a:gd name="connsiteY1906" fmla="*/ 1092841 h 6858000"/>
              <a:gd name="connsiteX1907" fmla="*/ 700789 w 7251911"/>
              <a:gd name="connsiteY1907" fmla="*/ 1091226 h 6858000"/>
              <a:gd name="connsiteX1908" fmla="*/ 701531 w 7251911"/>
              <a:gd name="connsiteY1908" fmla="*/ 1082970 h 6858000"/>
              <a:gd name="connsiteX1909" fmla="*/ 688859 w 7251911"/>
              <a:gd name="connsiteY1909" fmla="*/ 1075851 h 6858000"/>
              <a:gd name="connsiteX1910" fmla="*/ 673840 w 7251911"/>
              <a:gd name="connsiteY1910" fmla="*/ 1075851 h 6858000"/>
              <a:gd name="connsiteX1911" fmla="*/ 673840 w 7251911"/>
              <a:gd name="connsiteY1911" fmla="*/ 1068259 h 6858000"/>
              <a:gd name="connsiteX1912" fmla="*/ 673840 w 7251911"/>
              <a:gd name="connsiteY1912" fmla="*/ 1064462 h 6858000"/>
              <a:gd name="connsiteX1913" fmla="*/ 745179 w 7251911"/>
              <a:gd name="connsiteY1913" fmla="*/ 1049276 h 6858000"/>
              <a:gd name="connsiteX1914" fmla="*/ 790236 w 7251911"/>
              <a:gd name="connsiteY1914" fmla="*/ 1030294 h 6858000"/>
              <a:gd name="connsiteX1915" fmla="*/ 797746 w 7251911"/>
              <a:gd name="connsiteY1915" fmla="*/ 1022701 h 6858000"/>
              <a:gd name="connsiteX1916" fmla="*/ 786481 w 7251911"/>
              <a:gd name="connsiteY1916" fmla="*/ 1015108 h 6858000"/>
              <a:gd name="connsiteX1917" fmla="*/ 752689 w 7251911"/>
              <a:gd name="connsiteY1917" fmla="*/ 1015108 h 6858000"/>
              <a:gd name="connsiteX1918" fmla="*/ 745179 w 7251911"/>
              <a:gd name="connsiteY1918" fmla="*/ 1011312 h 6858000"/>
              <a:gd name="connsiteX1919" fmla="*/ 748934 w 7251911"/>
              <a:gd name="connsiteY1919" fmla="*/ 1003718 h 6858000"/>
              <a:gd name="connsiteX1920" fmla="*/ 771462 w 7251911"/>
              <a:gd name="connsiteY1920" fmla="*/ 996126 h 6858000"/>
              <a:gd name="connsiteX1921" fmla="*/ 805255 w 7251911"/>
              <a:gd name="connsiteY1921" fmla="*/ 996126 h 6858000"/>
              <a:gd name="connsiteX1922" fmla="*/ 809010 w 7251911"/>
              <a:gd name="connsiteY1922" fmla="*/ 980940 h 6858000"/>
              <a:gd name="connsiteX1923" fmla="*/ 809010 w 7251911"/>
              <a:gd name="connsiteY1923" fmla="*/ 973347 h 6858000"/>
              <a:gd name="connsiteX1924" fmla="*/ 752689 w 7251911"/>
              <a:gd name="connsiteY1924" fmla="*/ 950568 h 6858000"/>
              <a:gd name="connsiteX1925" fmla="*/ 621274 w 7251911"/>
              <a:gd name="connsiteY1925" fmla="*/ 958161 h 6858000"/>
              <a:gd name="connsiteX1926" fmla="*/ 602500 w 7251911"/>
              <a:gd name="connsiteY1926" fmla="*/ 950568 h 6858000"/>
              <a:gd name="connsiteX1927" fmla="*/ 621274 w 7251911"/>
              <a:gd name="connsiteY1927" fmla="*/ 942975 h 6858000"/>
              <a:gd name="connsiteX1928" fmla="*/ 666330 w 7251911"/>
              <a:gd name="connsiteY1928" fmla="*/ 935382 h 6858000"/>
              <a:gd name="connsiteX1929" fmla="*/ 715142 w 7251911"/>
              <a:gd name="connsiteY1929" fmla="*/ 935382 h 6858000"/>
              <a:gd name="connsiteX1930" fmla="*/ 790236 w 7251911"/>
              <a:gd name="connsiteY1930" fmla="*/ 931586 h 6858000"/>
              <a:gd name="connsiteX1931" fmla="*/ 917897 w 7251911"/>
              <a:gd name="connsiteY1931" fmla="*/ 882232 h 6858000"/>
              <a:gd name="connsiteX1932" fmla="*/ 940425 w 7251911"/>
              <a:gd name="connsiteY1932" fmla="*/ 872266 h 6858000"/>
              <a:gd name="connsiteX1933" fmla="*/ 942362 w 7251911"/>
              <a:gd name="connsiteY1933" fmla="*/ 872144 h 6858000"/>
              <a:gd name="connsiteX1934" fmla="*/ 872562 w 7251911"/>
              <a:gd name="connsiteY1934" fmla="*/ 863450 h 6858000"/>
              <a:gd name="connsiteX1935" fmla="*/ 855083 w 7251911"/>
              <a:gd name="connsiteY1935" fmla="*/ 859453 h 6858000"/>
              <a:gd name="connsiteX1936" fmla="*/ 814672 w 7251911"/>
              <a:gd name="connsiteY1936" fmla="*/ 859453 h 6858000"/>
              <a:gd name="connsiteX1937" fmla="*/ 814037 w 7251911"/>
              <a:gd name="connsiteY1937" fmla="*/ 859953 h 6858000"/>
              <a:gd name="connsiteX1938" fmla="*/ 812668 w 7251911"/>
              <a:gd name="connsiteY1938" fmla="*/ 859453 h 6858000"/>
              <a:gd name="connsiteX1939" fmla="*/ 767708 w 7251911"/>
              <a:gd name="connsiteY1939" fmla="*/ 859453 h 6858000"/>
              <a:gd name="connsiteX1940" fmla="*/ 711387 w 7251911"/>
              <a:gd name="connsiteY1940" fmla="*/ 821488 h 6858000"/>
              <a:gd name="connsiteX1941" fmla="*/ 711387 w 7251911"/>
              <a:gd name="connsiteY1941" fmla="*/ 813895 h 6858000"/>
              <a:gd name="connsiteX1942" fmla="*/ 726406 w 7251911"/>
              <a:gd name="connsiteY1942" fmla="*/ 783524 h 6858000"/>
              <a:gd name="connsiteX1943" fmla="*/ 748934 w 7251911"/>
              <a:gd name="connsiteY1943" fmla="*/ 760745 h 6858000"/>
              <a:gd name="connsiteX1944" fmla="*/ 775687 w 7251911"/>
              <a:gd name="connsiteY1944" fmla="*/ 745084 h 6858000"/>
              <a:gd name="connsiteX1945" fmla="*/ 775778 w 7251911"/>
              <a:gd name="connsiteY1945" fmla="*/ 744694 h 6858000"/>
              <a:gd name="connsiteX1946" fmla="*/ 752144 w 7251911"/>
              <a:gd name="connsiteY1946" fmla="*/ 739087 h 6858000"/>
              <a:gd name="connsiteX1947" fmla="*/ 700276 w 7251911"/>
              <a:gd name="connsiteY1947" fmla="*/ 738316 h 6858000"/>
              <a:gd name="connsiteX1948" fmla="*/ 687381 w 7251911"/>
              <a:gd name="connsiteY1948" fmla="*/ 745560 h 6858000"/>
              <a:gd name="connsiteX1949" fmla="*/ 675108 w 7251911"/>
              <a:gd name="connsiteY1949" fmla="*/ 747824 h 6858000"/>
              <a:gd name="connsiteX1950" fmla="*/ 631654 w 7251911"/>
              <a:gd name="connsiteY1950" fmla="*/ 743676 h 6858000"/>
              <a:gd name="connsiteX1951" fmla="*/ 578622 w 7251911"/>
              <a:gd name="connsiteY1951" fmla="*/ 752242 h 6858000"/>
              <a:gd name="connsiteX1952" fmla="*/ 565883 w 7251911"/>
              <a:gd name="connsiteY1952" fmla="*/ 758242 h 6858000"/>
              <a:gd name="connsiteX1953" fmla="*/ 552524 w 7251911"/>
              <a:gd name="connsiteY1953" fmla="*/ 769221 h 6858000"/>
              <a:gd name="connsiteX1954" fmla="*/ 523778 w 7251911"/>
              <a:gd name="connsiteY1954" fmla="*/ 759319 h 6858000"/>
              <a:gd name="connsiteX1955" fmla="*/ 508904 w 7251911"/>
              <a:gd name="connsiteY1955" fmla="*/ 718272 h 6858000"/>
              <a:gd name="connsiteX1956" fmla="*/ 538318 w 7251911"/>
              <a:gd name="connsiteY1956" fmla="*/ 706764 h 6858000"/>
              <a:gd name="connsiteX1957" fmla="*/ 562604 w 7251911"/>
              <a:gd name="connsiteY1957" fmla="*/ 688295 h 6858000"/>
              <a:gd name="connsiteX1958" fmla="*/ 575712 w 7251911"/>
              <a:gd name="connsiteY1958" fmla="*/ 711421 h 6858000"/>
              <a:gd name="connsiteX1959" fmla="*/ 600057 w 7251911"/>
              <a:gd name="connsiteY1959" fmla="*/ 724568 h 6858000"/>
              <a:gd name="connsiteX1960" fmla="*/ 627659 w 7251911"/>
              <a:gd name="connsiteY1960" fmla="*/ 711570 h 6858000"/>
              <a:gd name="connsiteX1961" fmla="*/ 637547 w 7251911"/>
              <a:gd name="connsiteY1961" fmla="*/ 696365 h 6858000"/>
              <a:gd name="connsiteX1962" fmla="*/ 680380 w 7251911"/>
              <a:gd name="connsiteY1962" fmla="*/ 705494 h 6858000"/>
              <a:gd name="connsiteX1963" fmla="*/ 736823 w 7251911"/>
              <a:gd name="connsiteY1963" fmla="*/ 669537 h 6858000"/>
              <a:gd name="connsiteX1964" fmla="*/ 798348 w 7251911"/>
              <a:gd name="connsiteY1964" fmla="*/ 656971 h 6858000"/>
              <a:gd name="connsiteX1965" fmla="*/ 818551 w 7251911"/>
              <a:gd name="connsiteY1965" fmla="*/ 656779 h 6858000"/>
              <a:gd name="connsiteX1966" fmla="*/ 824029 w 7251911"/>
              <a:gd name="connsiteY1966" fmla="*/ 650647 h 6858000"/>
              <a:gd name="connsiteX1967" fmla="*/ 839047 w 7251911"/>
              <a:gd name="connsiteY1967" fmla="*/ 646851 h 6858000"/>
              <a:gd name="connsiteX1968" fmla="*/ 880349 w 7251911"/>
              <a:gd name="connsiteY1968" fmla="*/ 639258 h 6858000"/>
              <a:gd name="connsiteX1969" fmla="*/ 895368 w 7251911"/>
              <a:gd name="connsiteY1969" fmla="*/ 635461 h 6858000"/>
              <a:gd name="connsiteX1970" fmla="*/ 925406 w 7251911"/>
              <a:gd name="connsiteY1970" fmla="*/ 635461 h 6858000"/>
              <a:gd name="connsiteX1971" fmla="*/ 977972 w 7251911"/>
              <a:gd name="connsiteY1971" fmla="*/ 646851 h 6858000"/>
              <a:gd name="connsiteX1972" fmla="*/ 1015520 w 7251911"/>
              <a:gd name="connsiteY1972" fmla="*/ 643054 h 6858000"/>
              <a:gd name="connsiteX1973" fmla="*/ 1040138 w 7251911"/>
              <a:gd name="connsiteY1973" fmla="*/ 631707 h 6858000"/>
              <a:gd name="connsiteX1974" fmla="*/ 1039376 w 7251911"/>
              <a:gd name="connsiteY1974" fmla="*/ 631361 h 6858000"/>
              <a:gd name="connsiteX1975" fmla="*/ 1016117 w 7251911"/>
              <a:gd name="connsiteY1975" fmla="*/ 609499 h 6858000"/>
              <a:gd name="connsiteX1976" fmla="*/ 1006896 w 7251911"/>
              <a:gd name="connsiteY1976" fmla="*/ 603294 h 6858000"/>
              <a:gd name="connsiteX1977" fmla="*/ 992499 w 7251911"/>
              <a:gd name="connsiteY1977" fmla="*/ 606558 h 6858000"/>
              <a:gd name="connsiteX1978" fmla="*/ 980488 w 7251911"/>
              <a:gd name="connsiteY1978" fmla="*/ 622762 h 6858000"/>
              <a:gd name="connsiteX1979" fmla="*/ 954330 w 7251911"/>
              <a:gd name="connsiteY1979" fmla="*/ 608125 h 6858000"/>
              <a:gd name="connsiteX1980" fmla="*/ 939826 w 7251911"/>
              <a:gd name="connsiteY1980" fmla="*/ 596204 h 6858000"/>
              <a:gd name="connsiteX1981" fmla="*/ 906523 w 7251911"/>
              <a:gd name="connsiteY1981" fmla="*/ 590792 h 6858000"/>
              <a:gd name="connsiteX1982" fmla="*/ 842768 w 7251911"/>
              <a:gd name="connsiteY1982" fmla="*/ 589172 h 6858000"/>
              <a:gd name="connsiteX1983" fmla="*/ 795068 w 7251911"/>
              <a:gd name="connsiteY1983" fmla="*/ 587024 h 6858000"/>
              <a:gd name="connsiteX1984" fmla="*/ 774504 w 7251911"/>
              <a:gd name="connsiteY1984" fmla="*/ 575612 h 6858000"/>
              <a:gd name="connsiteX1985" fmla="*/ 768493 w 7251911"/>
              <a:gd name="connsiteY1985" fmla="*/ 559692 h 6858000"/>
              <a:gd name="connsiteX1986" fmla="*/ 733329 w 7251911"/>
              <a:gd name="connsiteY1986" fmla="*/ 569219 h 6858000"/>
              <a:gd name="connsiteX1987" fmla="*/ 726602 w 7251911"/>
              <a:gd name="connsiteY1987" fmla="*/ 591139 h 6858000"/>
              <a:gd name="connsiteX1988" fmla="*/ 662167 w 7251911"/>
              <a:gd name="connsiteY1988" fmla="*/ 562884 h 6858000"/>
              <a:gd name="connsiteX1989" fmla="*/ 612809 w 7251911"/>
              <a:gd name="connsiteY1989" fmla="*/ 558001 h 6858000"/>
              <a:gd name="connsiteX1990" fmla="*/ 525545 w 7251911"/>
              <a:gd name="connsiteY1990" fmla="*/ 568625 h 6858000"/>
              <a:gd name="connsiteX1991" fmla="*/ 498301 w 7251911"/>
              <a:gd name="connsiteY1991" fmla="*/ 562703 h 6858000"/>
              <a:gd name="connsiteX1992" fmla="*/ 404607 w 7251911"/>
              <a:gd name="connsiteY1992" fmla="*/ 544712 h 6858000"/>
              <a:gd name="connsiteX1993" fmla="*/ 370064 w 7251911"/>
              <a:gd name="connsiteY1993" fmla="*/ 549259 h 6858000"/>
              <a:gd name="connsiteX1994" fmla="*/ 311283 w 7251911"/>
              <a:gd name="connsiteY1994" fmla="*/ 555845 h 6858000"/>
              <a:gd name="connsiteX1995" fmla="*/ 292222 w 7251911"/>
              <a:gd name="connsiteY1995" fmla="*/ 548414 h 6858000"/>
              <a:gd name="connsiteX1996" fmla="*/ 289681 w 7251911"/>
              <a:gd name="connsiteY1996" fmla="*/ 536719 h 6858000"/>
              <a:gd name="connsiteX1997" fmla="*/ 286676 w 7251911"/>
              <a:gd name="connsiteY1997" fmla="*/ 528758 h 6858000"/>
              <a:gd name="connsiteX1998" fmla="*/ 242912 w 7251911"/>
              <a:gd name="connsiteY1998" fmla="*/ 527100 h 6858000"/>
              <a:gd name="connsiteX1999" fmla="*/ 231366 w 7251911"/>
              <a:gd name="connsiteY1999" fmla="*/ 539570 h 6858000"/>
              <a:gd name="connsiteX2000" fmla="*/ 187089 w 7251911"/>
              <a:gd name="connsiteY2000" fmla="*/ 558077 h 6858000"/>
              <a:gd name="connsiteX2001" fmla="*/ 180147 w 7251911"/>
              <a:gd name="connsiteY2001" fmla="*/ 549626 h 6858000"/>
              <a:gd name="connsiteX2002" fmla="*/ 166573 w 7251911"/>
              <a:gd name="connsiteY2002" fmla="*/ 530235 h 6858000"/>
              <a:gd name="connsiteX2003" fmla="*/ 127056 w 7251911"/>
              <a:gd name="connsiteY2003" fmla="*/ 526577 h 6858000"/>
              <a:gd name="connsiteX2004" fmla="*/ 85105 w 7251911"/>
              <a:gd name="connsiteY2004" fmla="*/ 526410 h 6858000"/>
              <a:gd name="connsiteX2005" fmla="*/ 68478 w 7251911"/>
              <a:gd name="connsiteY2005" fmla="*/ 515488 h 6858000"/>
              <a:gd name="connsiteX2006" fmla="*/ 49727 w 7251911"/>
              <a:gd name="connsiteY2006" fmla="*/ 505567 h 6858000"/>
              <a:gd name="connsiteX2007" fmla="*/ 35640 w 7251911"/>
              <a:gd name="connsiteY2007" fmla="*/ 506341 h 6858000"/>
              <a:gd name="connsiteX2008" fmla="*/ 16114 w 7251911"/>
              <a:gd name="connsiteY2008" fmla="*/ 502644 h 6858000"/>
              <a:gd name="connsiteX2009" fmla="*/ 23259 w 7251911"/>
              <a:gd name="connsiteY2009" fmla="*/ 493420 h 6858000"/>
              <a:gd name="connsiteX2010" fmla="*/ 0 w 7251911"/>
              <a:gd name="connsiteY2010" fmla="*/ 471558 h 6858000"/>
              <a:gd name="connsiteX2011" fmla="*/ 8684 w 7251911"/>
              <a:gd name="connsiteY2011" fmla="*/ 401837 h 6858000"/>
              <a:gd name="connsiteX2012" fmla="*/ 38468 w 7251911"/>
              <a:gd name="connsiteY2012" fmla="*/ 419454 h 6858000"/>
              <a:gd name="connsiteX2013" fmla="*/ 112898 w 7251911"/>
              <a:gd name="connsiteY2013" fmla="*/ 447690 h 6858000"/>
              <a:gd name="connsiteX2014" fmla="*/ 163031 w 7251911"/>
              <a:gd name="connsiteY2014" fmla="*/ 446348 h 6858000"/>
              <a:gd name="connsiteX2015" fmla="*/ 183177 w 7251911"/>
              <a:gd name="connsiteY2015" fmla="*/ 445065 h 6858000"/>
              <a:gd name="connsiteX2016" fmla="*/ 174578 w 7251911"/>
              <a:gd name="connsiteY2016" fmla="*/ 433879 h 6858000"/>
              <a:gd name="connsiteX2017" fmla="*/ 163544 w 7251911"/>
              <a:gd name="connsiteY2017" fmla="*/ 426183 h 6858000"/>
              <a:gd name="connsiteX2018" fmla="*/ 151318 w 7251911"/>
              <a:gd name="connsiteY2018" fmla="*/ 412017 h 6858000"/>
              <a:gd name="connsiteX2019" fmla="*/ 175711 w 7251911"/>
              <a:gd name="connsiteY2019" fmla="*/ 408734 h 6858000"/>
              <a:gd name="connsiteX2020" fmla="*/ 217041 w 7251911"/>
              <a:gd name="connsiteY2020" fmla="*/ 413881 h 6858000"/>
              <a:gd name="connsiteX2021" fmla="*/ 296123 w 7251911"/>
              <a:gd name="connsiteY2021" fmla="*/ 404767 h 6858000"/>
              <a:gd name="connsiteX2022" fmla="*/ 307932 w 7251911"/>
              <a:gd name="connsiteY2022" fmla="*/ 406237 h 6858000"/>
              <a:gd name="connsiteX2023" fmla="*/ 321399 w 7251911"/>
              <a:gd name="connsiteY2023" fmla="*/ 410443 h 6858000"/>
              <a:gd name="connsiteX2024" fmla="*/ 333362 w 7251911"/>
              <a:gd name="connsiteY2024" fmla="*/ 410669 h 6858000"/>
              <a:gd name="connsiteX2025" fmla="*/ 328233 w 7251911"/>
              <a:gd name="connsiteY2025" fmla="*/ 403709 h 6858000"/>
              <a:gd name="connsiteX2026" fmla="*/ 314194 w 7251911"/>
              <a:gd name="connsiteY2026" fmla="*/ 388053 h 6858000"/>
              <a:gd name="connsiteX2027" fmla="*/ 315745 w 7251911"/>
              <a:gd name="connsiteY2027" fmla="*/ 375602 h 6858000"/>
              <a:gd name="connsiteX2028" fmla="*/ 335426 w 7251911"/>
              <a:gd name="connsiteY2028" fmla="*/ 378054 h 6858000"/>
              <a:gd name="connsiteX2029" fmla="*/ 348428 w 7251911"/>
              <a:gd name="connsiteY2029" fmla="*/ 385995 h 6858000"/>
              <a:gd name="connsiteX2030" fmla="*/ 391106 w 7251911"/>
              <a:gd name="connsiteY2030" fmla="*/ 396368 h 6858000"/>
              <a:gd name="connsiteX2031" fmla="*/ 448181 w 7251911"/>
              <a:gd name="connsiteY2031" fmla="*/ 403477 h 6858000"/>
              <a:gd name="connsiteX2032" fmla="*/ 473922 w 7251911"/>
              <a:gd name="connsiteY2032" fmla="*/ 405419 h 6858000"/>
              <a:gd name="connsiteX2033" fmla="*/ 468065 w 7251911"/>
              <a:gd name="connsiteY2033" fmla="*/ 388253 h 6858000"/>
              <a:gd name="connsiteX2034" fmla="*/ 459155 w 7251911"/>
              <a:gd name="connsiteY2034" fmla="*/ 379557 h 6858000"/>
              <a:gd name="connsiteX2035" fmla="*/ 466300 w 7251911"/>
              <a:gd name="connsiteY2035" fmla="*/ 370332 h 6858000"/>
              <a:gd name="connsiteX2036" fmla="*/ 577743 w 7251911"/>
              <a:gd name="connsiteY2036" fmla="*/ 326054 h 6858000"/>
              <a:gd name="connsiteX2037" fmla="*/ 580952 w 7251911"/>
              <a:gd name="connsiteY2037" fmla="*/ 316339 h 6858000"/>
              <a:gd name="connsiteX2038" fmla="*/ 605965 w 7251911"/>
              <a:gd name="connsiteY2038" fmla="*/ 308076 h 6858000"/>
              <a:gd name="connsiteX2039" fmla="*/ 734405 w 7251911"/>
              <a:gd name="connsiteY2039" fmla="*/ 303844 h 6858000"/>
              <a:gd name="connsiteX2040" fmla="*/ 821360 w 7251911"/>
              <a:gd name="connsiteY2040" fmla="*/ 295710 h 6858000"/>
              <a:gd name="connsiteX2041" fmla="*/ 856523 w 7251911"/>
              <a:gd name="connsiteY2041" fmla="*/ 286182 h 6858000"/>
              <a:gd name="connsiteX2042" fmla="*/ 885007 w 7251911"/>
              <a:gd name="connsiteY2042" fmla="*/ 282144 h 6858000"/>
              <a:gd name="connsiteX2043" fmla="*/ 988589 w 7251911"/>
              <a:gd name="connsiteY2043" fmla="*/ 284931 h 6858000"/>
              <a:gd name="connsiteX2044" fmla="*/ 1107034 w 7251911"/>
              <a:gd name="connsiteY2044" fmla="*/ 280719 h 6858000"/>
              <a:gd name="connsiteX2045" fmla="*/ 1138106 w 7251911"/>
              <a:gd name="connsiteY2045" fmla="*/ 271946 h 6858000"/>
              <a:gd name="connsiteX2046" fmla="*/ 1147858 w 7251911"/>
              <a:gd name="connsiteY2046" fmla="*/ 267925 h 6858000"/>
              <a:gd name="connsiteX2047" fmla="*/ 1135858 w 7251911"/>
              <a:gd name="connsiteY2047" fmla="*/ 269896 h 6858000"/>
              <a:gd name="connsiteX2048" fmla="*/ 1072008 w 7251911"/>
              <a:gd name="connsiteY2048" fmla="*/ 266194 h 6858000"/>
              <a:gd name="connsiteX2049" fmla="*/ 1045717 w 7251911"/>
              <a:gd name="connsiteY2049" fmla="*/ 266194 h 6858000"/>
              <a:gd name="connsiteX2050" fmla="*/ 1008159 w 7251911"/>
              <a:gd name="connsiteY2050" fmla="*/ 267428 h 6858000"/>
              <a:gd name="connsiteX2051" fmla="*/ 970600 w 7251911"/>
              <a:gd name="connsiteY2051" fmla="*/ 266194 h 6858000"/>
              <a:gd name="connsiteX2052" fmla="*/ 951821 w 7251911"/>
              <a:gd name="connsiteY2052" fmla="*/ 267428 h 6858000"/>
              <a:gd name="connsiteX2053" fmla="*/ 809098 w 7251911"/>
              <a:gd name="connsiteY2053" fmla="*/ 267428 h 6858000"/>
              <a:gd name="connsiteX2054" fmla="*/ 718958 w 7251911"/>
              <a:gd name="connsiteY2054" fmla="*/ 266194 h 6858000"/>
              <a:gd name="connsiteX2055" fmla="*/ 700178 w 7251911"/>
              <a:gd name="connsiteY2055" fmla="*/ 262492 h 6858000"/>
              <a:gd name="connsiteX2056" fmla="*/ 733981 w 7251911"/>
              <a:gd name="connsiteY2056" fmla="*/ 260024 h 6858000"/>
              <a:gd name="connsiteX2057" fmla="*/ 779051 w 7251911"/>
              <a:gd name="connsiteY2057" fmla="*/ 260024 h 6858000"/>
              <a:gd name="connsiteX2058" fmla="*/ 797831 w 7251911"/>
              <a:gd name="connsiteY2058" fmla="*/ 255088 h 6858000"/>
              <a:gd name="connsiteX2059" fmla="*/ 809098 w 7251911"/>
              <a:gd name="connsiteY2059" fmla="*/ 252620 h 6858000"/>
              <a:gd name="connsiteX2060" fmla="*/ 876704 w 7251911"/>
              <a:gd name="connsiteY2060" fmla="*/ 252620 h 6858000"/>
              <a:gd name="connsiteX2061" fmla="*/ 887971 w 7251911"/>
              <a:gd name="connsiteY2061" fmla="*/ 252620 h 6858000"/>
              <a:gd name="connsiteX2062" fmla="*/ 891727 w 7251911"/>
              <a:gd name="connsiteY2062" fmla="*/ 250152 h 6858000"/>
              <a:gd name="connsiteX2063" fmla="*/ 891727 w 7251911"/>
              <a:gd name="connsiteY2063" fmla="*/ 248918 h 6858000"/>
              <a:gd name="connsiteX2064" fmla="*/ 887971 w 7251911"/>
              <a:gd name="connsiteY2064" fmla="*/ 248918 h 6858000"/>
              <a:gd name="connsiteX2065" fmla="*/ 809098 w 7251911"/>
              <a:gd name="connsiteY2065" fmla="*/ 246450 h 6858000"/>
              <a:gd name="connsiteX2066" fmla="*/ 756516 w 7251911"/>
              <a:gd name="connsiteY2066" fmla="*/ 243982 h 6858000"/>
              <a:gd name="connsiteX2067" fmla="*/ 749004 w 7251911"/>
              <a:gd name="connsiteY2067" fmla="*/ 242748 h 6858000"/>
              <a:gd name="connsiteX2068" fmla="*/ 685155 w 7251911"/>
              <a:gd name="connsiteY2068" fmla="*/ 245216 h 6858000"/>
              <a:gd name="connsiteX2069" fmla="*/ 655108 w 7251911"/>
              <a:gd name="connsiteY2069" fmla="*/ 246450 h 6858000"/>
              <a:gd name="connsiteX2070" fmla="*/ 636329 w 7251911"/>
              <a:gd name="connsiteY2070" fmla="*/ 242748 h 6858000"/>
              <a:gd name="connsiteX2071" fmla="*/ 643840 w 7251911"/>
              <a:gd name="connsiteY2071" fmla="*/ 235344 h 6858000"/>
              <a:gd name="connsiteX2072" fmla="*/ 677643 w 7251911"/>
              <a:gd name="connsiteY2072" fmla="*/ 231642 h 6858000"/>
              <a:gd name="connsiteX2073" fmla="*/ 711446 w 7251911"/>
              <a:gd name="connsiteY2073" fmla="*/ 231642 h 6858000"/>
              <a:gd name="connsiteX2074" fmla="*/ 726469 w 7251911"/>
              <a:gd name="connsiteY2074" fmla="*/ 230408 h 6858000"/>
              <a:gd name="connsiteX2075" fmla="*/ 688911 w 7251911"/>
              <a:gd name="connsiteY2075" fmla="*/ 229174 h 6858000"/>
              <a:gd name="connsiteX2076" fmla="*/ 696422 w 7251911"/>
              <a:gd name="connsiteY2076" fmla="*/ 220536 h 6858000"/>
              <a:gd name="connsiteX2077" fmla="*/ 718958 w 7251911"/>
              <a:gd name="connsiteY2077" fmla="*/ 218068 h 6858000"/>
              <a:gd name="connsiteX2078" fmla="*/ 722713 w 7251911"/>
              <a:gd name="connsiteY2078" fmla="*/ 214366 h 6858000"/>
              <a:gd name="connsiteX2079" fmla="*/ 715202 w 7251911"/>
              <a:gd name="connsiteY2079" fmla="*/ 213132 h 6858000"/>
              <a:gd name="connsiteX2080" fmla="*/ 662620 w 7251911"/>
              <a:gd name="connsiteY2080" fmla="*/ 214366 h 6858000"/>
              <a:gd name="connsiteX2081" fmla="*/ 628817 w 7251911"/>
              <a:gd name="connsiteY2081" fmla="*/ 214366 h 6858000"/>
              <a:gd name="connsiteX2082" fmla="*/ 595014 w 7251911"/>
              <a:gd name="connsiteY2082" fmla="*/ 210664 h 6858000"/>
              <a:gd name="connsiteX2083" fmla="*/ 572479 w 7251911"/>
              <a:gd name="connsiteY2083" fmla="*/ 204494 h 6858000"/>
              <a:gd name="connsiteX2084" fmla="*/ 553700 w 7251911"/>
              <a:gd name="connsiteY2084" fmla="*/ 200792 h 6858000"/>
              <a:gd name="connsiteX2085" fmla="*/ 534921 w 7251911"/>
              <a:gd name="connsiteY2085" fmla="*/ 200792 h 6858000"/>
              <a:gd name="connsiteX2086" fmla="*/ 527409 w 7251911"/>
              <a:gd name="connsiteY2086" fmla="*/ 194622 h 6858000"/>
              <a:gd name="connsiteX2087" fmla="*/ 546188 w 7251911"/>
              <a:gd name="connsiteY2087" fmla="*/ 189686 h 6858000"/>
              <a:gd name="connsiteX2088" fmla="*/ 591258 w 7251911"/>
              <a:gd name="connsiteY2088" fmla="*/ 189686 h 6858000"/>
              <a:gd name="connsiteX2089" fmla="*/ 640085 w 7251911"/>
              <a:gd name="connsiteY2089" fmla="*/ 189686 h 6858000"/>
              <a:gd name="connsiteX2090" fmla="*/ 681399 w 7251911"/>
              <a:gd name="connsiteY2090" fmla="*/ 187218 h 6858000"/>
              <a:gd name="connsiteX2091" fmla="*/ 696422 w 7251911"/>
              <a:gd name="connsiteY2091" fmla="*/ 177346 h 6858000"/>
              <a:gd name="connsiteX2092" fmla="*/ 715202 w 7251911"/>
              <a:gd name="connsiteY2092" fmla="*/ 171176 h 6858000"/>
              <a:gd name="connsiteX2093" fmla="*/ 756516 w 7251911"/>
              <a:gd name="connsiteY2093" fmla="*/ 172410 h 6858000"/>
              <a:gd name="connsiteX2094" fmla="*/ 775295 w 7251911"/>
              <a:gd name="connsiteY2094" fmla="*/ 169942 h 6858000"/>
              <a:gd name="connsiteX2095" fmla="*/ 790319 w 7251911"/>
              <a:gd name="connsiteY2095" fmla="*/ 167474 h 6858000"/>
              <a:gd name="connsiteX2096" fmla="*/ 835389 w 7251911"/>
              <a:gd name="connsiteY2096" fmla="*/ 167474 h 6858000"/>
              <a:gd name="connsiteX2097" fmla="*/ 880459 w 7251911"/>
              <a:gd name="connsiteY2097" fmla="*/ 165006 h 6858000"/>
              <a:gd name="connsiteX2098" fmla="*/ 940553 w 7251911"/>
              <a:gd name="connsiteY2098" fmla="*/ 162538 h 6858000"/>
              <a:gd name="connsiteX2099" fmla="*/ 948065 w 7251911"/>
              <a:gd name="connsiteY2099" fmla="*/ 162538 h 6858000"/>
              <a:gd name="connsiteX2100" fmla="*/ 955577 w 7251911"/>
              <a:gd name="connsiteY2100" fmla="*/ 158836 h 6858000"/>
              <a:gd name="connsiteX2101" fmla="*/ 970600 w 7251911"/>
              <a:gd name="connsiteY2101" fmla="*/ 161303 h 6858000"/>
              <a:gd name="connsiteX2102" fmla="*/ 996891 w 7251911"/>
              <a:gd name="connsiteY2102" fmla="*/ 158836 h 6858000"/>
              <a:gd name="connsiteX2103" fmla="*/ 1023182 w 7251911"/>
              <a:gd name="connsiteY2103" fmla="*/ 158836 h 6858000"/>
              <a:gd name="connsiteX2104" fmla="*/ 1041961 w 7251911"/>
              <a:gd name="connsiteY2104" fmla="*/ 157601 h 6858000"/>
              <a:gd name="connsiteX2105" fmla="*/ 1087032 w 7251911"/>
              <a:gd name="connsiteY2105" fmla="*/ 155133 h 6858000"/>
              <a:gd name="connsiteX2106" fmla="*/ 1109567 w 7251911"/>
              <a:gd name="connsiteY2106" fmla="*/ 153899 h 6858000"/>
              <a:gd name="connsiteX2107" fmla="*/ 1117079 w 7251911"/>
              <a:gd name="connsiteY2107" fmla="*/ 153899 h 6858000"/>
              <a:gd name="connsiteX2108" fmla="*/ 1195952 w 7251911"/>
              <a:gd name="connsiteY2108" fmla="*/ 152665 h 6858000"/>
              <a:gd name="connsiteX2109" fmla="*/ 1240638 w 7251911"/>
              <a:gd name="connsiteY2109" fmla="*/ 151931 h 6858000"/>
              <a:gd name="connsiteX2110" fmla="*/ 1241451 w 7251911"/>
              <a:gd name="connsiteY2110" fmla="*/ 148271 h 6858000"/>
              <a:gd name="connsiteX2111" fmla="*/ 1243312 w 7251911"/>
              <a:gd name="connsiteY2111" fmla="*/ 133331 h 6858000"/>
              <a:gd name="connsiteX2112" fmla="*/ 1221197 w 7251911"/>
              <a:gd name="connsiteY2112" fmla="*/ 134369 h 6858000"/>
              <a:gd name="connsiteX2113" fmla="*/ 1189553 w 7251911"/>
              <a:gd name="connsiteY2113" fmla="*/ 131692 h 6858000"/>
              <a:gd name="connsiteX2114" fmla="*/ 990833 w 7251911"/>
              <a:gd name="connsiteY2114" fmla="*/ 138549 h 6858000"/>
              <a:gd name="connsiteX2115" fmla="*/ 957065 w 7251911"/>
              <a:gd name="connsiteY2115" fmla="*/ 136871 h 6858000"/>
              <a:gd name="connsiteX2116" fmla="*/ 873212 w 7251911"/>
              <a:gd name="connsiteY2116" fmla="*/ 120105 h 6858000"/>
              <a:gd name="connsiteX2117" fmla="*/ 768544 w 7251911"/>
              <a:gd name="connsiteY2117" fmla="*/ 126033 h 6858000"/>
              <a:gd name="connsiteX2118" fmla="*/ 720272 w 7251911"/>
              <a:gd name="connsiteY2118" fmla="*/ 112435 h 6858000"/>
              <a:gd name="connsiteX2119" fmla="*/ 670604 w 7251911"/>
              <a:gd name="connsiteY2119" fmla="*/ 110041 h 6858000"/>
              <a:gd name="connsiteX2120" fmla="*/ 623632 w 7251911"/>
              <a:gd name="connsiteY2120" fmla="*/ 118098 h 6858000"/>
              <a:gd name="connsiteX2121" fmla="*/ 572568 w 7251911"/>
              <a:gd name="connsiteY2121" fmla="*/ 126910 h 6858000"/>
              <a:gd name="connsiteX2122" fmla="*/ 522793 w 7251911"/>
              <a:gd name="connsiteY2122" fmla="*/ 109331 h 6858000"/>
              <a:gd name="connsiteX2123" fmla="*/ 525119 w 7251911"/>
              <a:gd name="connsiteY2123" fmla="*/ 90656 h 6858000"/>
              <a:gd name="connsiteX2124" fmla="*/ 557849 w 7251911"/>
              <a:gd name="connsiteY2124" fmla="*/ 84618 h 6858000"/>
              <a:gd name="connsiteX2125" fmla="*/ 632530 w 7251911"/>
              <a:gd name="connsiteY2125" fmla="*/ 78748 h 6858000"/>
              <a:gd name="connsiteX2126" fmla="*/ 639210 w 7251911"/>
              <a:gd name="connsiteY2126" fmla="*/ 73258 h 6858000"/>
              <a:gd name="connsiteX2127" fmla="*/ 641429 w 7251911"/>
              <a:gd name="connsiteY2127" fmla="*/ 39398 h 6858000"/>
              <a:gd name="connsiteX2128" fmla="*/ 643707 w 7251911"/>
              <a:gd name="connsiteY2128" fmla="*/ 37153 h 6858000"/>
              <a:gd name="connsiteX2129" fmla="*/ 679395 w 7251911"/>
              <a:gd name="connsiteY2129" fmla="*/ 55506 h 6858000"/>
              <a:gd name="connsiteX2130" fmla="*/ 709692 w 7251911"/>
              <a:gd name="connsiteY2130" fmla="*/ 52958 h 6858000"/>
              <a:gd name="connsiteX2131" fmla="*/ 728646 w 7251911"/>
              <a:gd name="connsiteY2131" fmla="*/ 45204 h 6858000"/>
              <a:gd name="connsiteX2132" fmla="*/ 754851 w 7251911"/>
              <a:gd name="connsiteY2132" fmla="*/ 43411 h 6858000"/>
              <a:gd name="connsiteX2133" fmla="*/ 787844 w 7251911"/>
              <a:gd name="connsiteY2133" fmla="*/ 51313 h 6858000"/>
              <a:gd name="connsiteX2134" fmla="*/ 813430 w 7251911"/>
              <a:gd name="connsiteY2134" fmla="*/ 54500 h 6858000"/>
              <a:gd name="connsiteX2135" fmla="*/ 854915 w 7251911"/>
              <a:gd name="connsiteY2135" fmla="*/ 58403 h 6858000"/>
              <a:gd name="connsiteX2136" fmla="*/ 890234 w 7251911"/>
              <a:gd name="connsiteY2136" fmla="*/ 47630 h 6858000"/>
              <a:gd name="connsiteX2137" fmla="*/ 910273 w 7251911"/>
              <a:gd name="connsiteY2137" fmla="*/ 31161 h 6858000"/>
              <a:gd name="connsiteX2138" fmla="*/ 975996 w 7251911"/>
              <a:gd name="connsiteY2138" fmla="*/ 33025 h 6858000"/>
              <a:gd name="connsiteX2139" fmla="*/ 1156382 w 7251911"/>
              <a:gd name="connsiteY2139" fmla="*/ 28943 h 6858000"/>
              <a:gd name="connsiteX2140" fmla="*/ 1180822 w 7251911"/>
              <a:gd name="connsiteY2140" fmla="*/ 92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</a:cxnLst>
            <a:rect l="l" t="t" r="r" b="b"/>
            <a:pathLst>
              <a:path w="7251911" h="6858000">
                <a:moveTo>
                  <a:pt x="1482284" y="6561382"/>
                </a:moveTo>
                <a:lnTo>
                  <a:pt x="1480161" y="6561566"/>
                </a:lnTo>
                <a:lnTo>
                  <a:pt x="1481119" y="6561697"/>
                </a:lnTo>
                <a:lnTo>
                  <a:pt x="1483349" y="6562029"/>
                </a:lnTo>
                <a:close/>
                <a:moveTo>
                  <a:pt x="1001679" y="6534807"/>
                </a:moveTo>
                <a:cubicBezTo>
                  <a:pt x="1001679" y="6534807"/>
                  <a:pt x="1001679" y="6538603"/>
                  <a:pt x="997924" y="6538603"/>
                </a:cubicBezTo>
                <a:cubicBezTo>
                  <a:pt x="1001679" y="6546196"/>
                  <a:pt x="1005434" y="6542400"/>
                  <a:pt x="1012943" y="6542400"/>
                </a:cubicBezTo>
                <a:cubicBezTo>
                  <a:pt x="1016698" y="6542400"/>
                  <a:pt x="1016698" y="6546196"/>
                  <a:pt x="1016698" y="6546196"/>
                </a:cubicBezTo>
                <a:cubicBezTo>
                  <a:pt x="1016698" y="6549993"/>
                  <a:pt x="1016698" y="6557586"/>
                  <a:pt x="1012943" y="6553789"/>
                </a:cubicBezTo>
                <a:cubicBezTo>
                  <a:pt x="1009189" y="6553789"/>
                  <a:pt x="1005434" y="6561382"/>
                  <a:pt x="1001679" y="6561382"/>
                </a:cubicBezTo>
                <a:cubicBezTo>
                  <a:pt x="979151" y="6557586"/>
                  <a:pt x="960377" y="6568975"/>
                  <a:pt x="937849" y="6568975"/>
                </a:cubicBezTo>
                <a:cubicBezTo>
                  <a:pt x="870264" y="6568975"/>
                  <a:pt x="798924" y="6568975"/>
                  <a:pt x="731339" y="6568975"/>
                </a:cubicBezTo>
                <a:cubicBezTo>
                  <a:pt x="720075" y="6568975"/>
                  <a:pt x="709750" y="6569924"/>
                  <a:pt x="700832" y="6573246"/>
                </a:cubicBezTo>
                <a:lnTo>
                  <a:pt x="681585" y="6589394"/>
                </a:lnTo>
                <a:lnTo>
                  <a:pt x="688160" y="6588503"/>
                </a:lnTo>
                <a:cubicBezTo>
                  <a:pt x="699424" y="6587526"/>
                  <a:pt x="710688" y="6586689"/>
                  <a:pt x="720075" y="6585014"/>
                </a:cubicBezTo>
                <a:cubicBezTo>
                  <a:pt x="721014" y="6584735"/>
                  <a:pt x="725707" y="6584945"/>
                  <a:pt x="732219" y="6585433"/>
                </a:cubicBezTo>
                <a:lnTo>
                  <a:pt x="733535" y="6585553"/>
                </a:lnTo>
                <a:lnTo>
                  <a:pt x="736971" y="6581788"/>
                </a:lnTo>
                <a:cubicBezTo>
                  <a:pt x="738848" y="6581314"/>
                  <a:pt x="740726" y="6582263"/>
                  <a:pt x="742603" y="6584161"/>
                </a:cubicBezTo>
                <a:lnTo>
                  <a:pt x="756429" y="6587656"/>
                </a:lnTo>
                <a:lnTo>
                  <a:pt x="765640" y="6588691"/>
                </a:lnTo>
                <a:lnTo>
                  <a:pt x="780150" y="6587957"/>
                </a:lnTo>
                <a:cubicBezTo>
                  <a:pt x="791415" y="6587957"/>
                  <a:pt x="801740" y="6587957"/>
                  <a:pt x="812066" y="6589381"/>
                </a:cubicBezTo>
                <a:lnTo>
                  <a:pt x="832664" y="6595813"/>
                </a:lnTo>
                <a:lnTo>
                  <a:pt x="855245" y="6592829"/>
                </a:lnTo>
                <a:cubicBezTo>
                  <a:pt x="855245" y="6591712"/>
                  <a:pt x="855245" y="6590596"/>
                  <a:pt x="859000" y="6590596"/>
                </a:cubicBezTo>
                <a:cubicBezTo>
                  <a:pt x="881528" y="6590596"/>
                  <a:pt x="896546" y="6586131"/>
                  <a:pt x="915320" y="6585014"/>
                </a:cubicBezTo>
                <a:cubicBezTo>
                  <a:pt x="926585" y="6583898"/>
                  <a:pt x="930339" y="6588363"/>
                  <a:pt x="941603" y="6586131"/>
                </a:cubicBezTo>
                <a:cubicBezTo>
                  <a:pt x="943481" y="6586131"/>
                  <a:pt x="951929" y="6587527"/>
                  <a:pt x="960377" y="6589201"/>
                </a:cubicBezTo>
                <a:lnTo>
                  <a:pt x="975004" y="6592897"/>
                </a:lnTo>
                <a:lnTo>
                  <a:pt x="979151" y="6591754"/>
                </a:lnTo>
                <a:cubicBezTo>
                  <a:pt x="990415" y="6587957"/>
                  <a:pt x="997924" y="6587957"/>
                  <a:pt x="1009189" y="6595550"/>
                </a:cubicBezTo>
                <a:lnTo>
                  <a:pt x="1011488" y="6596812"/>
                </a:lnTo>
                <a:lnTo>
                  <a:pt x="1039226" y="6596177"/>
                </a:lnTo>
                <a:cubicBezTo>
                  <a:pt x="1042981" y="6595061"/>
                  <a:pt x="1046736" y="6593945"/>
                  <a:pt x="1054245" y="6592829"/>
                </a:cubicBezTo>
                <a:cubicBezTo>
                  <a:pt x="1054245" y="6591712"/>
                  <a:pt x="1058000" y="6590596"/>
                  <a:pt x="1058000" y="6590596"/>
                </a:cubicBezTo>
                <a:cubicBezTo>
                  <a:pt x="1076774" y="6590596"/>
                  <a:pt x="1091792" y="6587247"/>
                  <a:pt x="1106812" y="6588363"/>
                </a:cubicBezTo>
                <a:lnTo>
                  <a:pt x="1132227" y="6591111"/>
                </a:lnTo>
                <a:lnTo>
                  <a:pt x="1155623" y="6587957"/>
                </a:lnTo>
                <a:cubicBezTo>
                  <a:pt x="1174396" y="6587957"/>
                  <a:pt x="1196925" y="6587957"/>
                  <a:pt x="1215698" y="6587957"/>
                </a:cubicBezTo>
                <a:lnTo>
                  <a:pt x="1240997" y="6590313"/>
                </a:lnTo>
                <a:lnTo>
                  <a:pt x="1244572" y="6589604"/>
                </a:lnTo>
                <a:cubicBezTo>
                  <a:pt x="1248326" y="6587372"/>
                  <a:pt x="1255836" y="6586255"/>
                  <a:pt x="1248326" y="6584023"/>
                </a:cubicBezTo>
                <a:cubicBezTo>
                  <a:pt x="1244572" y="6582907"/>
                  <a:pt x="1244572" y="6580674"/>
                  <a:pt x="1240817" y="6580674"/>
                </a:cubicBezTo>
                <a:cubicBezTo>
                  <a:pt x="1233308" y="6580674"/>
                  <a:pt x="1225798" y="6579558"/>
                  <a:pt x="1222044" y="6580674"/>
                </a:cubicBezTo>
                <a:cubicBezTo>
                  <a:pt x="1207024" y="6582907"/>
                  <a:pt x="1192006" y="6584023"/>
                  <a:pt x="1176987" y="6585139"/>
                </a:cubicBezTo>
                <a:cubicBezTo>
                  <a:pt x="1165723" y="6587372"/>
                  <a:pt x="1165723" y="6586255"/>
                  <a:pt x="1158213" y="6582907"/>
                </a:cubicBezTo>
                <a:cubicBezTo>
                  <a:pt x="1158213" y="6580674"/>
                  <a:pt x="1154459" y="6577325"/>
                  <a:pt x="1146949" y="6576209"/>
                </a:cubicBezTo>
                <a:cubicBezTo>
                  <a:pt x="1135685" y="6576209"/>
                  <a:pt x="1128176" y="6573976"/>
                  <a:pt x="1113156" y="6573976"/>
                </a:cubicBezTo>
                <a:cubicBezTo>
                  <a:pt x="1105647" y="6575092"/>
                  <a:pt x="1094383" y="6573976"/>
                  <a:pt x="1083119" y="6575092"/>
                </a:cubicBezTo>
                <a:cubicBezTo>
                  <a:pt x="1075609" y="6575092"/>
                  <a:pt x="1075609" y="6572860"/>
                  <a:pt x="1075609" y="6571744"/>
                </a:cubicBezTo>
                <a:cubicBezTo>
                  <a:pt x="1075609" y="6569511"/>
                  <a:pt x="1079364" y="6568395"/>
                  <a:pt x="1083119" y="6568395"/>
                </a:cubicBezTo>
                <a:cubicBezTo>
                  <a:pt x="1090628" y="6568395"/>
                  <a:pt x="1090628" y="6569511"/>
                  <a:pt x="1094383" y="6569511"/>
                </a:cubicBezTo>
                <a:cubicBezTo>
                  <a:pt x="1113156" y="6571744"/>
                  <a:pt x="1128176" y="6570627"/>
                  <a:pt x="1139439" y="6566162"/>
                </a:cubicBezTo>
                <a:cubicBezTo>
                  <a:pt x="1143194" y="6563929"/>
                  <a:pt x="1135685" y="6561697"/>
                  <a:pt x="1143194" y="6559464"/>
                </a:cubicBezTo>
                <a:cubicBezTo>
                  <a:pt x="1154459" y="6559464"/>
                  <a:pt x="1165723" y="6559464"/>
                  <a:pt x="1176987" y="6559464"/>
                </a:cubicBezTo>
                <a:cubicBezTo>
                  <a:pt x="1184496" y="6558348"/>
                  <a:pt x="1195761" y="6560581"/>
                  <a:pt x="1207024" y="6558348"/>
                </a:cubicBezTo>
                <a:cubicBezTo>
                  <a:pt x="1218289" y="6554999"/>
                  <a:pt x="1222044" y="6559464"/>
                  <a:pt x="1233308" y="6559464"/>
                </a:cubicBezTo>
                <a:cubicBezTo>
                  <a:pt x="1267100" y="6558348"/>
                  <a:pt x="1297138" y="6561697"/>
                  <a:pt x="1327176" y="6560581"/>
                </a:cubicBezTo>
                <a:cubicBezTo>
                  <a:pt x="1342195" y="6560581"/>
                  <a:pt x="1353459" y="6560581"/>
                  <a:pt x="1368478" y="6560581"/>
                </a:cubicBezTo>
                <a:cubicBezTo>
                  <a:pt x="1379742" y="6560581"/>
                  <a:pt x="1390068" y="6560581"/>
                  <a:pt x="1400393" y="6561279"/>
                </a:cubicBezTo>
                <a:lnTo>
                  <a:pt x="1411334" y="6562953"/>
                </a:lnTo>
                <a:lnTo>
                  <a:pt x="1422208" y="6561382"/>
                </a:lnTo>
                <a:lnTo>
                  <a:pt x="1427047" y="6565357"/>
                </a:lnTo>
                <a:lnTo>
                  <a:pt x="1432308" y="6566162"/>
                </a:lnTo>
                <a:cubicBezTo>
                  <a:pt x="1436063" y="6565046"/>
                  <a:pt x="1436063" y="6562813"/>
                  <a:pt x="1439817" y="6562813"/>
                </a:cubicBezTo>
                <a:lnTo>
                  <a:pt x="1447955" y="6560840"/>
                </a:lnTo>
                <a:lnTo>
                  <a:pt x="1437227" y="6559484"/>
                </a:lnTo>
                <a:cubicBezTo>
                  <a:pt x="1432534" y="6557586"/>
                  <a:pt x="1427840" y="6555687"/>
                  <a:pt x="1422208" y="6557586"/>
                </a:cubicBezTo>
                <a:cubicBezTo>
                  <a:pt x="1414699" y="6553789"/>
                  <a:pt x="1407189" y="6549993"/>
                  <a:pt x="1399680" y="6549993"/>
                </a:cubicBezTo>
                <a:cubicBezTo>
                  <a:pt x="1373397" y="6549993"/>
                  <a:pt x="1350868" y="6549993"/>
                  <a:pt x="1328340" y="6549993"/>
                </a:cubicBezTo>
                <a:cubicBezTo>
                  <a:pt x="1313321" y="6549993"/>
                  <a:pt x="1298302" y="6553789"/>
                  <a:pt x="1287038" y="6542400"/>
                </a:cubicBezTo>
                <a:cubicBezTo>
                  <a:pt x="1287038" y="6542400"/>
                  <a:pt x="1283283" y="6542400"/>
                  <a:pt x="1279529" y="6542400"/>
                </a:cubicBezTo>
                <a:cubicBezTo>
                  <a:pt x="1260755" y="6553789"/>
                  <a:pt x="1241981" y="6538603"/>
                  <a:pt x="1223208" y="6542400"/>
                </a:cubicBezTo>
                <a:cubicBezTo>
                  <a:pt x="1204434" y="6546196"/>
                  <a:pt x="1185661" y="6546196"/>
                  <a:pt x="1166887" y="6542400"/>
                </a:cubicBezTo>
                <a:cubicBezTo>
                  <a:pt x="1110566" y="6531010"/>
                  <a:pt x="1058000" y="6538603"/>
                  <a:pt x="1001679" y="6534807"/>
                </a:cubicBezTo>
                <a:close/>
                <a:moveTo>
                  <a:pt x="1065560" y="6510009"/>
                </a:moveTo>
                <a:lnTo>
                  <a:pt x="1059557" y="6510067"/>
                </a:lnTo>
                <a:lnTo>
                  <a:pt x="1052449" y="6510359"/>
                </a:lnTo>
                <a:lnTo>
                  <a:pt x="1054245" y="6510605"/>
                </a:lnTo>
                <a:close/>
                <a:moveTo>
                  <a:pt x="1123406" y="6507599"/>
                </a:moveTo>
                <a:lnTo>
                  <a:pt x="1105732" y="6508794"/>
                </a:lnTo>
                <a:lnTo>
                  <a:pt x="1148114" y="6512503"/>
                </a:lnTo>
                <a:lnTo>
                  <a:pt x="1169410" y="6510639"/>
                </a:lnTo>
                <a:lnTo>
                  <a:pt x="1130918" y="6508833"/>
                </a:lnTo>
                <a:cubicBezTo>
                  <a:pt x="1127162" y="6507599"/>
                  <a:pt x="1123406" y="6507599"/>
                  <a:pt x="1123406" y="6507599"/>
                </a:cubicBezTo>
                <a:close/>
                <a:moveTo>
                  <a:pt x="1305811" y="5758113"/>
                </a:moveTo>
                <a:lnTo>
                  <a:pt x="1309566" y="5760328"/>
                </a:lnTo>
                <a:cubicBezTo>
                  <a:pt x="1315199" y="5764125"/>
                  <a:pt x="1326463" y="5766023"/>
                  <a:pt x="1337258" y="5765548"/>
                </a:cubicBezTo>
                <a:lnTo>
                  <a:pt x="1356687" y="5758506"/>
                </a:lnTo>
                <a:close/>
                <a:moveTo>
                  <a:pt x="1146165" y="5750362"/>
                </a:moveTo>
                <a:cubicBezTo>
                  <a:pt x="1144287" y="5750362"/>
                  <a:pt x="1142409" y="5752289"/>
                  <a:pt x="1140062" y="5754216"/>
                </a:cubicBezTo>
                <a:lnTo>
                  <a:pt x="1136120" y="5755919"/>
                </a:lnTo>
                <a:lnTo>
                  <a:pt x="1148113" y="5760328"/>
                </a:lnTo>
                <a:cubicBezTo>
                  <a:pt x="1170642" y="5775514"/>
                  <a:pt x="1181906" y="5775514"/>
                  <a:pt x="1200679" y="5760328"/>
                </a:cubicBezTo>
                <a:lnTo>
                  <a:pt x="1204669" y="5758069"/>
                </a:lnTo>
                <a:lnTo>
                  <a:pt x="1168700" y="5758069"/>
                </a:lnTo>
                <a:cubicBezTo>
                  <a:pt x="1161188" y="5758069"/>
                  <a:pt x="1153677" y="5754216"/>
                  <a:pt x="1146165" y="5750362"/>
                </a:cubicBezTo>
                <a:close/>
                <a:moveTo>
                  <a:pt x="1054147" y="5745064"/>
                </a:moveTo>
                <a:cubicBezTo>
                  <a:pt x="1049452" y="5744582"/>
                  <a:pt x="1044757" y="5744582"/>
                  <a:pt x="1041001" y="5746509"/>
                </a:cubicBezTo>
                <a:cubicBezTo>
                  <a:pt x="1029733" y="5754216"/>
                  <a:pt x="1014710" y="5750362"/>
                  <a:pt x="1003442" y="5750362"/>
                </a:cubicBezTo>
                <a:cubicBezTo>
                  <a:pt x="992175" y="5750362"/>
                  <a:pt x="977152" y="5758069"/>
                  <a:pt x="965884" y="5746509"/>
                </a:cubicBezTo>
                <a:cubicBezTo>
                  <a:pt x="962128" y="5742656"/>
                  <a:pt x="959311" y="5743619"/>
                  <a:pt x="956494" y="5745546"/>
                </a:cubicBezTo>
                <a:lnTo>
                  <a:pt x="956228" y="5745682"/>
                </a:lnTo>
                <a:lnTo>
                  <a:pt x="960377" y="5747990"/>
                </a:lnTo>
                <a:cubicBezTo>
                  <a:pt x="968826" y="5753684"/>
                  <a:pt x="977274" y="5760328"/>
                  <a:pt x="979151" y="5764125"/>
                </a:cubicBezTo>
                <a:cubicBezTo>
                  <a:pt x="982905" y="5767921"/>
                  <a:pt x="986660" y="5771717"/>
                  <a:pt x="990415" y="5775514"/>
                </a:cubicBezTo>
                <a:cubicBezTo>
                  <a:pt x="1009189" y="5786903"/>
                  <a:pt x="1024207" y="5786903"/>
                  <a:pt x="1039226" y="5771717"/>
                </a:cubicBezTo>
                <a:cubicBezTo>
                  <a:pt x="1042981" y="5767921"/>
                  <a:pt x="1046736" y="5764125"/>
                  <a:pt x="1054245" y="5760328"/>
                </a:cubicBezTo>
                <a:cubicBezTo>
                  <a:pt x="1054245" y="5756532"/>
                  <a:pt x="1058000" y="5752735"/>
                  <a:pt x="1058000" y="5752735"/>
                </a:cubicBezTo>
                <a:lnTo>
                  <a:pt x="1078634" y="5748563"/>
                </a:lnTo>
                <a:lnTo>
                  <a:pt x="1067292" y="5746509"/>
                </a:lnTo>
                <a:cubicBezTo>
                  <a:pt x="1063536" y="5746509"/>
                  <a:pt x="1058842" y="5745546"/>
                  <a:pt x="1054147" y="5745064"/>
                </a:cubicBezTo>
                <a:close/>
                <a:moveTo>
                  <a:pt x="760395" y="5744251"/>
                </a:moveTo>
                <a:lnTo>
                  <a:pt x="777628" y="5750837"/>
                </a:lnTo>
                <a:cubicBezTo>
                  <a:pt x="783671" y="5753447"/>
                  <a:pt x="787660" y="5755583"/>
                  <a:pt x="787660" y="5756532"/>
                </a:cubicBezTo>
                <a:cubicBezTo>
                  <a:pt x="795169" y="5771717"/>
                  <a:pt x="810188" y="5775514"/>
                  <a:pt x="821452" y="5775514"/>
                </a:cubicBezTo>
                <a:cubicBezTo>
                  <a:pt x="832717" y="5779310"/>
                  <a:pt x="843981" y="5767921"/>
                  <a:pt x="855245" y="5760328"/>
                </a:cubicBezTo>
                <a:cubicBezTo>
                  <a:pt x="855245" y="5756532"/>
                  <a:pt x="855245" y="5752735"/>
                  <a:pt x="859000" y="5752735"/>
                </a:cubicBezTo>
                <a:lnTo>
                  <a:pt x="867697" y="5750362"/>
                </a:lnTo>
                <a:lnTo>
                  <a:pt x="804382" y="5750362"/>
                </a:lnTo>
                <a:close/>
                <a:moveTo>
                  <a:pt x="1061307" y="4874107"/>
                </a:moveTo>
                <a:cubicBezTo>
                  <a:pt x="1058490" y="4874724"/>
                  <a:pt x="1055673" y="4875649"/>
                  <a:pt x="1051917" y="4875649"/>
                </a:cubicBezTo>
                <a:lnTo>
                  <a:pt x="949546" y="4875649"/>
                </a:lnTo>
                <a:lnTo>
                  <a:pt x="952868" y="4877129"/>
                </a:lnTo>
                <a:cubicBezTo>
                  <a:pt x="956622" y="4877129"/>
                  <a:pt x="960377" y="4880926"/>
                  <a:pt x="960377" y="4884722"/>
                </a:cubicBezTo>
                <a:cubicBezTo>
                  <a:pt x="960377" y="4888519"/>
                  <a:pt x="956622" y="4888519"/>
                  <a:pt x="952868" y="4892315"/>
                </a:cubicBezTo>
                <a:cubicBezTo>
                  <a:pt x="937849" y="4892315"/>
                  <a:pt x="919075" y="4907501"/>
                  <a:pt x="900302" y="4896112"/>
                </a:cubicBezTo>
                <a:cubicBezTo>
                  <a:pt x="896547" y="4896112"/>
                  <a:pt x="889037" y="4896112"/>
                  <a:pt x="889037" y="4899908"/>
                </a:cubicBezTo>
                <a:cubicBezTo>
                  <a:pt x="889037" y="4911298"/>
                  <a:pt x="877773" y="4911298"/>
                  <a:pt x="870264" y="4911298"/>
                </a:cubicBezTo>
                <a:cubicBezTo>
                  <a:pt x="862754" y="4911298"/>
                  <a:pt x="859000" y="4918891"/>
                  <a:pt x="862754" y="4926484"/>
                </a:cubicBezTo>
                <a:cubicBezTo>
                  <a:pt x="862754" y="4930280"/>
                  <a:pt x="870264" y="4934076"/>
                  <a:pt x="874019" y="4941669"/>
                </a:cubicBezTo>
                <a:cubicBezTo>
                  <a:pt x="866509" y="4941669"/>
                  <a:pt x="862754" y="4945466"/>
                  <a:pt x="859000" y="4941669"/>
                </a:cubicBezTo>
                <a:cubicBezTo>
                  <a:pt x="851490" y="4934076"/>
                  <a:pt x="840226" y="4937873"/>
                  <a:pt x="832717" y="4937873"/>
                </a:cubicBezTo>
                <a:cubicBezTo>
                  <a:pt x="821452" y="4934076"/>
                  <a:pt x="813943" y="4945466"/>
                  <a:pt x="802679" y="4941669"/>
                </a:cubicBezTo>
                <a:cubicBezTo>
                  <a:pt x="787660" y="4937873"/>
                  <a:pt x="791415" y="4953059"/>
                  <a:pt x="783905" y="4960652"/>
                </a:cubicBezTo>
                <a:cubicBezTo>
                  <a:pt x="780150" y="4964448"/>
                  <a:pt x="772641" y="4964448"/>
                  <a:pt x="768886" y="4964448"/>
                </a:cubicBezTo>
                <a:cubicBezTo>
                  <a:pt x="750113" y="4964448"/>
                  <a:pt x="731339" y="4964448"/>
                  <a:pt x="708811" y="4964448"/>
                </a:cubicBezTo>
                <a:cubicBezTo>
                  <a:pt x="690037" y="4964448"/>
                  <a:pt x="667509" y="4964448"/>
                  <a:pt x="644980" y="4964448"/>
                </a:cubicBezTo>
                <a:cubicBezTo>
                  <a:pt x="644980" y="4964448"/>
                  <a:pt x="644980" y="4968245"/>
                  <a:pt x="644980" y="4968245"/>
                </a:cubicBezTo>
                <a:cubicBezTo>
                  <a:pt x="663754" y="4968245"/>
                  <a:pt x="686282" y="4968245"/>
                  <a:pt x="708811" y="4972041"/>
                </a:cubicBezTo>
                <a:cubicBezTo>
                  <a:pt x="701301" y="4975838"/>
                  <a:pt x="697546" y="4983431"/>
                  <a:pt x="693792" y="4983431"/>
                </a:cubicBezTo>
                <a:cubicBezTo>
                  <a:pt x="656245" y="4987227"/>
                  <a:pt x="618697" y="4998616"/>
                  <a:pt x="581150" y="4994820"/>
                </a:cubicBezTo>
                <a:cubicBezTo>
                  <a:pt x="573641" y="4994820"/>
                  <a:pt x="566131" y="4994820"/>
                  <a:pt x="558622" y="4994820"/>
                </a:cubicBezTo>
                <a:cubicBezTo>
                  <a:pt x="536093" y="4994820"/>
                  <a:pt x="521074" y="5002413"/>
                  <a:pt x="509810" y="5017599"/>
                </a:cubicBezTo>
                <a:cubicBezTo>
                  <a:pt x="498546" y="5017599"/>
                  <a:pt x="487282" y="5017599"/>
                  <a:pt x="476018" y="5017599"/>
                </a:cubicBezTo>
                <a:cubicBezTo>
                  <a:pt x="468508" y="5017599"/>
                  <a:pt x="468508" y="5021395"/>
                  <a:pt x="464754" y="5025192"/>
                </a:cubicBezTo>
                <a:cubicBezTo>
                  <a:pt x="460999" y="5028988"/>
                  <a:pt x="464754" y="5032785"/>
                  <a:pt x="468508" y="5036581"/>
                </a:cubicBezTo>
                <a:cubicBezTo>
                  <a:pt x="479772" y="5051767"/>
                  <a:pt x="479772" y="5051767"/>
                  <a:pt x="494791" y="5040378"/>
                </a:cubicBezTo>
                <a:cubicBezTo>
                  <a:pt x="498546" y="5036581"/>
                  <a:pt x="509810" y="5025192"/>
                  <a:pt x="509810" y="5021395"/>
                </a:cubicBezTo>
                <a:cubicBezTo>
                  <a:pt x="524829" y="5028988"/>
                  <a:pt x="536093" y="5017599"/>
                  <a:pt x="547358" y="5017599"/>
                </a:cubicBezTo>
                <a:cubicBezTo>
                  <a:pt x="562376" y="5025192"/>
                  <a:pt x="581150" y="5025192"/>
                  <a:pt x="592414" y="5017599"/>
                </a:cubicBezTo>
                <a:cubicBezTo>
                  <a:pt x="599924" y="5017599"/>
                  <a:pt x="603678" y="5013802"/>
                  <a:pt x="611188" y="5017599"/>
                </a:cubicBezTo>
                <a:cubicBezTo>
                  <a:pt x="618697" y="5017599"/>
                  <a:pt x="626207" y="5013802"/>
                  <a:pt x="637471" y="5021395"/>
                </a:cubicBezTo>
                <a:cubicBezTo>
                  <a:pt x="644980" y="5025192"/>
                  <a:pt x="656245" y="5013802"/>
                  <a:pt x="663754" y="5017599"/>
                </a:cubicBezTo>
                <a:cubicBezTo>
                  <a:pt x="667509" y="5025192"/>
                  <a:pt x="675018" y="5021395"/>
                  <a:pt x="678773" y="5021395"/>
                </a:cubicBezTo>
                <a:cubicBezTo>
                  <a:pt x="686282" y="5021395"/>
                  <a:pt x="682528" y="5013802"/>
                  <a:pt x="686282" y="5010006"/>
                </a:cubicBezTo>
                <a:cubicBezTo>
                  <a:pt x="690037" y="5010006"/>
                  <a:pt x="697546" y="5010006"/>
                  <a:pt x="705056" y="5010006"/>
                </a:cubicBezTo>
                <a:cubicBezTo>
                  <a:pt x="705056" y="5013802"/>
                  <a:pt x="708811" y="5017599"/>
                  <a:pt x="712565" y="5017599"/>
                </a:cubicBezTo>
                <a:cubicBezTo>
                  <a:pt x="720075" y="5013802"/>
                  <a:pt x="716320" y="5006209"/>
                  <a:pt x="716320" y="5002413"/>
                </a:cubicBezTo>
                <a:cubicBezTo>
                  <a:pt x="723830" y="5002413"/>
                  <a:pt x="731339" y="5002413"/>
                  <a:pt x="738848" y="5002413"/>
                </a:cubicBezTo>
                <a:cubicBezTo>
                  <a:pt x="735094" y="5010006"/>
                  <a:pt x="742603" y="5010006"/>
                  <a:pt x="746358" y="5010006"/>
                </a:cubicBezTo>
                <a:cubicBezTo>
                  <a:pt x="753867" y="5006209"/>
                  <a:pt x="750113" y="5002413"/>
                  <a:pt x="750113" y="4994820"/>
                </a:cubicBezTo>
                <a:cubicBezTo>
                  <a:pt x="768886" y="4994820"/>
                  <a:pt x="791415" y="5002413"/>
                  <a:pt x="810188" y="4991023"/>
                </a:cubicBezTo>
                <a:cubicBezTo>
                  <a:pt x="813943" y="4987227"/>
                  <a:pt x="817698" y="4987227"/>
                  <a:pt x="821452" y="4991023"/>
                </a:cubicBezTo>
                <a:cubicBezTo>
                  <a:pt x="825207" y="4998616"/>
                  <a:pt x="832717" y="4998616"/>
                  <a:pt x="836471" y="4994820"/>
                </a:cubicBezTo>
                <a:cubicBezTo>
                  <a:pt x="847735" y="4994820"/>
                  <a:pt x="862754" y="4998616"/>
                  <a:pt x="870264" y="5002413"/>
                </a:cubicBezTo>
                <a:cubicBezTo>
                  <a:pt x="881528" y="5010006"/>
                  <a:pt x="892792" y="5010006"/>
                  <a:pt x="904056" y="5002413"/>
                </a:cubicBezTo>
                <a:cubicBezTo>
                  <a:pt x="911566" y="4998616"/>
                  <a:pt x="922830" y="4994820"/>
                  <a:pt x="937849" y="4994820"/>
                </a:cubicBezTo>
                <a:cubicBezTo>
                  <a:pt x="945358" y="4998616"/>
                  <a:pt x="956622" y="4994820"/>
                  <a:pt x="964132" y="4994820"/>
                </a:cubicBezTo>
                <a:cubicBezTo>
                  <a:pt x="967887" y="5006209"/>
                  <a:pt x="975396" y="5002413"/>
                  <a:pt x="979151" y="5002413"/>
                </a:cubicBezTo>
                <a:cubicBezTo>
                  <a:pt x="986660" y="5002413"/>
                  <a:pt x="990415" y="5002413"/>
                  <a:pt x="997924" y="5002413"/>
                </a:cubicBezTo>
                <a:cubicBezTo>
                  <a:pt x="1009189" y="5013802"/>
                  <a:pt x="1020453" y="5013802"/>
                  <a:pt x="1031717" y="5002413"/>
                </a:cubicBezTo>
                <a:cubicBezTo>
                  <a:pt x="1031717" y="5002413"/>
                  <a:pt x="1035472" y="5002413"/>
                  <a:pt x="1035472" y="5002413"/>
                </a:cubicBezTo>
                <a:cubicBezTo>
                  <a:pt x="1065509" y="5002413"/>
                  <a:pt x="1065509" y="5002413"/>
                  <a:pt x="1076774" y="4979634"/>
                </a:cubicBezTo>
                <a:cubicBezTo>
                  <a:pt x="1076774" y="4975838"/>
                  <a:pt x="1076774" y="4972041"/>
                  <a:pt x="1076774" y="4972041"/>
                </a:cubicBezTo>
                <a:cubicBezTo>
                  <a:pt x="1084283" y="4960652"/>
                  <a:pt x="1080528" y="4949262"/>
                  <a:pt x="1065509" y="4949262"/>
                </a:cubicBezTo>
                <a:cubicBezTo>
                  <a:pt x="1058000" y="4949262"/>
                  <a:pt x="1046736" y="4949262"/>
                  <a:pt x="1035472" y="4949262"/>
                </a:cubicBezTo>
                <a:cubicBezTo>
                  <a:pt x="1027962" y="4949262"/>
                  <a:pt x="1024207" y="4949262"/>
                  <a:pt x="1024207" y="4941669"/>
                </a:cubicBezTo>
                <a:cubicBezTo>
                  <a:pt x="1024207" y="4934076"/>
                  <a:pt x="1027962" y="4937873"/>
                  <a:pt x="1035472" y="4937873"/>
                </a:cubicBezTo>
                <a:cubicBezTo>
                  <a:pt x="1039226" y="4937873"/>
                  <a:pt x="1046736" y="4934076"/>
                  <a:pt x="1050491" y="4941669"/>
                </a:cubicBezTo>
                <a:cubicBezTo>
                  <a:pt x="1058000" y="4945466"/>
                  <a:pt x="1065509" y="4945466"/>
                  <a:pt x="1069264" y="4941669"/>
                </a:cubicBezTo>
                <a:cubicBezTo>
                  <a:pt x="1080528" y="4937873"/>
                  <a:pt x="1091792" y="4937873"/>
                  <a:pt x="1099302" y="4937873"/>
                </a:cubicBezTo>
                <a:cubicBezTo>
                  <a:pt x="1106811" y="4937873"/>
                  <a:pt x="1114321" y="4934076"/>
                  <a:pt x="1118076" y="4930280"/>
                </a:cubicBezTo>
                <a:cubicBezTo>
                  <a:pt x="1127463" y="4922687"/>
                  <a:pt x="1136849" y="4915094"/>
                  <a:pt x="1144828" y="4906078"/>
                </a:cubicBezTo>
                <a:lnTo>
                  <a:pt x="1162528" y="4874415"/>
                </a:lnTo>
                <a:lnTo>
                  <a:pt x="1145813" y="4874415"/>
                </a:lnTo>
                <a:cubicBezTo>
                  <a:pt x="1134546" y="4876883"/>
                  <a:pt x="1119522" y="4875649"/>
                  <a:pt x="1108255" y="4875649"/>
                </a:cubicBezTo>
                <a:cubicBezTo>
                  <a:pt x="1096987" y="4875649"/>
                  <a:pt x="1081964" y="4878117"/>
                  <a:pt x="1070696" y="4874415"/>
                </a:cubicBezTo>
                <a:cubicBezTo>
                  <a:pt x="1066940" y="4873181"/>
                  <a:pt x="1064124" y="4873490"/>
                  <a:pt x="1061307" y="4874107"/>
                </a:cubicBezTo>
                <a:close/>
                <a:moveTo>
                  <a:pt x="864124" y="4873644"/>
                </a:moveTo>
                <a:lnTo>
                  <a:pt x="826101" y="4874295"/>
                </a:lnTo>
                <a:lnTo>
                  <a:pt x="842104" y="4877604"/>
                </a:lnTo>
                <a:cubicBezTo>
                  <a:pt x="849613" y="4878079"/>
                  <a:pt x="857122" y="4879028"/>
                  <a:pt x="862754" y="4884722"/>
                </a:cubicBezTo>
                <a:cubicBezTo>
                  <a:pt x="866509" y="4884722"/>
                  <a:pt x="870264" y="4884722"/>
                  <a:pt x="874019" y="4880926"/>
                </a:cubicBezTo>
                <a:lnTo>
                  <a:pt x="877791" y="4874252"/>
                </a:lnTo>
                <a:close/>
                <a:moveTo>
                  <a:pt x="911308" y="4854737"/>
                </a:moveTo>
                <a:lnTo>
                  <a:pt x="919728" y="4860841"/>
                </a:lnTo>
                <a:lnTo>
                  <a:pt x="976800" y="4860841"/>
                </a:lnTo>
                <a:cubicBezTo>
                  <a:pt x="980555" y="4860841"/>
                  <a:pt x="984311" y="4860841"/>
                  <a:pt x="988067" y="4860841"/>
                </a:cubicBezTo>
                <a:cubicBezTo>
                  <a:pt x="991823" y="4860841"/>
                  <a:pt x="991823" y="4859607"/>
                  <a:pt x="991823" y="4858373"/>
                </a:cubicBezTo>
                <a:cubicBezTo>
                  <a:pt x="991823" y="4858373"/>
                  <a:pt x="991823" y="4858373"/>
                  <a:pt x="991823" y="4857139"/>
                </a:cubicBezTo>
                <a:cubicBezTo>
                  <a:pt x="991823" y="4857139"/>
                  <a:pt x="988067" y="4857139"/>
                  <a:pt x="988067" y="4857139"/>
                </a:cubicBezTo>
                <a:close/>
                <a:moveTo>
                  <a:pt x="1179657" y="4755721"/>
                </a:moveTo>
                <a:cubicBezTo>
                  <a:pt x="1172147" y="4755721"/>
                  <a:pt x="1164638" y="4767111"/>
                  <a:pt x="1157128" y="4763314"/>
                </a:cubicBezTo>
                <a:lnTo>
                  <a:pt x="1153950" y="4765171"/>
                </a:lnTo>
                <a:lnTo>
                  <a:pt x="1187128" y="4763354"/>
                </a:lnTo>
                <a:cubicBezTo>
                  <a:pt x="1190884" y="4760886"/>
                  <a:pt x="1202151" y="4762120"/>
                  <a:pt x="1209663" y="4762120"/>
                </a:cubicBezTo>
                <a:cubicBezTo>
                  <a:pt x="1213419" y="4762120"/>
                  <a:pt x="1217175" y="4762120"/>
                  <a:pt x="1217175" y="4762120"/>
                </a:cubicBezTo>
                <a:lnTo>
                  <a:pt x="1227435" y="4761960"/>
                </a:lnTo>
                <a:lnTo>
                  <a:pt x="1235978" y="4755721"/>
                </a:lnTo>
                <a:cubicBezTo>
                  <a:pt x="1213449" y="4755721"/>
                  <a:pt x="1194676" y="4755721"/>
                  <a:pt x="1179657" y="4755721"/>
                </a:cubicBezTo>
                <a:close/>
                <a:moveTo>
                  <a:pt x="1008817" y="4682165"/>
                </a:moveTo>
                <a:cubicBezTo>
                  <a:pt x="1005063" y="4681690"/>
                  <a:pt x="1001308" y="4681690"/>
                  <a:pt x="999430" y="4683588"/>
                </a:cubicBezTo>
                <a:lnTo>
                  <a:pt x="992015" y="4686588"/>
                </a:lnTo>
                <a:lnTo>
                  <a:pt x="1001679" y="4687306"/>
                </a:lnTo>
                <a:cubicBezTo>
                  <a:pt x="1005434" y="4687306"/>
                  <a:pt x="1009189" y="4694899"/>
                  <a:pt x="1012943" y="4694899"/>
                </a:cubicBezTo>
                <a:cubicBezTo>
                  <a:pt x="1016698" y="4691103"/>
                  <a:pt x="1016698" y="4698696"/>
                  <a:pt x="1016698" y="4702492"/>
                </a:cubicBezTo>
                <a:cubicBezTo>
                  <a:pt x="1016698" y="4702492"/>
                  <a:pt x="1016698" y="4706289"/>
                  <a:pt x="1012943" y="4706289"/>
                </a:cubicBezTo>
                <a:cubicBezTo>
                  <a:pt x="1005434" y="4706289"/>
                  <a:pt x="1001679" y="4702492"/>
                  <a:pt x="997924" y="4710085"/>
                </a:cubicBezTo>
                <a:cubicBezTo>
                  <a:pt x="1001679" y="4710085"/>
                  <a:pt x="1001679" y="4713881"/>
                  <a:pt x="1001679" y="4713881"/>
                </a:cubicBezTo>
                <a:cubicBezTo>
                  <a:pt x="1029840" y="4711983"/>
                  <a:pt x="1057062" y="4712933"/>
                  <a:pt x="1084283" y="4712933"/>
                </a:cubicBezTo>
                <a:lnTo>
                  <a:pt x="1107419" y="4711072"/>
                </a:lnTo>
                <a:lnTo>
                  <a:pt x="1108317" y="4710164"/>
                </a:lnTo>
                <a:cubicBezTo>
                  <a:pt x="1108317" y="4706367"/>
                  <a:pt x="1104562" y="4702571"/>
                  <a:pt x="1100808" y="4702571"/>
                </a:cubicBezTo>
                <a:cubicBezTo>
                  <a:pt x="1070770" y="4706367"/>
                  <a:pt x="1044487" y="4694978"/>
                  <a:pt x="1018204" y="4683588"/>
                </a:cubicBezTo>
                <a:cubicBezTo>
                  <a:pt x="1016327" y="4683588"/>
                  <a:pt x="1012572" y="4682639"/>
                  <a:pt x="1008817" y="4682165"/>
                </a:cubicBezTo>
                <a:close/>
                <a:moveTo>
                  <a:pt x="718198" y="4641749"/>
                </a:moveTo>
                <a:cubicBezTo>
                  <a:pt x="712566" y="4639850"/>
                  <a:pt x="705056" y="4641749"/>
                  <a:pt x="693792" y="4645545"/>
                </a:cubicBezTo>
                <a:cubicBezTo>
                  <a:pt x="690037" y="4649342"/>
                  <a:pt x="682528" y="4649342"/>
                  <a:pt x="678773" y="4656935"/>
                </a:cubicBezTo>
                <a:cubicBezTo>
                  <a:pt x="690037" y="4675917"/>
                  <a:pt x="708811" y="4679713"/>
                  <a:pt x="731339" y="4679713"/>
                </a:cubicBezTo>
                <a:cubicBezTo>
                  <a:pt x="798924" y="4679713"/>
                  <a:pt x="870264" y="4679713"/>
                  <a:pt x="937849" y="4679713"/>
                </a:cubicBezTo>
                <a:lnTo>
                  <a:pt x="951967" y="4682022"/>
                </a:lnTo>
                <a:lnTo>
                  <a:pt x="950619" y="4679792"/>
                </a:lnTo>
                <a:cubicBezTo>
                  <a:pt x="950619" y="4672199"/>
                  <a:pt x="954373" y="4664606"/>
                  <a:pt x="961883" y="4664606"/>
                </a:cubicBezTo>
                <a:lnTo>
                  <a:pt x="992307" y="4659013"/>
                </a:lnTo>
                <a:lnTo>
                  <a:pt x="979151" y="4656935"/>
                </a:lnTo>
                <a:cubicBezTo>
                  <a:pt x="964132" y="4649342"/>
                  <a:pt x="952868" y="4649342"/>
                  <a:pt x="937849" y="4656935"/>
                </a:cubicBezTo>
                <a:cubicBezTo>
                  <a:pt x="930339" y="4660731"/>
                  <a:pt x="922830" y="4660731"/>
                  <a:pt x="915320" y="4656935"/>
                </a:cubicBezTo>
                <a:cubicBezTo>
                  <a:pt x="904056" y="4649342"/>
                  <a:pt x="885283" y="4656935"/>
                  <a:pt x="870264" y="4645545"/>
                </a:cubicBezTo>
                <a:cubicBezTo>
                  <a:pt x="866509" y="4641749"/>
                  <a:pt x="851490" y="4645545"/>
                  <a:pt x="843981" y="4649342"/>
                </a:cubicBezTo>
                <a:cubicBezTo>
                  <a:pt x="821452" y="4660731"/>
                  <a:pt x="802679" y="4660731"/>
                  <a:pt x="780150" y="4660731"/>
                </a:cubicBezTo>
                <a:cubicBezTo>
                  <a:pt x="768886" y="4660731"/>
                  <a:pt x="753867" y="4656935"/>
                  <a:pt x="742603" y="4664527"/>
                </a:cubicBezTo>
                <a:cubicBezTo>
                  <a:pt x="738848" y="4668324"/>
                  <a:pt x="735094" y="4668324"/>
                  <a:pt x="731339" y="4660731"/>
                </a:cubicBezTo>
                <a:cubicBezTo>
                  <a:pt x="727585" y="4649342"/>
                  <a:pt x="723830" y="4643647"/>
                  <a:pt x="718198" y="4641749"/>
                </a:cubicBezTo>
                <a:close/>
                <a:moveTo>
                  <a:pt x="1034451" y="4639272"/>
                </a:moveTo>
                <a:lnTo>
                  <a:pt x="1009189" y="4653138"/>
                </a:lnTo>
                <a:lnTo>
                  <a:pt x="996977" y="4658155"/>
                </a:lnTo>
                <a:lnTo>
                  <a:pt x="1003185" y="4657013"/>
                </a:lnTo>
                <a:cubicBezTo>
                  <a:pt x="1025713" y="4657013"/>
                  <a:pt x="1044487" y="4657013"/>
                  <a:pt x="1070770" y="4657013"/>
                </a:cubicBezTo>
                <a:cubicBezTo>
                  <a:pt x="1059506" y="4649420"/>
                  <a:pt x="1048241" y="4653217"/>
                  <a:pt x="1040732" y="4645624"/>
                </a:cubicBezTo>
                <a:cubicBezTo>
                  <a:pt x="1040732" y="4643726"/>
                  <a:pt x="1038855" y="4642776"/>
                  <a:pt x="1036978" y="4641827"/>
                </a:cubicBezTo>
                <a:close/>
                <a:moveTo>
                  <a:pt x="1080528" y="4634156"/>
                </a:moveTo>
                <a:lnTo>
                  <a:pt x="1068334" y="4634456"/>
                </a:lnTo>
                <a:lnTo>
                  <a:pt x="1089543" y="4638031"/>
                </a:lnTo>
                <a:lnTo>
                  <a:pt x="1090180" y="4638059"/>
                </a:lnTo>
                <a:close/>
                <a:moveTo>
                  <a:pt x="1043698" y="4375968"/>
                </a:moveTo>
                <a:lnTo>
                  <a:pt x="1041929" y="4376394"/>
                </a:lnTo>
                <a:cubicBezTo>
                  <a:pt x="1038644" y="4378766"/>
                  <a:pt x="1034889" y="4381614"/>
                  <a:pt x="1029257" y="4381614"/>
                </a:cubicBezTo>
                <a:cubicBezTo>
                  <a:pt x="1025502" y="4381614"/>
                  <a:pt x="1025502" y="4389206"/>
                  <a:pt x="1029257" y="4389206"/>
                </a:cubicBezTo>
                <a:lnTo>
                  <a:pt x="1045158" y="4398853"/>
                </a:lnTo>
                <a:lnTo>
                  <a:pt x="1085060" y="4398853"/>
                </a:lnTo>
                <a:lnTo>
                  <a:pt x="1078068" y="4393003"/>
                </a:lnTo>
                <a:lnTo>
                  <a:pt x="1077702" y="4392662"/>
                </a:lnTo>
                <a:lnTo>
                  <a:pt x="1070770" y="4391260"/>
                </a:lnTo>
                <a:cubicBezTo>
                  <a:pt x="1065138" y="4391260"/>
                  <a:pt x="1058568" y="4390311"/>
                  <a:pt x="1052936" y="4387464"/>
                </a:cubicBezTo>
                <a:close/>
                <a:moveTo>
                  <a:pt x="882957" y="3630067"/>
                </a:moveTo>
                <a:lnTo>
                  <a:pt x="876729" y="3630752"/>
                </a:lnTo>
                <a:lnTo>
                  <a:pt x="865196" y="3633710"/>
                </a:lnTo>
                <a:lnTo>
                  <a:pt x="880495" y="3633710"/>
                </a:lnTo>
                <a:close/>
                <a:moveTo>
                  <a:pt x="1323713" y="3242617"/>
                </a:moveTo>
                <a:lnTo>
                  <a:pt x="1318596" y="3244262"/>
                </a:lnTo>
                <a:lnTo>
                  <a:pt x="1315049" y="3246771"/>
                </a:lnTo>
                <a:lnTo>
                  <a:pt x="1319678" y="3245691"/>
                </a:lnTo>
                <a:lnTo>
                  <a:pt x="1329978" y="3243287"/>
                </a:lnTo>
                <a:close/>
                <a:moveTo>
                  <a:pt x="1345528" y="3225345"/>
                </a:moveTo>
                <a:lnTo>
                  <a:pt x="1338785" y="3226874"/>
                </a:lnTo>
                <a:lnTo>
                  <a:pt x="1338974" y="3228480"/>
                </a:lnTo>
                <a:lnTo>
                  <a:pt x="1344443" y="3226609"/>
                </a:lnTo>
                <a:close/>
                <a:moveTo>
                  <a:pt x="1301575" y="3214898"/>
                </a:moveTo>
                <a:lnTo>
                  <a:pt x="1309206" y="3216370"/>
                </a:lnTo>
                <a:cubicBezTo>
                  <a:pt x="1316718" y="3217820"/>
                  <a:pt x="1324230" y="3217820"/>
                  <a:pt x="1331742" y="3217457"/>
                </a:cubicBezTo>
                <a:lnTo>
                  <a:pt x="1353180" y="3216423"/>
                </a:lnTo>
                <a:lnTo>
                  <a:pt x="1354011" y="3215453"/>
                </a:lnTo>
                <a:lnTo>
                  <a:pt x="1320882" y="3214898"/>
                </a:lnTo>
                <a:close/>
                <a:moveTo>
                  <a:pt x="1072995" y="3200410"/>
                </a:moveTo>
                <a:cubicBezTo>
                  <a:pt x="1069240" y="3199685"/>
                  <a:pt x="1065484" y="3200228"/>
                  <a:pt x="1061728" y="3201224"/>
                </a:cubicBezTo>
                <a:lnTo>
                  <a:pt x="1061282" y="3201364"/>
                </a:lnTo>
                <a:lnTo>
                  <a:pt x="1065076" y="3204779"/>
                </a:lnTo>
                <a:cubicBezTo>
                  <a:pt x="1065076" y="3207677"/>
                  <a:pt x="1068832" y="3207677"/>
                  <a:pt x="1072588" y="3207677"/>
                </a:cubicBezTo>
                <a:cubicBezTo>
                  <a:pt x="1076344" y="3207677"/>
                  <a:pt x="1083855" y="3207677"/>
                  <a:pt x="1087611" y="3207677"/>
                </a:cubicBezTo>
                <a:cubicBezTo>
                  <a:pt x="1095123" y="3207677"/>
                  <a:pt x="1098878" y="3207677"/>
                  <a:pt x="1102634" y="3207677"/>
                </a:cubicBezTo>
                <a:cubicBezTo>
                  <a:pt x="1110146" y="3207677"/>
                  <a:pt x="1110146" y="3207677"/>
                  <a:pt x="1110146" y="3213472"/>
                </a:cubicBezTo>
                <a:cubicBezTo>
                  <a:pt x="1113902" y="3219268"/>
                  <a:pt x="1110146" y="3225063"/>
                  <a:pt x="1113902" y="3230859"/>
                </a:cubicBezTo>
                <a:cubicBezTo>
                  <a:pt x="1117658" y="3230859"/>
                  <a:pt x="1125170" y="3230859"/>
                  <a:pt x="1128926" y="3230859"/>
                </a:cubicBezTo>
                <a:cubicBezTo>
                  <a:pt x="1136438" y="3227961"/>
                  <a:pt x="1132682" y="3225063"/>
                  <a:pt x="1132682" y="3222166"/>
                </a:cubicBezTo>
                <a:cubicBezTo>
                  <a:pt x="1143949" y="3219268"/>
                  <a:pt x="1151460" y="3210575"/>
                  <a:pt x="1162728" y="3213472"/>
                </a:cubicBezTo>
                <a:cubicBezTo>
                  <a:pt x="1162728" y="3216370"/>
                  <a:pt x="1166484" y="3216370"/>
                  <a:pt x="1170240" y="3216370"/>
                </a:cubicBezTo>
                <a:cubicBezTo>
                  <a:pt x="1173996" y="3216370"/>
                  <a:pt x="1181508" y="3216370"/>
                  <a:pt x="1185264" y="3216370"/>
                </a:cubicBezTo>
                <a:cubicBezTo>
                  <a:pt x="1185264" y="3222166"/>
                  <a:pt x="1189020" y="3222166"/>
                  <a:pt x="1192775" y="3222166"/>
                </a:cubicBezTo>
                <a:cubicBezTo>
                  <a:pt x="1200287" y="3219268"/>
                  <a:pt x="1196531" y="3216370"/>
                  <a:pt x="1196531" y="3213472"/>
                </a:cubicBezTo>
                <a:cubicBezTo>
                  <a:pt x="1200287" y="3213472"/>
                  <a:pt x="1200287" y="3213472"/>
                  <a:pt x="1200287" y="3213472"/>
                </a:cubicBezTo>
                <a:cubicBezTo>
                  <a:pt x="1215310" y="3213472"/>
                  <a:pt x="1222822" y="3227961"/>
                  <a:pt x="1234090" y="3219268"/>
                </a:cubicBezTo>
                <a:cubicBezTo>
                  <a:pt x="1241602" y="3216370"/>
                  <a:pt x="1249113" y="3217094"/>
                  <a:pt x="1255686" y="3217457"/>
                </a:cubicBezTo>
                <a:lnTo>
                  <a:pt x="1265936" y="3214898"/>
                </a:lnTo>
                <a:lnTo>
                  <a:pt x="1234496" y="3214898"/>
                </a:lnTo>
                <a:cubicBezTo>
                  <a:pt x="1223229" y="3214898"/>
                  <a:pt x="1211962" y="3209102"/>
                  <a:pt x="1200694" y="3209102"/>
                </a:cubicBezTo>
                <a:cubicBezTo>
                  <a:pt x="1189426" y="3212000"/>
                  <a:pt x="1178159" y="3209102"/>
                  <a:pt x="1163136" y="3206204"/>
                </a:cubicBezTo>
                <a:cubicBezTo>
                  <a:pt x="1148112" y="3203306"/>
                  <a:pt x="1129332" y="3206204"/>
                  <a:pt x="1114309" y="3206204"/>
                </a:cubicBezTo>
                <a:cubicBezTo>
                  <a:pt x="1103042" y="3206204"/>
                  <a:pt x="1095530" y="3209102"/>
                  <a:pt x="1084262" y="3203306"/>
                </a:cubicBezTo>
                <a:cubicBezTo>
                  <a:pt x="1084262" y="3200410"/>
                  <a:pt x="1076750" y="3203306"/>
                  <a:pt x="1072995" y="3200410"/>
                </a:cubicBezTo>
                <a:close/>
                <a:moveTo>
                  <a:pt x="1493823" y="3145395"/>
                </a:moveTo>
                <a:lnTo>
                  <a:pt x="1504918" y="3148247"/>
                </a:lnTo>
                <a:lnTo>
                  <a:pt x="1506981" y="3147813"/>
                </a:lnTo>
                <a:close/>
                <a:moveTo>
                  <a:pt x="1578204" y="3144372"/>
                </a:moveTo>
                <a:lnTo>
                  <a:pt x="1542966" y="3147560"/>
                </a:lnTo>
                <a:lnTo>
                  <a:pt x="1546233" y="3148247"/>
                </a:lnTo>
                <a:cubicBezTo>
                  <a:pt x="1557500" y="3148247"/>
                  <a:pt x="1568768" y="3148247"/>
                  <a:pt x="1580036" y="3145350"/>
                </a:cubicBezTo>
                <a:lnTo>
                  <a:pt x="1584172" y="3144383"/>
                </a:lnTo>
                <a:close/>
                <a:moveTo>
                  <a:pt x="1467012" y="3134199"/>
                </a:moveTo>
                <a:lnTo>
                  <a:pt x="1446942" y="3144011"/>
                </a:lnTo>
                <a:lnTo>
                  <a:pt x="1445461" y="3145085"/>
                </a:lnTo>
                <a:lnTo>
                  <a:pt x="1444879" y="3145019"/>
                </a:lnTo>
                <a:lnTo>
                  <a:pt x="1442286" y="3146287"/>
                </a:lnTo>
                <a:lnTo>
                  <a:pt x="1436788" y="3146687"/>
                </a:lnTo>
                <a:lnTo>
                  <a:pt x="1441069" y="3148247"/>
                </a:lnTo>
                <a:cubicBezTo>
                  <a:pt x="1441069" y="3148247"/>
                  <a:pt x="1444825" y="3148247"/>
                  <a:pt x="1448580" y="3145350"/>
                </a:cubicBezTo>
                <a:cubicBezTo>
                  <a:pt x="1456092" y="3142452"/>
                  <a:pt x="1463604" y="3141727"/>
                  <a:pt x="1471116" y="3142090"/>
                </a:cubicBezTo>
                <a:lnTo>
                  <a:pt x="1493330" y="3145304"/>
                </a:lnTo>
                <a:lnTo>
                  <a:pt x="1488266" y="3144372"/>
                </a:lnTo>
                <a:cubicBezTo>
                  <a:pt x="1479444" y="3141738"/>
                  <a:pt x="1472022" y="3138317"/>
                  <a:pt x="1467012" y="3134199"/>
                </a:cubicBezTo>
                <a:close/>
                <a:moveTo>
                  <a:pt x="1268634" y="3133725"/>
                </a:moveTo>
                <a:lnTo>
                  <a:pt x="1257725" y="3134644"/>
                </a:lnTo>
                <a:lnTo>
                  <a:pt x="1252093" y="3137966"/>
                </a:lnTo>
                <a:lnTo>
                  <a:pt x="1257032" y="3139554"/>
                </a:lnTo>
                <a:cubicBezTo>
                  <a:pt x="1262666" y="3143900"/>
                  <a:pt x="1270178" y="3146073"/>
                  <a:pt x="1277689" y="3146436"/>
                </a:cubicBezTo>
                <a:lnTo>
                  <a:pt x="1285245" y="3144979"/>
                </a:lnTo>
                <a:lnTo>
                  <a:pt x="1271334" y="3137217"/>
                </a:lnTo>
                <a:close/>
                <a:moveTo>
                  <a:pt x="1218151" y="3127789"/>
                </a:moveTo>
                <a:lnTo>
                  <a:pt x="1211062" y="3133206"/>
                </a:lnTo>
                <a:lnTo>
                  <a:pt x="1195230" y="3141047"/>
                </a:lnTo>
                <a:lnTo>
                  <a:pt x="1206328" y="3143901"/>
                </a:lnTo>
                <a:cubicBezTo>
                  <a:pt x="1211962" y="3143177"/>
                  <a:pt x="1217596" y="3141003"/>
                  <a:pt x="1223229" y="3139554"/>
                </a:cubicBezTo>
                <a:lnTo>
                  <a:pt x="1228475" y="3137868"/>
                </a:lnTo>
                <a:close/>
                <a:moveTo>
                  <a:pt x="1058724" y="3103323"/>
                </a:moveTo>
                <a:cubicBezTo>
                  <a:pt x="1047460" y="3112814"/>
                  <a:pt x="1037135" y="3117560"/>
                  <a:pt x="1026809" y="3119932"/>
                </a:cubicBezTo>
                <a:lnTo>
                  <a:pt x="1021777" y="3120306"/>
                </a:lnTo>
                <a:lnTo>
                  <a:pt x="1020526" y="3127859"/>
                </a:lnTo>
                <a:lnTo>
                  <a:pt x="1007991" y="3121331"/>
                </a:lnTo>
                <a:lnTo>
                  <a:pt x="994894" y="3122305"/>
                </a:lnTo>
                <a:lnTo>
                  <a:pt x="985069" y="3122305"/>
                </a:lnTo>
                <a:lnTo>
                  <a:pt x="974329" y="3126028"/>
                </a:lnTo>
                <a:cubicBezTo>
                  <a:pt x="962830" y="3129988"/>
                  <a:pt x="955113" y="3132214"/>
                  <a:pt x="942839" y="3129950"/>
                </a:cubicBezTo>
                <a:lnTo>
                  <a:pt x="890571" y="3124891"/>
                </a:lnTo>
                <a:lnTo>
                  <a:pt x="859724" y="3126102"/>
                </a:lnTo>
                <a:cubicBezTo>
                  <a:pt x="848459" y="3126102"/>
                  <a:pt x="844705" y="3141287"/>
                  <a:pt x="833441" y="3129899"/>
                </a:cubicBezTo>
                <a:cubicBezTo>
                  <a:pt x="822176" y="3122305"/>
                  <a:pt x="810912" y="3129899"/>
                  <a:pt x="803403" y="3126102"/>
                </a:cubicBezTo>
                <a:cubicBezTo>
                  <a:pt x="792139" y="3126102"/>
                  <a:pt x="780874" y="3126102"/>
                  <a:pt x="769610" y="3126102"/>
                </a:cubicBezTo>
                <a:lnTo>
                  <a:pt x="766706" y="3116033"/>
                </a:lnTo>
                <a:lnTo>
                  <a:pt x="697025" y="3112049"/>
                </a:lnTo>
                <a:lnTo>
                  <a:pt x="637181" y="3107391"/>
                </a:lnTo>
                <a:lnTo>
                  <a:pt x="636377" y="3109126"/>
                </a:lnTo>
                <a:cubicBezTo>
                  <a:pt x="637316" y="3110575"/>
                  <a:pt x="641072" y="3110575"/>
                  <a:pt x="648583" y="3110575"/>
                </a:cubicBezTo>
                <a:cubicBezTo>
                  <a:pt x="659850" y="3110575"/>
                  <a:pt x="659850" y="3110575"/>
                  <a:pt x="671118" y="3122167"/>
                </a:cubicBezTo>
                <a:cubicBezTo>
                  <a:pt x="671118" y="3125065"/>
                  <a:pt x="674874" y="3125065"/>
                  <a:pt x="678630" y="3125065"/>
                </a:cubicBezTo>
                <a:cubicBezTo>
                  <a:pt x="682386" y="3125065"/>
                  <a:pt x="689897" y="3125065"/>
                  <a:pt x="693653" y="3125065"/>
                </a:cubicBezTo>
                <a:cubicBezTo>
                  <a:pt x="701165" y="3125065"/>
                  <a:pt x="704920" y="3125065"/>
                  <a:pt x="708676" y="3125065"/>
                </a:cubicBezTo>
                <a:cubicBezTo>
                  <a:pt x="716188" y="3125065"/>
                  <a:pt x="716188" y="3125065"/>
                  <a:pt x="716188" y="3130860"/>
                </a:cubicBezTo>
                <a:cubicBezTo>
                  <a:pt x="719944" y="3136656"/>
                  <a:pt x="716188" y="3142452"/>
                  <a:pt x="719944" y="3148247"/>
                </a:cubicBezTo>
                <a:cubicBezTo>
                  <a:pt x="723700" y="3148247"/>
                  <a:pt x="731212" y="3148247"/>
                  <a:pt x="734968" y="3148247"/>
                </a:cubicBezTo>
                <a:cubicBezTo>
                  <a:pt x="742480" y="3145350"/>
                  <a:pt x="738724" y="3142452"/>
                  <a:pt x="738724" y="3139554"/>
                </a:cubicBezTo>
                <a:cubicBezTo>
                  <a:pt x="749991" y="3136656"/>
                  <a:pt x="757502" y="3127962"/>
                  <a:pt x="768770" y="3130860"/>
                </a:cubicBezTo>
                <a:cubicBezTo>
                  <a:pt x="768770" y="3133758"/>
                  <a:pt x="772526" y="3133758"/>
                  <a:pt x="776282" y="3133758"/>
                </a:cubicBezTo>
                <a:cubicBezTo>
                  <a:pt x="780038" y="3133758"/>
                  <a:pt x="787550" y="3133758"/>
                  <a:pt x="791306" y="3133758"/>
                </a:cubicBezTo>
                <a:cubicBezTo>
                  <a:pt x="791306" y="3139554"/>
                  <a:pt x="795062" y="3139554"/>
                  <a:pt x="798817" y="3139554"/>
                </a:cubicBezTo>
                <a:cubicBezTo>
                  <a:pt x="806329" y="3136656"/>
                  <a:pt x="802573" y="3133758"/>
                  <a:pt x="802573" y="3130860"/>
                </a:cubicBezTo>
                <a:cubicBezTo>
                  <a:pt x="806329" y="3130860"/>
                  <a:pt x="806329" y="3130860"/>
                  <a:pt x="806329" y="3130860"/>
                </a:cubicBezTo>
                <a:cubicBezTo>
                  <a:pt x="821352" y="3130860"/>
                  <a:pt x="828864" y="3145350"/>
                  <a:pt x="840132" y="3136656"/>
                </a:cubicBezTo>
                <a:cubicBezTo>
                  <a:pt x="855155" y="3130860"/>
                  <a:pt x="870178" y="3139554"/>
                  <a:pt x="877690" y="3130860"/>
                </a:cubicBezTo>
                <a:cubicBezTo>
                  <a:pt x="888958" y="3130860"/>
                  <a:pt x="903981" y="3127962"/>
                  <a:pt x="915248" y="3133758"/>
                </a:cubicBezTo>
                <a:cubicBezTo>
                  <a:pt x="930272" y="3136656"/>
                  <a:pt x="945296" y="3133758"/>
                  <a:pt x="960319" y="3133758"/>
                </a:cubicBezTo>
                <a:cubicBezTo>
                  <a:pt x="960319" y="3133758"/>
                  <a:pt x="964075" y="3133758"/>
                  <a:pt x="964075" y="3133758"/>
                </a:cubicBezTo>
                <a:cubicBezTo>
                  <a:pt x="964075" y="3130860"/>
                  <a:pt x="967831" y="3133758"/>
                  <a:pt x="964075" y="3136656"/>
                </a:cubicBezTo>
                <a:cubicBezTo>
                  <a:pt x="964075" y="3139554"/>
                  <a:pt x="960319" y="3142452"/>
                  <a:pt x="952808" y="3142452"/>
                </a:cubicBezTo>
                <a:cubicBezTo>
                  <a:pt x="945296" y="3142452"/>
                  <a:pt x="941540" y="3145350"/>
                  <a:pt x="945296" y="3148247"/>
                </a:cubicBezTo>
                <a:cubicBezTo>
                  <a:pt x="945296" y="3154042"/>
                  <a:pt x="952808" y="3151145"/>
                  <a:pt x="956563" y="3151145"/>
                </a:cubicBezTo>
                <a:cubicBezTo>
                  <a:pt x="952808" y="3162737"/>
                  <a:pt x="941540" y="3162737"/>
                  <a:pt x="930272" y="3159839"/>
                </a:cubicBezTo>
                <a:cubicBezTo>
                  <a:pt x="926516" y="3162737"/>
                  <a:pt x="922760" y="3159839"/>
                  <a:pt x="919004" y="3165633"/>
                </a:cubicBezTo>
                <a:cubicBezTo>
                  <a:pt x="919004" y="3171431"/>
                  <a:pt x="926516" y="3168532"/>
                  <a:pt x="930272" y="3171431"/>
                </a:cubicBezTo>
                <a:cubicBezTo>
                  <a:pt x="941540" y="3171431"/>
                  <a:pt x="952808" y="3183022"/>
                  <a:pt x="956563" y="3165633"/>
                </a:cubicBezTo>
                <a:cubicBezTo>
                  <a:pt x="956563" y="3165633"/>
                  <a:pt x="964075" y="3165633"/>
                  <a:pt x="964075" y="3165633"/>
                </a:cubicBezTo>
                <a:cubicBezTo>
                  <a:pt x="982854" y="3177226"/>
                  <a:pt x="982854" y="3177226"/>
                  <a:pt x="1005390" y="3171431"/>
                </a:cubicBezTo>
                <a:cubicBezTo>
                  <a:pt x="1012901" y="3168532"/>
                  <a:pt x="1024168" y="3171431"/>
                  <a:pt x="1031680" y="3165633"/>
                </a:cubicBezTo>
                <a:cubicBezTo>
                  <a:pt x="1031680" y="3165633"/>
                  <a:pt x="1031680" y="3165633"/>
                  <a:pt x="1035436" y="3165633"/>
                </a:cubicBezTo>
                <a:cubicBezTo>
                  <a:pt x="1050460" y="3174328"/>
                  <a:pt x="1050460" y="3171431"/>
                  <a:pt x="1065483" y="3171431"/>
                </a:cubicBezTo>
                <a:cubicBezTo>
                  <a:pt x="1080506" y="3171431"/>
                  <a:pt x="1091774" y="3162737"/>
                  <a:pt x="1106798" y="3159839"/>
                </a:cubicBezTo>
                <a:cubicBezTo>
                  <a:pt x="1114309" y="3159839"/>
                  <a:pt x="1110554" y="3154042"/>
                  <a:pt x="1110554" y="3151145"/>
                </a:cubicBezTo>
                <a:cubicBezTo>
                  <a:pt x="1110554" y="3145350"/>
                  <a:pt x="1114309" y="3145350"/>
                  <a:pt x="1121821" y="3142452"/>
                </a:cubicBezTo>
                <a:lnTo>
                  <a:pt x="1129567" y="3142054"/>
                </a:lnTo>
                <a:lnTo>
                  <a:pt x="1112919" y="3131523"/>
                </a:lnTo>
                <a:lnTo>
                  <a:pt x="1098148" y="3122876"/>
                </a:lnTo>
                <a:lnTo>
                  <a:pt x="1084069" y="3129424"/>
                </a:lnTo>
                <a:cubicBezTo>
                  <a:pt x="1078436" y="3128950"/>
                  <a:pt x="1073743" y="3124204"/>
                  <a:pt x="1066233" y="3114713"/>
                </a:cubicBezTo>
                <a:cubicBezTo>
                  <a:pt x="1062479" y="3114713"/>
                  <a:pt x="1062479" y="3107119"/>
                  <a:pt x="1058724" y="3103323"/>
                </a:cubicBezTo>
                <a:close/>
                <a:moveTo>
                  <a:pt x="838398" y="2411519"/>
                </a:moveTo>
                <a:lnTo>
                  <a:pt x="834934" y="2412343"/>
                </a:lnTo>
                <a:lnTo>
                  <a:pt x="841454" y="2412343"/>
                </a:lnTo>
                <a:close/>
                <a:moveTo>
                  <a:pt x="747346" y="2386367"/>
                </a:moveTo>
                <a:cubicBezTo>
                  <a:pt x="744060" y="2386843"/>
                  <a:pt x="741244" y="2390639"/>
                  <a:pt x="735612" y="2398232"/>
                </a:cubicBezTo>
                <a:cubicBezTo>
                  <a:pt x="731858" y="2402028"/>
                  <a:pt x="728103" y="2405825"/>
                  <a:pt x="731858" y="2409621"/>
                </a:cubicBezTo>
                <a:cubicBezTo>
                  <a:pt x="735612" y="2413418"/>
                  <a:pt x="735612" y="2417214"/>
                  <a:pt x="743122" y="2417214"/>
                </a:cubicBezTo>
                <a:cubicBezTo>
                  <a:pt x="754386" y="2417214"/>
                  <a:pt x="765650" y="2417214"/>
                  <a:pt x="776914" y="2417214"/>
                </a:cubicBezTo>
                <a:cubicBezTo>
                  <a:pt x="782546" y="2424807"/>
                  <a:pt x="789117" y="2430501"/>
                  <a:pt x="797096" y="2434298"/>
                </a:cubicBezTo>
                <a:lnTo>
                  <a:pt x="815052" y="2437870"/>
                </a:lnTo>
                <a:lnTo>
                  <a:pt x="824677" y="2427529"/>
                </a:lnTo>
                <a:cubicBezTo>
                  <a:pt x="813413" y="2423733"/>
                  <a:pt x="794639" y="2427529"/>
                  <a:pt x="787130" y="2416139"/>
                </a:cubicBezTo>
                <a:lnTo>
                  <a:pt x="790453" y="2412781"/>
                </a:lnTo>
                <a:lnTo>
                  <a:pt x="776914" y="2413418"/>
                </a:lnTo>
                <a:cubicBezTo>
                  <a:pt x="776914" y="2409621"/>
                  <a:pt x="765650" y="2398232"/>
                  <a:pt x="761895" y="2394435"/>
                </a:cubicBezTo>
                <a:cubicBezTo>
                  <a:pt x="754386" y="2388740"/>
                  <a:pt x="750631" y="2385893"/>
                  <a:pt x="747346" y="2386367"/>
                </a:cubicBezTo>
                <a:close/>
                <a:moveTo>
                  <a:pt x="1055137" y="1943021"/>
                </a:moveTo>
                <a:lnTo>
                  <a:pt x="1063415" y="1951138"/>
                </a:lnTo>
                <a:lnTo>
                  <a:pt x="1081255" y="1943021"/>
                </a:lnTo>
                <a:close/>
                <a:moveTo>
                  <a:pt x="861930" y="1939319"/>
                </a:moveTo>
                <a:lnTo>
                  <a:pt x="885801" y="1950249"/>
                </a:lnTo>
                <a:cubicBezTo>
                  <a:pt x="897065" y="1961638"/>
                  <a:pt x="912084" y="1957842"/>
                  <a:pt x="923349" y="1946452"/>
                </a:cubicBezTo>
                <a:lnTo>
                  <a:pt x="933108" y="1941954"/>
                </a:lnTo>
                <a:lnTo>
                  <a:pt x="887665" y="1939319"/>
                </a:lnTo>
                <a:close/>
                <a:moveTo>
                  <a:pt x="1108783" y="1801986"/>
                </a:moveTo>
                <a:lnTo>
                  <a:pt x="1106177" y="1803742"/>
                </a:lnTo>
                <a:lnTo>
                  <a:pt x="1101879" y="1814605"/>
                </a:lnTo>
                <a:lnTo>
                  <a:pt x="1099627" y="1815972"/>
                </a:lnTo>
                <a:lnTo>
                  <a:pt x="1101273" y="1820968"/>
                </a:lnTo>
                <a:lnTo>
                  <a:pt x="1104823" y="1824556"/>
                </a:lnTo>
                <a:lnTo>
                  <a:pt x="1127752" y="1824556"/>
                </a:lnTo>
                <a:lnTo>
                  <a:pt x="1136474" y="1815273"/>
                </a:lnTo>
                <a:cubicBezTo>
                  <a:pt x="1139759" y="1811477"/>
                  <a:pt x="1142575" y="1807680"/>
                  <a:pt x="1142575" y="1805782"/>
                </a:cubicBezTo>
                <a:lnTo>
                  <a:pt x="1144495" y="1805872"/>
                </a:lnTo>
                <a:lnTo>
                  <a:pt x="1142573" y="1801986"/>
                </a:lnTo>
                <a:close/>
                <a:moveTo>
                  <a:pt x="1215599" y="1801637"/>
                </a:moveTo>
                <a:lnTo>
                  <a:pt x="1201380" y="1806538"/>
                </a:lnTo>
                <a:lnTo>
                  <a:pt x="1200244" y="1806773"/>
                </a:lnTo>
                <a:lnTo>
                  <a:pt x="1204059" y="1807680"/>
                </a:lnTo>
                <a:lnTo>
                  <a:pt x="1221212" y="1803055"/>
                </a:lnTo>
                <a:close/>
                <a:moveTo>
                  <a:pt x="839518" y="1635697"/>
                </a:moveTo>
                <a:cubicBezTo>
                  <a:pt x="836232" y="1636171"/>
                  <a:pt x="833416" y="1639968"/>
                  <a:pt x="827784" y="1647561"/>
                </a:cubicBezTo>
                <a:cubicBezTo>
                  <a:pt x="824030" y="1651357"/>
                  <a:pt x="820275" y="1655154"/>
                  <a:pt x="824030" y="1658950"/>
                </a:cubicBezTo>
                <a:cubicBezTo>
                  <a:pt x="827784" y="1662747"/>
                  <a:pt x="827784" y="1666543"/>
                  <a:pt x="835294" y="1666543"/>
                </a:cubicBezTo>
                <a:lnTo>
                  <a:pt x="853724" y="1666543"/>
                </a:lnTo>
                <a:lnTo>
                  <a:pt x="853931" y="1661516"/>
                </a:lnTo>
                <a:cubicBezTo>
                  <a:pt x="853462" y="1657720"/>
                  <a:pt x="853462" y="1653923"/>
                  <a:pt x="857216" y="1650127"/>
                </a:cubicBezTo>
                <a:lnTo>
                  <a:pt x="860045" y="1650127"/>
                </a:lnTo>
                <a:lnTo>
                  <a:pt x="854067" y="1643764"/>
                </a:lnTo>
                <a:cubicBezTo>
                  <a:pt x="846558" y="1638070"/>
                  <a:pt x="842803" y="1635222"/>
                  <a:pt x="839518" y="1635697"/>
                </a:cubicBezTo>
                <a:close/>
                <a:moveTo>
                  <a:pt x="861031" y="1098450"/>
                </a:moveTo>
                <a:lnTo>
                  <a:pt x="862314" y="1106189"/>
                </a:lnTo>
                <a:lnTo>
                  <a:pt x="863578" y="1113816"/>
                </a:lnTo>
                <a:lnTo>
                  <a:pt x="869085" y="1113816"/>
                </a:lnTo>
                <a:lnTo>
                  <a:pt x="877777" y="1121174"/>
                </a:lnTo>
                <a:lnTo>
                  <a:pt x="898260" y="1111528"/>
                </a:lnTo>
                <a:lnTo>
                  <a:pt x="889267" y="1109070"/>
                </a:lnTo>
                <a:cubicBezTo>
                  <a:pt x="883166" y="1107172"/>
                  <a:pt x="876595" y="1106223"/>
                  <a:pt x="869085" y="1110020"/>
                </a:cubicBezTo>
                <a:cubicBezTo>
                  <a:pt x="869085" y="1108121"/>
                  <a:pt x="866269" y="1104325"/>
                  <a:pt x="862984" y="1100529"/>
                </a:cubicBezTo>
                <a:close/>
                <a:moveTo>
                  <a:pt x="839517" y="1082970"/>
                </a:moveTo>
                <a:lnTo>
                  <a:pt x="829433" y="1093166"/>
                </a:lnTo>
                <a:lnTo>
                  <a:pt x="838320" y="1096246"/>
                </a:lnTo>
                <a:lnTo>
                  <a:pt x="851284" y="1089494"/>
                </a:lnTo>
                <a:close/>
                <a:moveTo>
                  <a:pt x="1429740" y="271103"/>
                </a:moveTo>
                <a:lnTo>
                  <a:pt x="1447660" y="273837"/>
                </a:lnTo>
                <a:cubicBezTo>
                  <a:pt x="1457190" y="277553"/>
                  <a:pt x="1465218" y="277289"/>
                  <a:pt x="1471743" y="273044"/>
                </a:cubicBezTo>
                <a:lnTo>
                  <a:pt x="1474226" y="272196"/>
                </a:lnTo>
                <a:lnTo>
                  <a:pt x="1470129" y="272364"/>
                </a:lnTo>
                <a:cubicBezTo>
                  <a:pt x="1458862" y="269896"/>
                  <a:pt x="1443838" y="271130"/>
                  <a:pt x="1432571" y="271130"/>
                </a:cubicBezTo>
                <a:close/>
                <a:moveTo>
                  <a:pt x="1208538" y="269896"/>
                </a:moveTo>
                <a:lnTo>
                  <a:pt x="1227679" y="274885"/>
                </a:lnTo>
                <a:cubicBezTo>
                  <a:pt x="1235590" y="275554"/>
                  <a:pt x="1243657" y="274978"/>
                  <a:pt x="1251839" y="273469"/>
                </a:cubicBezTo>
                <a:lnTo>
                  <a:pt x="1314497" y="269989"/>
                </a:lnTo>
                <a:lnTo>
                  <a:pt x="1304871" y="269896"/>
                </a:lnTo>
                <a:close/>
                <a:moveTo>
                  <a:pt x="1387521" y="148922"/>
                </a:moveTo>
                <a:lnTo>
                  <a:pt x="1384077" y="151002"/>
                </a:lnTo>
                <a:lnTo>
                  <a:pt x="1430300" y="150478"/>
                </a:lnTo>
                <a:lnTo>
                  <a:pt x="1409253" y="148942"/>
                </a:lnTo>
                <a:cubicBezTo>
                  <a:pt x="1401381" y="147962"/>
                  <a:pt x="1393923" y="147665"/>
                  <a:pt x="1387521" y="148922"/>
                </a:cubicBezTo>
                <a:close/>
                <a:moveTo>
                  <a:pt x="1178926" y="0"/>
                </a:moveTo>
                <a:lnTo>
                  <a:pt x="1191500" y="0"/>
                </a:lnTo>
                <a:lnTo>
                  <a:pt x="1197498" y="3720"/>
                </a:lnTo>
                <a:cubicBezTo>
                  <a:pt x="1240593" y="26788"/>
                  <a:pt x="1286742" y="41387"/>
                  <a:pt x="1341122" y="38045"/>
                </a:cubicBezTo>
                <a:cubicBezTo>
                  <a:pt x="1359145" y="37762"/>
                  <a:pt x="1375200" y="37233"/>
                  <a:pt x="1390324" y="44174"/>
                </a:cubicBezTo>
                <a:cubicBezTo>
                  <a:pt x="1396074" y="46154"/>
                  <a:pt x="1401823" y="48135"/>
                  <a:pt x="1406224" y="44890"/>
                </a:cubicBezTo>
                <a:cubicBezTo>
                  <a:pt x="1412439" y="43135"/>
                  <a:pt x="1408968" y="38910"/>
                  <a:pt x="1405342" y="35930"/>
                </a:cubicBezTo>
                <a:cubicBezTo>
                  <a:pt x="1398400" y="27479"/>
                  <a:pt x="1400833" y="23989"/>
                  <a:pt x="1414610" y="25705"/>
                </a:cubicBezTo>
                <a:cubicBezTo>
                  <a:pt x="1420514" y="26441"/>
                  <a:pt x="1426729" y="24686"/>
                  <a:pt x="1432788" y="24176"/>
                </a:cubicBezTo>
                <a:cubicBezTo>
                  <a:pt x="1448688" y="24892"/>
                  <a:pt x="1455212" y="20648"/>
                  <a:pt x="1446613" y="9462"/>
                </a:cubicBezTo>
                <a:cubicBezTo>
                  <a:pt x="1444877" y="7350"/>
                  <a:pt x="1443181" y="4926"/>
                  <a:pt x="1442714" y="2655"/>
                </a:cubicBezTo>
                <a:lnTo>
                  <a:pt x="1444284" y="0"/>
                </a:lnTo>
                <a:lnTo>
                  <a:pt x="1472676" y="0"/>
                </a:lnTo>
                <a:lnTo>
                  <a:pt x="1527150" y="20758"/>
                </a:lnTo>
                <a:cubicBezTo>
                  <a:pt x="1544088" y="29189"/>
                  <a:pt x="1546056" y="29434"/>
                  <a:pt x="1545793" y="15494"/>
                </a:cubicBezTo>
                <a:cubicBezTo>
                  <a:pt x="1546103" y="13004"/>
                  <a:pt x="1546414" y="10514"/>
                  <a:pt x="1546879" y="6779"/>
                </a:cubicBezTo>
                <a:cubicBezTo>
                  <a:pt x="1547499" y="1799"/>
                  <a:pt x="1551901" y="-1446"/>
                  <a:pt x="1561431" y="2270"/>
                </a:cubicBezTo>
                <a:cubicBezTo>
                  <a:pt x="1571116" y="4740"/>
                  <a:pt x="1580543" y="5282"/>
                  <a:pt x="1589593" y="4829"/>
                </a:cubicBezTo>
                <a:lnTo>
                  <a:pt x="1609798" y="2169"/>
                </a:lnTo>
                <a:lnTo>
                  <a:pt x="1609798" y="2"/>
                </a:lnTo>
                <a:lnTo>
                  <a:pt x="1629796" y="2"/>
                </a:lnTo>
                <a:lnTo>
                  <a:pt x="1629817" y="0"/>
                </a:lnTo>
                <a:lnTo>
                  <a:pt x="1674956" y="0"/>
                </a:lnTo>
                <a:lnTo>
                  <a:pt x="1674963" y="2"/>
                </a:lnTo>
                <a:lnTo>
                  <a:pt x="1979870" y="2"/>
                </a:lnTo>
                <a:lnTo>
                  <a:pt x="1979888" y="0"/>
                </a:lnTo>
                <a:lnTo>
                  <a:pt x="1999653" y="0"/>
                </a:lnTo>
                <a:lnTo>
                  <a:pt x="1999658" y="2"/>
                </a:lnTo>
                <a:lnTo>
                  <a:pt x="2074059" y="2"/>
                </a:lnTo>
                <a:lnTo>
                  <a:pt x="2074067" y="0"/>
                </a:lnTo>
                <a:lnTo>
                  <a:pt x="2179783" y="0"/>
                </a:lnTo>
                <a:lnTo>
                  <a:pt x="2179821" y="2"/>
                </a:lnTo>
                <a:lnTo>
                  <a:pt x="7251911" y="2"/>
                </a:lnTo>
                <a:lnTo>
                  <a:pt x="7251911" y="649847"/>
                </a:lnTo>
                <a:lnTo>
                  <a:pt x="7251911" y="5376007"/>
                </a:lnTo>
                <a:lnTo>
                  <a:pt x="7251911" y="5393449"/>
                </a:lnTo>
                <a:lnTo>
                  <a:pt x="7251911" y="5406557"/>
                </a:lnTo>
                <a:lnTo>
                  <a:pt x="7251911" y="5410174"/>
                </a:lnTo>
                <a:lnTo>
                  <a:pt x="7251911" y="5502056"/>
                </a:lnTo>
                <a:lnTo>
                  <a:pt x="7251911" y="5797218"/>
                </a:lnTo>
                <a:lnTo>
                  <a:pt x="7251911" y="5838514"/>
                </a:lnTo>
                <a:lnTo>
                  <a:pt x="7251911" y="5842132"/>
                </a:lnTo>
                <a:lnTo>
                  <a:pt x="7251911" y="5855240"/>
                </a:lnTo>
                <a:lnTo>
                  <a:pt x="7251911" y="5872682"/>
                </a:lnTo>
                <a:lnTo>
                  <a:pt x="7251911" y="6838532"/>
                </a:lnTo>
                <a:lnTo>
                  <a:pt x="7251911" y="6858000"/>
                </a:lnTo>
                <a:lnTo>
                  <a:pt x="1609798" y="6858000"/>
                </a:lnTo>
                <a:lnTo>
                  <a:pt x="1609798" y="6845798"/>
                </a:lnTo>
                <a:lnTo>
                  <a:pt x="1608537" y="6845671"/>
                </a:lnTo>
                <a:cubicBezTo>
                  <a:pt x="1599619" y="6845671"/>
                  <a:pt x="1591171" y="6846229"/>
                  <a:pt x="1583661" y="6846229"/>
                </a:cubicBezTo>
                <a:cubicBezTo>
                  <a:pt x="1564888" y="6846229"/>
                  <a:pt x="1546114" y="6845112"/>
                  <a:pt x="1527340" y="6847345"/>
                </a:cubicBezTo>
                <a:cubicBezTo>
                  <a:pt x="1516076" y="6849577"/>
                  <a:pt x="1497303" y="6848461"/>
                  <a:pt x="1482284" y="6848461"/>
                </a:cubicBezTo>
                <a:cubicBezTo>
                  <a:pt x="1459755" y="6847345"/>
                  <a:pt x="1433472" y="6850694"/>
                  <a:pt x="1407189" y="6850694"/>
                </a:cubicBezTo>
                <a:cubicBezTo>
                  <a:pt x="1395925" y="6849577"/>
                  <a:pt x="1384661" y="6849577"/>
                  <a:pt x="1377152" y="6846229"/>
                </a:cubicBezTo>
                <a:cubicBezTo>
                  <a:pt x="1377152" y="6845112"/>
                  <a:pt x="1373397" y="6843996"/>
                  <a:pt x="1377152" y="6842880"/>
                </a:cubicBezTo>
                <a:cubicBezTo>
                  <a:pt x="1384661" y="6841763"/>
                  <a:pt x="1392170" y="6842880"/>
                  <a:pt x="1388416" y="6839531"/>
                </a:cubicBezTo>
                <a:cubicBezTo>
                  <a:pt x="1388416" y="6837298"/>
                  <a:pt x="1380906" y="6838414"/>
                  <a:pt x="1377152" y="6838414"/>
                </a:cubicBezTo>
                <a:cubicBezTo>
                  <a:pt x="1373397" y="6838414"/>
                  <a:pt x="1369642" y="6838414"/>
                  <a:pt x="1362133" y="6838414"/>
                </a:cubicBezTo>
                <a:cubicBezTo>
                  <a:pt x="1358378" y="6838414"/>
                  <a:pt x="1350869" y="6838414"/>
                  <a:pt x="1343359" y="6838414"/>
                </a:cubicBezTo>
                <a:cubicBezTo>
                  <a:pt x="1343359" y="6837298"/>
                  <a:pt x="1343359" y="6836182"/>
                  <a:pt x="1343359" y="6835066"/>
                </a:cubicBezTo>
                <a:cubicBezTo>
                  <a:pt x="1347114" y="6835066"/>
                  <a:pt x="1350869" y="6835066"/>
                  <a:pt x="1358378" y="6835066"/>
                </a:cubicBezTo>
                <a:cubicBezTo>
                  <a:pt x="1369642" y="6835066"/>
                  <a:pt x="1373397" y="6833949"/>
                  <a:pt x="1369642" y="6830600"/>
                </a:cubicBezTo>
                <a:cubicBezTo>
                  <a:pt x="1388416" y="6831717"/>
                  <a:pt x="1403435" y="6827251"/>
                  <a:pt x="1422208" y="6828368"/>
                </a:cubicBezTo>
                <a:cubicBezTo>
                  <a:pt x="1440982" y="6835066"/>
                  <a:pt x="1471020" y="6835066"/>
                  <a:pt x="1497303" y="6833949"/>
                </a:cubicBezTo>
                <a:cubicBezTo>
                  <a:pt x="1501058" y="6833949"/>
                  <a:pt x="1501058" y="6832833"/>
                  <a:pt x="1501058" y="6831717"/>
                </a:cubicBezTo>
                <a:cubicBezTo>
                  <a:pt x="1497303" y="6829484"/>
                  <a:pt x="1489793" y="6828368"/>
                  <a:pt x="1482284" y="6828368"/>
                </a:cubicBezTo>
                <a:cubicBezTo>
                  <a:pt x="1471020" y="6829484"/>
                  <a:pt x="1459755" y="6828368"/>
                  <a:pt x="1452246" y="6828368"/>
                </a:cubicBezTo>
                <a:cubicBezTo>
                  <a:pt x="1440982" y="6829484"/>
                  <a:pt x="1433472" y="6826135"/>
                  <a:pt x="1422208" y="6827251"/>
                </a:cubicBezTo>
                <a:cubicBezTo>
                  <a:pt x="1414699" y="6826135"/>
                  <a:pt x="1407189" y="6825019"/>
                  <a:pt x="1399680" y="6825019"/>
                </a:cubicBezTo>
                <a:cubicBezTo>
                  <a:pt x="1373397" y="6825019"/>
                  <a:pt x="1350869" y="6825019"/>
                  <a:pt x="1328340" y="6825019"/>
                </a:cubicBezTo>
                <a:cubicBezTo>
                  <a:pt x="1313321" y="6825019"/>
                  <a:pt x="1298302" y="6826135"/>
                  <a:pt x="1287038" y="6822786"/>
                </a:cubicBezTo>
                <a:cubicBezTo>
                  <a:pt x="1287038" y="6822786"/>
                  <a:pt x="1283284" y="6822786"/>
                  <a:pt x="1279529" y="6822786"/>
                </a:cubicBezTo>
                <a:cubicBezTo>
                  <a:pt x="1260755" y="6826135"/>
                  <a:pt x="1241982" y="6821670"/>
                  <a:pt x="1223208" y="6822786"/>
                </a:cubicBezTo>
                <a:cubicBezTo>
                  <a:pt x="1204434" y="6823903"/>
                  <a:pt x="1185661" y="6823903"/>
                  <a:pt x="1166887" y="6822786"/>
                </a:cubicBezTo>
                <a:cubicBezTo>
                  <a:pt x="1110566" y="6819437"/>
                  <a:pt x="1058000" y="6821670"/>
                  <a:pt x="1001679" y="6820554"/>
                </a:cubicBezTo>
                <a:cubicBezTo>
                  <a:pt x="1001679" y="6820554"/>
                  <a:pt x="1001679" y="6821670"/>
                  <a:pt x="997924" y="6821670"/>
                </a:cubicBezTo>
                <a:cubicBezTo>
                  <a:pt x="1001679" y="6823903"/>
                  <a:pt x="1005434" y="6822786"/>
                  <a:pt x="1012943" y="6822786"/>
                </a:cubicBezTo>
                <a:cubicBezTo>
                  <a:pt x="1016698" y="6822786"/>
                  <a:pt x="1016698" y="6823903"/>
                  <a:pt x="1016698" y="6823903"/>
                </a:cubicBezTo>
                <a:cubicBezTo>
                  <a:pt x="1016698" y="6825019"/>
                  <a:pt x="1016698" y="6827251"/>
                  <a:pt x="1012943" y="6826135"/>
                </a:cubicBezTo>
                <a:cubicBezTo>
                  <a:pt x="1009189" y="6826135"/>
                  <a:pt x="1005434" y="6828368"/>
                  <a:pt x="1001679" y="6828368"/>
                </a:cubicBezTo>
                <a:cubicBezTo>
                  <a:pt x="979151" y="6827251"/>
                  <a:pt x="960377" y="6830600"/>
                  <a:pt x="937848" y="6830600"/>
                </a:cubicBezTo>
                <a:cubicBezTo>
                  <a:pt x="870263" y="6830600"/>
                  <a:pt x="798924" y="6830600"/>
                  <a:pt x="731339" y="6830600"/>
                </a:cubicBezTo>
                <a:cubicBezTo>
                  <a:pt x="708811" y="6830600"/>
                  <a:pt x="690037" y="6831717"/>
                  <a:pt x="678773" y="6837298"/>
                </a:cubicBezTo>
                <a:cubicBezTo>
                  <a:pt x="682527" y="6839531"/>
                  <a:pt x="690037" y="6839531"/>
                  <a:pt x="693792" y="6840647"/>
                </a:cubicBezTo>
                <a:cubicBezTo>
                  <a:pt x="716320" y="6842880"/>
                  <a:pt x="723829" y="6842880"/>
                  <a:pt x="731339" y="6836182"/>
                </a:cubicBezTo>
                <a:cubicBezTo>
                  <a:pt x="735094" y="6833949"/>
                  <a:pt x="738848" y="6833949"/>
                  <a:pt x="742603" y="6835066"/>
                </a:cubicBezTo>
                <a:cubicBezTo>
                  <a:pt x="753867" y="6837298"/>
                  <a:pt x="768886" y="6836182"/>
                  <a:pt x="780150" y="6836182"/>
                </a:cubicBezTo>
                <a:cubicBezTo>
                  <a:pt x="802678" y="6836182"/>
                  <a:pt x="821452" y="6836182"/>
                  <a:pt x="843981" y="6839531"/>
                </a:cubicBezTo>
                <a:cubicBezTo>
                  <a:pt x="851490" y="6840647"/>
                  <a:pt x="866509" y="6841763"/>
                  <a:pt x="870263" y="6840647"/>
                </a:cubicBezTo>
                <a:cubicBezTo>
                  <a:pt x="885283" y="6837298"/>
                  <a:pt x="904056" y="6839531"/>
                  <a:pt x="915320" y="6837298"/>
                </a:cubicBezTo>
                <a:cubicBezTo>
                  <a:pt x="922830" y="6836182"/>
                  <a:pt x="930339" y="6836182"/>
                  <a:pt x="937848" y="6837298"/>
                </a:cubicBezTo>
                <a:cubicBezTo>
                  <a:pt x="952868" y="6839531"/>
                  <a:pt x="964132" y="6839531"/>
                  <a:pt x="979151" y="6837298"/>
                </a:cubicBezTo>
                <a:cubicBezTo>
                  <a:pt x="990415" y="6836182"/>
                  <a:pt x="997924" y="6836182"/>
                  <a:pt x="1009189" y="6838414"/>
                </a:cubicBezTo>
                <a:cubicBezTo>
                  <a:pt x="1027962" y="6843996"/>
                  <a:pt x="1054245" y="6845112"/>
                  <a:pt x="1080528" y="6843996"/>
                </a:cubicBezTo>
                <a:cubicBezTo>
                  <a:pt x="1088038" y="6843996"/>
                  <a:pt x="1095547" y="6842880"/>
                  <a:pt x="1099302" y="6841763"/>
                </a:cubicBezTo>
                <a:cubicBezTo>
                  <a:pt x="1118075" y="6837298"/>
                  <a:pt x="1136849" y="6836182"/>
                  <a:pt x="1155623" y="6836182"/>
                </a:cubicBezTo>
                <a:cubicBezTo>
                  <a:pt x="1174397" y="6836182"/>
                  <a:pt x="1196925" y="6836182"/>
                  <a:pt x="1215698" y="6836182"/>
                </a:cubicBezTo>
                <a:cubicBezTo>
                  <a:pt x="1238227" y="6836182"/>
                  <a:pt x="1264510" y="6837298"/>
                  <a:pt x="1287038" y="6840647"/>
                </a:cubicBezTo>
                <a:cubicBezTo>
                  <a:pt x="1294548" y="6840647"/>
                  <a:pt x="1302057" y="6840647"/>
                  <a:pt x="1305812" y="6840647"/>
                </a:cubicBezTo>
                <a:cubicBezTo>
                  <a:pt x="1317076" y="6840647"/>
                  <a:pt x="1320831" y="6841763"/>
                  <a:pt x="1324585" y="6843996"/>
                </a:cubicBezTo>
                <a:cubicBezTo>
                  <a:pt x="1298302" y="6842880"/>
                  <a:pt x="1279529" y="6846229"/>
                  <a:pt x="1257000" y="6846229"/>
                </a:cubicBezTo>
                <a:cubicBezTo>
                  <a:pt x="1226963" y="6847345"/>
                  <a:pt x="1196925" y="6848461"/>
                  <a:pt x="1170642" y="6850694"/>
                </a:cubicBezTo>
                <a:cubicBezTo>
                  <a:pt x="1151868" y="6851810"/>
                  <a:pt x="1133095" y="6852926"/>
                  <a:pt x="1114321" y="6854043"/>
                </a:cubicBezTo>
                <a:cubicBezTo>
                  <a:pt x="1091792" y="6855159"/>
                  <a:pt x="1073019" y="6852926"/>
                  <a:pt x="1054245" y="6854043"/>
                </a:cubicBezTo>
                <a:cubicBezTo>
                  <a:pt x="1039226" y="6855159"/>
                  <a:pt x="1027962" y="6851810"/>
                  <a:pt x="1009189" y="6851810"/>
                </a:cubicBezTo>
                <a:cubicBezTo>
                  <a:pt x="997924" y="6852926"/>
                  <a:pt x="982905" y="6851810"/>
                  <a:pt x="967886" y="6851810"/>
                </a:cubicBezTo>
                <a:cubicBezTo>
                  <a:pt x="964132" y="6851810"/>
                  <a:pt x="964132" y="6851810"/>
                  <a:pt x="960377" y="6851810"/>
                </a:cubicBezTo>
                <a:cubicBezTo>
                  <a:pt x="945358" y="6846229"/>
                  <a:pt x="926585" y="6847345"/>
                  <a:pt x="907811" y="6849577"/>
                </a:cubicBezTo>
                <a:cubicBezTo>
                  <a:pt x="892792" y="6851810"/>
                  <a:pt x="877773" y="6850694"/>
                  <a:pt x="862754" y="6854043"/>
                </a:cubicBezTo>
                <a:cubicBezTo>
                  <a:pt x="862754" y="6854043"/>
                  <a:pt x="859000" y="6854043"/>
                  <a:pt x="855245" y="6852926"/>
                </a:cubicBezTo>
                <a:cubicBezTo>
                  <a:pt x="851490" y="6851810"/>
                  <a:pt x="847735" y="6851810"/>
                  <a:pt x="843981" y="6851810"/>
                </a:cubicBezTo>
                <a:cubicBezTo>
                  <a:pt x="806433" y="6852926"/>
                  <a:pt x="768886" y="6848461"/>
                  <a:pt x="731339" y="6850694"/>
                </a:cubicBezTo>
                <a:cubicBezTo>
                  <a:pt x="716320" y="6850694"/>
                  <a:pt x="708811" y="6847345"/>
                  <a:pt x="697546" y="6848461"/>
                </a:cubicBezTo>
                <a:cubicBezTo>
                  <a:pt x="686282" y="6848461"/>
                  <a:pt x="671263" y="6848461"/>
                  <a:pt x="659999" y="6848461"/>
                </a:cubicBezTo>
                <a:cubicBezTo>
                  <a:pt x="637471" y="6847345"/>
                  <a:pt x="618697" y="6851810"/>
                  <a:pt x="599924" y="6849577"/>
                </a:cubicBezTo>
                <a:cubicBezTo>
                  <a:pt x="592414" y="6849577"/>
                  <a:pt x="588659" y="6849577"/>
                  <a:pt x="584905" y="6849577"/>
                </a:cubicBezTo>
                <a:cubicBezTo>
                  <a:pt x="581150" y="6849577"/>
                  <a:pt x="577395" y="6850694"/>
                  <a:pt x="573641" y="6848461"/>
                </a:cubicBezTo>
                <a:cubicBezTo>
                  <a:pt x="573641" y="6847345"/>
                  <a:pt x="577395" y="6845112"/>
                  <a:pt x="581150" y="6845112"/>
                </a:cubicBezTo>
                <a:cubicBezTo>
                  <a:pt x="592414" y="6843996"/>
                  <a:pt x="603678" y="6840647"/>
                  <a:pt x="618697" y="6840647"/>
                </a:cubicBezTo>
                <a:cubicBezTo>
                  <a:pt x="626207" y="6840647"/>
                  <a:pt x="626207" y="6838414"/>
                  <a:pt x="633716" y="6837298"/>
                </a:cubicBezTo>
                <a:cubicBezTo>
                  <a:pt x="614942" y="6833949"/>
                  <a:pt x="596169" y="6833949"/>
                  <a:pt x="577395" y="6832833"/>
                </a:cubicBezTo>
                <a:cubicBezTo>
                  <a:pt x="562376" y="6831717"/>
                  <a:pt x="551112" y="6829484"/>
                  <a:pt x="536093" y="6828368"/>
                </a:cubicBezTo>
                <a:cubicBezTo>
                  <a:pt x="532338" y="6828368"/>
                  <a:pt x="524829" y="6826135"/>
                  <a:pt x="528584" y="6823903"/>
                </a:cubicBezTo>
                <a:cubicBezTo>
                  <a:pt x="532338" y="6821670"/>
                  <a:pt x="539848" y="6822786"/>
                  <a:pt x="543603" y="6822786"/>
                </a:cubicBezTo>
                <a:cubicBezTo>
                  <a:pt x="569886" y="6822786"/>
                  <a:pt x="592414" y="6822786"/>
                  <a:pt x="618697" y="6822786"/>
                </a:cubicBezTo>
                <a:cubicBezTo>
                  <a:pt x="663754" y="6822786"/>
                  <a:pt x="708811" y="6819437"/>
                  <a:pt x="750113" y="6812740"/>
                </a:cubicBezTo>
                <a:cubicBezTo>
                  <a:pt x="765131" y="6810507"/>
                  <a:pt x="783905" y="6811623"/>
                  <a:pt x="798924" y="6809391"/>
                </a:cubicBezTo>
                <a:cubicBezTo>
                  <a:pt x="813943" y="6808274"/>
                  <a:pt x="832716" y="6809391"/>
                  <a:pt x="851490" y="6810507"/>
                </a:cubicBezTo>
                <a:cubicBezTo>
                  <a:pt x="866509" y="6812740"/>
                  <a:pt x="889037" y="6813856"/>
                  <a:pt x="907811" y="6813856"/>
                </a:cubicBezTo>
                <a:cubicBezTo>
                  <a:pt x="937848" y="6812740"/>
                  <a:pt x="967886" y="6814972"/>
                  <a:pt x="997924" y="6811623"/>
                </a:cubicBezTo>
                <a:cubicBezTo>
                  <a:pt x="1001679" y="6810507"/>
                  <a:pt x="1005434" y="6810507"/>
                  <a:pt x="1009189" y="6811623"/>
                </a:cubicBezTo>
                <a:cubicBezTo>
                  <a:pt x="1039226" y="6814972"/>
                  <a:pt x="1069264" y="6812740"/>
                  <a:pt x="1099302" y="6812740"/>
                </a:cubicBezTo>
                <a:cubicBezTo>
                  <a:pt x="1133095" y="6813856"/>
                  <a:pt x="1163132" y="6814972"/>
                  <a:pt x="1196925" y="6812740"/>
                </a:cubicBezTo>
                <a:cubicBezTo>
                  <a:pt x="1223208" y="6811623"/>
                  <a:pt x="1249491" y="6811623"/>
                  <a:pt x="1275774" y="6811623"/>
                </a:cubicBezTo>
                <a:cubicBezTo>
                  <a:pt x="1283284" y="6811623"/>
                  <a:pt x="1287038" y="6810507"/>
                  <a:pt x="1290793" y="6808274"/>
                </a:cubicBezTo>
                <a:cubicBezTo>
                  <a:pt x="1294548" y="6807158"/>
                  <a:pt x="1290793" y="6806042"/>
                  <a:pt x="1287038" y="6804926"/>
                </a:cubicBezTo>
                <a:cubicBezTo>
                  <a:pt x="1279529" y="6804926"/>
                  <a:pt x="1272019" y="6804926"/>
                  <a:pt x="1264510" y="6803809"/>
                </a:cubicBezTo>
                <a:cubicBezTo>
                  <a:pt x="1268265" y="6802693"/>
                  <a:pt x="1272019" y="6801577"/>
                  <a:pt x="1275774" y="6801577"/>
                </a:cubicBezTo>
                <a:cubicBezTo>
                  <a:pt x="1290793" y="6802693"/>
                  <a:pt x="1305812" y="6797111"/>
                  <a:pt x="1324585" y="6801577"/>
                </a:cubicBezTo>
                <a:cubicBezTo>
                  <a:pt x="1324585" y="6801577"/>
                  <a:pt x="1328340" y="6801577"/>
                  <a:pt x="1328340" y="6801577"/>
                </a:cubicBezTo>
                <a:cubicBezTo>
                  <a:pt x="1354623" y="6800460"/>
                  <a:pt x="1377152" y="6804926"/>
                  <a:pt x="1403435" y="6803809"/>
                </a:cubicBezTo>
                <a:cubicBezTo>
                  <a:pt x="1403435" y="6807158"/>
                  <a:pt x="1403435" y="6809391"/>
                  <a:pt x="1403435" y="6812740"/>
                </a:cubicBezTo>
                <a:cubicBezTo>
                  <a:pt x="1410944" y="6813856"/>
                  <a:pt x="1414699" y="6812740"/>
                  <a:pt x="1422208" y="6812740"/>
                </a:cubicBezTo>
                <a:cubicBezTo>
                  <a:pt x="1422208" y="6814972"/>
                  <a:pt x="1425963" y="6814972"/>
                  <a:pt x="1429718" y="6816088"/>
                </a:cubicBezTo>
                <a:cubicBezTo>
                  <a:pt x="1440982" y="6818321"/>
                  <a:pt x="1456001" y="6816088"/>
                  <a:pt x="1467265" y="6818321"/>
                </a:cubicBezTo>
                <a:cubicBezTo>
                  <a:pt x="1471020" y="6819437"/>
                  <a:pt x="1478529" y="6816088"/>
                  <a:pt x="1489793" y="6817205"/>
                </a:cubicBezTo>
                <a:cubicBezTo>
                  <a:pt x="1497303" y="6817205"/>
                  <a:pt x="1493548" y="6814972"/>
                  <a:pt x="1493548" y="6812740"/>
                </a:cubicBezTo>
                <a:cubicBezTo>
                  <a:pt x="1493548" y="6811623"/>
                  <a:pt x="1489793" y="6811623"/>
                  <a:pt x="1486038" y="6811623"/>
                </a:cubicBezTo>
                <a:cubicBezTo>
                  <a:pt x="1471020" y="6811623"/>
                  <a:pt x="1456001" y="6811623"/>
                  <a:pt x="1444737" y="6811623"/>
                </a:cubicBezTo>
                <a:cubicBezTo>
                  <a:pt x="1440982" y="6811623"/>
                  <a:pt x="1433472" y="6811623"/>
                  <a:pt x="1437227" y="6809391"/>
                </a:cubicBezTo>
                <a:cubicBezTo>
                  <a:pt x="1437227" y="6809391"/>
                  <a:pt x="1440982" y="6809391"/>
                  <a:pt x="1440982" y="6809391"/>
                </a:cubicBezTo>
                <a:cubicBezTo>
                  <a:pt x="1444737" y="6809391"/>
                  <a:pt x="1452246" y="6810507"/>
                  <a:pt x="1456001" y="6808274"/>
                </a:cubicBezTo>
                <a:cubicBezTo>
                  <a:pt x="1456001" y="6804926"/>
                  <a:pt x="1448491" y="6806042"/>
                  <a:pt x="1440982" y="6804926"/>
                </a:cubicBezTo>
                <a:cubicBezTo>
                  <a:pt x="1433472" y="6800460"/>
                  <a:pt x="1433472" y="6799344"/>
                  <a:pt x="1444737" y="6799344"/>
                </a:cubicBezTo>
                <a:cubicBezTo>
                  <a:pt x="1456001" y="6799344"/>
                  <a:pt x="1467265" y="6798228"/>
                  <a:pt x="1474774" y="6798228"/>
                </a:cubicBezTo>
                <a:cubicBezTo>
                  <a:pt x="1497303" y="6797111"/>
                  <a:pt x="1516076" y="6794879"/>
                  <a:pt x="1542359" y="6795995"/>
                </a:cubicBezTo>
                <a:cubicBezTo>
                  <a:pt x="1531095" y="6792646"/>
                  <a:pt x="1519831" y="6791530"/>
                  <a:pt x="1508567" y="6791530"/>
                </a:cubicBezTo>
                <a:cubicBezTo>
                  <a:pt x="1467265" y="6791530"/>
                  <a:pt x="1425963" y="6791530"/>
                  <a:pt x="1388416" y="6791530"/>
                </a:cubicBezTo>
                <a:cubicBezTo>
                  <a:pt x="1380906" y="6791530"/>
                  <a:pt x="1373397" y="6791530"/>
                  <a:pt x="1369642" y="6792646"/>
                </a:cubicBezTo>
                <a:cubicBezTo>
                  <a:pt x="1354623" y="6798228"/>
                  <a:pt x="1335850" y="6794879"/>
                  <a:pt x="1317076" y="6795995"/>
                </a:cubicBezTo>
                <a:cubicBezTo>
                  <a:pt x="1305812" y="6795995"/>
                  <a:pt x="1294548" y="6792646"/>
                  <a:pt x="1275774" y="6790414"/>
                </a:cubicBezTo>
                <a:cubicBezTo>
                  <a:pt x="1309567" y="6790414"/>
                  <a:pt x="1332095" y="6789297"/>
                  <a:pt x="1354623" y="6788181"/>
                </a:cubicBezTo>
                <a:cubicBezTo>
                  <a:pt x="1410944" y="6784832"/>
                  <a:pt x="1467265" y="6787065"/>
                  <a:pt x="1527340" y="6785948"/>
                </a:cubicBezTo>
                <a:cubicBezTo>
                  <a:pt x="1508567" y="6782600"/>
                  <a:pt x="1508567" y="6782600"/>
                  <a:pt x="1471020" y="6782600"/>
                </a:cubicBezTo>
                <a:cubicBezTo>
                  <a:pt x="1463510" y="6780367"/>
                  <a:pt x="1467265" y="6778134"/>
                  <a:pt x="1467265" y="6777018"/>
                </a:cubicBezTo>
                <a:cubicBezTo>
                  <a:pt x="1467265" y="6774785"/>
                  <a:pt x="1463510" y="6773669"/>
                  <a:pt x="1459755" y="6774785"/>
                </a:cubicBezTo>
                <a:cubicBezTo>
                  <a:pt x="1437227" y="6780367"/>
                  <a:pt x="1410944" y="6779251"/>
                  <a:pt x="1384661" y="6781483"/>
                </a:cubicBezTo>
                <a:cubicBezTo>
                  <a:pt x="1377152" y="6782600"/>
                  <a:pt x="1369642" y="6780367"/>
                  <a:pt x="1358378" y="6780367"/>
                </a:cubicBezTo>
                <a:cubicBezTo>
                  <a:pt x="1328340" y="6780367"/>
                  <a:pt x="1298302" y="6780367"/>
                  <a:pt x="1268265" y="6780367"/>
                </a:cubicBezTo>
                <a:cubicBezTo>
                  <a:pt x="1245736" y="6780367"/>
                  <a:pt x="1226963" y="6777018"/>
                  <a:pt x="1204434" y="6778134"/>
                </a:cubicBezTo>
                <a:cubicBezTo>
                  <a:pt x="1181906" y="6779251"/>
                  <a:pt x="1159377" y="6778134"/>
                  <a:pt x="1136849" y="6778134"/>
                </a:cubicBezTo>
                <a:cubicBezTo>
                  <a:pt x="1114321" y="6778134"/>
                  <a:pt x="1091792" y="6778134"/>
                  <a:pt x="1069264" y="6778134"/>
                </a:cubicBezTo>
                <a:cubicBezTo>
                  <a:pt x="1073019" y="6775902"/>
                  <a:pt x="1080528" y="6773669"/>
                  <a:pt x="1088038" y="6774785"/>
                </a:cubicBezTo>
                <a:cubicBezTo>
                  <a:pt x="1106812" y="6774785"/>
                  <a:pt x="1125585" y="6774785"/>
                  <a:pt x="1148113" y="6774785"/>
                </a:cubicBezTo>
                <a:cubicBezTo>
                  <a:pt x="1151868" y="6774785"/>
                  <a:pt x="1155623" y="6774785"/>
                  <a:pt x="1163132" y="6773669"/>
                </a:cubicBezTo>
                <a:cubicBezTo>
                  <a:pt x="1155623" y="6765855"/>
                  <a:pt x="1136849" y="6761390"/>
                  <a:pt x="1118075" y="6756924"/>
                </a:cubicBezTo>
                <a:cubicBezTo>
                  <a:pt x="1114321" y="6755808"/>
                  <a:pt x="1106812" y="6754692"/>
                  <a:pt x="1099302" y="6754692"/>
                </a:cubicBezTo>
                <a:cubicBezTo>
                  <a:pt x="1091792" y="6754692"/>
                  <a:pt x="1080528" y="6754692"/>
                  <a:pt x="1069264" y="6753576"/>
                </a:cubicBezTo>
                <a:cubicBezTo>
                  <a:pt x="1065509" y="6752459"/>
                  <a:pt x="1058000" y="6752459"/>
                  <a:pt x="1050490" y="6753576"/>
                </a:cubicBezTo>
                <a:cubicBezTo>
                  <a:pt x="1046736" y="6755808"/>
                  <a:pt x="1039226" y="6754692"/>
                  <a:pt x="1035471" y="6754692"/>
                </a:cubicBezTo>
                <a:cubicBezTo>
                  <a:pt x="1027962" y="6754692"/>
                  <a:pt x="1024207" y="6755808"/>
                  <a:pt x="1024207" y="6753576"/>
                </a:cubicBezTo>
                <a:cubicBezTo>
                  <a:pt x="1024207" y="6751343"/>
                  <a:pt x="1027962" y="6751343"/>
                  <a:pt x="1035471" y="6751343"/>
                </a:cubicBezTo>
                <a:cubicBezTo>
                  <a:pt x="1046736" y="6751343"/>
                  <a:pt x="1058000" y="6751343"/>
                  <a:pt x="1065509" y="6751343"/>
                </a:cubicBezTo>
                <a:cubicBezTo>
                  <a:pt x="1080528" y="6751343"/>
                  <a:pt x="1084283" y="6747994"/>
                  <a:pt x="1076774" y="6744645"/>
                </a:cubicBezTo>
                <a:cubicBezTo>
                  <a:pt x="1076774" y="6744645"/>
                  <a:pt x="1076774" y="6743529"/>
                  <a:pt x="1076774" y="6742413"/>
                </a:cubicBezTo>
                <a:cubicBezTo>
                  <a:pt x="1065509" y="6735715"/>
                  <a:pt x="1065509" y="6735715"/>
                  <a:pt x="1035471" y="6735715"/>
                </a:cubicBezTo>
                <a:cubicBezTo>
                  <a:pt x="1035471" y="6735715"/>
                  <a:pt x="1031717" y="6735715"/>
                  <a:pt x="1031717" y="6735715"/>
                </a:cubicBezTo>
                <a:cubicBezTo>
                  <a:pt x="1020453" y="6732366"/>
                  <a:pt x="1009189" y="6732366"/>
                  <a:pt x="997924" y="6735715"/>
                </a:cubicBezTo>
                <a:cubicBezTo>
                  <a:pt x="990415" y="6735715"/>
                  <a:pt x="986660" y="6735715"/>
                  <a:pt x="979151" y="6735715"/>
                </a:cubicBezTo>
                <a:cubicBezTo>
                  <a:pt x="975396" y="6735715"/>
                  <a:pt x="967886" y="6734598"/>
                  <a:pt x="964132" y="6737947"/>
                </a:cubicBezTo>
                <a:cubicBezTo>
                  <a:pt x="956622" y="6737947"/>
                  <a:pt x="945358" y="6736831"/>
                  <a:pt x="937848" y="6737947"/>
                </a:cubicBezTo>
                <a:cubicBezTo>
                  <a:pt x="922830" y="6737947"/>
                  <a:pt x="911566" y="6736831"/>
                  <a:pt x="904056" y="6735715"/>
                </a:cubicBezTo>
                <a:cubicBezTo>
                  <a:pt x="892792" y="6733482"/>
                  <a:pt x="881528" y="6733482"/>
                  <a:pt x="870263" y="6735715"/>
                </a:cubicBezTo>
                <a:cubicBezTo>
                  <a:pt x="862754" y="6736831"/>
                  <a:pt x="847735" y="6737947"/>
                  <a:pt x="836471" y="6737947"/>
                </a:cubicBezTo>
                <a:cubicBezTo>
                  <a:pt x="832716" y="6736831"/>
                  <a:pt x="825207" y="6736831"/>
                  <a:pt x="821452" y="6739064"/>
                </a:cubicBezTo>
                <a:cubicBezTo>
                  <a:pt x="817698" y="6740180"/>
                  <a:pt x="813943" y="6740180"/>
                  <a:pt x="810188" y="6739064"/>
                </a:cubicBezTo>
                <a:cubicBezTo>
                  <a:pt x="791415" y="6735715"/>
                  <a:pt x="768886" y="6737947"/>
                  <a:pt x="750113" y="6737947"/>
                </a:cubicBezTo>
                <a:cubicBezTo>
                  <a:pt x="750113" y="6735715"/>
                  <a:pt x="753867" y="6734598"/>
                  <a:pt x="746358" y="6733482"/>
                </a:cubicBezTo>
                <a:cubicBezTo>
                  <a:pt x="742603" y="6733482"/>
                  <a:pt x="735094" y="6733482"/>
                  <a:pt x="738848" y="6735715"/>
                </a:cubicBezTo>
                <a:cubicBezTo>
                  <a:pt x="731339" y="6735715"/>
                  <a:pt x="723829" y="6735715"/>
                  <a:pt x="716320" y="6735715"/>
                </a:cubicBezTo>
                <a:cubicBezTo>
                  <a:pt x="716320" y="6734598"/>
                  <a:pt x="720075" y="6732366"/>
                  <a:pt x="712565" y="6731250"/>
                </a:cubicBezTo>
                <a:cubicBezTo>
                  <a:pt x="708811" y="6731250"/>
                  <a:pt x="705056" y="6732366"/>
                  <a:pt x="705056" y="6733482"/>
                </a:cubicBezTo>
                <a:cubicBezTo>
                  <a:pt x="697546" y="6733482"/>
                  <a:pt x="690037" y="6733482"/>
                  <a:pt x="686282" y="6733482"/>
                </a:cubicBezTo>
                <a:cubicBezTo>
                  <a:pt x="682527" y="6732366"/>
                  <a:pt x="686282" y="6730133"/>
                  <a:pt x="678773" y="6730133"/>
                </a:cubicBezTo>
                <a:cubicBezTo>
                  <a:pt x="675018" y="6730133"/>
                  <a:pt x="667509" y="6729017"/>
                  <a:pt x="663754" y="6731250"/>
                </a:cubicBezTo>
                <a:cubicBezTo>
                  <a:pt x="656244" y="6732366"/>
                  <a:pt x="644980" y="6729017"/>
                  <a:pt x="637471" y="6730133"/>
                </a:cubicBezTo>
                <a:cubicBezTo>
                  <a:pt x="626207" y="6732366"/>
                  <a:pt x="618697" y="6731250"/>
                  <a:pt x="611188" y="6731250"/>
                </a:cubicBezTo>
                <a:cubicBezTo>
                  <a:pt x="603678" y="6732366"/>
                  <a:pt x="599924" y="6731250"/>
                  <a:pt x="592414" y="6731250"/>
                </a:cubicBezTo>
                <a:cubicBezTo>
                  <a:pt x="581150" y="6729017"/>
                  <a:pt x="562376" y="6729017"/>
                  <a:pt x="547357" y="6731250"/>
                </a:cubicBezTo>
                <a:cubicBezTo>
                  <a:pt x="536093" y="6731250"/>
                  <a:pt x="524829" y="6727901"/>
                  <a:pt x="509810" y="6730133"/>
                </a:cubicBezTo>
                <a:cubicBezTo>
                  <a:pt x="509810" y="6729017"/>
                  <a:pt x="498546" y="6725668"/>
                  <a:pt x="494791" y="6724552"/>
                </a:cubicBezTo>
                <a:cubicBezTo>
                  <a:pt x="479772" y="6721203"/>
                  <a:pt x="479772" y="6721203"/>
                  <a:pt x="468508" y="6725668"/>
                </a:cubicBezTo>
                <a:cubicBezTo>
                  <a:pt x="464753" y="6726784"/>
                  <a:pt x="460999" y="6727901"/>
                  <a:pt x="464753" y="6729017"/>
                </a:cubicBezTo>
                <a:cubicBezTo>
                  <a:pt x="468508" y="6730133"/>
                  <a:pt x="468508" y="6731250"/>
                  <a:pt x="476018" y="6731250"/>
                </a:cubicBezTo>
                <a:cubicBezTo>
                  <a:pt x="487282" y="6731250"/>
                  <a:pt x="498546" y="6731250"/>
                  <a:pt x="509810" y="6731250"/>
                </a:cubicBezTo>
                <a:cubicBezTo>
                  <a:pt x="521074" y="6735715"/>
                  <a:pt x="536093" y="6737947"/>
                  <a:pt x="558622" y="6737947"/>
                </a:cubicBezTo>
                <a:cubicBezTo>
                  <a:pt x="566131" y="6737947"/>
                  <a:pt x="573641" y="6737947"/>
                  <a:pt x="581150" y="6737947"/>
                </a:cubicBezTo>
                <a:cubicBezTo>
                  <a:pt x="618697" y="6736831"/>
                  <a:pt x="656244" y="6740180"/>
                  <a:pt x="693792" y="6741296"/>
                </a:cubicBezTo>
                <a:cubicBezTo>
                  <a:pt x="697546" y="6741296"/>
                  <a:pt x="701301" y="6743529"/>
                  <a:pt x="708811" y="6744645"/>
                </a:cubicBezTo>
                <a:cubicBezTo>
                  <a:pt x="686282" y="6745761"/>
                  <a:pt x="663754" y="6745761"/>
                  <a:pt x="644980" y="6745761"/>
                </a:cubicBezTo>
                <a:cubicBezTo>
                  <a:pt x="644980" y="6745761"/>
                  <a:pt x="644980" y="6746878"/>
                  <a:pt x="644980" y="6746878"/>
                </a:cubicBezTo>
                <a:cubicBezTo>
                  <a:pt x="667509" y="6746878"/>
                  <a:pt x="690037" y="6746878"/>
                  <a:pt x="708811" y="6746878"/>
                </a:cubicBezTo>
                <a:cubicBezTo>
                  <a:pt x="731339" y="6746878"/>
                  <a:pt x="750113" y="6746878"/>
                  <a:pt x="768886" y="6746878"/>
                </a:cubicBezTo>
                <a:cubicBezTo>
                  <a:pt x="772641" y="6746878"/>
                  <a:pt x="780150" y="6746878"/>
                  <a:pt x="783905" y="6747994"/>
                </a:cubicBezTo>
                <a:cubicBezTo>
                  <a:pt x="791415" y="6750227"/>
                  <a:pt x="787660" y="6754692"/>
                  <a:pt x="802678" y="6753576"/>
                </a:cubicBezTo>
                <a:cubicBezTo>
                  <a:pt x="813943" y="6752459"/>
                  <a:pt x="821452" y="6755808"/>
                  <a:pt x="832716" y="6754692"/>
                </a:cubicBezTo>
                <a:cubicBezTo>
                  <a:pt x="840226" y="6754692"/>
                  <a:pt x="851490" y="6755808"/>
                  <a:pt x="859000" y="6753576"/>
                </a:cubicBezTo>
                <a:cubicBezTo>
                  <a:pt x="862754" y="6752459"/>
                  <a:pt x="866509" y="6753576"/>
                  <a:pt x="874018" y="6753576"/>
                </a:cubicBezTo>
                <a:cubicBezTo>
                  <a:pt x="870263" y="6755808"/>
                  <a:pt x="862754" y="6756924"/>
                  <a:pt x="862754" y="6758041"/>
                </a:cubicBezTo>
                <a:cubicBezTo>
                  <a:pt x="859000" y="6760273"/>
                  <a:pt x="862754" y="6762506"/>
                  <a:pt x="870263" y="6762506"/>
                </a:cubicBezTo>
                <a:cubicBezTo>
                  <a:pt x="877773" y="6762506"/>
                  <a:pt x="889037" y="6762506"/>
                  <a:pt x="889037" y="6765855"/>
                </a:cubicBezTo>
                <a:cubicBezTo>
                  <a:pt x="889037" y="6766971"/>
                  <a:pt x="896546" y="6766971"/>
                  <a:pt x="900301" y="6766971"/>
                </a:cubicBezTo>
                <a:cubicBezTo>
                  <a:pt x="919075" y="6763622"/>
                  <a:pt x="937848" y="6768088"/>
                  <a:pt x="952868" y="6768088"/>
                </a:cubicBezTo>
                <a:cubicBezTo>
                  <a:pt x="956622" y="6769204"/>
                  <a:pt x="960377" y="6769204"/>
                  <a:pt x="960377" y="6770320"/>
                </a:cubicBezTo>
                <a:cubicBezTo>
                  <a:pt x="960377" y="6771437"/>
                  <a:pt x="956622" y="6772553"/>
                  <a:pt x="952868" y="6772553"/>
                </a:cubicBezTo>
                <a:cubicBezTo>
                  <a:pt x="934094" y="6774785"/>
                  <a:pt x="915320" y="6777018"/>
                  <a:pt x="900301" y="6781483"/>
                </a:cubicBezTo>
                <a:cubicBezTo>
                  <a:pt x="892792" y="6782600"/>
                  <a:pt x="889037" y="6780367"/>
                  <a:pt x="889037" y="6779251"/>
                </a:cubicBezTo>
                <a:cubicBezTo>
                  <a:pt x="889037" y="6775902"/>
                  <a:pt x="885283" y="6773669"/>
                  <a:pt x="874018" y="6771437"/>
                </a:cubicBezTo>
                <a:cubicBezTo>
                  <a:pt x="870263" y="6770320"/>
                  <a:pt x="866509" y="6770320"/>
                  <a:pt x="862754" y="6770320"/>
                </a:cubicBezTo>
                <a:cubicBezTo>
                  <a:pt x="851490" y="6773669"/>
                  <a:pt x="832716" y="6771437"/>
                  <a:pt x="821452" y="6773669"/>
                </a:cubicBezTo>
                <a:cubicBezTo>
                  <a:pt x="813943" y="6774785"/>
                  <a:pt x="806433" y="6774785"/>
                  <a:pt x="795169" y="6774785"/>
                </a:cubicBezTo>
                <a:cubicBezTo>
                  <a:pt x="787660" y="6774785"/>
                  <a:pt x="783905" y="6771437"/>
                  <a:pt x="780150" y="6769204"/>
                </a:cubicBezTo>
                <a:cubicBezTo>
                  <a:pt x="772641" y="6765855"/>
                  <a:pt x="757622" y="6764739"/>
                  <a:pt x="750113" y="6769204"/>
                </a:cubicBezTo>
                <a:cubicBezTo>
                  <a:pt x="750113" y="6771437"/>
                  <a:pt x="746358" y="6772553"/>
                  <a:pt x="742603" y="6774785"/>
                </a:cubicBezTo>
                <a:cubicBezTo>
                  <a:pt x="742603" y="6777018"/>
                  <a:pt x="735094" y="6778134"/>
                  <a:pt x="723829" y="6778134"/>
                </a:cubicBezTo>
                <a:cubicBezTo>
                  <a:pt x="716320" y="6778134"/>
                  <a:pt x="708811" y="6778134"/>
                  <a:pt x="701301" y="6780367"/>
                </a:cubicBezTo>
                <a:cubicBezTo>
                  <a:pt x="690037" y="6781483"/>
                  <a:pt x="678773" y="6779251"/>
                  <a:pt x="671263" y="6775902"/>
                </a:cubicBezTo>
                <a:cubicBezTo>
                  <a:pt x="659999" y="6769204"/>
                  <a:pt x="637471" y="6769204"/>
                  <a:pt x="618697" y="6766971"/>
                </a:cubicBezTo>
                <a:cubicBezTo>
                  <a:pt x="611188" y="6765855"/>
                  <a:pt x="603678" y="6768088"/>
                  <a:pt x="592414" y="6769204"/>
                </a:cubicBezTo>
                <a:cubicBezTo>
                  <a:pt x="581150" y="6769204"/>
                  <a:pt x="569886" y="6771437"/>
                  <a:pt x="562376" y="6773669"/>
                </a:cubicBezTo>
                <a:cubicBezTo>
                  <a:pt x="539848" y="6778134"/>
                  <a:pt x="536093" y="6778134"/>
                  <a:pt x="521074" y="6772553"/>
                </a:cubicBezTo>
                <a:cubicBezTo>
                  <a:pt x="517320" y="6772553"/>
                  <a:pt x="517320" y="6770320"/>
                  <a:pt x="513565" y="6769204"/>
                </a:cubicBezTo>
                <a:cubicBezTo>
                  <a:pt x="491037" y="6774785"/>
                  <a:pt x="472263" y="6774785"/>
                  <a:pt x="449735" y="6774785"/>
                </a:cubicBezTo>
                <a:cubicBezTo>
                  <a:pt x="434716" y="6774785"/>
                  <a:pt x="423451" y="6774785"/>
                  <a:pt x="408433" y="6774785"/>
                </a:cubicBezTo>
                <a:cubicBezTo>
                  <a:pt x="378395" y="6773669"/>
                  <a:pt x="348357" y="6777018"/>
                  <a:pt x="314564" y="6775902"/>
                </a:cubicBezTo>
                <a:cubicBezTo>
                  <a:pt x="303300" y="6775902"/>
                  <a:pt x="299546" y="6780367"/>
                  <a:pt x="288281" y="6777018"/>
                </a:cubicBezTo>
                <a:cubicBezTo>
                  <a:pt x="277017" y="6774785"/>
                  <a:pt x="265753" y="6777018"/>
                  <a:pt x="258244" y="6775902"/>
                </a:cubicBezTo>
                <a:cubicBezTo>
                  <a:pt x="246979" y="6775902"/>
                  <a:pt x="235715" y="6775902"/>
                  <a:pt x="224451" y="6775902"/>
                </a:cubicBezTo>
                <a:cubicBezTo>
                  <a:pt x="216942" y="6773669"/>
                  <a:pt x="224451" y="6771437"/>
                  <a:pt x="220696" y="6769204"/>
                </a:cubicBezTo>
                <a:cubicBezTo>
                  <a:pt x="209432" y="6764739"/>
                  <a:pt x="194413" y="6763622"/>
                  <a:pt x="175640" y="6765855"/>
                </a:cubicBezTo>
                <a:cubicBezTo>
                  <a:pt x="171885" y="6765855"/>
                  <a:pt x="171885" y="6766971"/>
                  <a:pt x="164376" y="6766971"/>
                </a:cubicBezTo>
                <a:cubicBezTo>
                  <a:pt x="160621" y="6766971"/>
                  <a:pt x="156866" y="6765855"/>
                  <a:pt x="156866" y="6763622"/>
                </a:cubicBezTo>
                <a:cubicBezTo>
                  <a:pt x="156866" y="6762506"/>
                  <a:pt x="156866" y="6760273"/>
                  <a:pt x="164376" y="6760273"/>
                </a:cubicBezTo>
                <a:cubicBezTo>
                  <a:pt x="175640" y="6761390"/>
                  <a:pt x="186904" y="6760273"/>
                  <a:pt x="194413" y="6761390"/>
                </a:cubicBezTo>
                <a:cubicBezTo>
                  <a:pt x="209432" y="6761390"/>
                  <a:pt x="216942" y="6759157"/>
                  <a:pt x="228206" y="6759157"/>
                </a:cubicBezTo>
                <a:cubicBezTo>
                  <a:pt x="235715" y="6758041"/>
                  <a:pt x="239470" y="6754692"/>
                  <a:pt x="239470" y="6752459"/>
                </a:cubicBezTo>
                <a:cubicBezTo>
                  <a:pt x="246979" y="6749110"/>
                  <a:pt x="246979" y="6747994"/>
                  <a:pt x="258244" y="6750227"/>
                </a:cubicBezTo>
                <a:cubicBezTo>
                  <a:pt x="273263" y="6751343"/>
                  <a:pt x="288281" y="6752459"/>
                  <a:pt x="303300" y="6754692"/>
                </a:cubicBezTo>
                <a:cubicBezTo>
                  <a:pt x="307055" y="6755808"/>
                  <a:pt x="314564" y="6754692"/>
                  <a:pt x="322074" y="6754692"/>
                </a:cubicBezTo>
                <a:cubicBezTo>
                  <a:pt x="325829" y="6754692"/>
                  <a:pt x="325829" y="6752459"/>
                  <a:pt x="329583" y="6751343"/>
                </a:cubicBezTo>
                <a:cubicBezTo>
                  <a:pt x="337093" y="6749110"/>
                  <a:pt x="329583" y="6747994"/>
                  <a:pt x="325829" y="6745761"/>
                </a:cubicBezTo>
                <a:cubicBezTo>
                  <a:pt x="322074" y="6743529"/>
                  <a:pt x="310810" y="6743529"/>
                  <a:pt x="303300" y="6741296"/>
                </a:cubicBezTo>
                <a:cubicBezTo>
                  <a:pt x="299546" y="6740180"/>
                  <a:pt x="299546" y="6740180"/>
                  <a:pt x="299546" y="6739064"/>
                </a:cubicBezTo>
                <a:cubicBezTo>
                  <a:pt x="299546" y="6737947"/>
                  <a:pt x="303300" y="6737947"/>
                  <a:pt x="307055" y="6737947"/>
                </a:cubicBezTo>
                <a:cubicBezTo>
                  <a:pt x="318319" y="6737947"/>
                  <a:pt x="333338" y="6736831"/>
                  <a:pt x="344602" y="6739064"/>
                </a:cubicBezTo>
                <a:cubicBezTo>
                  <a:pt x="344602" y="6740180"/>
                  <a:pt x="348357" y="6739064"/>
                  <a:pt x="348357" y="6739064"/>
                </a:cubicBezTo>
                <a:cubicBezTo>
                  <a:pt x="355866" y="6737947"/>
                  <a:pt x="348357" y="6737947"/>
                  <a:pt x="348357" y="6736831"/>
                </a:cubicBezTo>
                <a:cubicBezTo>
                  <a:pt x="344602" y="6735715"/>
                  <a:pt x="344602" y="6733482"/>
                  <a:pt x="352112" y="6733482"/>
                </a:cubicBezTo>
                <a:cubicBezTo>
                  <a:pt x="359621" y="6733482"/>
                  <a:pt x="367131" y="6733482"/>
                  <a:pt x="378395" y="6733482"/>
                </a:cubicBezTo>
                <a:cubicBezTo>
                  <a:pt x="367131" y="6731250"/>
                  <a:pt x="355866" y="6731250"/>
                  <a:pt x="344602" y="6730133"/>
                </a:cubicBezTo>
                <a:cubicBezTo>
                  <a:pt x="337093" y="6729017"/>
                  <a:pt x="337093" y="6727901"/>
                  <a:pt x="340848" y="6726784"/>
                </a:cubicBezTo>
                <a:cubicBezTo>
                  <a:pt x="344602" y="6722319"/>
                  <a:pt x="344602" y="6721203"/>
                  <a:pt x="329583" y="6720087"/>
                </a:cubicBezTo>
                <a:cubicBezTo>
                  <a:pt x="325829" y="6720087"/>
                  <a:pt x="318319" y="6720087"/>
                  <a:pt x="314564" y="6720087"/>
                </a:cubicBezTo>
                <a:cubicBezTo>
                  <a:pt x="314564" y="6718970"/>
                  <a:pt x="314564" y="6718970"/>
                  <a:pt x="314564" y="6717854"/>
                </a:cubicBezTo>
                <a:cubicBezTo>
                  <a:pt x="314564" y="6717854"/>
                  <a:pt x="314564" y="6716738"/>
                  <a:pt x="314564" y="6716738"/>
                </a:cubicBezTo>
                <a:cubicBezTo>
                  <a:pt x="340848" y="6717854"/>
                  <a:pt x="359621" y="6712272"/>
                  <a:pt x="385904" y="6712272"/>
                </a:cubicBezTo>
                <a:cubicBezTo>
                  <a:pt x="400923" y="6712272"/>
                  <a:pt x="415942" y="6710040"/>
                  <a:pt x="430961" y="6706691"/>
                </a:cubicBezTo>
                <a:cubicBezTo>
                  <a:pt x="430961" y="6705575"/>
                  <a:pt x="438470" y="6705575"/>
                  <a:pt x="438470" y="6704458"/>
                </a:cubicBezTo>
                <a:cubicBezTo>
                  <a:pt x="438470" y="6702226"/>
                  <a:pt x="430961" y="6702226"/>
                  <a:pt x="427206" y="6702226"/>
                </a:cubicBezTo>
                <a:cubicBezTo>
                  <a:pt x="415942" y="6702226"/>
                  <a:pt x="404678" y="6702226"/>
                  <a:pt x="393414" y="6702226"/>
                </a:cubicBezTo>
                <a:cubicBezTo>
                  <a:pt x="389659" y="6702226"/>
                  <a:pt x="385904" y="6702226"/>
                  <a:pt x="385904" y="6701109"/>
                </a:cubicBezTo>
                <a:cubicBezTo>
                  <a:pt x="385904" y="6699993"/>
                  <a:pt x="385904" y="6698877"/>
                  <a:pt x="389659" y="6698877"/>
                </a:cubicBezTo>
                <a:cubicBezTo>
                  <a:pt x="397168" y="6698877"/>
                  <a:pt x="400923" y="6696644"/>
                  <a:pt x="412187" y="6696644"/>
                </a:cubicBezTo>
                <a:cubicBezTo>
                  <a:pt x="423451" y="6696644"/>
                  <a:pt x="434716" y="6696644"/>
                  <a:pt x="445980" y="6696644"/>
                </a:cubicBezTo>
                <a:cubicBezTo>
                  <a:pt x="453489" y="6695528"/>
                  <a:pt x="449735" y="6693295"/>
                  <a:pt x="449735" y="6692179"/>
                </a:cubicBezTo>
                <a:cubicBezTo>
                  <a:pt x="449735" y="6691063"/>
                  <a:pt x="449735" y="6689947"/>
                  <a:pt x="449735" y="6689947"/>
                </a:cubicBezTo>
                <a:cubicBezTo>
                  <a:pt x="427206" y="6688830"/>
                  <a:pt x="415942" y="6683249"/>
                  <a:pt x="393414" y="6683249"/>
                </a:cubicBezTo>
                <a:cubicBezTo>
                  <a:pt x="348357" y="6683249"/>
                  <a:pt x="307055" y="6686598"/>
                  <a:pt x="261998" y="6685481"/>
                </a:cubicBezTo>
                <a:cubicBezTo>
                  <a:pt x="254489" y="6684365"/>
                  <a:pt x="243225" y="6686598"/>
                  <a:pt x="243225" y="6683249"/>
                </a:cubicBezTo>
                <a:cubicBezTo>
                  <a:pt x="239470" y="6678784"/>
                  <a:pt x="254489" y="6681016"/>
                  <a:pt x="261998" y="6681016"/>
                </a:cubicBezTo>
                <a:cubicBezTo>
                  <a:pt x="277017" y="6682132"/>
                  <a:pt x="292036" y="6678784"/>
                  <a:pt x="307055" y="6678784"/>
                </a:cubicBezTo>
                <a:cubicBezTo>
                  <a:pt x="322074" y="6679900"/>
                  <a:pt x="340848" y="6681016"/>
                  <a:pt x="355866" y="6678784"/>
                </a:cubicBezTo>
                <a:cubicBezTo>
                  <a:pt x="382150" y="6676551"/>
                  <a:pt x="408433" y="6677667"/>
                  <a:pt x="430961" y="6677667"/>
                </a:cubicBezTo>
                <a:cubicBezTo>
                  <a:pt x="479772" y="6676551"/>
                  <a:pt x="524829" y="6673202"/>
                  <a:pt x="558622" y="6663155"/>
                </a:cubicBezTo>
                <a:cubicBezTo>
                  <a:pt x="573641" y="6659806"/>
                  <a:pt x="588659" y="6659806"/>
                  <a:pt x="603678" y="6659806"/>
                </a:cubicBezTo>
                <a:cubicBezTo>
                  <a:pt x="607433" y="6659806"/>
                  <a:pt x="618697" y="6660923"/>
                  <a:pt x="618697" y="6658690"/>
                </a:cubicBezTo>
                <a:cubicBezTo>
                  <a:pt x="618697" y="6654225"/>
                  <a:pt x="607433" y="6656458"/>
                  <a:pt x="603678" y="6656458"/>
                </a:cubicBezTo>
                <a:cubicBezTo>
                  <a:pt x="539848" y="6656458"/>
                  <a:pt x="476018" y="6656458"/>
                  <a:pt x="408433" y="6656458"/>
                </a:cubicBezTo>
                <a:cubicBezTo>
                  <a:pt x="385904" y="6656458"/>
                  <a:pt x="370885" y="6650876"/>
                  <a:pt x="352112" y="6645295"/>
                </a:cubicBezTo>
                <a:cubicBezTo>
                  <a:pt x="352112" y="6645295"/>
                  <a:pt x="352112" y="6644178"/>
                  <a:pt x="352112" y="6643062"/>
                </a:cubicBezTo>
                <a:cubicBezTo>
                  <a:pt x="359621" y="6639713"/>
                  <a:pt x="363376" y="6637480"/>
                  <a:pt x="367131" y="6634132"/>
                </a:cubicBezTo>
                <a:cubicBezTo>
                  <a:pt x="367131" y="6630783"/>
                  <a:pt x="378395" y="6627434"/>
                  <a:pt x="389659" y="6627434"/>
                </a:cubicBezTo>
                <a:cubicBezTo>
                  <a:pt x="419697" y="6627434"/>
                  <a:pt x="419697" y="6619620"/>
                  <a:pt x="423451" y="6614038"/>
                </a:cubicBezTo>
                <a:cubicBezTo>
                  <a:pt x="427206" y="6606224"/>
                  <a:pt x="445980" y="6600643"/>
                  <a:pt x="464753" y="6595061"/>
                </a:cubicBezTo>
                <a:cubicBezTo>
                  <a:pt x="468508" y="6592829"/>
                  <a:pt x="476018" y="6593945"/>
                  <a:pt x="479772" y="6593945"/>
                </a:cubicBezTo>
                <a:cubicBezTo>
                  <a:pt x="494791" y="6593945"/>
                  <a:pt x="509810" y="6595061"/>
                  <a:pt x="521074" y="6591712"/>
                </a:cubicBezTo>
                <a:cubicBezTo>
                  <a:pt x="524829" y="6590596"/>
                  <a:pt x="528584" y="6590596"/>
                  <a:pt x="536093" y="6590596"/>
                </a:cubicBezTo>
                <a:cubicBezTo>
                  <a:pt x="547357" y="6590596"/>
                  <a:pt x="558622" y="6590596"/>
                  <a:pt x="566131" y="6590596"/>
                </a:cubicBezTo>
                <a:cubicBezTo>
                  <a:pt x="584905" y="6589480"/>
                  <a:pt x="603678" y="6590596"/>
                  <a:pt x="618697" y="6593945"/>
                </a:cubicBezTo>
                <a:lnTo>
                  <a:pt x="631816" y="6593555"/>
                </a:lnTo>
                <a:lnTo>
                  <a:pt x="633716" y="6591754"/>
                </a:lnTo>
                <a:cubicBezTo>
                  <a:pt x="614943" y="6580365"/>
                  <a:pt x="596169" y="6580365"/>
                  <a:pt x="577395" y="6576568"/>
                </a:cubicBezTo>
                <a:cubicBezTo>
                  <a:pt x="562376" y="6572772"/>
                  <a:pt x="551112" y="6565179"/>
                  <a:pt x="536093" y="6561382"/>
                </a:cubicBezTo>
                <a:cubicBezTo>
                  <a:pt x="532339" y="6561382"/>
                  <a:pt x="524829" y="6553789"/>
                  <a:pt x="528584" y="6546196"/>
                </a:cubicBezTo>
                <a:cubicBezTo>
                  <a:pt x="532339" y="6538603"/>
                  <a:pt x="539848" y="6542400"/>
                  <a:pt x="543603" y="6542400"/>
                </a:cubicBezTo>
                <a:cubicBezTo>
                  <a:pt x="569886" y="6542400"/>
                  <a:pt x="592414" y="6542400"/>
                  <a:pt x="618697" y="6542400"/>
                </a:cubicBezTo>
                <a:cubicBezTo>
                  <a:pt x="663754" y="6542400"/>
                  <a:pt x="708811" y="6531010"/>
                  <a:pt x="750113" y="6508232"/>
                </a:cubicBezTo>
                <a:cubicBezTo>
                  <a:pt x="765132" y="6500639"/>
                  <a:pt x="783905" y="6504435"/>
                  <a:pt x="798924" y="6496842"/>
                </a:cubicBezTo>
                <a:cubicBezTo>
                  <a:pt x="813943" y="6493046"/>
                  <a:pt x="832717" y="6496842"/>
                  <a:pt x="851490" y="6500639"/>
                </a:cubicBezTo>
                <a:cubicBezTo>
                  <a:pt x="866509" y="6508232"/>
                  <a:pt x="889037" y="6512028"/>
                  <a:pt x="907811" y="6512028"/>
                </a:cubicBezTo>
                <a:cubicBezTo>
                  <a:pt x="937849" y="6508232"/>
                  <a:pt x="967887" y="6515825"/>
                  <a:pt x="997924" y="6504435"/>
                </a:cubicBezTo>
                <a:lnTo>
                  <a:pt x="1007813" y="6504435"/>
                </a:lnTo>
                <a:lnTo>
                  <a:pt x="1006036" y="6502508"/>
                </a:lnTo>
                <a:cubicBezTo>
                  <a:pt x="1006975" y="6501429"/>
                  <a:pt x="1010731" y="6500812"/>
                  <a:pt x="1018242" y="6500195"/>
                </a:cubicBezTo>
                <a:cubicBezTo>
                  <a:pt x="1033266" y="6498961"/>
                  <a:pt x="1037022" y="6495259"/>
                  <a:pt x="1052045" y="6496493"/>
                </a:cubicBezTo>
                <a:cubicBezTo>
                  <a:pt x="1063313" y="6497727"/>
                  <a:pt x="1074580" y="6496493"/>
                  <a:pt x="1085848" y="6496493"/>
                </a:cubicBezTo>
                <a:cubicBezTo>
                  <a:pt x="1089604" y="6496493"/>
                  <a:pt x="1093360" y="6496493"/>
                  <a:pt x="1100871" y="6495259"/>
                </a:cubicBezTo>
                <a:cubicBezTo>
                  <a:pt x="1085848" y="6495259"/>
                  <a:pt x="1074580" y="6494025"/>
                  <a:pt x="1063313" y="6494025"/>
                </a:cubicBezTo>
                <a:cubicBezTo>
                  <a:pt x="1063313" y="6491557"/>
                  <a:pt x="1059557" y="6489089"/>
                  <a:pt x="1070824" y="6485387"/>
                </a:cubicBezTo>
                <a:cubicBezTo>
                  <a:pt x="1074580" y="6482919"/>
                  <a:pt x="1082092" y="6482919"/>
                  <a:pt x="1093360" y="6482919"/>
                </a:cubicBezTo>
                <a:cubicBezTo>
                  <a:pt x="1097115" y="6482919"/>
                  <a:pt x="1100871" y="6481685"/>
                  <a:pt x="1097115" y="6479217"/>
                </a:cubicBezTo>
                <a:cubicBezTo>
                  <a:pt x="1093360" y="6479217"/>
                  <a:pt x="1093360" y="6477983"/>
                  <a:pt x="1089604" y="6477983"/>
                </a:cubicBezTo>
                <a:cubicBezTo>
                  <a:pt x="1070824" y="6477983"/>
                  <a:pt x="1052045" y="6475515"/>
                  <a:pt x="1037022" y="6479217"/>
                </a:cubicBezTo>
                <a:cubicBezTo>
                  <a:pt x="1025754" y="6481685"/>
                  <a:pt x="1010731" y="6481685"/>
                  <a:pt x="1003219" y="6479217"/>
                </a:cubicBezTo>
                <a:cubicBezTo>
                  <a:pt x="995707" y="6475515"/>
                  <a:pt x="984440" y="6475515"/>
                  <a:pt x="969416" y="6475515"/>
                </a:cubicBezTo>
                <a:cubicBezTo>
                  <a:pt x="958149" y="6475515"/>
                  <a:pt x="946881" y="6475515"/>
                  <a:pt x="946881" y="6469345"/>
                </a:cubicBezTo>
                <a:cubicBezTo>
                  <a:pt x="946881" y="6466877"/>
                  <a:pt x="935614" y="6466877"/>
                  <a:pt x="928102" y="6465643"/>
                </a:cubicBezTo>
                <a:cubicBezTo>
                  <a:pt x="920590" y="6465643"/>
                  <a:pt x="913078" y="6465643"/>
                  <a:pt x="909323" y="6465643"/>
                </a:cubicBezTo>
                <a:cubicBezTo>
                  <a:pt x="894299" y="6465643"/>
                  <a:pt x="890543" y="6463175"/>
                  <a:pt x="901811" y="6459473"/>
                </a:cubicBezTo>
                <a:cubicBezTo>
                  <a:pt x="905567" y="6457005"/>
                  <a:pt x="909323" y="6453303"/>
                  <a:pt x="920590" y="6454537"/>
                </a:cubicBezTo>
                <a:cubicBezTo>
                  <a:pt x="935614" y="6455771"/>
                  <a:pt x="950637" y="6455771"/>
                  <a:pt x="965660" y="6454537"/>
                </a:cubicBezTo>
                <a:cubicBezTo>
                  <a:pt x="984440" y="6453303"/>
                  <a:pt x="999463" y="6454537"/>
                  <a:pt x="1014487" y="6454537"/>
                </a:cubicBezTo>
                <a:cubicBezTo>
                  <a:pt x="1029510" y="6454537"/>
                  <a:pt x="1040778" y="6452069"/>
                  <a:pt x="1055801" y="6452069"/>
                </a:cubicBezTo>
                <a:cubicBezTo>
                  <a:pt x="1067069" y="6452069"/>
                  <a:pt x="1070824" y="6448367"/>
                  <a:pt x="1070824" y="6442197"/>
                </a:cubicBezTo>
                <a:cubicBezTo>
                  <a:pt x="1067069" y="6439728"/>
                  <a:pt x="1082092" y="6434792"/>
                  <a:pt x="1089604" y="6436026"/>
                </a:cubicBezTo>
                <a:cubicBezTo>
                  <a:pt x="1104627" y="6436026"/>
                  <a:pt x="1115895" y="6433558"/>
                  <a:pt x="1130918" y="6437260"/>
                </a:cubicBezTo>
                <a:cubicBezTo>
                  <a:pt x="1138430" y="6438494"/>
                  <a:pt x="1149697" y="6437260"/>
                  <a:pt x="1149697" y="6434792"/>
                </a:cubicBezTo>
                <a:cubicBezTo>
                  <a:pt x="1149697" y="6429856"/>
                  <a:pt x="1157209" y="6431090"/>
                  <a:pt x="1164721" y="6432324"/>
                </a:cubicBezTo>
                <a:cubicBezTo>
                  <a:pt x="1187256" y="6433558"/>
                  <a:pt x="1187256" y="6433558"/>
                  <a:pt x="1209791" y="6432324"/>
                </a:cubicBezTo>
                <a:cubicBezTo>
                  <a:pt x="1224815" y="6431090"/>
                  <a:pt x="1239838" y="6429856"/>
                  <a:pt x="1254861" y="6429856"/>
                </a:cubicBezTo>
                <a:cubicBezTo>
                  <a:pt x="1273641" y="6428622"/>
                  <a:pt x="1296176" y="6427388"/>
                  <a:pt x="1314955" y="6427388"/>
                </a:cubicBezTo>
                <a:cubicBezTo>
                  <a:pt x="1318711" y="6427388"/>
                  <a:pt x="1318711" y="6427388"/>
                  <a:pt x="1322467" y="6427388"/>
                </a:cubicBezTo>
                <a:cubicBezTo>
                  <a:pt x="1326223" y="6427388"/>
                  <a:pt x="1322467" y="6423686"/>
                  <a:pt x="1329979" y="6423686"/>
                </a:cubicBezTo>
                <a:lnTo>
                  <a:pt x="1344944" y="6426145"/>
                </a:lnTo>
                <a:lnTo>
                  <a:pt x="1354623" y="6424709"/>
                </a:lnTo>
                <a:cubicBezTo>
                  <a:pt x="1410944" y="6413320"/>
                  <a:pt x="1467265" y="6420913"/>
                  <a:pt x="1527340" y="6417117"/>
                </a:cubicBezTo>
                <a:cubicBezTo>
                  <a:pt x="1508567" y="6405727"/>
                  <a:pt x="1508567" y="6405727"/>
                  <a:pt x="1471020" y="6405727"/>
                </a:cubicBezTo>
                <a:cubicBezTo>
                  <a:pt x="1463510" y="6398134"/>
                  <a:pt x="1467265" y="6390541"/>
                  <a:pt x="1467265" y="6386745"/>
                </a:cubicBezTo>
                <a:cubicBezTo>
                  <a:pt x="1467265" y="6379152"/>
                  <a:pt x="1463510" y="6375355"/>
                  <a:pt x="1459755" y="6379152"/>
                </a:cubicBezTo>
                <a:cubicBezTo>
                  <a:pt x="1437227" y="6398134"/>
                  <a:pt x="1410944" y="6394338"/>
                  <a:pt x="1384661" y="6401931"/>
                </a:cubicBezTo>
                <a:cubicBezTo>
                  <a:pt x="1377151" y="6405727"/>
                  <a:pt x="1369642" y="6398134"/>
                  <a:pt x="1358378" y="6398134"/>
                </a:cubicBezTo>
                <a:cubicBezTo>
                  <a:pt x="1328340" y="6398134"/>
                  <a:pt x="1298302" y="6398134"/>
                  <a:pt x="1268264" y="6398134"/>
                </a:cubicBezTo>
                <a:cubicBezTo>
                  <a:pt x="1245736" y="6398134"/>
                  <a:pt x="1226963" y="6386745"/>
                  <a:pt x="1204434" y="6390541"/>
                </a:cubicBezTo>
                <a:cubicBezTo>
                  <a:pt x="1181906" y="6394338"/>
                  <a:pt x="1159378" y="6390541"/>
                  <a:pt x="1136849" y="6390541"/>
                </a:cubicBezTo>
                <a:cubicBezTo>
                  <a:pt x="1114321" y="6390541"/>
                  <a:pt x="1091792" y="6390541"/>
                  <a:pt x="1069264" y="6390541"/>
                </a:cubicBezTo>
                <a:cubicBezTo>
                  <a:pt x="1073019" y="6382948"/>
                  <a:pt x="1080528" y="6375355"/>
                  <a:pt x="1088038" y="6379152"/>
                </a:cubicBezTo>
                <a:cubicBezTo>
                  <a:pt x="1106811" y="6379152"/>
                  <a:pt x="1125585" y="6379152"/>
                  <a:pt x="1148113" y="6379152"/>
                </a:cubicBezTo>
                <a:cubicBezTo>
                  <a:pt x="1151868" y="6379152"/>
                  <a:pt x="1155623" y="6379152"/>
                  <a:pt x="1163132" y="6375355"/>
                </a:cubicBezTo>
                <a:cubicBezTo>
                  <a:pt x="1155623" y="6348780"/>
                  <a:pt x="1136849" y="6333594"/>
                  <a:pt x="1118076" y="6318408"/>
                </a:cubicBezTo>
                <a:cubicBezTo>
                  <a:pt x="1114321" y="6314612"/>
                  <a:pt x="1106811" y="6310815"/>
                  <a:pt x="1099302" y="6310815"/>
                </a:cubicBezTo>
                <a:cubicBezTo>
                  <a:pt x="1091792" y="6310815"/>
                  <a:pt x="1080528" y="6310815"/>
                  <a:pt x="1069264" y="6307019"/>
                </a:cubicBezTo>
                <a:cubicBezTo>
                  <a:pt x="1065509" y="6303223"/>
                  <a:pt x="1058000" y="6303223"/>
                  <a:pt x="1050491" y="6307019"/>
                </a:cubicBezTo>
                <a:cubicBezTo>
                  <a:pt x="1046736" y="6314612"/>
                  <a:pt x="1039226" y="6310815"/>
                  <a:pt x="1035472" y="6310815"/>
                </a:cubicBezTo>
                <a:cubicBezTo>
                  <a:pt x="1027962" y="6310815"/>
                  <a:pt x="1024207" y="6314612"/>
                  <a:pt x="1024207" y="6307019"/>
                </a:cubicBezTo>
                <a:cubicBezTo>
                  <a:pt x="1024207" y="6299426"/>
                  <a:pt x="1027962" y="6299426"/>
                  <a:pt x="1035472" y="6299426"/>
                </a:cubicBezTo>
                <a:cubicBezTo>
                  <a:pt x="1046736" y="6299426"/>
                  <a:pt x="1058000" y="6299426"/>
                  <a:pt x="1065509" y="6299426"/>
                </a:cubicBezTo>
                <a:cubicBezTo>
                  <a:pt x="1080528" y="6299426"/>
                  <a:pt x="1084283" y="6288037"/>
                  <a:pt x="1076774" y="6276647"/>
                </a:cubicBezTo>
                <a:cubicBezTo>
                  <a:pt x="1076774" y="6276647"/>
                  <a:pt x="1076774" y="6272851"/>
                  <a:pt x="1076774" y="6269054"/>
                </a:cubicBezTo>
                <a:cubicBezTo>
                  <a:pt x="1065509" y="6246276"/>
                  <a:pt x="1065509" y="6246276"/>
                  <a:pt x="1035472" y="6246276"/>
                </a:cubicBezTo>
                <a:cubicBezTo>
                  <a:pt x="1035472" y="6246276"/>
                  <a:pt x="1031717" y="6246276"/>
                  <a:pt x="1031717" y="6246276"/>
                </a:cubicBezTo>
                <a:cubicBezTo>
                  <a:pt x="1020453" y="6234886"/>
                  <a:pt x="1009189" y="6234886"/>
                  <a:pt x="997924" y="6246276"/>
                </a:cubicBezTo>
                <a:cubicBezTo>
                  <a:pt x="990415" y="6246276"/>
                  <a:pt x="986660" y="6246276"/>
                  <a:pt x="979151" y="6246276"/>
                </a:cubicBezTo>
                <a:cubicBezTo>
                  <a:pt x="975396" y="6246276"/>
                  <a:pt x="967887" y="6242479"/>
                  <a:pt x="964132" y="6253869"/>
                </a:cubicBezTo>
                <a:cubicBezTo>
                  <a:pt x="956622" y="6253869"/>
                  <a:pt x="945358" y="6250072"/>
                  <a:pt x="937849" y="6253869"/>
                </a:cubicBezTo>
                <a:cubicBezTo>
                  <a:pt x="922830" y="6253869"/>
                  <a:pt x="911566" y="6250072"/>
                  <a:pt x="904056" y="6246276"/>
                </a:cubicBezTo>
                <a:cubicBezTo>
                  <a:pt x="892792" y="6238683"/>
                  <a:pt x="881528" y="6238683"/>
                  <a:pt x="870264" y="6246276"/>
                </a:cubicBezTo>
                <a:cubicBezTo>
                  <a:pt x="862754" y="6250072"/>
                  <a:pt x="847735" y="6253869"/>
                  <a:pt x="836471" y="6253869"/>
                </a:cubicBezTo>
                <a:cubicBezTo>
                  <a:pt x="832717" y="6250072"/>
                  <a:pt x="825207" y="6250072"/>
                  <a:pt x="821452" y="6257665"/>
                </a:cubicBezTo>
                <a:cubicBezTo>
                  <a:pt x="817698" y="6261461"/>
                  <a:pt x="813943" y="6261461"/>
                  <a:pt x="810188" y="6257665"/>
                </a:cubicBezTo>
                <a:cubicBezTo>
                  <a:pt x="791415" y="6246276"/>
                  <a:pt x="768886" y="6253869"/>
                  <a:pt x="750113" y="6253869"/>
                </a:cubicBezTo>
                <a:cubicBezTo>
                  <a:pt x="750113" y="6246276"/>
                  <a:pt x="753867" y="6242479"/>
                  <a:pt x="746358" y="6238683"/>
                </a:cubicBezTo>
                <a:cubicBezTo>
                  <a:pt x="742603" y="6238683"/>
                  <a:pt x="735094" y="6238683"/>
                  <a:pt x="738848" y="6246276"/>
                </a:cubicBezTo>
                <a:cubicBezTo>
                  <a:pt x="731339" y="6246276"/>
                  <a:pt x="723830" y="6246276"/>
                  <a:pt x="716320" y="6246276"/>
                </a:cubicBezTo>
                <a:cubicBezTo>
                  <a:pt x="716320" y="6242479"/>
                  <a:pt x="720075" y="6234886"/>
                  <a:pt x="712565" y="6231090"/>
                </a:cubicBezTo>
                <a:cubicBezTo>
                  <a:pt x="708811" y="6231090"/>
                  <a:pt x="705056" y="6234886"/>
                  <a:pt x="705056" y="6238683"/>
                </a:cubicBezTo>
                <a:cubicBezTo>
                  <a:pt x="697546" y="6238683"/>
                  <a:pt x="690037" y="6238683"/>
                  <a:pt x="686282" y="6238683"/>
                </a:cubicBezTo>
                <a:cubicBezTo>
                  <a:pt x="682528" y="6234886"/>
                  <a:pt x="686282" y="6227293"/>
                  <a:pt x="678773" y="6227293"/>
                </a:cubicBezTo>
                <a:cubicBezTo>
                  <a:pt x="675018" y="6227293"/>
                  <a:pt x="667509" y="6223497"/>
                  <a:pt x="663754" y="6231090"/>
                </a:cubicBezTo>
                <a:cubicBezTo>
                  <a:pt x="656245" y="6234886"/>
                  <a:pt x="644980" y="6223497"/>
                  <a:pt x="637471" y="6227293"/>
                </a:cubicBezTo>
                <a:cubicBezTo>
                  <a:pt x="626207" y="6234886"/>
                  <a:pt x="618697" y="6231090"/>
                  <a:pt x="611188" y="6231090"/>
                </a:cubicBezTo>
                <a:cubicBezTo>
                  <a:pt x="603678" y="6234886"/>
                  <a:pt x="599924" y="6231090"/>
                  <a:pt x="592414" y="6231090"/>
                </a:cubicBezTo>
                <a:cubicBezTo>
                  <a:pt x="581150" y="6223497"/>
                  <a:pt x="562376" y="6223497"/>
                  <a:pt x="547358" y="6231090"/>
                </a:cubicBezTo>
                <a:cubicBezTo>
                  <a:pt x="536093" y="6231090"/>
                  <a:pt x="524829" y="6219700"/>
                  <a:pt x="509810" y="6227293"/>
                </a:cubicBezTo>
                <a:cubicBezTo>
                  <a:pt x="509810" y="6223497"/>
                  <a:pt x="498546" y="6212107"/>
                  <a:pt x="494791" y="6208311"/>
                </a:cubicBezTo>
                <a:cubicBezTo>
                  <a:pt x="479772" y="6196922"/>
                  <a:pt x="479772" y="6196922"/>
                  <a:pt x="468508" y="6212107"/>
                </a:cubicBezTo>
                <a:cubicBezTo>
                  <a:pt x="464754" y="6215904"/>
                  <a:pt x="460999" y="6219700"/>
                  <a:pt x="464754" y="6223497"/>
                </a:cubicBezTo>
                <a:cubicBezTo>
                  <a:pt x="468508" y="6227293"/>
                  <a:pt x="468508" y="6231090"/>
                  <a:pt x="476018" y="6231090"/>
                </a:cubicBezTo>
                <a:cubicBezTo>
                  <a:pt x="487282" y="6231090"/>
                  <a:pt x="498546" y="6231090"/>
                  <a:pt x="509810" y="6231090"/>
                </a:cubicBezTo>
                <a:cubicBezTo>
                  <a:pt x="521074" y="6246276"/>
                  <a:pt x="536093" y="6253869"/>
                  <a:pt x="558622" y="6253869"/>
                </a:cubicBezTo>
                <a:cubicBezTo>
                  <a:pt x="566131" y="6253869"/>
                  <a:pt x="573641" y="6253869"/>
                  <a:pt x="581150" y="6253869"/>
                </a:cubicBezTo>
                <a:cubicBezTo>
                  <a:pt x="618697" y="6250072"/>
                  <a:pt x="656245" y="6261461"/>
                  <a:pt x="693792" y="6265258"/>
                </a:cubicBezTo>
                <a:cubicBezTo>
                  <a:pt x="697546" y="6265258"/>
                  <a:pt x="701301" y="6272851"/>
                  <a:pt x="708811" y="6276647"/>
                </a:cubicBezTo>
                <a:cubicBezTo>
                  <a:pt x="686282" y="6280444"/>
                  <a:pt x="663754" y="6280444"/>
                  <a:pt x="644980" y="6280444"/>
                </a:cubicBezTo>
                <a:cubicBezTo>
                  <a:pt x="644980" y="6280444"/>
                  <a:pt x="644980" y="6284240"/>
                  <a:pt x="644980" y="6284240"/>
                </a:cubicBezTo>
                <a:cubicBezTo>
                  <a:pt x="667509" y="6284240"/>
                  <a:pt x="690037" y="6284240"/>
                  <a:pt x="708811" y="6284240"/>
                </a:cubicBezTo>
                <a:cubicBezTo>
                  <a:pt x="731339" y="6284240"/>
                  <a:pt x="750113" y="6284240"/>
                  <a:pt x="768886" y="6284240"/>
                </a:cubicBezTo>
                <a:cubicBezTo>
                  <a:pt x="772641" y="6284240"/>
                  <a:pt x="780150" y="6284240"/>
                  <a:pt x="783905" y="6288037"/>
                </a:cubicBezTo>
                <a:cubicBezTo>
                  <a:pt x="791415" y="6295630"/>
                  <a:pt x="787660" y="6310815"/>
                  <a:pt x="802679" y="6307019"/>
                </a:cubicBezTo>
                <a:cubicBezTo>
                  <a:pt x="813943" y="6303223"/>
                  <a:pt x="821452" y="6314612"/>
                  <a:pt x="832717" y="6310815"/>
                </a:cubicBezTo>
                <a:cubicBezTo>
                  <a:pt x="840226" y="6310815"/>
                  <a:pt x="851490" y="6314612"/>
                  <a:pt x="859000" y="6307019"/>
                </a:cubicBezTo>
                <a:cubicBezTo>
                  <a:pt x="862754" y="6303223"/>
                  <a:pt x="866509" y="6307019"/>
                  <a:pt x="874019" y="6307019"/>
                </a:cubicBezTo>
                <a:cubicBezTo>
                  <a:pt x="870264" y="6314612"/>
                  <a:pt x="862754" y="6318408"/>
                  <a:pt x="862754" y="6322205"/>
                </a:cubicBezTo>
                <a:cubicBezTo>
                  <a:pt x="859000" y="6329798"/>
                  <a:pt x="862754" y="6337391"/>
                  <a:pt x="870264" y="6337391"/>
                </a:cubicBezTo>
                <a:cubicBezTo>
                  <a:pt x="877773" y="6337391"/>
                  <a:pt x="889037" y="6337391"/>
                  <a:pt x="889037" y="6348780"/>
                </a:cubicBezTo>
                <a:cubicBezTo>
                  <a:pt x="889037" y="6352577"/>
                  <a:pt x="896547" y="6352577"/>
                  <a:pt x="900302" y="6352577"/>
                </a:cubicBezTo>
                <a:cubicBezTo>
                  <a:pt x="919075" y="6341187"/>
                  <a:pt x="937849" y="6356373"/>
                  <a:pt x="952868" y="6356373"/>
                </a:cubicBezTo>
                <a:cubicBezTo>
                  <a:pt x="956622" y="6360170"/>
                  <a:pt x="960377" y="6360170"/>
                  <a:pt x="960377" y="6363966"/>
                </a:cubicBezTo>
                <a:cubicBezTo>
                  <a:pt x="960377" y="6367762"/>
                  <a:pt x="956622" y="6371559"/>
                  <a:pt x="952868" y="6371559"/>
                </a:cubicBezTo>
                <a:cubicBezTo>
                  <a:pt x="934094" y="6379152"/>
                  <a:pt x="915320" y="6386745"/>
                  <a:pt x="900302" y="6401931"/>
                </a:cubicBezTo>
                <a:cubicBezTo>
                  <a:pt x="892792" y="6405727"/>
                  <a:pt x="889037" y="6398134"/>
                  <a:pt x="889037" y="6394338"/>
                </a:cubicBezTo>
                <a:cubicBezTo>
                  <a:pt x="889037" y="6382948"/>
                  <a:pt x="885283" y="6375355"/>
                  <a:pt x="874019" y="6367762"/>
                </a:cubicBezTo>
                <a:cubicBezTo>
                  <a:pt x="870264" y="6363966"/>
                  <a:pt x="866509" y="6363966"/>
                  <a:pt x="862754" y="6363966"/>
                </a:cubicBezTo>
                <a:cubicBezTo>
                  <a:pt x="851490" y="6375355"/>
                  <a:pt x="832717" y="6367762"/>
                  <a:pt x="821452" y="6375355"/>
                </a:cubicBezTo>
                <a:cubicBezTo>
                  <a:pt x="813943" y="6379152"/>
                  <a:pt x="806433" y="6379152"/>
                  <a:pt x="795169" y="6379152"/>
                </a:cubicBezTo>
                <a:cubicBezTo>
                  <a:pt x="787660" y="6379152"/>
                  <a:pt x="783905" y="6367762"/>
                  <a:pt x="780150" y="6360170"/>
                </a:cubicBezTo>
                <a:cubicBezTo>
                  <a:pt x="772641" y="6348780"/>
                  <a:pt x="757622" y="6344984"/>
                  <a:pt x="750113" y="6360170"/>
                </a:cubicBezTo>
                <a:cubicBezTo>
                  <a:pt x="750113" y="6367762"/>
                  <a:pt x="746358" y="6371559"/>
                  <a:pt x="742603" y="6379152"/>
                </a:cubicBezTo>
                <a:cubicBezTo>
                  <a:pt x="742603" y="6386745"/>
                  <a:pt x="735094" y="6390541"/>
                  <a:pt x="723830" y="6390541"/>
                </a:cubicBezTo>
                <a:cubicBezTo>
                  <a:pt x="716320" y="6390541"/>
                  <a:pt x="708811" y="6390541"/>
                  <a:pt x="701301" y="6398134"/>
                </a:cubicBezTo>
                <a:cubicBezTo>
                  <a:pt x="690037" y="6401931"/>
                  <a:pt x="678773" y="6394338"/>
                  <a:pt x="671263" y="6382948"/>
                </a:cubicBezTo>
                <a:cubicBezTo>
                  <a:pt x="659999" y="6360170"/>
                  <a:pt x="637471" y="6360170"/>
                  <a:pt x="618697" y="6352577"/>
                </a:cubicBezTo>
                <a:cubicBezTo>
                  <a:pt x="611188" y="6348780"/>
                  <a:pt x="603678" y="6356373"/>
                  <a:pt x="592414" y="6360170"/>
                </a:cubicBezTo>
                <a:cubicBezTo>
                  <a:pt x="581150" y="6360170"/>
                  <a:pt x="569886" y="6367762"/>
                  <a:pt x="562376" y="6375355"/>
                </a:cubicBezTo>
                <a:cubicBezTo>
                  <a:pt x="539848" y="6390541"/>
                  <a:pt x="536093" y="6390541"/>
                  <a:pt x="521074" y="6371559"/>
                </a:cubicBezTo>
                <a:cubicBezTo>
                  <a:pt x="517320" y="6371559"/>
                  <a:pt x="517320" y="6363966"/>
                  <a:pt x="513565" y="6360170"/>
                </a:cubicBezTo>
                <a:cubicBezTo>
                  <a:pt x="491037" y="6379152"/>
                  <a:pt x="472263" y="6379152"/>
                  <a:pt x="449735" y="6379152"/>
                </a:cubicBezTo>
                <a:cubicBezTo>
                  <a:pt x="434716" y="6379152"/>
                  <a:pt x="423452" y="6379152"/>
                  <a:pt x="408432" y="6379152"/>
                </a:cubicBezTo>
                <a:cubicBezTo>
                  <a:pt x="378394" y="6375355"/>
                  <a:pt x="348357" y="6386745"/>
                  <a:pt x="314564" y="6382948"/>
                </a:cubicBezTo>
                <a:cubicBezTo>
                  <a:pt x="303300" y="6382948"/>
                  <a:pt x="299545" y="6398134"/>
                  <a:pt x="288281" y="6386745"/>
                </a:cubicBezTo>
                <a:cubicBezTo>
                  <a:pt x="277017" y="6379152"/>
                  <a:pt x="265753" y="6386745"/>
                  <a:pt x="258243" y="6382948"/>
                </a:cubicBezTo>
                <a:cubicBezTo>
                  <a:pt x="246979" y="6382948"/>
                  <a:pt x="235715" y="6382948"/>
                  <a:pt x="224451" y="6382948"/>
                </a:cubicBezTo>
                <a:cubicBezTo>
                  <a:pt x="216941" y="6375355"/>
                  <a:pt x="224451" y="6367762"/>
                  <a:pt x="220696" y="6360170"/>
                </a:cubicBezTo>
                <a:cubicBezTo>
                  <a:pt x="209432" y="6344984"/>
                  <a:pt x="194413" y="6341187"/>
                  <a:pt x="175639" y="6348780"/>
                </a:cubicBezTo>
                <a:cubicBezTo>
                  <a:pt x="171885" y="6348780"/>
                  <a:pt x="171885" y="6352577"/>
                  <a:pt x="164375" y="6352577"/>
                </a:cubicBezTo>
                <a:cubicBezTo>
                  <a:pt x="160620" y="6352577"/>
                  <a:pt x="156866" y="6348780"/>
                  <a:pt x="156866" y="6341187"/>
                </a:cubicBezTo>
                <a:cubicBezTo>
                  <a:pt x="156866" y="6337391"/>
                  <a:pt x="156866" y="6329798"/>
                  <a:pt x="164375" y="6329798"/>
                </a:cubicBezTo>
                <a:cubicBezTo>
                  <a:pt x="175639" y="6333594"/>
                  <a:pt x="186904" y="6329798"/>
                  <a:pt x="194413" y="6333594"/>
                </a:cubicBezTo>
                <a:cubicBezTo>
                  <a:pt x="209432" y="6333594"/>
                  <a:pt x="216941" y="6326001"/>
                  <a:pt x="228206" y="6326001"/>
                </a:cubicBezTo>
                <a:cubicBezTo>
                  <a:pt x="235715" y="6322205"/>
                  <a:pt x="239470" y="6310815"/>
                  <a:pt x="239470" y="6303223"/>
                </a:cubicBezTo>
                <a:cubicBezTo>
                  <a:pt x="246979" y="6291833"/>
                  <a:pt x="246979" y="6288037"/>
                  <a:pt x="258243" y="6295630"/>
                </a:cubicBezTo>
                <a:cubicBezTo>
                  <a:pt x="273262" y="6299426"/>
                  <a:pt x="288281" y="6303223"/>
                  <a:pt x="303300" y="6310815"/>
                </a:cubicBezTo>
                <a:cubicBezTo>
                  <a:pt x="307055" y="6314612"/>
                  <a:pt x="314564" y="6310815"/>
                  <a:pt x="322074" y="6310815"/>
                </a:cubicBezTo>
                <a:cubicBezTo>
                  <a:pt x="325828" y="6310815"/>
                  <a:pt x="325828" y="6303223"/>
                  <a:pt x="329583" y="6299426"/>
                </a:cubicBezTo>
                <a:cubicBezTo>
                  <a:pt x="337093" y="6291833"/>
                  <a:pt x="329583" y="6288037"/>
                  <a:pt x="325828" y="6280444"/>
                </a:cubicBezTo>
                <a:cubicBezTo>
                  <a:pt x="322074" y="6272851"/>
                  <a:pt x="310809" y="6272851"/>
                  <a:pt x="303300" y="6265258"/>
                </a:cubicBezTo>
                <a:cubicBezTo>
                  <a:pt x="299545" y="6261461"/>
                  <a:pt x="299545" y="6261461"/>
                  <a:pt x="299545" y="6257665"/>
                </a:cubicBezTo>
                <a:cubicBezTo>
                  <a:pt x="299545" y="6253869"/>
                  <a:pt x="303300" y="6253869"/>
                  <a:pt x="307055" y="6253869"/>
                </a:cubicBezTo>
                <a:cubicBezTo>
                  <a:pt x="318319" y="6253869"/>
                  <a:pt x="333338" y="6250072"/>
                  <a:pt x="344602" y="6257665"/>
                </a:cubicBezTo>
                <a:cubicBezTo>
                  <a:pt x="344602" y="6261461"/>
                  <a:pt x="348357" y="6257665"/>
                  <a:pt x="348357" y="6257665"/>
                </a:cubicBezTo>
                <a:cubicBezTo>
                  <a:pt x="355866" y="6253869"/>
                  <a:pt x="348357" y="6253869"/>
                  <a:pt x="348357" y="6250072"/>
                </a:cubicBezTo>
                <a:cubicBezTo>
                  <a:pt x="344602" y="6246276"/>
                  <a:pt x="344602" y="6238683"/>
                  <a:pt x="352111" y="6238683"/>
                </a:cubicBezTo>
                <a:cubicBezTo>
                  <a:pt x="359621" y="6238683"/>
                  <a:pt x="367130" y="6238683"/>
                  <a:pt x="378394" y="6238683"/>
                </a:cubicBezTo>
                <a:cubicBezTo>
                  <a:pt x="367130" y="6231090"/>
                  <a:pt x="355866" y="6231090"/>
                  <a:pt x="344602" y="6227293"/>
                </a:cubicBezTo>
                <a:cubicBezTo>
                  <a:pt x="337093" y="6223497"/>
                  <a:pt x="337093" y="6219700"/>
                  <a:pt x="340847" y="6215904"/>
                </a:cubicBezTo>
                <a:cubicBezTo>
                  <a:pt x="344602" y="6200718"/>
                  <a:pt x="344602" y="6196922"/>
                  <a:pt x="329583" y="6193125"/>
                </a:cubicBezTo>
                <a:cubicBezTo>
                  <a:pt x="325828" y="6193125"/>
                  <a:pt x="318319" y="6193125"/>
                  <a:pt x="314564" y="6193125"/>
                </a:cubicBezTo>
                <a:cubicBezTo>
                  <a:pt x="314564" y="6189329"/>
                  <a:pt x="314564" y="6189329"/>
                  <a:pt x="314564" y="6185532"/>
                </a:cubicBezTo>
                <a:cubicBezTo>
                  <a:pt x="314564" y="6185532"/>
                  <a:pt x="314564" y="6181736"/>
                  <a:pt x="314564" y="6181736"/>
                </a:cubicBezTo>
                <a:cubicBezTo>
                  <a:pt x="340847" y="6185532"/>
                  <a:pt x="359621" y="6166550"/>
                  <a:pt x="385904" y="6166550"/>
                </a:cubicBezTo>
                <a:cubicBezTo>
                  <a:pt x="400923" y="6166550"/>
                  <a:pt x="415942" y="6158957"/>
                  <a:pt x="430961" y="6147568"/>
                </a:cubicBezTo>
                <a:cubicBezTo>
                  <a:pt x="430961" y="6143771"/>
                  <a:pt x="438471" y="6143771"/>
                  <a:pt x="438471" y="6139975"/>
                </a:cubicBezTo>
                <a:cubicBezTo>
                  <a:pt x="438471" y="6132382"/>
                  <a:pt x="430961" y="6132382"/>
                  <a:pt x="427206" y="6132382"/>
                </a:cubicBezTo>
                <a:cubicBezTo>
                  <a:pt x="415942" y="6132382"/>
                  <a:pt x="404678" y="6132382"/>
                  <a:pt x="393413" y="6132382"/>
                </a:cubicBezTo>
                <a:cubicBezTo>
                  <a:pt x="389659" y="6132382"/>
                  <a:pt x="385904" y="6132382"/>
                  <a:pt x="385904" y="6128585"/>
                </a:cubicBezTo>
                <a:cubicBezTo>
                  <a:pt x="385904" y="6124789"/>
                  <a:pt x="385904" y="6120992"/>
                  <a:pt x="389659" y="6120992"/>
                </a:cubicBezTo>
                <a:cubicBezTo>
                  <a:pt x="397168" y="6120992"/>
                  <a:pt x="400923" y="6113399"/>
                  <a:pt x="412187" y="6113399"/>
                </a:cubicBezTo>
                <a:cubicBezTo>
                  <a:pt x="423452" y="6113399"/>
                  <a:pt x="434716" y="6113399"/>
                  <a:pt x="445980" y="6113399"/>
                </a:cubicBezTo>
                <a:cubicBezTo>
                  <a:pt x="453489" y="6109603"/>
                  <a:pt x="449735" y="6102010"/>
                  <a:pt x="449735" y="6098213"/>
                </a:cubicBezTo>
                <a:cubicBezTo>
                  <a:pt x="449735" y="6094417"/>
                  <a:pt x="449735" y="6090621"/>
                  <a:pt x="449735" y="6090621"/>
                </a:cubicBezTo>
                <a:cubicBezTo>
                  <a:pt x="427206" y="6086824"/>
                  <a:pt x="415942" y="6067842"/>
                  <a:pt x="393413" y="6067842"/>
                </a:cubicBezTo>
                <a:cubicBezTo>
                  <a:pt x="348357" y="6067842"/>
                  <a:pt x="307055" y="6079231"/>
                  <a:pt x="261998" y="6075435"/>
                </a:cubicBezTo>
                <a:cubicBezTo>
                  <a:pt x="254489" y="6071638"/>
                  <a:pt x="243224" y="6079231"/>
                  <a:pt x="243224" y="6067842"/>
                </a:cubicBezTo>
                <a:cubicBezTo>
                  <a:pt x="239470" y="6052656"/>
                  <a:pt x="254489" y="6060249"/>
                  <a:pt x="261998" y="6060249"/>
                </a:cubicBezTo>
                <a:cubicBezTo>
                  <a:pt x="277017" y="6064045"/>
                  <a:pt x="292036" y="6052656"/>
                  <a:pt x="307055" y="6052656"/>
                </a:cubicBezTo>
                <a:cubicBezTo>
                  <a:pt x="322074" y="6056452"/>
                  <a:pt x="340847" y="6060249"/>
                  <a:pt x="355866" y="6052656"/>
                </a:cubicBezTo>
                <a:cubicBezTo>
                  <a:pt x="382149" y="6045063"/>
                  <a:pt x="408432" y="6048859"/>
                  <a:pt x="430961" y="6048859"/>
                </a:cubicBezTo>
                <a:cubicBezTo>
                  <a:pt x="479772" y="6045063"/>
                  <a:pt x="524829" y="6033674"/>
                  <a:pt x="558622" y="5999505"/>
                </a:cubicBezTo>
                <a:cubicBezTo>
                  <a:pt x="573641" y="5988116"/>
                  <a:pt x="588659" y="5988116"/>
                  <a:pt x="603678" y="5988116"/>
                </a:cubicBezTo>
                <a:cubicBezTo>
                  <a:pt x="607433" y="5988116"/>
                  <a:pt x="618697" y="5991912"/>
                  <a:pt x="618697" y="5984320"/>
                </a:cubicBezTo>
                <a:cubicBezTo>
                  <a:pt x="618697" y="5969134"/>
                  <a:pt x="607433" y="5976727"/>
                  <a:pt x="603678" y="5976727"/>
                </a:cubicBezTo>
                <a:cubicBezTo>
                  <a:pt x="539848" y="5976727"/>
                  <a:pt x="476018" y="5976727"/>
                  <a:pt x="408432" y="5976727"/>
                </a:cubicBezTo>
                <a:cubicBezTo>
                  <a:pt x="385904" y="5976727"/>
                  <a:pt x="370885" y="5957744"/>
                  <a:pt x="352111" y="5938762"/>
                </a:cubicBezTo>
                <a:cubicBezTo>
                  <a:pt x="352111" y="5938762"/>
                  <a:pt x="352111" y="5934965"/>
                  <a:pt x="352111" y="5931169"/>
                </a:cubicBezTo>
                <a:cubicBezTo>
                  <a:pt x="359621" y="5919780"/>
                  <a:pt x="363376" y="5912187"/>
                  <a:pt x="367130" y="5900797"/>
                </a:cubicBezTo>
                <a:cubicBezTo>
                  <a:pt x="367130" y="5889408"/>
                  <a:pt x="378394" y="5878018"/>
                  <a:pt x="389659" y="5878018"/>
                </a:cubicBezTo>
                <a:cubicBezTo>
                  <a:pt x="419697" y="5878018"/>
                  <a:pt x="419697" y="5851443"/>
                  <a:pt x="423452" y="5832461"/>
                </a:cubicBezTo>
                <a:cubicBezTo>
                  <a:pt x="427206" y="5805886"/>
                  <a:pt x="445980" y="5786903"/>
                  <a:pt x="464754" y="5767921"/>
                </a:cubicBezTo>
                <a:cubicBezTo>
                  <a:pt x="468508" y="5760328"/>
                  <a:pt x="476018" y="5764125"/>
                  <a:pt x="479772" y="5764125"/>
                </a:cubicBezTo>
                <a:cubicBezTo>
                  <a:pt x="494791" y="5764125"/>
                  <a:pt x="509810" y="5767921"/>
                  <a:pt x="521074" y="5756532"/>
                </a:cubicBezTo>
                <a:cubicBezTo>
                  <a:pt x="524829" y="5752735"/>
                  <a:pt x="528584" y="5752735"/>
                  <a:pt x="536093" y="5752735"/>
                </a:cubicBezTo>
                <a:cubicBezTo>
                  <a:pt x="547358" y="5752735"/>
                  <a:pt x="558622" y="5752735"/>
                  <a:pt x="566131" y="5752735"/>
                </a:cubicBezTo>
                <a:cubicBezTo>
                  <a:pt x="584905" y="5748939"/>
                  <a:pt x="603678" y="5752735"/>
                  <a:pt x="618697" y="5764125"/>
                </a:cubicBezTo>
                <a:cubicBezTo>
                  <a:pt x="629961" y="5775514"/>
                  <a:pt x="644980" y="5771717"/>
                  <a:pt x="656245" y="5760328"/>
                </a:cubicBezTo>
                <a:cubicBezTo>
                  <a:pt x="665632" y="5752735"/>
                  <a:pt x="676896" y="5748939"/>
                  <a:pt x="688160" y="5745617"/>
                </a:cubicBezTo>
                <a:lnTo>
                  <a:pt x="703517" y="5739908"/>
                </a:lnTo>
                <a:lnTo>
                  <a:pt x="695462" y="5734949"/>
                </a:lnTo>
                <a:cubicBezTo>
                  <a:pt x="706729" y="5731095"/>
                  <a:pt x="717997" y="5727242"/>
                  <a:pt x="729265" y="5727242"/>
                </a:cubicBezTo>
                <a:cubicBezTo>
                  <a:pt x="744288" y="5727242"/>
                  <a:pt x="759312" y="5727242"/>
                  <a:pt x="774335" y="5727242"/>
                </a:cubicBezTo>
                <a:cubicBezTo>
                  <a:pt x="781847" y="5727242"/>
                  <a:pt x="796870" y="5727242"/>
                  <a:pt x="793114" y="5711828"/>
                </a:cubicBezTo>
                <a:cubicBezTo>
                  <a:pt x="793114" y="5704121"/>
                  <a:pt x="800626" y="5704121"/>
                  <a:pt x="804382" y="5704121"/>
                </a:cubicBezTo>
                <a:cubicBezTo>
                  <a:pt x="826917" y="5704121"/>
                  <a:pt x="849452" y="5704121"/>
                  <a:pt x="871987" y="5704121"/>
                </a:cubicBezTo>
                <a:cubicBezTo>
                  <a:pt x="875743" y="5704121"/>
                  <a:pt x="879499" y="5704121"/>
                  <a:pt x="883255" y="5704121"/>
                </a:cubicBezTo>
                <a:cubicBezTo>
                  <a:pt x="887011" y="5704121"/>
                  <a:pt x="887011" y="5700268"/>
                  <a:pt x="887011" y="5696414"/>
                </a:cubicBezTo>
                <a:cubicBezTo>
                  <a:pt x="887011" y="5696414"/>
                  <a:pt x="887011" y="5696414"/>
                  <a:pt x="887011" y="5692561"/>
                </a:cubicBezTo>
                <a:cubicBezTo>
                  <a:pt x="887011" y="5692561"/>
                  <a:pt x="883255" y="5692561"/>
                  <a:pt x="883255" y="5692561"/>
                </a:cubicBezTo>
                <a:cubicBezTo>
                  <a:pt x="856964" y="5696414"/>
                  <a:pt x="830673" y="5688708"/>
                  <a:pt x="804382" y="5684854"/>
                </a:cubicBezTo>
                <a:cubicBezTo>
                  <a:pt x="785603" y="5684854"/>
                  <a:pt x="770579" y="5684854"/>
                  <a:pt x="751800" y="5677147"/>
                </a:cubicBezTo>
                <a:cubicBezTo>
                  <a:pt x="748044" y="5673294"/>
                  <a:pt x="744288" y="5673294"/>
                  <a:pt x="744288" y="5673294"/>
                </a:cubicBezTo>
                <a:cubicBezTo>
                  <a:pt x="721753" y="5684854"/>
                  <a:pt x="702974" y="5677147"/>
                  <a:pt x="680439" y="5681001"/>
                </a:cubicBezTo>
                <a:cubicBezTo>
                  <a:pt x="672927" y="5681001"/>
                  <a:pt x="661659" y="5677147"/>
                  <a:pt x="650392" y="5684854"/>
                </a:cubicBezTo>
                <a:cubicBezTo>
                  <a:pt x="642880" y="5688708"/>
                  <a:pt x="635368" y="5684854"/>
                  <a:pt x="631612" y="5673294"/>
                </a:cubicBezTo>
                <a:cubicBezTo>
                  <a:pt x="624101" y="5657880"/>
                  <a:pt x="624101" y="5654027"/>
                  <a:pt x="639124" y="5650173"/>
                </a:cubicBezTo>
                <a:cubicBezTo>
                  <a:pt x="654147" y="5646320"/>
                  <a:pt x="657904" y="5634760"/>
                  <a:pt x="672927" y="5638613"/>
                </a:cubicBezTo>
                <a:cubicBezTo>
                  <a:pt x="684195" y="5642467"/>
                  <a:pt x="695462" y="5638613"/>
                  <a:pt x="706729" y="5638613"/>
                </a:cubicBezTo>
                <a:cubicBezTo>
                  <a:pt x="710485" y="5638613"/>
                  <a:pt x="714241" y="5638613"/>
                  <a:pt x="721753" y="5634760"/>
                </a:cubicBezTo>
                <a:cubicBezTo>
                  <a:pt x="706729" y="5634760"/>
                  <a:pt x="695462" y="5630906"/>
                  <a:pt x="684195" y="5630906"/>
                </a:cubicBezTo>
                <a:cubicBezTo>
                  <a:pt x="684195" y="5623199"/>
                  <a:pt x="680439" y="5615493"/>
                  <a:pt x="691706" y="5603932"/>
                </a:cubicBezTo>
                <a:cubicBezTo>
                  <a:pt x="695462" y="5596226"/>
                  <a:pt x="702974" y="5596226"/>
                  <a:pt x="714241" y="5596226"/>
                </a:cubicBezTo>
                <a:cubicBezTo>
                  <a:pt x="717997" y="5596226"/>
                  <a:pt x="721753" y="5592372"/>
                  <a:pt x="717997" y="5584665"/>
                </a:cubicBezTo>
                <a:cubicBezTo>
                  <a:pt x="714241" y="5584665"/>
                  <a:pt x="714241" y="5580812"/>
                  <a:pt x="710485" y="5580812"/>
                </a:cubicBezTo>
                <a:cubicBezTo>
                  <a:pt x="691706" y="5580812"/>
                  <a:pt x="672927" y="5573105"/>
                  <a:pt x="657904" y="5584665"/>
                </a:cubicBezTo>
                <a:cubicBezTo>
                  <a:pt x="646636" y="5592372"/>
                  <a:pt x="631612" y="5592372"/>
                  <a:pt x="624101" y="5584665"/>
                </a:cubicBezTo>
                <a:cubicBezTo>
                  <a:pt x="616589" y="5573105"/>
                  <a:pt x="605321" y="5573105"/>
                  <a:pt x="590298" y="5573105"/>
                </a:cubicBezTo>
                <a:cubicBezTo>
                  <a:pt x="579031" y="5573105"/>
                  <a:pt x="567763" y="5573105"/>
                  <a:pt x="567763" y="5553838"/>
                </a:cubicBezTo>
                <a:cubicBezTo>
                  <a:pt x="567763" y="5546131"/>
                  <a:pt x="556495" y="5546131"/>
                  <a:pt x="548983" y="5542277"/>
                </a:cubicBezTo>
                <a:cubicBezTo>
                  <a:pt x="541472" y="5542277"/>
                  <a:pt x="533960" y="5542277"/>
                  <a:pt x="530204" y="5542277"/>
                </a:cubicBezTo>
                <a:cubicBezTo>
                  <a:pt x="515181" y="5542277"/>
                  <a:pt x="511425" y="5534571"/>
                  <a:pt x="522693" y="5523010"/>
                </a:cubicBezTo>
                <a:cubicBezTo>
                  <a:pt x="526448" y="5515303"/>
                  <a:pt x="530204" y="5503743"/>
                  <a:pt x="541472" y="5507597"/>
                </a:cubicBezTo>
                <a:cubicBezTo>
                  <a:pt x="556495" y="5511450"/>
                  <a:pt x="571519" y="5511450"/>
                  <a:pt x="586542" y="5507597"/>
                </a:cubicBezTo>
                <a:cubicBezTo>
                  <a:pt x="605321" y="5503743"/>
                  <a:pt x="620345" y="5507597"/>
                  <a:pt x="635368" y="5507597"/>
                </a:cubicBezTo>
                <a:cubicBezTo>
                  <a:pt x="650392" y="5507597"/>
                  <a:pt x="661659" y="5499890"/>
                  <a:pt x="676683" y="5499890"/>
                </a:cubicBezTo>
                <a:lnTo>
                  <a:pt x="678503" y="5498620"/>
                </a:lnTo>
                <a:lnTo>
                  <a:pt x="656245" y="5488360"/>
                </a:lnTo>
                <a:cubicBezTo>
                  <a:pt x="644980" y="5476971"/>
                  <a:pt x="629961" y="5473175"/>
                  <a:pt x="618697" y="5484564"/>
                </a:cubicBezTo>
                <a:cubicBezTo>
                  <a:pt x="603678" y="5495953"/>
                  <a:pt x="584905" y="5499750"/>
                  <a:pt x="566131" y="5495953"/>
                </a:cubicBezTo>
                <a:cubicBezTo>
                  <a:pt x="558622" y="5495953"/>
                  <a:pt x="547358" y="5495953"/>
                  <a:pt x="536093" y="5495953"/>
                </a:cubicBezTo>
                <a:cubicBezTo>
                  <a:pt x="528584" y="5495953"/>
                  <a:pt x="524829" y="5495953"/>
                  <a:pt x="521074" y="5492157"/>
                </a:cubicBezTo>
                <a:cubicBezTo>
                  <a:pt x="509810" y="5480767"/>
                  <a:pt x="494791" y="5484564"/>
                  <a:pt x="479772" y="5484564"/>
                </a:cubicBezTo>
                <a:cubicBezTo>
                  <a:pt x="476018" y="5484564"/>
                  <a:pt x="468508" y="5488360"/>
                  <a:pt x="464754" y="5480767"/>
                </a:cubicBezTo>
                <a:cubicBezTo>
                  <a:pt x="445980" y="5461785"/>
                  <a:pt x="427206" y="5442803"/>
                  <a:pt x="423452" y="5416228"/>
                </a:cubicBezTo>
                <a:cubicBezTo>
                  <a:pt x="419697" y="5397245"/>
                  <a:pt x="419697" y="5370670"/>
                  <a:pt x="389659" y="5370670"/>
                </a:cubicBezTo>
                <a:cubicBezTo>
                  <a:pt x="378394" y="5370670"/>
                  <a:pt x="367130" y="5359281"/>
                  <a:pt x="367130" y="5347891"/>
                </a:cubicBezTo>
                <a:cubicBezTo>
                  <a:pt x="363376" y="5336502"/>
                  <a:pt x="359621" y="5328909"/>
                  <a:pt x="352111" y="5317519"/>
                </a:cubicBezTo>
                <a:cubicBezTo>
                  <a:pt x="352111" y="5313723"/>
                  <a:pt x="352111" y="5309927"/>
                  <a:pt x="352111" y="5309927"/>
                </a:cubicBezTo>
                <a:cubicBezTo>
                  <a:pt x="370885" y="5290944"/>
                  <a:pt x="385904" y="5271962"/>
                  <a:pt x="408432" y="5271962"/>
                </a:cubicBezTo>
                <a:cubicBezTo>
                  <a:pt x="476018" y="5271962"/>
                  <a:pt x="539848" y="5271962"/>
                  <a:pt x="603678" y="5271962"/>
                </a:cubicBezTo>
                <a:cubicBezTo>
                  <a:pt x="607433" y="5271962"/>
                  <a:pt x="618697" y="5279555"/>
                  <a:pt x="618697" y="5264369"/>
                </a:cubicBezTo>
                <a:cubicBezTo>
                  <a:pt x="618697" y="5256776"/>
                  <a:pt x="607433" y="5260572"/>
                  <a:pt x="603678" y="5260572"/>
                </a:cubicBezTo>
                <a:cubicBezTo>
                  <a:pt x="588659" y="5260572"/>
                  <a:pt x="573641" y="5260572"/>
                  <a:pt x="558622" y="5249183"/>
                </a:cubicBezTo>
                <a:cubicBezTo>
                  <a:pt x="524829" y="5215015"/>
                  <a:pt x="479772" y="5203626"/>
                  <a:pt x="430961" y="5199829"/>
                </a:cubicBezTo>
                <a:cubicBezTo>
                  <a:pt x="408432" y="5199829"/>
                  <a:pt x="382149" y="5203626"/>
                  <a:pt x="355866" y="5196033"/>
                </a:cubicBezTo>
                <a:cubicBezTo>
                  <a:pt x="340847" y="5188440"/>
                  <a:pt x="322074" y="5192236"/>
                  <a:pt x="307055" y="5196033"/>
                </a:cubicBezTo>
                <a:cubicBezTo>
                  <a:pt x="292036" y="5196033"/>
                  <a:pt x="277017" y="5184643"/>
                  <a:pt x="261998" y="5188440"/>
                </a:cubicBezTo>
                <a:cubicBezTo>
                  <a:pt x="254489" y="5188440"/>
                  <a:pt x="239470" y="5196033"/>
                  <a:pt x="243224" y="5180847"/>
                </a:cubicBezTo>
                <a:cubicBezTo>
                  <a:pt x="243224" y="5169457"/>
                  <a:pt x="254489" y="5177050"/>
                  <a:pt x="261998" y="5173254"/>
                </a:cubicBezTo>
                <a:cubicBezTo>
                  <a:pt x="307055" y="5169457"/>
                  <a:pt x="348357" y="5180847"/>
                  <a:pt x="393413" y="5180847"/>
                </a:cubicBezTo>
                <a:cubicBezTo>
                  <a:pt x="415942" y="5180847"/>
                  <a:pt x="427206" y="5161864"/>
                  <a:pt x="449735" y="5158068"/>
                </a:cubicBezTo>
                <a:cubicBezTo>
                  <a:pt x="449735" y="5158068"/>
                  <a:pt x="449735" y="5154271"/>
                  <a:pt x="449735" y="5150475"/>
                </a:cubicBezTo>
                <a:cubicBezTo>
                  <a:pt x="449735" y="5146679"/>
                  <a:pt x="453489" y="5139086"/>
                  <a:pt x="445980" y="5135289"/>
                </a:cubicBezTo>
                <a:cubicBezTo>
                  <a:pt x="434716" y="5135289"/>
                  <a:pt x="423452" y="5135289"/>
                  <a:pt x="412187" y="5135289"/>
                </a:cubicBezTo>
                <a:cubicBezTo>
                  <a:pt x="400923" y="5135289"/>
                  <a:pt x="397168" y="5127696"/>
                  <a:pt x="389659" y="5127696"/>
                </a:cubicBezTo>
                <a:cubicBezTo>
                  <a:pt x="385904" y="5127696"/>
                  <a:pt x="385904" y="5123900"/>
                  <a:pt x="385904" y="5120103"/>
                </a:cubicBezTo>
                <a:cubicBezTo>
                  <a:pt x="385904" y="5116307"/>
                  <a:pt x="389659" y="5116307"/>
                  <a:pt x="393413" y="5116307"/>
                </a:cubicBezTo>
                <a:cubicBezTo>
                  <a:pt x="404678" y="5116307"/>
                  <a:pt x="415942" y="5116307"/>
                  <a:pt x="427206" y="5116307"/>
                </a:cubicBezTo>
                <a:cubicBezTo>
                  <a:pt x="430961" y="5116307"/>
                  <a:pt x="438471" y="5116307"/>
                  <a:pt x="438471" y="5108714"/>
                </a:cubicBezTo>
                <a:cubicBezTo>
                  <a:pt x="438471" y="5104917"/>
                  <a:pt x="430961" y="5104917"/>
                  <a:pt x="430961" y="5101121"/>
                </a:cubicBezTo>
                <a:cubicBezTo>
                  <a:pt x="415942" y="5089732"/>
                  <a:pt x="400923" y="5082139"/>
                  <a:pt x="385904" y="5082139"/>
                </a:cubicBezTo>
                <a:cubicBezTo>
                  <a:pt x="359621" y="5082139"/>
                  <a:pt x="340847" y="5063156"/>
                  <a:pt x="314564" y="5066953"/>
                </a:cubicBezTo>
                <a:cubicBezTo>
                  <a:pt x="314564" y="5066953"/>
                  <a:pt x="314564" y="5063156"/>
                  <a:pt x="314564" y="5063156"/>
                </a:cubicBezTo>
                <a:cubicBezTo>
                  <a:pt x="314564" y="5059360"/>
                  <a:pt x="314564" y="5059360"/>
                  <a:pt x="314564" y="5055563"/>
                </a:cubicBezTo>
                <a:cubicBezTo>
                  <a:pt x="318319" y="5055563"/>
                  <a:pt x="325828" y="5055563"/>
                  <a:pt x="329583" y="5055563"/>
                </a:cubicBezTo>
                <a:cubicBezTo>
                  <a:pt x="344602" y="5051767"/>
                  <a:pt x="344602" y="5047970"/>
                  <a:pt x="340847" y="5032785"/>
                </a:cubicBezTo>
                <a:cubicBezTo>
                  <a:pt x="337093" y="5028988"/>
                  <a:pt x="337093" y="5025192"/>
                  <a:pt x="344602" y="5021395"/>
                </a:cubicBezTo>
                <a:cubicBezTo>
                  <a:pt x="355866" y="5017599"/>
                  <a:pt x="367130" y="5017599"/>
                  <a:pt x="378394" y="5010006"/>
                </a:cubicBezTo>
                <a:cubicBezTo>
                  <a:pt x="367130" y="5010006"/>
                  <a:pt x="359621" y="5010006"/>
                  <a:pt x="352111" y="5010006"/>
                </a:cubicBezTo>
                <a:cubicBezTo>
                  <a:pt x="344602" y="5010006"/>
                  <a:pt x="344602" y="5002413"/>
                  <a:pt x="348357" y="4998616"/>
                </a:cubicBezTo>
                <a:cubicBezTo>
                  <a:pt x="348357" y="4994820"/>
                  <a:pt x="355866" y="4994820"/>
                  <a:pt x="348357" y="4991023"/>
                </a:cubicBezTo>
                <a:cubicBezTo>
                  <a:pt x="348357" y="4991023"/>
                  <a:pt x="344602" y="4987227"/>
                  <a:pt x="344602" y="4991023"/>
                </a:cubicBezTo>
                <a:cubicBezTo>
                  <a:pt x="333338" y="4998616"/>
                  <a:pt x="318319" y="4994820"/>
                  <a:pt x="307055" y="4994820"/>
                </a:cubicBezTo>
                <a:cubicBezTo>
                  <a:pt x="303300" y="4994820"/>
                  <a:pt x="299545" y="4994820"/>
                  <a:pt x="299545" y="4991023"/>
                </a:cubicBezTo>
                <a:cubicBezTo>
                  <a:pt x="299545" y="4987227"/>
                  <a:pt x="299545" y="4987227"/>
                  <a:pt x="303300" y="4983431"/>
                </a:cubicBezTo>
                <a:cubicBezTo>
                  <a:pt x="310809" y="4975838"/>
                  <a:pt x="322074" y="4975838"/>
                  <a:pt x="325828" y="4968245"/>
                </a:cubicBezTo>
                <a:cubicBezTo>
                  <a:pt x="329583" y="4960652"/>
                  <a:pt x="337093" y="4956855"/>
                  <a:pt x="329583" y="4949262"/>
                </a:cubicBezTo>
                <a:cubicBezTo>
                  <a:pt x="325828" y="4945466"/>
                  <a:pt x="325828" y="4937873"/>
                  <a:pt x="322074" y="4937873"/>
                </a:cubicBezTo>
                <a:cubicBezTo>
                  <a:pt x="314564" y="4937873"/>
                  <a:pt x="307055" y="4934076"/>
                  <a:pt x="303300" y="4937873"/>
                </a:cubicBezTo>
                <a:cubicBezTo>
                  <a:pt x="288281" y="4945466"/>
                  <a:pt x="273262" y="4949262"/>
                  <a:pt x="258243" y="4953059"/>
                </a:cubicBezTo>
                <a:cubicBezTo>
                  <a:pt x="246979" y="4960652"/>
                  <a:pt x="246979" y="4956855"/>
                  <a:pt x="239470" y="4945466"/>
                </a:cubicBezTo>
                <a:cubicBezTo>
                  <a:pt x="239470" y="4937873"/>
                  <a:pt x="235715" y="4926484"/>
                  <a:pt x="228206" y="4922687"/>
                </a:cubicBezTo>
                <a:cubicBezTo>
                  <a:pt x="216941" y="4922687"/>
                  <a:pt x="209432" y="4915094"/>
                  <a:pt x="194413" y="4915094"/>
                </a:cubicBezTo>
                <a:cubicBezTo>
                  <a:pt x="186904" y="4918891"/>
                  <a:pt x="175639" y="4915094"/>
                  <a:pt x="164375" y="4918891"/>
                </a:cubicBezTo>
                <a:cubicBezTo>
                  <a:pt x="156866" y="4918891"/>
                  <a:pt x="156866" y="4911298"/>
                  <a:pt x="156866" y="4907501"/>
                </a:cubicBezTo>
                <a:cubicBezTo>
                  <a:pt x="156866" y="4899908"/>
                  <a:pt x="160620" y="4896112"/>
                  <a:pt x="164375" y="4896112"/>
                </a:cubicBezTo>
                <a:cubicBezTo>
                  <a:pt x="171885" y="4896112"/>
                  <a:pt x="171885" y="4899908"/>
                  <a:pt x="175639" y="4899908"/>
                </a:cubicBezTo>
                <a:cubicBezTo>
                  <a:pt x="194413" y="4907501"/>
                  <a:pt x="209432" y="4903705"/>
                  <a:pt x="220696" y="4888519"/>
                </a:cubicBezTo>
                <a:cubicBezTo>
                  <a:pt x="224451" y="4880926"/>
                  <a:pt x="216941" y="4873333"/>
                  <a:pt x="224451" y="4865740"/>
                </a:cubicBezTo>
                <a:cubicBezTo>
                  <a:pt x="235715" y="4865740"/>
                  <a:pt x="246979" y="4865740"/>
                  <a:pt x="258243" y="4865740"/>
                </a:cubicBezTo>
                <a:cubicBezTo>
                  <a:pt x="265753" y="4861944"/>
                  <a:pt x="277017" y="4869537"/>
                  <a:pt x="288281" y="4861944"/>
                </a:cubicBezTo>
                <a:cubicBezTo>
                  <a:pt x="299545" y="4850554"/>
                  <a:pt x="303300" y="4865740"/>
                  <a:pt x="314564" y="4865740"/>
                </a:cubicBezTo>
                <a:cubicBezTo>
                  <a:pt x="348357" y="4861944"/>
                  <a:pt x="378394" y="4873333"/>
                  <a:pt x="408432" y="4869537"/>
                </a:cubicBezTo>
                <a:cubicBezTo>
                  <a:pt x="423452" y="4869537"/>
                  <a:pt x="434716" y="4869537"/>
                  <a:pt x="449735" y="4869537"/>
                </a:cubicBezTo>
                <a:cubicBezTo>
                  <a:pt x="472263" y="4869537"/>
                  <a:pt x="491037" y="4869537"/>
                  <a:pt x="513565" y="4888519"/>
                </a:cubicBezTo>
                <a:cubicBezTo>
                  <a:pt x="517320" y="4884722"/>
                  <a:pt x="517320" y="4877129"/>
                  <a:pt x="521074" y="4877129"/>
                </a:cubicBezTo>
                <a:cubicBezTo>
                  <a:pt x="536093" y="4858147"/>
                  <a:pt x="539848" y="4858147"/>
                  <a:pt x="562376" y="4873333"/>
                </a:cubicBezTo>
                <a:cubicBezTo>
                  <a:pt x="569886" y="4880926"/>
                  <a:pt x="581150" y="4888519"/>
                  <a:pt x="592414" y="4888519"/>
                </a:cubicBezTo>
                <a:cubicBezTo>
                  <a:pt x="603678" y="4892315"/>
                  <a:pt x="611188" y="4899908"/>
                  <a:pt x="618697" y="4896112"/>
                </a:cubicBezTo>
                <a:cubicBezTo>
                  <a:pt x="637471" y="4888519"/>
                  <a:pt x="659999" y="4888519"/>
                  <a:pt x="671263" y="4865740"/>
                </a:cubicBezTo>
                <a:cubicBezTo>
                  <a:pt x="678773" y="4854351"/>
                  <a:pt x="690037" y="4846758"/>
                  <a:pt x="701301" y="4850554"/>
                </a:cubicBezTo>
                <a:cubicBezTo>
                  <a:pt x="708811" y="4858147"/>
                  <a:pt x="716320" y="4858147"/>
                  <a:pt x="723830" y="4858147"/>
                </a:cubicBezTo>
                <a:cubicBezTo>
                  <a:pt x="735094" y="4858147"/>
                  <a:pt x="742603" y="4861944"/>
                  <a:pt x="742603" y="4869537"/>
                </a:cubicBezTo>
                <a:cubicBezTo>
                  <a:pt x="746358" y="4877129"/>
                  <a:pt x="750113" y="4880926"/>
                  <a:pt x="750113" y="4888519"/>
                </a:cubicBezTo>
                <a:cubicBezTo>
                  <a:pt x="757622" y="4903705"/>
                  <a:pt x="772641" y="4899908"/>
                  <a:pt x="780150" y="4888519"/>
                </a:cubicBezTo>
                <a:cubicBezTo>
                  <a:pt x="783905" y="4880926"/>
                  <a:pt x="787660" y="4869537"/>
                  <a:pt x="795169" y="4869537"/>
                </a:cubicBezTo>
                <a:lnTo>
                  <a:pt x="802294" y="4870566"/>
                </a:lnTo>
                <a:lnTo>
                  <a:pt x="834077" y="4868245"/>
                </a:lnTo>
                <a:cubicBezTo>
                  <a:pt x="849100" y="4868245"/>
                  <a:pt x="864124" y="4868245"/>
                  <a:pt x="879147" y="4868245"/>
                </a:cubicBezTo>
                <a:lnTo>
                  <a:pt x="881239" y="4868150"/>
                </a:lnTo>
                <a:lnTo>
                  <a:pt x="889037" y="4854351"/>
                </a:lnTo>
                <a:lnTo>
                  <a:pt x="889298" y="4853737"/>
                </a:lnTo>
                <a:lnTo>
                  <a:pt x="856612" y="4852203"/>
                </a:lnTo>
                <a:cubicBezTo>
                  <a:pt x="852856" y="4850969"/>
                  <a:pt x="849100" y="4850969"/>
                  <a:pt x="849100" y="4850969"/>
                </a:cubicBezTo>
                <a:cubicBezTo>
                  <a:pt x="826565" y="4854671"/>
                  <a:pt x="807786" y="4852203"/>
                  <a:pt x="785251" y="4853437"/>
                </a:cubicBezTo>
                <a:cubicBezTo>
                  <a:pt x="777739" y="4853437"/>
                  <a:pt x="766472" y="4852203"/>
                  <a:pt x="755204" y="4854671"/>
                </a:cubicBezTo>
                <a:cubicBezTo>
                  <a:pt x="747692" y="4855905"/>
                  <a:pt x="740181" y="4854671"/>
                  <a:pt x="736425" y="4850969"/>
                </a:cubicBezTo>
                <a:cubicBezTo>
                  <a:pt x="728913" y="4846033"/>
                  <a:pt x="728913" y="4844799"/>
                  <a:pt x="743936" y="4843565"/>
                </a:cubicBezTo>
                <a:cubicBezTo>
                  <a:pt x="758960" y="4842331"/>
                  <a:pt x="762716" y="4838629"/>
                  <a:pt x="777739" y="4839863"/>
                </a:cubicBezTo>
                <a:cubicBezTo>
                  <a:pt x="789007" y="4841097"/>
                  <a:pt x="800274" y="4839863"/>
                  <a:pt x="811542" y="4839863"/>
                </a:cubicBezTo>
                <a:cubicBezTo>
                  <a:pt x="815298" y="4839863"/>
                  <a:pt x="819054" y="4839863"/>
                  <a:pt x="826565" y="4838629"/>
                </a:cubicBezTo>
                <a:cubicBezTo>
                  <a:pt x="811542" y="4838629"/>
                  <a:pt x="800274" y="4837395"/>
                  <a:pt x="789007" y="4837395"/>
                </a:cubicBezTo>
                <a:cubicBezTo>
                  <a:pt x="789007" y="4834927"/>
                  <a:pt x="785251" y="4832459"/>
                  <a:pt x="796518" y="4828757"/>
                </a:cubicBezTo>
                <a:cubicBezTo>
                  <a:pt x="800274" y="4826289"/>
                  <a:pt x="807786" y="4826289"/>
                  <a:pt x="819054" y="4826289"/>
                </a:cubicBezTo>
                <a:cubicBezTo>
                  <a:pt x="822809" y="4826289"/>
                  <a:pt x="826565" y="4825055"/>
                  <a:pt x="822809" y="4822587"/>
                </a:cubicBezTo>
                <a:cubicBezTo>
                  <a:pt x="819054" y="4822587"/>
                  <a:pt x="819054" y="4821353"/>
                  <a:pt x="815298" y="4821353"/>
                </a:cubicBezTo>
                <a:cubicBezTo>
                  <a:pt x="796518" y="4821353"/>
                  <a:pt x="777739" y="4818885"/>
                  <a:pt x="762716" y="4822587"/>
                </a:cubicBezTo>
                <a:cubicBezTo>
                  <a:pt x="751448" y="4825055"/>
                  <a:pt x="736425" y="4825055"/>
                  <a:pt x="728913" y="4822587"/>
                </a:cubicBezTo>
                <a:cubicBezTo>
                  <a:pt x="721401" y="4818885"/>
                  <a:pt x="710134" y="4818885"/>
                  <a:pt x="695110" y="4818885"/>
                </a:cubicBezTo>
                <a:cubicBezTo>
                  <a:pt x="683843" y="4818885"/>
                  <a:pt x="672575" y="4818885"/>
                  <a:pt x="672575" y="4812715"/>
                </a:cubicBezTo>
                <a:cubicBezTo>
                  <a:pt x="672575" y="4810247"/>
                  <a:pt x="661308" y="4810247"/>
                  <a:pt x="653796" y="4809013"/>
                </a:cubicBezTo>
                <a:cubicBezTo>
                  <a:pt x="646284" y="4809013"/>
                  <a:pt x="638772" y="4809013"/>
                  <a:pt x="635017" y="4809013"/>
                </a:cubicBezTo>
                <a:cubicBezTo>
                  <a:pt x="619993" y="4809013"/>
                  <a:pt x="616237" y="4806545"/>
                  <a:pt x="627505" y="4802843"/>
                </a:cubicBezTo>
                <a:cubicBezTo>
                  <a:pt x="631261" y="4800375"/>
                  <a:pt x="635017" y="4796673"/>
                  <a:pt x="646284" y="4797907"/>
                </a:cubicBezTo>
                <a:cubicBezTo>
                  <a:pt x="661308" y="4799141"/>
                  <a:pt x="676331" y="4799141"/>
                  <a:pt x="691354" y="4797907"/>
                </a:cubicBezTo>
                <a:cubicBezTo>
                  <a:pt x="710134" y="4796673"/>
                  <a:pt x="725157" y="4797907"/>
                  <a:pt x="740181" y="4797907"/>
                </a:cubicBezTo>
                <a:cubicBezTo>
                  <a:pt x="755204" y="4797907"/>
                  <a:pt x="766472" y="4795439"/>
                  <a:pt x="781495" y="4795439"/>
                </a:cubicBezTo>
                <a:cubicBezTo>
                  <a:pt x="792763" y="4795439"/>
                  <a:pt x="796518" y="4791737"/>
                  <a:pt x="796518" y="4785567"/>
                </a:cubicBezTo>
                <a:cubicBezTo>
                  <a:pt x="792763" y="4783098"/>
                  <a:pt x="807786" y="4778162"/>
                  <a:pt x="815298" y="4779396"/>
                </a:cubicBezTo>
                <a:cubicBezTo>
                  <a:pt x="830321" y="4779396"/>
                  <a:pt x="841589" y="4776928"/>
                  <a:pt x="856612" y="4780630"/>
                </a:cubicBezTo>
                <a:cubicBezTo>
                  <a:pt x="864124" y="4781864"/>
                  <a:pt x="875391" y="4780630"/>
                  <a:pt x="875391" y="4778162"/>
                </a:cubicBezTo>
                <a:cubicBezTo>
                  <a:pt x="875391" y="4773226"/>
                  <a:pt x="882903" y="4774460"/>
                  <a:pt x="890415" y="4775694"/>
                </a:cubicBezTo>
                <a:cubicBezTo>
                  <a:pt x="912950" y="4776928"/>
                  <a:pt x="912950" y="4776928"/>
                  <a:pt x="935485" y="4775694"/>
                </a:cubicBezTo>
                <a:cubicBezTo>
                  <a:pt x="950509" y="4774460"/>
                  <a:pt x="965532" y="4773226"/>
                  <a:pt x="980555" y="4773226"/>
                </a:cubicBezTo>
                <a:cubicBezTo>
                  <a:pt x="999335" y="4771992"/>
                  <a:pt x="1021870" y="4770758"/>
                  <a:pt x="1040649" y="4770758"/>
                </a:cubicBezTo>
                <a:lnTo>
                  <a:pt x="1047947" y="4770758"/>
                </a:lnTo>
                <a:lnTo>
                  <a:pt x="1047303" y="4770433"/>
                </a:lnTo>
                <a:cubicBezTo>
                  <a:pt x="1047303" y="4769009"/>
                  <a:pt x="1050119" y="4767111"/>
                  <a:pt x="1055751" y="4763314"/>
                </a:cubicBezTo>
                <a:cubicBezTo>
                  <a:pt x="1063260" y="4755721"/>
                  <a:pt x="1063260" y="4755721"/>
                  <a:pt x="1055751" y="4751925"/>
                </a:cubicBezTo>
                <a:cubicBezTo>
                  <a:pt x="1051996" y="4750026"/>
                  <a:pt x="1049180" y="4748128"/>
                  <a:pt x="1047772" y="4745756"/>
                </a:cubicBezTo>
                <a:lnTo>
                  <a:pt x="1048128" y="4738922"/>
                </a:lnTo>
                <a:lnTo>
                  <a:pt x="1009189" y="4744253"/>
                </a:lnTo>
                <a:cubicBezTo>
                  <a:pt x="1005434" y="4748050"/>
                  <a:pt x="1001679" y="4748050"/>
                  <a:pt x="997924" y="4744253"/>
                </a:cubicBezTo>
                <a:cubicBezTo>
                  <a:pt x="967887" y="4732864"/>
                  <a:pt x="937849" y="4740457"/>
                  <a:pt x="907811" y="4736660"/>
                </a:cubicBezTo>
                <a:cubicBezTo>
                  <a:pt x="889037" y="4736660"/>
                  <a:pt x="866509" y="4740457"/>
                  <a:pt x="851490" y="4748050"/>
                </a:cubicBezTo>
                <a:cubicBezTo>
                  <a:pt x="832717" y="4751846"/>
                  <a:pt x="813943" y="4755643"/>
                  <a:pt x="798924" y="4751846"/>
                </a:cubicBezTo>
                <a:cubicBezTo>
                  <a:pt x="783905" y="4744253"/>
                  <a:pt x="765132" y="4748050"/>
                  <a:pt x="750113" y="4740457"/>
                </a:cubicBezTo>
                <a:cubicBezTo>
                  <a:pt x="708811" y="4717678"/>
                  <a:pt x="663754" y="4706289"/>
                  <a:pt x="618697" y="4706289"/>
                </a:cubicBezTo>
                <a:cubicBezTo>
                  <a:pt x="592414" y="4706289"/>
                  <a:pt x="569886" y="4706289"/>
                  <a:pt x="543603" y="4706289"/>
                </a:cubicBezTo>
                <a:cubicBezTo>
                  <a:pt x="539848" y="4706289"/>
                  <a:pt x="532339" y="4710085"/>
                  <a:pt x="528584" y="4702492"/>
                </a:cubicBezTo>
                <a:cubicBezTo>
                  <a:pt x="524829" y="4694899"/>
                  <a:pt x="532339" y="4687306"/>
                  <a:pt x="536093" y="4687306"/>
                </a:cubicBezTo>
                <a:cubicBezTo>
                  <a:pt x="551112" y="4683510"/>
                  <a:pt x="562376" y="4675917"/>
                  <a:pt x="577395" y="4672120"/>
                </a:cubicBezTo>
                <a:cubicBezTo>
                  <a:pt x="596169" y="4668324"/>
                  <a:pt x="614943" y="4668324"/>
                  <a:pt x="633716" y="4656935"/>
                </a:cubicBezTo>
                <a:cubicBezTo>
                  <a:pt x="626207" y="4653138"/>
                  <a:pt x="626207" y="4645545"/>
                  <a:pt x="618697" y="4645545"/>
                </a:cubicBezTo>
                <a:cubicBezTo>
                  <a:pt x="603678" y="4645545"/>
                  <a:pt x="592414" y="4634156"/>
                  <a:pt x="581150" y="4630359"/>
                </a:cubicBezTo>
                <a:cubicBezTo>
                  <a:pt x="577395" y="4630359"/>
                  <a:pt x="573641" y="4622766"/>
                  <a:pt x="573641" y="4618970"/>
                </a:cubicBezTo>
                <a:cubicBezTo>
                  <a:pt x="577395" y="4611377"/>
                  <a:pt x="581150" y="4615173"/>
                  <a:pt x="584905" y="4615173"/>
                </a:cubicBezTo>
                <a:cubicBezTo>
                  <a:pt x="588659" y="4615173"/>
                  <a:pt x="592414" y="4615173"/>
                  <a:pt x="599924" y="4615173"/>
                </a:cubicBezTo>
                <a:cubicBezTo>
                  <a:pt x="618697" y="4607580"/>
                  <a:pt x="637471" y="4622766"/>
                  <a:pt x="659999" y="4618970"/>
                </a:cubicBezTo>
                <a:cubicBezTo>
                  <a:pt x="671263" y="4618970"/>
                  <a:pt x="686282" y="4618970"/>
                  <a:pt x="697546" y="4618970"/>
                </a:cubicBezTo>
                <a:cubicBezTo>
                  <a:pt x="708811" y="4622766"/>
                  <a:pt x="716320" y="4611377"/>
                  <a:pt x="731339" y="4611377"/>
                </a:cubicBezTo>
                <a:cubicBezTo>
                  <a:pt x="768886" y="4618970"/>
                  <a:pt x="806433" y="4603784"/>
                  <a:pt x="843981" y="4607580"/>
                </a:cubicBezTo>
                <a:cubicBezTo>
                  <a:pt x="847735" y="4607580"/>
                  <a:pt x="851490" y="4607580"/>
                  <a:pt x="855245" y="4603784"/>
                </a:cubicBezTo>
                <a:cubicBezTo>
                  <a:pt x="859000" y="4599988"/>
                  <a:pt x="862754" y="4599988"/>
                  <a:pt x="862754" y="4599988"/>
                </a:cubicBezTo>
                <a:cubicBezTo>
                  <a:pt x="877773" y="4611377"/>
                  <a:pt x="892792" y="4607580"/>
                  <a:pt x="907811" y="4615173"/>
                </a:cubicBezTo>
                <a:cubicBezTo>
                  <a:pt x="926585" y="4622766"/>
                  <a:pt x="945358" y="4626563"/>
                  <a:pt x="960377" y="4607580"/>
                </a:cubicBezTo>
                <a:cubicBezTo>
                  <a:pt x="964132" y="4607580"/>
                  <a:pt x="964132" y="4607580"/>
                  <a:pt x="967887" y="4607580"/>
                </a:cubicBezTo>
                <a:cubicBezTo>
                  <a:pt x="982905" y="4607580"/>
                  <a:pt x="997924" y="4603784"/>
                  <a:pt x="1009189" y="4607580"/>
                </a:cubicBezTo>
                <a:cubicBezTo>
                  <a:pt x="1027962" y="4607580"/>
                  <a:pt x="1039226" y="4596191"/>
                  <a:pt x="1054245" y="4599988"/>
                </a:cubicBezTo>
                <a:lnTo>
                  <a:pt x="1067911" y="4599988"/>
                </a:lnTo>
                <a:lnTo>
                  <a:pt x="1068423" y="4593422"/>
                </a:lnTo>
                <a:cubicBezTo>
                  <a:pt x="1067954" y="4587728"/>
                  <a:pt x="1065138" y="4582982"/>
                  <a:pt x="1055751" y="4581084"/>
                </a:cubicBezTo>
                <a:cubicBezTo>
                  <a:pt x="1055751" y="4581084"/>
                  <a:pt x="1055751" y="4577287"/>
                  <a:pt x="1055751" y="4573491"/>
                </a:cubicBezTo>
                <a:cubicBezTo>
                  <a:pt x="1059506" y="4569695"/>
                  <a:pt x="1063260" y="4573491"/>
                  <a:pt x="1067015" y="4569695"/>
                </a:cubicBezTo>
                <a:cubicBezTo>
                  <a:pt x="1078279" y="4569695"/>
                  <a:pt x="1093298" y="4573491"/>
                  <a:pt x="1104562" y="4569695"/>
                </a:cubicBezTo>
                <a:cubicBezTo>
                  <a:pt x="1104562" y="4569695"/>
                  <a:pt x="1108317" y="4565898"/>
                  <a:pt x="1108317" y="4562102"/>
                </a:cubicBezTo>
                <a:cubicBezTo>
                  <a:pt x="1104562" y="4562102"/>
                  <a:pt x="1104562" y="4558305"/>
                  <a:pt x="1104562" y="4558305"/>
                </a:cubicBezTo>
                <a:cubicBezTo>
                  <a:pt x="1093298" y="4558305"/>
                  <a:pt x="1078279" y="4558305"/>
                  <a:pt x="1067015" y="4558305"/>
                </a:cubicBezTo>
                <a:cubicBezTo>
                  <a:pt x="1055751" y="4558305"/>
                  <a:pt x="1040732" y="4558305"/>
                  <a:pt x="1029468" y="4558305"/>
                </a:cubicBezTo>
                <a:cubicBezTo>
                  <a:pt x="1021958" y="4558305"/>
                  <a:pt x="1014449" y="4558305"/>
                  <a:pt x="1010694" y="4558305"/>
                </a:cubicBezTo>
                <a:lnTo>
                  <a:pt x="1004133" y="4554159"/>
                </a:lnTo>
                <a:lnTo>
                  <a:pt x="966941" y="4552002"/>
                </a:lnTo>
                <a:cubicBezTo>
                  <a:pt x="959430" y="4552002"/>
                  <a:pt x="948162" y="4550768"/>
                  <a:pt x="940650" y="4552002"/>
                </a:cubicBezTo>
                <a:cubicBezTo>
                  <a:pt x="929383" y="4554470"/>
                  <a:pt x="914359" y="4553236"/>
                  <a:pt x="903092" y="4553236"/>
                </a:cubicBezTo>
                <a:cubicBezTo>
                  <a:pt x="891824" y="4553236"/>
                  <a:pt x="876801" y="4555704"/>
                  <a:pt x="865533" y="4552002"/>
                </a:cubicBezTo>
                <a:cubicBezTo>
                  <a:pt x="858021" y="4549534"/>
                  <a:pt x="854266" y="4553236"/>
                  <a:pt x="846754" y="4553236"/>
                </a:cubicBezTo>
                <a:cubicBezTo>
                  <a:pt x="801683" y="4553236"/>
                  <a:pt x="752857" y="4553236"/>
                  <a:pt x="704031" y="4553236"/>
                </a:cubicBezTo>
                <a:cubicBezTo>
                  <a:pt x="673984" y="4549534"/>
                  <a:pt x="643937" y="4552002"/>
                  <a:pt x="613891" y="4552002"/>
                </a:cubicBezTo>
                <a:cubicBezTo>
                  <a:pt x="606379" y="4552002"/>
                  <a:pt x="598867" y="4550768"/>
                  <a:pt x="595111" y="4548300"/>
                </a:cubicBezTo>
                <a:cubicBezTo>
                  <a:pt x="606379" y="4547066"/>
                  <a:pt x="617646" y="4545832"/>
                  <a:pt x="628914" y="4545832"/>
                </a:cubicBezTo>
                <a:cubicBezTo>
                  <a:pt x="643937" y="4545832"/>
                  <a:pt x="658961" y="4545832"/>
                  <a:pt x="673984" y="4545832"/>
                </a:cubicBezTo>
                <a:cubicBezTo>
                  <a:pt x="681496" y="4545832"/>
                  <a:pt x="696519" y="4545832"/>
                  <a:pt x="692764" y="4540896"/>
                </a:cubicBezTo>
                <a:cubicBezTo>
                  <a:pt x="692764" y="4538428"/>
                  <a:pt x="700275" y="4538428"/>
                  <a:pt x="704031" y="4538428"/>
                </a:cubicBezTo>
                <a:cubicBezTo>
                  <a:pt x="726566" y="4538428"/>
                  <a:pt x="749101" y="4538428"/>
                  <a:pt x="771637" y="4538428"/>
                </a:cubicBezTo>
                <a:cubicBezTo>
                  <a:pt x="775392" y="4538428"/>
                  <a:pt x="779148" y="4538428"/>
                  <a:pt x="782904" y="4538428"/>
                </a:cubicBezTo>
                <a:cubicBezTo>
                  <a:pt x="786660" y="4538428"/>
                  <a:pt x="786660" y="4537194"/>
                  <a:pt x="786660" y="4535960"/>
                </a:cubicBezTo>
                <a:cubicBezTo>
                  <a:pt x="786660" y="4535960"/>
                  <a:pt x="786660" y="4535960"/>
                  <a:pt x="786660" y="4534726"/>
                </a:cubicBezTo>
                <a:cubicBezTo>
                  <a:pt x="786660" y="4534726"/>
                  <a:pt x="782904" y="4534726"/>
                  <a:pt x="782904" y="4534726"/>
                </a:cubicBezTo>
                <a:cubicBezTo>
                  <a:pt x="756613" y="4535960"/>
                  <a:pt x="730322" y="4533492"/>
                  <a:pt x="704031" y="4532258"/>
                </a:cubicBezTo>
                <a:cubicBezTo>
                  <a:pt x="685252" y="4532258"/>
                  <a:pt x="670228" y="4532258"/>
                  <a:pt x="651449" y="4529790"/>
                </a:cubicBezTo>
                <a:cubicBezTo>
                  <a:pt x="647693" y="4528556"/>
                  <a:pt x="643937" y="4528556"/>
                  <a:pt x="643937" y="4528556"/>
                </a:cubicBezTo>
                <a:cubicBezTo>
                  <a:pt x="621402" y="4532258"/>
                  <a:pt x="602623" y="4529790"/>
                  <a:pt x="580088" y="4531024"/>
                </a:cubicBezTo>
                <a:cubicBezTo>
                  <a:pt x="572576" y="4531024"/>
                  <a:pt x="561309" y="4529790"/>
                  <a:pt x="550041" y="4532258"/>
                </a:cubicBezTo>
                <a:cubicBezTo>
                  <a:pt x="542529" y="4533492"/>
                  <a:pt x="535018" y="4532258"/>
                  <a:pt x="531262" y="4528556"/>
                </a:cubicBezTo>
                <a:cubicBezTo>
                  <a:pt x="523750" y="4523620"/>
                  <a:pt x="523750" y="4522386"/>
                  <a:pt x="538773" y="4521152"/>
                </a:cubicBezTo>
                <a:cubicBezTo>
                  <a:pt x="553797" y="4519918"/>
                  <a:pt x="557553" y="4516216"/>
                  <a:pt x="572576" y="4517450"/>
                </a:cubicBezTo>
                <a:cubicBezTo>
                  <a:pt x="583844" y="4518684"/>
                  <a:pt x="595111" y="4517450"/>
                  <a:pt x="606379" y="4517450"/>
                </a:cubicBezTo>
                <a:cubicBezTo>
                  <a:pt x="610135" y="4517450"/>
                  <a:pt x="613891" y="4517450"/>
                  <a:pt x="621402" y="4516216"/>
                </a:cubicBezTo>
                <a:cubicBezTo>
                  <a:pt x="606379" y="4516216"/>
                  <a:pt x="595111" y="4514982"/>
                  <a:pt x="583844" y="4514982"/>
                </a:cubicBezTo>
                <a:cubicBezTo>
                  <a:pt x="583844" y="4512514"/>
                  <a:pt x="580088" y="4510046"/>
                  <a:pt x="591355" y="4506344"/>
                </a:cubicBezTo>
                <a:cubicBezTo>
                  <a:pt x="595111" y="4503876"/>
                  <a:pt x="602623" y="4503876"/>
                  <a:pt x="613891" y="4503876"/>
                </a:cubicBezTo>
                <a:cubicBezTo>
                  <a:pt x="617646" y="4503876"/>
                  <a:pt x="621402" y="4502642"/>
                  <a:pt x="617646" y="4500174"/>
                </a:cubicBezTo>
                <a:cubicBezTo>
                  <a:pt x="613891" y="4500174"/>
                  <a:pt x="613891" y="4498940"/>
                  <a:pt x="610135" y="4498940"/>
                </a:cubicBezTo>
                <a:cubicBezTo>
                  <a:pt x="591355" y="4498940"/>
                  <a:pt x="572576" y="4496472"/>
                  <a:pt x="557553" y="4500174"/>
                </a:cubicBezTo>
                <a:cubicBezTo>
                  <a:pt x="546285" y="4502642"/>
                  <a:pt x="531262" y="4502642"/>
                  <a:pt x="523750" y="4500174"/>
                </a:cubicBezTo>
                <a:cubicBezTo>
                  <a:pt x="516238" y="4496472"/>
                  <a:pt x="504971" y="4496472"/>
                  <a:pt x="489947" y="4496472"/>
                </a:cubicBezTo>
                <a:cubicBezTo>
                  <a:pt x="478680" y="4496472"/>
                  <a:pt x="467412" y="4496472"/>
                  <a:pt x="467412" y="4490302"/>
                </a:cubicBezTo>
                <a:cubicBezTo>
                  <a:pt x="467412" y="4487834"/>
                  <a:pt x="456145" y="4487834"/>
                  <a:pt x="448633" y="4486600"/>
                </a:cubicBezTo>
                <a:cubicBezTo>
                  <a:pt x="441121" y="4486600"/>
                  <a:pt x="433609" y="4486600"/>
                  <a:pt x="429854" y="4486600"/>
                </a:cubicBezTo>
                <a:cubicBezTo>
                  <a:pt x="414830" y="4486600"/>
                  <a:pt x="411074" y="4484132"/>
                  <a:pt x="422342" y="4480430"/>
                </a:cubicBezTo>
                <a:cubicBezTo>
                  <a:pt x="426098" y="4477962"/>
                  <a:pt x="429854" y="4474260"/>
                  <a:pt x="441121" y="4475494"/>
                </a:cubicBezTo>
                <a:cubicBezTo>
                  <a:pt x="456145" y="4476728"/>
                  <a:pt x="471168" y="4476728"/>
                  <a:pt x="486191" y="4475494"/>
                </a:cubicBezTo>
                <a:cubicBezTo>
                  <a:pt x="504971" y="4474260"/>
                  <a:pt x="519994" y="4475494"/>
                  <a:pt x="535018" y="4475494"/>
                </a:cubicBezTo>
                <a:cubicBezTo>
                  <a:pt x="550041" y="4475494"/>
                  <a:pt x="561309" y="4473026"/>
                  <a:pt x="576332" y="4473026"/>
                </a:cubicBezTo>
                <a:cubicBezTo>
                  <a:pt x="587600" y="4473026"/>
                  <a:pt x="591355" y="4469324"/>
                  <a:pt x="591355" y="4463154"/>
                </a:cubicBezTo>
                <a:cubicBezTo>
                  <a:pt x="587600" y="4460685"/>
                  <a:pt x="602623" y="4455749"/>
                  <a:pt x="610135" y="4456983"/>
                </a:cubicBezTo>
                <a:cubicBezTo>
                  <a:pt x="625158" y="4456983"/>
                  <a:pt x="636426" y="4454515"/>
                  <a:pt x="651449" y="4458217"/>
                </a:cubicBezTo>
                <a:cubicBezTo>
                  <a:pt x="658961" y="4459451"/>
                  <a:pt x="670228" y="4458217"/>
                  <a:pt x="670228" y="4455749"/>
                </a:cubicBezTo>
                <a:cubicBezTo>
                  <a:pt x="670228" y="4450813"/>
                  <a:pt x="677740" y="4452047"/>
                  <a:pt x="685252" y="4453281"/>
                </a:cubicBezTo>
                <a:cubicBezTo>
                  <a:pt x="707787" y="4454515"/>
                  <a:pt x="707787" y="4454515"/>
                  <a:pt x="730322" y="4453281"/>
                </a:cubicBezTo>
                <a:cubicBezTo>
                  <a:pt x="745346" y="4452047"/>
                  <a:pt x="760369" y="4450813"/>
                  <a:pt x="775392" y="4450813"/>
                </a:cubicBezTo>
                <a:cubicBezTo>
                  <a:pt x="794172" y="4449579"/>
                  <a:pt x="816707" y="4448345"/>
                  <a:pt x="835486" y="4448345"/>
                </a:cubicBezTo>
                <a:cubicBezTo>
                  <a:pt x="839242" y="4448345"/>
                  <a:pt x="839242" y="4448345"/>
                  <a:pt x="842998" y="4448345"/>
                </a:cubicBezTo>
                <a:cubicBezTo>
                  <a:pt x="846754" y="4448345"/>
                  <a:pt x="842998" y="4444643"/>
                  <a:pt x="850510" y="4444643"/>
                </a:cubicBezTo>
                <a:cubicBezTo>
                  <a:pt x="858021" y="4445877"/>
                  <a:pt x="861777" y="4447111"/>
                  <a:pt x="865533" y="4447111"/>
                </a:cubicBezTo>
                <a:cubicBezTo>
                  <a:pt x="876801" y="4447111"/>
                  <a:pt x="884312" y="4444643"/>
                  <a:pt x="891824" y="4444643"/>
                </a:cubicBezTo>
                <a:cubicBezTo>
                  <a:pt x="903092" y="4444643"/>
                  <a:pt x="910603" y="4445877"/>
                  <a:pt x="918115" y="4444643"/>
                </a:cubicBezTo>
                <a:cubicBezTo>
                  <a:pt x="925627" y="4443409"/>
                  <a:pt x="929383" y="4443409"/>
                  <a:pt x="936894" y="4443409"/>
                </a:cubicBezTo>
                <a:lnTo>
                  <a:pt x="937384" y="4443382"/>
                </a:lnTo>
                <a:lnTo>
                  <a:pt x="939354" y="4440615"/>
                </a:lnTo>
                <a:cubicBezTo>
                  <a:pt x="946864" y="4433022"/>
                  <a:pt x="961883" y="4429225"/>
                  <a:pt x="969392" y="4414039"/>
                </a:cubicBezTo>
                <a:lnTo>
                  <a:pt x="962015" y="4412998"/>
                </a:lnTo>
                <a:lnTo>
                  <a:pt x="916615" y="4411985"/>
                </a:lnTo>
                <a:cubicBezTo>
                  <a:pt x="871558" y="4404392"/>
                  <a:pt x="826502" y="4408189"/>
                  <a:pt x="781445" y="4404392"/>
                </a:cubicBezTo>
                <a:cubicBezTo>
                  <a:pt x="773935" y="4404392"/>
                  <a:pt x="770181" y="4408189"/>
                  <a:pt x="766426" y="4400596"/>
                </a:cubicBezTo>
                <a:cubicBezTo>
                  <a:pt x="766426" y="4393003"/>
                  <a:pt x="773935" y="4385410"/>
                  <a:pt x="777690" y="4385410"/>
                </a:cubicBezTo>
                <a:cubicBezTo>
                  <a:pt x="788954" y="4385410"/>
                  <a:pt x="800218" y="4381614"/>
                  <a:pt x="811483" y="4389206"/>
                </a:cubicBezTo>
                <a:cubicBezTo>
                  <a:pt x="830256" y="4396799"/>
                  <a:pt x="852785" y="4389206"/>
                  <a:pt x="871558" y="4393003"/>
                </a:cubicBezTo>
                <a:cubicBezTo>
                  <a:pt x="882822" y="4381614"/>
                  <a:pt x="894087" y="4385410"/>
                  <a:pt x="901596" y="4385410"/>
                </a:cubicBezTo>
                <a:cubicBezTo>
                  <a:pt x="916615" y="4385410"/>
                  <a:pt x="927879" y="4385410"/>
                  <a:pt x="931634" y="4370224"/>
                </a:cubicBezTo>
                <a:cubicBezTo>
                  <a:pt x="931634" y="4362631"/>
                  <a:pt x="939143" y="4358835"/>
                  <a:pt x="942898" y="4355038"/>
                </a:cubicBezTo>
                <a:cubicBezTo>
                  <a:pt x="939143" y="4347445"/>
                  <a:pt x="927879" y="4355038"/>
                  <a:pt x="924124" y="4351242"/>
                </a:cubicBezTo>
                <a:cubicBezTo>
                  <a:pt x="886577" y="4351242"/>
                  <a:pt x="852785" y="4351242"/>
                  <a:pt x="818992" y="4351242"/>
                </a:cubicBezTo>
                <a:cubicBezTo>
                  <a:pt x="796464" y="4351242"/>
                  <a:pt x="777690" y="4355038"/>
                  <a:pt x="755162" y="4347445"/>
                </a:cubicBezTo>
                <a:cubicBezTo>
                  <a:pt x="740143" y="4339852"/>
                  <a:pt x="725124" y="4336056"/>
                  <a:pt x="706350" y="4339852"/>
                </a:cubicBezTo>
                <a:cubicBezTo>
                  <a:pt x="698841" y="4339852"/>
                  <a:pt x="695086" y="4336056"/>
                  <a:pt x="691331" y="4332260"/>
                </a:cubicBezTo>
                <a:cubicBezTo>
                  <a:pt x="687577" y="4328463"/>
                  <a:pt x="687577" y="4324667"/>
                  <a:pt x="691331" y="4320870"/>
                </a:cubicBezTo>
                <a:cubicBezTo>
                  <a:pt x="698841" y="4313277"/>
                  <a:pt x="702596" y="4305684"/>
                  <a:pt x="717615" y="4305684"/>
                </a:cubicBezTo>
                <a:cubicBezTo>
                  <a:pt x="728879" y="4309481"/>
                  <a:pt x="740143" y="4305684"/>
                  <a:pt x="758917" y="4305684"/>
                </a:cubicBezTo>
                <a:cubicBezTo>
                  <a:pt x="743898" y="4298091"/>
                  <a:pt x="736388" y="4301888"/>
                  <a:pt x="725124" y="4301888"/>
                </a:cubicBezTo>
                <a:cubicBezTo>
                  <a:pt x="698841" y="4298091"/>
                  <a:pt x="672558" y="4298091"/>
                  <a:pt x="646275" y="4301888"/>
                </a:cubicBezTo>
                <a:cubicBezTo>
                  <a:pt x="638765" y="4301888"/>
                  <a:pt x="635011" y="4294295"/>
                  <a:pt x="635011" y="4290498"/>
                </a:cubicBezTo>
                <a:cubicBezTo>
                  <a:pt x="635011" y="4282905"/>
                  <a:pt x="638765" y="4279109"/>
                  <a:pt x="646275" y="4279109"/>
                </a:cubicBezTo>
                <a:cubicBezTo>
                  <a:pt x="657539" y="4279109"/>
                  <a:pt x="672558" y="4282905"/>
                  <a:pt x="680067" y="4279109"/>
                </a:cubicBezTo>
                <a:cubicBezTo>
                  <a:pt x="691331" y="4271516"/>
                  <a:pt x="702596" y="4279109"/>
                  <a:pt x="713860" y="4267720"/>
                </a:cubicBezTo>
                <a:cubicBezTo>
                  <a:pt x="717615" y="4263923"/>
                  <a:pt x="732633" y="4267720"/>
                  <a:pt x="740143" y="4267720"/>
                </a:cubicBezTo>
                <a:cubicBezTo>
                  <a:pt x="736388" y="4256330"/>
                  <a:pt x="728879" y="4260127"/>
                  <a:pt x="725124" y="4260127"/>
                </a:cubicBezTo>
                <a:cubicBezTo>
                  <a:pt x="691331" y="4260127"/>
                  <a:pt x="661294" y="4260127"/>
                  <a:pt x="631256" y="4260127"/>
                </a:cubicBezTo>
                <a:cubicBezTo>
                  <a:pt x="623746" y="4260127"/>
                  <a:pt x="616237" y="4263923"/>
                  <a:pt x="616237" y="4256330"/>
                </a:cubicBezTo>
                <a:cubicBezTo>
                  <a:pt x="616237" y="4244941"/>
                  <a:pt x="623746" y="4244941"/>
                  <a:pt x="627501" y="4248737"/>
                </a:cubicBezTo>
                <a:cubicBezTo>
                  <a:pt x="650030" y="4248737"/>
                  <a:pt x="668803" y="4237348"/>
                  <a:pt x="687577" y="4233551"/>
                </a:cubicBezTo>
                <a:cubicBezTo>
                  <a:pt x="668803" y="4233551"/>
                  <a:pt x="650030" y="4233551"/>
                  <a:pt x="631256" y="4233551"/>
                </a:cubicBezTo>
                <a:cubicBezTo>
                  <a:pt x="627501" y="4233551"/>
                  <a:pt x="623746" y="4233551"/>
                  <a:pt x="623746" y="4225959"/>
                </a:cubicBezTo>
                <a:cubicBezTo>
                  <a:pt x="623746" y="4222162"/>
                  <a:pt x="623746" y="4214569"/>
                  <a:pt x="627501" y="4214569"/>
                </a:cubicBezTo>
                <a:cubicBezTo>
                  <a:pt x="635011" y="4218366"/>
                  <a:pt x="638765" y="4203180"/>
                  <a:pt x="646275" y="4206976"/>
                </a:cubicBezTo>
                <a:cubicBezTo>
                  <a:pt x="650030" y="4210773"/>
                  <a:pt x="657539" y="4206976"/>
                  <a:pt x="661294" y="4206976"/>
                </a:cubicBezTo>
                <a:cubicBezTo>
                  <a:pt x="695086" y="4210773"/>
                  <a:pt x="728879" y="4203180"/>
                  <a:pt x="758917" y="4199383"/>
                </a:cubicBezTo>
                <a:cubicBezTo>
                  <a:pt x="755162" y="4191790"/>
                  <a:pt x="747652" y="4191790"/>
                  <a:pt x="743898" y="4195587"/>
                </a:cubicBezTo>
                <a:cubicBezTo>
                  <a:pt x="728879" y="4199383"/>
                  <a:pt x="713860" y="4184197"/>
                  <a:pt x="695086" y="4191790"/>
                </a:cubicBezTo>
                <a:cubicBezTo>
                  <a:pt x="680067" y="4199383"/>
                  <a:pt x="661294" y="4195587"/>
                  <a:pt x="646275" y="4195587"/>
                </a:cubicBezTo>
                <a:cubicBezTo>
                  <a:pt x="638765" y="4195587"/>
                  <a:pt x="635011" y="4195587"/>
                  <a:pt x="627501" y="4195587"/>
                </a:cubicBezTo>
                <a:cubicBezTo>
                  <a:pt x="623746" y="4191790"/>
                  <a:pt x="623746" y="4187994"/>
                  <a:pt x="623746" y="4184197"/>
                </a:cubicBezTo>
                <a:cubicBezTo>
                  <a:pt x="627501" y="4180401"/>
                  <a:pt x="631256" y="4172808"/>
                  <a:pt x="638765" y="4172808"/>
                </a:cubicBezTo>
                <a:cubicBezTo>
                  <a:pt x="650030" y="4176605"/>
                  <a:pt x="661294" y="4176605"/>
                  <a:pt x="672558" y="4176605"/>
                </a:cubicBezTo>
                <a:cubicBezTo>
                  <a:pt x="687577" y="4176605"/>
                  <a:pt x="702596" y="4176605"/>
                  <a:pt x="717615" y="4176605"/>
                </a:cubicBezTo>
                <a:cubicBezTo>
                  <a:pt x="728879" y="4161419"/>
                  <a:pt x="747652" y="4176605"/>
                  <a:pt x="758917" y="4161419"/>
                </a:cubicBezTo>
                <a:cubicBezTo>
                  <a:pt x="773935" y="4165215"/>
                  <a:pt x="785200" y="4153826"/>
                  <a:pt x="800218" y="4153826"/>
                </a:cubicBezTo>
                <a:lnTo>
                  <a:pt x="809465" y="4150086"/>
                </a:lnTo>
                <a:lnTo>
                  <a:pt x="800845" y="4140133"/>
                </a:lnTo>
                <a:cubicBezTo>
                  <a:pt x="798567" y="4137888"/>
                  <a:pt x="796288" y="4135643"/>
                  <a:pt x="794165" y="4134644"/>
                </a:cubicBezTo>
                <a:lnTo>
                  <a:pt x="778765" y="4127251"/>
                </a:lnTo>
                <a:lnTo>
                  <a:pt x="726257" y="4127251"/>
                </a:lnTo>
                <a:lnTo>
                  <a:pt x="719484" y="4128774"/>
                </a:lnTo>
                <a:cubicBezTo>
                  <a:pt x="702547" y="4137205"/>
                  <a:pt x="690273" y="4134941"/>
                  <a:pt x="686754" y="4122736"/>
                </a:cubicBezTo>
                <a:cubicBezTo>
                  <a:pt x="684011" y="4116756"/>
                  <a:pt x="683235" y="4110531"/>
                  <a:pt x="684428" y="4104060"/>
                </a:cubicBezTo>
                <a:cubicBezTo>
                  <a:pt x="688161" y="4085895"/>
                  <a:pt x="713126" y="4077728"/>
                  <a:pt x="734203" y="4086482"/>
                </a:cubicBezTo>
                <a:lnTo>
                  <a:pt x="769840" y="4092631"/>
                </a:lnTo>
                <a:lnTo>
                  <a:pt x="778630" y="4081693"/>
                </a:lnTo>
                <a:cubicBezTo>
                  <a:pt x="784262" y="4078846"/>
                  <a:pt x="790832" y="4077896"/>
                  <a:pt x="796464" y="4077896"/>
                </a:cubicBezTo>
                <a:cubicBezTo>
                  <a:pt x="800218" y="4074100"/>
                  <a:pt x="807728" y="4074100"/>
                  <a:pt x="815237" y="4074100"/>
                </a:cubicBezTo>
                <a:cubicBezTo>
                  <a:pt x="807728" y="4074100"/>
                  <a:pt x="815237" y="4074100"/>
                  <a:pt x="811483" y="4070304"/>
                </a:cubicBezTo>
                <a:cubicBezTo>
                  <a:pt x="758917" y="4070304"/>
                  <a:pt x="710105" y="4070304"/>
                  <a:pt x="661294" y="4070304"/>
                </a:cubicBezTo>
                <a:cubicBezTo>
                  <a:pt x="657539" y="4070304"/>
                  <a:pt x="657539" y="4066507"/>
                  <a:pt x="657539" y="4066507"/>
                </a:cubicBezTo>
                <a:cubicBezTo>
                  <a:pt x="665048" y="4055118"/>
                  <a:pt x="683822" y="4058914"/>
                  <a:pt x="695086" y="4055118"/>
                </a:cubicBezTo>
                <a:cubicBezTo>
                  <a:pt x="687577" y="4039932"/>
                  <a:pt x="672558" y="4036135"/>
                  <a:pt x="665048" y="4028542"/>
                </a:cubicBezTo>
                <a:cubicBezTo>
                  <a:pt x="653784" y="4017153"/>
                  <a:pt x="653784" y="4017153"/>
                  <a:pt x="665048" y="4001967"/>
                </a:cubicBezTo>
                <a:cubicBezTo>
                  <a:pt x="668803" y="4001967"/>
                  <a:pt x="668803" y="4001967"/>
                  <a:pt x="668803" y="4001967"/>
                </a:cubicBezTo>
                <a:cubicBezTo>
                  <a:pt x="668803" y="3998171"/>
                  <a:pt x="672558" y="3990578"/>
                  <a:pt x="668803" y="3990578"/>
                </a:cubicBezTo>
                <a:cubicBezTo>
                  <a:pt x="650030" y="3986781"/>
                  <a:pt x="661294" y="3982985"/>
                  <a:pt x="665048" y="3975392"/>
                </a:cubicBezTo>
                <a:cubicBezTo>
                  <a:pt x="672558" y="3967799"/>
                  <a:pt x="672558" y="3967799"/>
                  <a:pt x="661294" y="3964003"/>
                </a:cubicBezTo>
                <a:cubicBezTo>
                  <a:pt x="653784" y="3964003"/>
                  <a:pt x="650030" y="3964003"/>
                  <a:pt x="650030" y="3956410"/>
                </a:cubicBezTo>
                <a:cubicBezTo>
                  <a:pt x="650030" y="3948817"/>
                  <a:pt x="650030" y="3945020"/>
                  <a:pt x="661294" y="3945020"/>
                </a:cubicBezTo>
                <a:cubicBezTo>
                  <a:pt x="676313" y="3941224"/>
                  <a:pt x="691331" y="3933631"/>
                  <a:pt x="706350" y="3929834"/>
                </a:cubicBezTo>
                <a:cubicBezTo>
                  <a:pt x="717615" y="3926038"/>
                  <a:pt x="725124" y="3918445"/>
                  <a:pt x="736388" y="3910852"/>
                </a:cubicBezTo>
                <a:cubicBezTo>
                  <a:pt x="740143" y="3910852"/>
                  <a:pt x="747652" y="3910852"/>
                  <a:pt x="755162" y="3910852"/>
                </a:cubicBezTo>
                <a:cubicBezTo>
                  <a:pt x="766426" y="3910852"/>
                  <a:pt x="781445" y="3910852"/>
                  <a:pt x="792709" y="3910852"/>
                </a:cubicBezTo>
                <a:cubicBezTo>
                  <a:pt x="803973" y="3910852"/>
                  <a:pt x="818992" y="3910852"/>
                  <a:pt x="830256" y="3910852"/>
                </a:cubicBezTo>
                <a:cubicBezTo>
                  <a:pt x="830256" y="3910852"/>
                  <a:pt x="830256" y="3907056"/>
                  <a:pt x="834011" y="3907056"/>
                </a:cubicBezTo>
                <a:cubicBezTo>
                  <a:pt x="834011" y="3903259"/>
                  <a:pt x="830256" y="3899463"/>
                  <a:pt x="830256" y="3899463"/>
                </a:cubicBezTo>
                <a:lnTo>
                  <a:pt x="815982" y="3898380"/>
                </a:lnTo>
                <a:lnTo>
                  <a:pt x="767600" y="3905316"/>
                </a:lnTo>
                <a:cubicBezTo>
                  <a:pt x="750197" y="3910012"/>
                  <a:pt x="743983" y="3908258"/>
                  <a:pt x="742587" y="3897053"/>
                </a:cubicBezTo>
                <a:cubicBezTo>
                  <a:pt x="742122" y="3893317"/>
                  <a:pt x="741656" y="3889582"/>
                  <a:pt x="739378" y="3887337"/>
                </a:cubicBezTo>
                <a:cubicBezTo>
                  <a:pt x="710536" y="3864379"/>
                  <a:pt x="681849" y="3842666"/>
                  <a:pt x="627935" y="3843059"/>
                </a:cubicBezTo>
                <a:cubicBezTo>
                  <a:pt x="615971" y="3843285"/>
                  <a:pt x="617474" y="3839305"/>
                  <a:pt x="620790" y="3833834"/>
                </a:cubicBezTo>
                <a:cubicBezTo>
                  <a:pt x="622448" y="3831099"/>
                  <a:pt x="626074" y="3828119"/>
                  <a:pt x="629700" y="3825139"/>
                </a:cubicBezTo>
                <a:cubicBezTo>
                  <a:pt x="636952" y="3819178"/>
                  <a:pt x="644360" y="3814463"/>
                  <a:pt x="635557" y="3807973"/>
                </a:cubicBezTo>
                <a:cubicBezTo>
                  <a:pt x="628722" y="3801238"/>
                  <a:pt x="619502" y="3807444"/>
                  <a:pt x="609816" y="3809915"/>
                </a:cubicBezTo>
                <a:cubicBezTo>
                  <a:pt x="590600" y="3816101"/>
                  <a:pt x="569416" y="3822533"/>
                  <a:pt x="552741" y="3817024"/>
                </a:cubicBezTo>
                <a:cubicBezTo>
                  <a:pt x="531975" y="3810760"/>
                  <a:pt x="522599" y="3815721"/>
                  <a:pt x="510063" y="3827397"/>
                </a:cubicBezTo>
                <a:cubicBezTo>
                  <a:pt x="506437" y="3830377"/>
                  <a:pt x="502811" y="3833357"/>
                  <a:pt x="497062" y="3835338"/>
                </a:cubicBezTo>
                <a:cubicBezTo>
                  <a:pt x="491623" y="3839808"/>
                  <a:pt x="485873" y="3841789"/>
                  <a:pt x="477381" y="3837789"/>
                </a:cubicBezTo>
                <a:cubicBezTo>
                  <a:pt x="471011" y="3834790"/>
                  <a:pt x="470391" y="3829810"/>
                  <a:pt x="475830" y="3825339"/>
                </a:cubicBezTo>
                <a:cubicBezTo>
                  <a:pt x="481114" y="3819624"/>
                  <a:pt x="482462" y="3814399"/>
                  <a:pt x="489869" y="3809683"/>
                </a:cubicBezTo>
                <a:cubicBezTo>
                  <a:pt x="493650" y="3807948"/>
                  <a:pt x="497431" y="3806212"/>
                  <a:pt x="494998" y="3802722"/>
                </a:cubicBezTo>
                <a:cubicBezTo>
                  <a:pt x="492720" y="3800478"/>
                  <a:pt x="486970" y="3802458"/>
                  <a:pt x="483034" y="3802948"/>
                </a:cubicBezTo>
                <a:cubicBezTo>
                  <a:pt x="477130" y="3803684"/>
                  <a:pt x="473194" y="3804174"/>
                  <a:pt x="469568" y="3807154"/>
                </a:cubicBezTo>
                <a:cubicBezTo>
                  <a:pt x="465942" y="3810135"/>
                  <a:pt x="462005" y="3810625"/>
                  <a:pt x="457759" y="3808625"/>
                </a:cubicBezTo>
                <a:cubicBezTo>
                  <a:pt x="434404" y="3797627"/>
                  <a:pt x="408043" y="3794588"/>
                  <a:pt x="378676" y="3799510"/>
                </a:cubicBezTo>
                <a:cubicBezTo>
                  <a:pt x="365054" y="3802471"/>
                  <a:pt x="351278" y="3804187"/>
                  <a:pt x="337346" y="3804658"/>
                </a:cubicBezTo>
                <a:cubicBezTo>
                  <a:pt x="329473" y="3805639"/>
                  <a:pt x="317665" y="3807110"/>
                  <a:pt x="312953" y="3801375"/>
                </a:cubicBezTo>
                <a:cubicBezTo>
                  <a:pt x="310365" y="3796640"/>
                  <a:pt x="319740" y="3791679"/>
                  <a:pt x="325179" y="3787209"/>
                </a:cubicBezTo>
                <a:cubicBezTo>
                  <a:pt x="328805" y="3784228"/>
                  <a:pt x="332586" y="3782493"/>
                  <a:pt x="336213" y="3779513"/>
                </a:cubicBezTo>
                <a:cubicBezTo>
                  <a:pt x="339839" y="3776533"/>
                  <a:pt x="349369" y="3772817"/>
                  <a:pt x="344812" y="3768327"/>
                </a:cubicBezTo>
                <a:cubicBezTo>
                  <a:pt x="342224" y="3763592"/>
                  <a:pt x="332384" y="3764818"/>
                  <a:pt x="324666" y="3767043"/>
                </a:cubicBezTo>
                <a:cubicBezTo>
                  <a:pt x="306953" y="3769250"/>
                  <a:pt x="292866" y="3768476"/>
                  <a:pt x="274533" y="3765702"/>
                </a:cubicBezTo>
                <a:cubicBezTo>
                  <a:pt x="233620" y="3758154"/>
                  <a:pt x="212746" y="3767076"/>
                  <a:pt x="200103" y="3793937"/>
                </a:cubicBezTo>
                <a:cubicBezTo>
                  <a:pt x="195439" y="3804633"/>
                  <a:pt x="186219" y="3810839"/>
                  <a:pt x="170319" y="3811555"/>
                </a:cubicBezTo>
                <a:cubicBezTo>
                  <a:pt x="167373" y="3787899"/>
                  <a:pt x="164581" y="3765489"/>
                  <a:pt x="161635" y="3741834"/>
                </a:cubicBezTo>
                <a:cubicBezTo>
                  <a:pt x="189033" y="3737157"/>
                  <a:pt x="194162" y="3730196"/>
                  <a:pt x="184894" y="3719972"/>
                </a:cubicBezTo>
                <a:cubicBezTo>
                  <a:pt x="182461" y="3716482"/>
                  <a:pt x="174278" y="3714973"/>
                  <a:pt x="177749" y="3710747"/>
                </a:cubicBezTo>
                <a:cubicBezTo>
                  <a:pt x="183188" y="3706277"/>
                  <a:pt x="191216" y="3706541"/>
                  <a:pt x="197275" y="3707051"/>
                </a:cubicBezTo>
                <a:cubicBezTo>
                  <a:pt x="203180" y="3706315"/>
                  <a:pt x="207271" y="3707070"/>
                  <a:pt x="211362" y="3707825"/>
                </a:cubicBezTo>
                <a:cubicBezTo>
                  <a:pt x="223481" y="3708844"/>
                  <a:pt x="229230" y="3706864"/>
                  <a:pt x="230113" y="3697903"/>
                </a:cubicBezTo>
                <a:cubicBezTo>
                  <a:pt x="231461" y="3692678"/>
                  <a:pt x="236435" y="3684473"/>
                  <a:pt x="246740" y="3686982"/>
                </a:cubicBezTo>
                <a:cubicBezTo>
                  <a:pt x="260982" y="3689001"/>
                  <a:pt x="274759" y="3687285"/>
                  <a:pt x="288691" y="3686814"/>
                </a:cubicBezTo>
                <a:cubicBezTo>
                  <a:pt x="300655" y="3686588"/>
                  <a:pt x="314741" y="3687362"/>
                  <a:pt x="328208" y="3683156"/>
                </a:cubicBezTo>
                <a:cubicBezTo>
                  <a:pt x="339707" y="3679196"/>
                  <a:pt x="353173" y="3674990"/>
                  <a:pt x="341782" y="3663765"/>
                </a:cubicBezTo>
                <a:cubicBezTo>
                  <a:pt x="337380" y="3660520"/>
                  <a:pt x="341007" y="3657540"/>
                  <a:pt x="348724" y="3655315"/>
                </a:cubicBezTo>
                <a:cubicBezTo>
                  <a:pt x="378246" y="3651637"/>
                  <a:pt x="388706" y="3655392"/>
                  <a:pt x="393001" y="3673822"/>
                </a:cubicBezTo>
                <a:cubicBezTo>
                  <a:pt x="393776" y="3680047"/>
                  <a:pt x="396364" y="3684782"/>
                  <a:pt x="404547" y="3686291"/>
                </a:cubicBezTo>
                <a:cubicBezTo>
                  <a:pt x="418789" y="3688310"/>
                  <a:pt x="432876" y="3689084"/>
                  <a:pt x="448311" y="3684633"/>
                </a:cubicBezTo>
                <a:cubicBezTo>
                  <a:pt x="452247" y="3684143"/>
                  <a:pt x="453595" y="3678918"/>
                  <a:pt x="451317" y="3676673"/>
                </a:cubicBezTo>
                <a:cubicBezTo>
                  <a:pt x="450852" y="3672938"/>
                  <a:pt x="450231" y="3667958"/>
                  <a:pt x="453857" y="3664978"/>
                </a:cubicBezTo>
                <a:cubicBezTo>
                  <a:pt x="459296" y="3660507"/>
                  <a:pt x="466083" y="3650811"/>
                  <a:pt x="472918" y="3657546"/>
                </a:cubicBezTo>
                <a:cubicBezTo>
                  <a:pt x="490369" y="3669280"/>
                  <a:pt x="510050" y="3666829"/>
                  <a:pt x="531699" y="3664132"/>
                </a:cubicBezTo>
                <a:cubicBezTo>
                  <a:pt x="543663" y="3663906"/>
                  <a:pt x="555627" y="3663681"/>
                  <a:pt x="566242" y="3668680"/>
                </a:cubicBezTo>
                <a:cubicBezTo>
                  <a:pt x="606428" y="3686433"/>
                  <a:pt x="635794" y="3681510"/>
                  <a:pt x="659936" y="3650688"/>
                </a:cubicBezTo>
                <a:cubicBezTo>
                  <a:pt x="666878" y="3642238"/>
                  <a:pt x="676409" y="3638522"/>
                  <a:pt x="687180" y="3644766"/>
                </a:cubicBezTo>
                <a:cubicBezTo>
                  <a:pt x="712658" y="3656765"/>
                  <a:pt x="742800" y="3658068"/>
                  <a:pt x="774444" y="3655391"/>
                </a:cubicBezTo>
                <a:cubicBezTo>
                  <a:pt x="790344" y="3654675"/>
                  <a:pt x="805934" y="3651468"/>
                  <a:pt x="823802" y="3650507"/>
                </a:cubicBezTo>
                <a:lnTo>
                  <a:pt x="835030" y="3648931"/>
                </a:lnTo>
                <a:lnTo>
                  <a:pt x="826502" y="3645099"/>
                </a:lnTo>
                <a:cubicBezTo>
                  <a:pt x="830257" y="3640354"/>
                  <a:pt x="834481" y="3637506"/>
                  <a:pt x="838998" y="3635846"/>
                </a:cubicBezTo>
                <a:lnTo>
                  <a:pt x="845211" y="3634915"/>
                </a:lnTo>
                <a:lnTo>
                  <a:pt x="839170" y="3634605"/>
                </a:lnTo>
                <a:cubicBezTo>
                  <a:pt x="827903" y="3634605"/>
                  <a:pt x="812880" y="3642312"/>
                  <a:pt x="801612" y="3630752"/>
                </a:cubicBezTo>
                <a:cubicBezTo>
                  <a:pt x="794100" y="3623045"/>
                  <a:pt x="790344" y="3634605"/>
                  <a:pt x="782832" y="3634605"/>
                </a:cubicBezTo>
                <a:cubicBezTo>
                  <a:pt x="737762" y="3634605"/>
                  <a:pt x="688936" y="3634605"/>
                  <a:pt x="640110" y="3634605"/>
                </a:cubicBezTo>
                <a:cubicBezTo>
                  <a:pt x="610063" y="3623045"/>
                  <a:pt x="580016" y="3630752"/>
                  <a:pt x="549969" y="3630752"/>
                </a:cubicBezTo>
                <a:cubicBezTo>
                  <a:pt x="542457" y="3630752"/>
                  <a:pt x="534946" y="3626898"/>
                  <a:pt x="531190" y="3619192"/>
                </a:cubicBezTo>
                <a:cubicBezTo>
                  <a:pt x="542457" y="3615338"/>
                  <a:pt x="553725" y="3611485"/>
                  <a:pt x="564993" y="3611485"/>
                </a:cubicBezTo>
                <a:cubicBezTo>
                  <a:pt x="580016" y="3611485"/>
                  <a:pt x="595040" y="3611485"/>
                  <a:pt x="610063" y="3611485"/>
                </a:cubicBezTo>
                <a:cubicBezTo>
                  <a:pt x="617575" y="3611485"/>
                  <a:pt x="632598" y="3611485"/>
                  <a:pt x="628842" y="3596071"/>
                </a:cubicBezTo>
                <a:cubicBezTo>
                  <a:pt x="628842" y="3588364"/>
                  <a:pt x="636354" y="3588364"/>
                  <a:pt x="640110" y="3588364"/>
                </a:cubicBezTo>
                <a:cubicBezTo>
                  <a:pt x="662645" y="3588364"/>
                  <a:pt x="685180" y="3588364"/>
                  <a:pt x="707715" y="3588364"/>
                </a:cubicBezTo>
                <a:cubicBezTo>
                  <a:pt x="711471" y="3588364"/>
                  <a:pt x="715227" y="3588364"/>
                  <a:pt x="718983" y="3588364"/>
                </a:cubicBezTo>
                <a:cubicBezTo>
                  <a:pt x="722739" y="3588364"/>
                  <a:pt x="722739" y="3584511"/>
                  <a:pt x="722739" y="3580657"/>
                </a:cubicBezTo>
                <a:cubicBezTo>
                  <a:pt x="722739" y="3580657"/>
                  <a:pt x="722739" y="3580657"/>
                  <a:pt x="722739" y="3576804"/>
                </a:cubicBezTo>
                <a:cubicBezTo>
                  <a:pt x="722739" y="3576804"/>
                  <a:pt x="718983" y="3576804"/>
                  <a:pt x="718983" y="3576804"/>
                </a:cubicBezTo>
                <a:cubicBezTo>
                  <a:pt x="692692" y="3580657"/>
                  <a:pt x="666401" y="3572951"/>
                  <a:pt x="640110" y="3569097"/>
                </a:cubicBezTo>
                <a:cubicBezTo>
                  <a:pt x="621331" y="3569097"/>
                  <a:pt x="606307" y="3569097"/>
                  <a:pt x="587528" y="3561390"/>
                </a:cubicBezTo>
                <a:cubicBezTo>
                  <a:pt x="583772" y="3557537"/>
                  <a:pt x="580016" y="3557537"/>
                  <a:pt x="580016" y="3557537"/>
                </a:cubicBezTo>
                <a:cubicBezTo>
                  <a:pt x="557481" y="3569097"/>
                  <a:pt x="538702" y="3561390"/>
                  <a:pt x="516167" y="3565244"/>
                </a:cubicBezTo>
                <a:cubicBezTo>
                  <a:pt x="508655" y="3565244"/>
                  <a:pt x="497387" y="3561390"/>
                  <a:pt x="486120" y="3569097"/>
                </a:cubicBezTo>
                <a:cubicBezTo>
                  <a:pt x="478608" y="3572951"/>
                  <a:pt x="471096" y="3569097"/>
                  <a:pt x="467340" y="3557537"/>
                </a:cubicBezTo>
                <a:cubicBezTo>
                  <a:pt x="459829" y="3542123"/>
                  <a:pt x="459829" y="3538270"/>
                  <a:pt x="474852" y="3534416"/>
                </a:cubicBezTo>
                <a:cubicBezTo>
                  <a:pt x="489875" y="3530563"/>
                  <a:pt x="493632" y="3519003"/>
                  <a:pt x="508655" y="3522856"/>
                </a:cubicBezTo>
                <a:cubicBezTo>
                  <a:pt x="519923" y="3526710"/>
                  <a:pt x="531190" y="3522856"/>
                  <a:pt x="542457" y="3522856"/>
                </a:cubicBezTo>
                <a:cubicBezTo>
                  <a:pt x="546213" y="3522856"/>
                  <a:pt x="549969" y="3522856"/>
                  <a:pt x="557481" y="3519003"/>
                </a:cubicBezTo>
                <a:cubicBezTo>
                  <a:pt x="542457" y="3519003"/>
                  <a:pt x="531190" y="3515149"/>
                  <a:pt x="519923" y="3515149"/>
                </a:cubicBezTo>
                <a:cubicBezTo>
                  <a:pt x="519923" y="3507442"/>
                  <a:pt x="516167" y="3499736"/>
                  <a:pt x="527434" y="3488175"/>
                </a:cubicBezTo>
                <a:cubicBezTo>
                  <a:pt x="531190" y="3480469"/>
                  <a:pt x="538702" y="3480469"/>
                  <a:pt x="549969" y="3480469"/>
                </a:cubicBezTo>
                <a:cubicBezTo>
                  <a:pt x="553725" y="3480469"/>
                  <a:pt x="557481" y="3476615"/>
                  <a:pt x="553725" y="3468908"/>
                </a:cubicBezTo>
                <a:cubicBezTo>
                  <a:pt x="549969" y="3468908"/>
                  <a:pt x="549969" y="3465055"/>
                  <a:pt x="546213" y="3465055"/>
                </a:cubicBezTo>
                <a:cubicBezTo>
                  <a:pt x="527434" y="3465055"/>
                  <a:pt x="508655" y="3457348"/>
                  <a:pt x="493632" y="3468908"/>
                </a:cubicBezTo>
                <a:cubicBezTo>
                  <a:pt x="482364" y="3476615"/>
                  <a:pt x="467340" y="3476615"/>
                  <a:pt x="459829" y="3468908"/>
                </a:cubicBezTo>
                <a:cubicBezTo>
                  <a:pt x="452317" y="3457348"/>
                  <a:pt x="441049" y="3457348"/>
                  <a:pt x="426026" y="3457348"/>
                </a:cubicBezTo>
                <a:cubicBezTo>
                  <a:pt x="414759" y="3457348"/>
                  <a:pt x="403491" y="3457348"/>
                  <a:pt x="403491" y="3438081"/>
                </a:cubicBezTo>
                <a:cubicBezTo>
                  <a:pt x="403491" y="3430374"/>
                  <a:pt x="392223" y="3430374"/>
                  <a:pt x="384711" y="3426520"/>
                </a:cubicBezTo>
                <a:cubicBezTo>
                  <a:pt x="377200" y="3426520"/>
                  <a:pt x="369688" y="3426520"/>
                  <a:pt x="365932" y="3426520"/>
                </a:cubicBezTo>
                <a:cubicBezTo>
                  <a:pt x="350909" y="3426520"/>
                  <a:pt x="347153" y="3418815"/>
                  <a:pt x="358421" y="3407253"/>
                </a:cubicBezTo>
                <a:cubicBezTo>
                  <a:pt x="362176" y="3399548"/>
                  <a:pt x="365932" y="3387986"/>
                  <a:pt x="377200" y="3391841"/>
                </a:cubicBezTo>
                <a:cubicBezTo>
                  <a:pt x="392223" y="3395695"/>
                  <a:pt x="407247" y="3395695"/>
                  <a:pt x="422270" y="3391841"/>
                </a:cubicBezTo>
                <a:cubicBezTo>
                  <a:pt x="441049" y="3387986"/>
                  <a:pt x="456073" y="3391841"/>
                  <a:pt x="471096" y="3391841"/>
                </a:cubicBezTo>
                <a:cubicBezTo>
                  <a:pt x="486120" y="3391841"/>
                  <a:pt x="497387" y="3384133"/>
                  <a:pt x="512411" y="3384133"/>
                </a:cubicBezTo>
                <a:cubicBezTo>
                  <a:pt x="523678" y="3384133"/>
                  <a:pt x="527434" y="3372573"/>
                  <a:pt x="527434" y="3353306"/>
                </a:cubicBezTo>
                <a:cubicBezTo>
                  <a:pt x="523678" y="3345600"/>
                  <a:pt x="538702" y="3330186"/>
                  <a:pt x="546213" y="3334038"/>
                </a:cubicBezTo>
                <a:cubicBezTo>
                  <a:pt x="561237" y="3334038"/>
                  <a:pt x="572505" y="3326333"/>
                  <a:pt x="587528" y="3337893"/>
                </a:cubicBezTo>
                <a:cubicBezTo>
                  <a:pt x="595040" y="3341746"/>
                  <a:pt x="606307" y="3337893"/>
                  <a:pt x="606307" y="3330186"/>
                </a:cubicBezTo>
                <a:cubicBezTo>
                  <a:pt x="606307" y="3314771"/>
                  <a:pt x="613819" y="3318626"/>
                  <a:pt x="621331" y="3322479"/>
                </a:cubicBezTo>
                <a:cubicBezTo>
                  <a:pt x="643866" y="3326333"/>
                  <a:pt x="643866" y="3326333"/>
                  <a:pt x="666401" y="3322479"/>
                </a:cubicBezTo>
                <a:cubicBezTo>
                  <a:pt x="681424" y="3318626"/>
                  <a:pt x="696448" y="3314771"/>
                  <a:pt x="711471" y="3314771"/>
                </a:cubicBezTo>
                <a:cubicBezTo>
                  <a:pt x="730251" y="3310918"/>
                  <a:pt x="752786" y="3307066"/>
                  <a:pt x="771565" y="3307066"/>
                </a:cubicBezTo>
                <a:cubicBezTo>
                  <a:pt x="775321" y="3307066"/>
                  <a:pt x="775321" y="3307066"/>
                  <a:pt x="779077" y="3307066"/>
                </a:cubicBezTo>
                <a:cubicBezTo>
                  <a:pt x="782832" y="3307066"/>
                  <a:pt x="779077" y="3295505"/>
                  <a:pt x="786588" y="3295505"/>
                </a:cubicBezTo>
                <a:cubicBezTo>
                  <a:pt x="794100" y="3299358"/>
                  <a:pt x="797856" y="3303212"/>
                  <a:pt x="801612" y="3303212"/>
                </a:cubicBezTo>
                <a:cubicBezTo>
                  <a:pt x="812880" y="3303212"/>
                  <a:pt x="820391" y="3295505"/>
                  <a:pt x="827903" y="3295505"/>
                </a:cubicBezTo>
                <a:cubicBezTo>
                  <a:pt x="839170" y="3295505"/>
                  <a:pt x="846682" y="3299358"/>
                  <a:pt x="854194" y="3295505"/>
                </a:cubicBezTo>
                <a:cubicBezTo>
                  <a:pt x="861705" y="3291652"/>
                  <a:pt x="865461" y="3291652"/>
                  <a:pt x="872973" y="3291652"/>
                </a:cubicBezTo>
                <a:cubicBezTo>
                  <a:pt x="887996" y="3291652"/>
                  <a:pt x="903020" y="3283945"/>
                  <a:pt x="918043" y="3283945"/>
                </a:cubicBezTo>
                <a:cubicBezTo>
                  <a:pt x="921799" y="3276238"/>
                  <a:pt x="933067" y="3280091"/>
                  <a:pt x="940578" y="3280091"/>
                </a:cubicBezTo>
                <a:cubicBezTo>
                  <a:pt x="944334" y="3280091"/>
                  <a:pt x="948090" y="3280091"/>
                  <a:pt x="948090" y="3280091"/>
                </a:cubicBezTo>
                <a:cubicBezTo>
                  <a:pt x="974381" y="3280091"/>
                  <a:pt x="1000672" y="3280091"/>
                  <a:pt x="1026964" y="3276238"/>
                </a:cubicBezTo>
                <a:cubicBezTo>
                  <a:pt x="1053255" y="3272385"/>
                  <a:pt x="1075789" y="3272385"/>
                  <a:pt x="1102080" y="3272385"/>
                </a:cubicBezTo>
                <a:cubicBezTo>
                  <a:pt x="1128372" y="3272385"/>
                  <a:pt x="1154662" y="3276238"/>
                  <a:pt x="1177198" y="3272385"/>
                </a:cubicBezTo>
                <a:lnTo>
                  <a:pt x="1193843" y="3270951"/>
                </a:lnTo>
                <a:lnTo>
                  <a:pt x="1190428" y="3270343"/>
                </a:lnTo>
                <a:cubicBezTo>
                  <a:pt x="1187142" y="3270705"/>
                  <a:pt x="1183386" y="3271429"/>
                  <a:pt x="1181508" y="3271429"/>
                </a:cubicBezTo>
                <a:cubicBezTo>
                  <a:pt x="1181508" y="3268531"/>
                  <a:pt x="1177752" y="3265634"/>
                  <a:pt x="1177752" y="3265634"/>
                </a:cubicBezTo>
                <a:cubicBezTo>
                  <a:pt x="1162728" y="3265634"/>
                  <a:pt x="1147705" y="3265634"/>
                  <a:pt x="1128926" y="3265634"/>
                </a:cubicBezTo>
                <a:cubicBezTo>
                  <a:pt x="1128926" y="3265634"/>
                  <a:pt x="1128926" y="3268531"/>
                  <a:pt x="1128926" y="3271429"/>
                </a:cubicBezTo>
                <a:cubicBezTo>
                  <a:pt x="1098878" y="3271429"/>
                  <a:pt x="1065076" y="3271429"/>
                  <a:pt x="1035029" y="3271429"/>
                </a:cubicBezTo>
                <a:cubicBezTo>
                  <a:pt x="1027518" y="3265634"/>
                  <a:pt x="1020006" y="3265634"/>
                  <a:pt x="1012494" y="3271429"/>
                </a:cubicBezTo>
                <a:cubicBezTo>
                  <a:pt x="982447" y="3271429"/>
                  <a:pt x="956156" y="3262735"/>
                  <a:pt x="926109" y="3265634"/>
                </a:cubicBezTo>
                <a:cubicBezTo>
                  <a:pt x="926109" y="3262735"/>
                  <a:pt x="926109" y="3259838"/>
                  <a:pt x="926109" y="3256940"/>
                </a:cubicBezTo>
                <a:cubicBezTo>
                  <a:pt x="926109" y="3254042"/>
                  <a:pt x="926109" y="3254042"/>
                  <a:pt x="922354" y="3254042"/>
                </a:cubicBezTo>
                <a:cubicBezTo>
                  <a:pt x="918598" y="3251144"/>
                  <a:pt x="914842" y="3254042"/>
                  <a:pt x="914842" y="3256940"/>
                </a:cubicBezTo>
                <a:cubicBezTo>
                  <a:pt x="892306" y="3256940"/>
                  <a:pt x="866016" y="3256940"/>
                  <a:pt x="843480" y="3256940"/>
                </a:cubicBezTo>
                <a:cubicBezTo>
                  <a:pt x="839724" y="3259838"/>
                  <a:pt x="828457" y="3254042"/>
                  <a:pt x="828457" y="3262735"/>
                </a:cubicBezTo>
                <a:cubicBezTo>
                  <a:pt x="817190" y="3262735"/>
                  <a:pt x="809678" y="3262735"/>
                  <a:pt x="802166" y="3262735"/>
                </a:cubicBezTo>
                <a:cubicBezTo>
                  <a:pt x="790898" y="3262735"/>
                  <a:pt x="779630" y="3259838"/>
                  <a:pt x="775875" y="3251144"/>
                </a:cubicBezTo>
                <a:cubicBezTo>
                  <a:pt x="772119" y="3248246"/>
                  <a:pt x="768363" y="3248246"/>
                  <a:pt x="764608" y="3248246"/>
                </a:cubicBezTo>
                <a:cubicBezTo>
                  <a:pt x="760852" y="3248246"/>
                  <a:pt x="757096" y="3248246"/>
                  <a:pt x="749584" y="3248246"/>
                </a:cubicBezTo>
                <a:cubicBezTo>
                  <a:pt x="745828" y="3248246"/>
                  <a:pt x="745828" y="3245349"/>
                  <a:pt x="745828" y="3245349"/>
                </a:cubicBezTo>
                <a:cubicBezTo>
                  <a:pt x="745828" y="3242452"/>
                  <a:pt x="745828" y="3239552"/>
                  <a:pt x="749584" y="3239552"/>
                </a:cubicBezTo>
                <a:cubicBezTo>
                  <a:pt x="764608" y="3242452"/>
                  <a:pt x="779630" y="3233757"/>
                  <a:pt x="794654" y="3233757"/>
                </a:cubicBezTo>
                <a:cubicBezTo>
                  <a:pt x="802166" y="3236655"/>
                  <a:pt x="805922" y="3233757"/>
                  <a:pt x="805922" y="3227961"/>
                </a:cubicBezTo>
                <a:cubicBezTo>
                  <a:pt x="817190" y="3225063"/>
                  <a:pt x="824701" y="3216370"/>
                  <a:pt x="839724" y="3216370"/>
                </a:cubicBezTo>
                <a:cubicBezTo>
                  <a:pt x="839724" y="3222166"/>
                  <a:pt x="843480" y="3222166"/>
                  <a:pt x="847236" y="3219268"/>
                </a:cubicBezTo>
                <a:cubicBezTo>
                  <a:pt x="850992" y="3219268"/>
                  <a:pt x="854748" y="3216370"/>
                  <a:pt x="854748" y="3213472"/>
                </a:cubicBezTo>
                <a:cubicBezTo>
                  <a:pt x="858504" y="3201881"/>
                  <a:pt x="873527" y="3196084"/>
                  <a:pt x="888550" y="3198983"/>
                </a:cubicBezTo>
                <a:cubicBezTo>
                  <a:pt x="896062" y="3204779"/>
                  <a:pt x="907330" y="3201881"/>
                  <a:pt x="914842" y="3207677"/>
                </a:cubicBezTo>
                <a:cubicBezTo>
                  <a:pt x="914842" y="3207677"/>
                  <a:pt x="918598" y="3207677"/>
                  <a:pt x="918598" y="3204779"/>
                </a:cubicBezTo>
                <a:cubicBezTo>
                  <a:pt x="929865" y="3204779"/>
                  <a:pt x="937377" y="3201881"/>
                  <a:pt x="944888" y="3204779"/>
                </a:cubicBezTo>
                <a:cubicBezTo>
                  <a:pt x="963668" y="3204779"/>
                  <a:pt x="982447" y="3198983"/>
                  <a:pt x="997470" y="3213472"/>
                </a:cubicBezTo>
                <a:cubicBezTo>
                  <a:pt x="1001226" y="3210575"/>
                  <a:pt x="1001226" y="3207677"/>
                  <a:pt x="1001226" y="3207677"/>
                </a:cubicBezTo>
                <a:lnTo>
                  <a:pt x="1001750" y="3200410"/>
                </a:lnTo>
                <a:lnTo>
                  <a:pt x="979098" y="3200410"/>
                </a:lnTo>
                <a:cubicBezTo>
                  <a:pt x="964075" y="3200410"/>
                  <a:pt x="949052" y="3203306"/>
                  <a:pt x="930272" y="3200410"/>
                </a:cubicBezTo>
                <a:cubicBezTo>
                  <a:pt x="922760" y="3200410"/>
                  <a:pt x="911493" y="3206204"/>
                  <a:pt x="907737" y="3194613"/>
                </a:cubicBezTo>
                <a:cubicBezTo>
                  <a:pt x="896470" y="3191715"/>
                  <a:pt x="885202" y="3188817"/>
                  <a:pt x="873934" y="3194613"/>
                </a:cubicBezTo>
                <a:cubicBezTo>
                  <a:pt x="870178" y="3197511"/>
                  <a:pt x="862666" y="3197511"/>
                  <a:pt x="858911" y="3194613"/>
                </a:cubicBezTo>
                <a:cubicBezTo>
                  <a:pt x="843888" y="3191715"/>
                  <a:pt x="832620" y="3191715"/>
                  <a:pt x="817596" y="3197511"/>
                </a:cubicBezTo>
                <a:cubicBezTo>
                  <a:pt x="813840" y="3197511"/>
                  <a:pt x="806329" y="3197511"/>
                  <a:pt x="802573" y="3188817"/>
                </a:cubicBezTo>
                <a:cubicBezTo>
                  <a:pt x="802573" y="3185919"/>
                  <a:pt x="791306" y="3188817"/>
                  <a:pt x="787550" y="3188817"/>
                </a:cubicBezTo>
                <a:cubicBezTo>
                  <a:pt x="787550" y="3185919"/>
                  <a:pt x="783794" y="3183022"/>
                  <a:pt x="783794" y="3183022"/>
                </a:cubicBezTo>
                <a:cubicBezTo>
                  <a:pt x="768770" y="3183022"/>
                  <a:pt x="753747" y="3183022"/>
                  <a:pt x="734968" y="3183022"/>
                </a:cubicBezTo>
                <a:cubicBezTo>
                  <a:pt x="734968" y="3183022"/>
                  <a:pt x="734968" y="3185919"/>
                  <a:pt x="734968" y="3188817"/>
                </a:cubicBezTo>
                <a:cubicBezTo>
                  <a:pt x="704920" y="3188817"/>
                  <a:pt x="671118" y="3188817"/>
                  <a:pt x="641071" y="3188817"/>
                </a:cubicBezTo>
                <a:cubicBezTo>
                  <a:pt x="633560" y="3183022"/>
                  <a:pt x="626048" y="3183022"/>
                  <a:pt x="618536" y="3188817"/>
                </a:cubicBezTo>
                <a:cubicBezTo>
                  <a:pt x="588489" y="3188817"/>
                  <a:pt x="562198" y="3180124"/>
                  <a:pt x="532151" y="3183022"/>
                </a:cubicBezTo>
                <a:cubicBezTo>
                  <a:pt x="532151" y="3180124"/>
                  <a:pt x="532151" y="3177226"/>
                  <a:pt x="532151" y="3174328"/>
                </a:cubicBezTo>
                <a:cubicBezTo>
                  <a:pt x="532151" y="3171431"/>
                  <a:pt x="532151" y="3171431"/>
                  <a:pt x="528396" y="3171431"/>
                </a:cubicBezTo>
                <a:cubicBezTo>
                  <a:pt x="524640" y="3168532"/>
                  <a:pt x="520884" y="3171431"/>
                  <a:pt x="520884" y="3174328"/>
                </a:cubicBezTo>
                <a:cubicBezTo>
                  <a:pt x="498348" y="3174328"/>
                  <a:pt x="472058" y="3174328"/>
                  <a:pt x="449522" y="3174328"/>
                </a:cubicBezTo>
                <a:cubicBezTo>
                  <a:pt x="445766" y="3177226"/>
                  <a:pt x="434499" y="3171431"/>
                  <a:pt x="434499" y="3180124"/>
                </a:cubicBezTo>
                <a:cubicBezTo>
                  <a:pt x="423232" y="3180124"/>
                  <a:pt x="415720" y="3180124"/>
                  <a:pt x="408208" y="3180124"/>
                </a:cubicBezTo>
                <a:cubicBezTo>
                  <a:pt x="396940" y="3180124"/>
                  <a:pt x="385672" y="3177226"/>
                  <a:pt x="381917" y="3168532"/>
                </a:cubicBezTo>
                <a:cubicBezTo>
                  <a:pt x="378161" y="3165633"/>
                  <a:pt x="374405" y="3165633"/>
                  <a:pt x="370650" y="3165633"/>
                </a:cubicBezTo>
                <a:cubicBezTo>
                  <a:pt x="366894" y="3165633"/>
                  <a:pt x="363138" y="3165633"/>
                  <a:pt x="355626" y="3165633"/>
                </a:cubicBezTo>
                <a:cubicBezTo>
                  <a:pt x="351870" y="3165633"/>
                  <a:pt x="351870" y="3162737"/>
                  <a:pt x="351870" y="3162737"/>
                </a:cubicBezTo>
                <a:cubicBezTo>
                  <a:pt x="351870" y="3159839"/>
                  <a:pt x="351870" y="3156941"/>
                  <a:pt x="355626" y="3156941"/>
                </a:cubicBezTo>
                <a:cubicBezTo>
                  <a:pt x="370650" y="3159839"/>
                  <a:pt x="385672" y="3151145"/>
                  <a:pt x="400696" y="3151145"/>
                </a:cubicBezTo>
                <a:cubicBezTo>
                  <a:pt x="408208" y="3154042"/>
                  <a:pt x="411964" y="3151145"/>
                  <a:pt x="411964" y="3145350"/>
                </a:cubicBezTo>
                <a:cubicBezTo>
                  <a:pt x="423232" y="3142452"/>
                  <a:pt x="430743" y="3133758"/>
                  <a:pt x="445766" y="3133758"/>
                </a:cubicBezTo>
                <a:cubicBezTo>
                  <a:pt x="445766" y="3139554"/>
                  <a:pt x="449522" y="3139554"/>
                  <a:pt x="453278" y="3136656"/>
                </a:cubicBezTo>
                <a:cubicBezTo>
                  <a:pt x="457034" y="3136656"/>
                  <a:pt x="460790" y="3133758"/>
                  <a:pt x="460790" y="3130860"/>
                </a:cubicBezTo>
                <a:cubicBezTo>
                  <a:pt x="464546" y="3119269"/>
                  <a:pt x="479569" y="3113473"/>
                  <a:pt x="494592" y="3116370"/>
                </a:cubicBezTo>
                <a:cubicBezTo>
                  <a:pt x="502104" y="3122167"/>
                  <a:pt x="513372" y="3119269"/>
                  <a:pt x="520884" y="3125065"/>
                </a:cubicBezTo>
                <a:cubicBezTo>
                  <a:pt x="520884" y="3125065"/>
                  <a:pt x="524640" y="3125065"/>
                  <a:pt x="524640" y="3122167"/>
                </a:cubicBezTo>
                <a:cubicBezTo>
                  <a:pt x="535907" y="3122167"/>
                  <a:pt x="543419" y="3119269"/>
                  <a:pt x="550930" y="3122167"/>
                </a:cubicBezTo>
                <a:cubicBezTo>
                  <a:pt x="569710" y="3122167"/>
                  <a:pt x="588489" y="3116370"/>
                  <a:pt x="603512" y="3130860"/>
                </a:cubicBezTo>
                <a:cubicBezTo>
                  <a:pt x="607268" y="3127962"/>
                  <a:pt x="607268" y="3125065"/>
                  <a:pt x="607268" y="3125065"/>
                </a:cubicBezTo>
                <a:cubicBezTo>
                  <a:pt x="605390" y="3120718"/>
                  <a:pt x="606329" y="3116372"/>
                  <a:pt x="608207" y="3112024"/>
                </a:cubicBezTo>
                <a:lnTo>
                  <a:pt x="611549" y="3105395"/>
                </a:lnTo>
                <a:lnTo>
                  <a:pt x="549443" y="3100561"/>
                </a:lnTo>
                <a:cubicBezTo>
                  <a:pt x="541416" y="3100297"/>
                  <a:pt x="529607" y="3101767"/>
                  <a:pt x="528832" y="3095542"/>
                </a:cubicBezTo>
                <a:cubicBezTo>
                  <a:pt x="526088" y="3089562"/>
                  <a:pt x="535619" y="3085847"/>
                  <a:pt x="541058" y="3081377"/>
                </a:cubicBezTo>
                <a:cubicBezTo>
                  <a:pt x="546652" y="3078151"/>
                  <a:pt x="554214" y="3074680"/>
                  <a:pt x="549658" y="3070190"/>
                </a:cubicBezTo>
                <a:cubicBezTo>
                  <a:pt x="546914" y="3064211"/>
                  <a:pt x="538732" y="3062701"/>
                  <a:pt x="530704" y="3062437"/>
                </a:cubicBezTo>
                <a:cubicBezTo>
                  <a:pt x="524800" y="3063172"/>
                  <a:pt x="518896" y="3063907"/>
                  <a:pt x="512991" y="3064643"/>
                </a:cubicBezTo>
                <a:cubicBezTo>
                  <a:pt x="485283" y="3066830"/>
                  <a:pt x="468297" y="3058830"/>
                  <a:pt x="466126" y="3041400"/>
                </a:cubicBezTo>
                <a:cubicBezTo>
                  <a:pt x="465351" y="3035175"/>
                  <a:pt x="464575" y="3028950"/>
                  <a:pt x="467736" y="3022235"/>
                </a:cubicBezTo>
                <a:cubicBezTo>
                  <a:pt x="468774" y="3014520"/>
                  <a:pt x="460436" y="3011765"/>
                  <a:pt x="448938" y="3015726"/>
                </a:cubicBezTo>
                <a:cubicBezTo>
                  <a:pt x="427754" y="3022158"/>
                  <a:pt x="419154" y="3033343"/>
                  <a:pt x="423293" y="3050529"/>
                </a:cubicBezTo>
                <a:cubicBezTo>
                  <a:pt x="408275" y="3042284"/>
                  <a:pt x="397349" y="3034794"/>
                  <a:pt x="390204" y="3025570"/>
                </a:cubicBezTo>
                <a:cubicBezTo>
                  <a:pt x="383059" y="3016345"/>
                  <a:pt x="386172" y="2993200"/>
                  <a:pt x="399019" y="2984014"/>
                </a:cubicBezTo>
                <a:cubicBezTo>
                  <a:pt x="415647" y="2973092"/>
                  <a:pt x="434135" y="2977111"/>
                  <a:pt x="448532" y="2980375"/>
                </a:cubicBezTo>
                <a:cubicBezTo>
                  <a:pt x="469144" y="2985394"/>
                  <a:pt x="491413" y="2987677"/>
                  <a:pt x="515030" y="2984736"/>
                </a:cubicBezTo>
                <a:cubicBezTo>
                  <a:pt x="528807" y="2983020"/>
                  <a:pt x="544552" y="2981059"/>
                  <a:pt x="560297" y="2979098"/>
                </a:cubicBezTo>
                <a:cubicBezTo>
                  <a:pt x="625244" y="2971008"/>
                  <a:pt x="688999" y="2969389"/>
                  <a:pt x="743892" y="2992896"/>
                </a:cubicBezTo>
                <a:cubicBezTo>
                  <a:pt x="764968" y="3001649"/>
                  <a:pt x="776312" y="2996443"/>
                  <a:pt x="784292" y="2980278"/>
                </a:cubicBezTo>
                <a:cubicBezTo>
                  <a:pt x="785950" y="2977543"/>
                  <a:pt x="781548" y="2974298"/>
                  <a:pt x="787297" y="2972317"/>
                </a:cubicBezTo>
                <a:cubicBezTo>
                  <a:pt x="793202" y="2971582"/>
                  <a:pt x="797448" y="2973581"/>
                  <a:pt x="799726" y="2975827"/>
                </a:cubicBezTo>
                <a:cubicBezTo>
                  <a:pt x="802004" y="2978072"/>
                  <a:pt x="804283" y="2980316"/>
                  <a:pt x="806406" y="2981316"/>
                </a:cubicBezTo>
                <a:cubicBezTo>
                  <a:pt x="813086" y="2986806"/>
                  <a:pt x="821578" y="2990805"/>
                  <a:pt x="830644" y="2983355"/>
                </a:cubicBezTo>
                <a:cubicBezTo>
                  <a:pt x="841677" y="2975658"/>
                  <a:pt x="825777" y="2976375"/>
                  <a:pt x="821375" y="2973130"/>
                </a:cubicBezTo>
                <a:cubicBezTo>
                  <a:pt x="821220" y="2971885"/>
                  <a:pt x="819252" y="2972130"/>
                  <a:pt x="819097" y="2970885"/>
                </a:cubicBezTo>
                <a:cubicBezTo>
                  <a:pt x="814851" y="2968885"/>
                  <a:pt x="812417" y="2965395"/>
                  <a:pt x="816044" y="2962415"/>
                </a:cubicBezTo>
                <a:cubicBezTo>
                  <a:pt x="819515" y="2958190"/>
                  <a:pt x="823451" y="2957699"/>
                  <a:pt x="829665" y="2959454"/>
                </a:cubicBezTo>
                <a:cubicBezTo>
                  <a:pt x="841939" y="2961719"/>
                  <a:pt x="853333" y="2960932"/>
                  <a:pt x="863414" y="2957621"/>
                </a:cubicBezTo>
                <a:lnTo>
                  <a:pt x="886164" y="2942694"/>
                </a:lnTo>
                <a:lnTo>
                  <a:pt x="874743" y="2936279"/>
                </a:lnTo>
                <a:cubicBezTo>
                  <a:pt x="870988" y="2936279"/>
                  <a:pt x="863478" y="2936279"/>
                  <a:pt x="859724" y="2936279"/>
                </a:cubicBezTo>
                <a:cubicBezTo>
                  <a:pt x="859724" y="2932483"/>
                  <a:pt x="859724" y="2932483"/>
                  <a:pt x="859724" y="2928686"/>
                </a:cubicBezTo>
                <a:cubicBezTo>
                  <a:pt x="859724" y="2928686"/>
                  <a:pt x="859724" y="2924889"/>
                  <a:pt x="859724" y="2924889"/>
                </a:cubicBezTo>
                <a:cubicBezTo>
                  <a:pt x="866295" y="2925839"/>
                  <a:pt x="872396" y="2925364"/>
                  <a:pt x="878263" y="2924119"/>
                </a:cubicBezTo>
                <a:lnTo>
                  <a:pt x="890557" y="2920245"/>
                </a:lnTo>
                <a:lnTo>
                  <a:pt x="884413" y="2913599"/>
                </a:lnTo>
                <a:cubicBezTo>
                  <a:pt x="875939" y="2909755"/>
                  <a:pt x="865258" y="2908241"/>
                  <a:pt x="855572" y="2910712"/>
                </a:cubicBezTo>
                <a:cubicBezTo>
                  <a:pt x="816830" y="2920594"/>
                  <a:pt x="778971" y="2921517"/>
                  <a:pt x="740182" y="2914969"/>
                </a:cubicBezTo>
                <a:cubicBezTo>
                  <a:pt x="726095" y="2914195"/>
                  <a:pt x="712008" y="2913421"/>
                  <a:pt x="700974" y="2921117"/>
                </a:cubicBezTo>
                <a:cubicBezTo>
                  <a:pt x="691599" y="2926078"/>
                  <a:pt x="687508" y="2925323"/>
                  <a:pt x="684609" y="2918098"/>
                </a:cubicBezTo>
                <a:cubicBezTo>
                  <a:pt x="681401" y="2908383"/>
                  <a:pt x="670785" y="2903384"/>
                  <a:pt x="654730" y="2902855"/>
                </a:cubicBezTo>
                <a:cubicBezTo>
                  <a:pt x="638520" y="2901081"/>
                  <a:pt x="620341" y="2899552"/>
                  <a:pt x="602163" y="2898023"/>
                </a:cubicBezTo>
                <a:cubicBezTo>
                  <a:pt x="586108" y="2897495"/>
                  <a:pt x="579273" y="2890760"/>
                  <a:pt x="580001" y="2880555"/>
                </a:cubicBezTo>
                <a:cubicBezTo>
                  <a:pt x="579846" y="2879310"/>
                  <a:pt x="579536" y="2876819"/>
                  <a:pt x="581194" y="2874084"/>
                </a:cubicBezTo>
                <a:cubicBezTo>
                  <a:pt x="580418" y="2867859"/>
                  <a:pt x="573894" y="2863615"/>
                  <a:pt x="564053" y="2864840"/>
                </a:cubicBezTo>
                <a:cubicBezTo>
                  <a:pt x="556026" y="2864576"/>
                  <a:pt x="556801" y="2870801"/>
                  <a:pt x="557421" y="2875781"/>
                </a:cubicBezTo>
                <a:cubicBezTo>
                  <a:pt x="556073" y="2881006"/>
                  <a:pt x="556694" y="2885986"/>
                  <a:pt x="545040" y="2888702"/>
                </a:cubicBezTo>
                <a:cubicBezTo>
                  <a:pt x="527327" y="2890908"/>
                  <a:pt x="510032" y="2880419"/>
                  <a:pt x="512572" y="2868724"/>
                </a:cubicBezTo>
                <a:cubicBezTo>
                  <a:pt x="512107" y="2864988"/>
                  <a:pt x="515733" y="2862009"/>
                  <a:pt x="511332" y="2858764"/>
                </a:cubicBezTo>
                <a:cubicBezTo>
                  <a:pt x="505427" y="2859499"/>
                  <a:pt x="505893" y="2863234"/>
                  <a:pt x="502111" y="2864969"/>
                </a:cubicBezTo>
                <a:cubicBezTo>
                  <a:pt x="493201" y="2873665"/>
                  <a:pt x="485329" y="2874646"/>
                  <a:pt x="476371" y="2866911"/>
                </a:cubicBezTo>
                <a:cubicBezTo>
                  <a:pt x="464825" y="2854442"/>
                  <a:pt x="447839" y="2846443"/>
                  <a:pt x="431009" y="2839689"/>
                </a:cubicBezTo>
                <a:cubicBezTo>
                  <a:pt x="411900" y="2830690"/>
                  <a:pt x="394604" y="2820201"/>
                  <a:pt x="390465" y="2803016"/>
                </a:cubicBezTo>
                <a:cubicBezTo>
                  <a:pt x="387721" y="2797036"/>
                  <a:pt x="382855" y="2790056"/>
                  <a:pt x="372704" y="2788792"/>
                </a:cubicBezTo>
                <a:cubicBezTo>
                  <a:pt x="331791" y="2781244"/>
                  <a:pt x="316261" y="2752835"/>
                  <a:pt x="277006" y="2742553"/>
                </a:cubicBezTo>
                <a:cubicBezTo>
                  <a:pt x="266545" y="2738797"/>
                  <a:pt x="267738" y="2732328"/>
                  <a:pt x="270899" y="2725613"/>
                </a:cubicBezTo>
                <a:cubicBezTo>
                  <a:pt x="276028" y="2718652"/>
                  <a:pt x="286333" y="2721161"/>
                  <a:pt x="292703" y="2724161"/>
                </a:cubicBezTo>
                <a:cubicBezTo>
                  <a:pt x="305287" y="2728915"/>
                  <a:pt x="316940" y="2726200"/>
                  <a:pt x="328129" y="2719748"/>
                </a:cubicBezTo>
                <a:cubicBezTo>
                  <a:pt x="341130" y="2711807"/>
                  <a:pt x="356565" y="2707356"/>
                  <a:pt x="374278" y="2705150"/>
                </a:cubicBezTo>
                <a:cubicBezTo>
                  <a:pt x="403955" y="2702718"/>
                  <a:pt x="421406" y="2714452"/>
                  <a:pt x="415704" y="2732863"/>
                </a:cubicBezTo>
                <a:cubicBezTo>
                  <a:pt x="414201" y="2736843"/>
                  <a:pt x="412854" y="2742068"/>
                  <a:pt x="413319" y="2745803"/>
                </a:cubicBezTo>
                <a:cubicBezTo>
                  <a:pt x="413474" y="2747048"/>
                  <a:pt x="411661" y="2748539"/>
                  <a:pt x="411661" y="2748539"/>
                </a:cubicBezTo>
                <a:cubicBezTo>
                  <a:pt x="413629" y="2748293"/>
                  <a:pt x="413629" y="2748293"/>
                  <a:pt x="415442" y="2746803"/>
                </a:cubicBezTo>
                <a:cubicBezTo>
                  <a:pt x="423314" y="2745822"/>
                  <a:pt x="429219" y="2745087"/>
                  <a:pt x="437246" y="2745351"/>
                </a:cubicBezTo>
                <a:cubicBezTo>
                  <a:pt x="475416" y="2746919"/>
                  <a:pt x="486759" y="2741713"/>
                  <a:pt x="495621" y="2716587"/>
                </a:cubicBezTo>
                <a:cubicBezTo>
                  <a:pt x="498162" y="2704892"/>
                  <a:pt x="509660" y="2700931"/>
                  <a:pt x="527684" y="2701214"/>
                </a:cubicBezTo>
                <a:cubicBezTo>
                  <a:pt x="541615" y="2700744"/>
                  <a:pt x="550108" y="2704744"/>
                  <a:pt x="559066" y="2712478"/>
                </a:cubicBezTo>
                <a:cubicBezTo>
                  <a:pt x="583817" y="2734682"/>
                  <a:pt x="619290" y="2746700"/>
                  <a:pt x="665332" y="2747286"/>
                </a:cubicBezTo>
                <a:cubicBezTo>
                  <a:pt x="703657" y="2750098"/>
                  <a:pt x="703657" y="2750098"/>
                  <a:pt x="692683" y="2726179"/>
                </a:cubicBezTo>
                <a:cubicBezTo>
                  <a:pt x="687041" y="2712974"/>
                  <a:pt x="690202" y="2706259"/>
                  <a:pt x="707294" y="2699072"/>
                </a:cubicBezTo>
                <a:cubicBezTo>
                  <a:pt x="715525" y="2717012"/>
                  <a:pt x="721894" y="2720012"/>
                  <a:pt x="751571" y="2717580"/>
                </a:cubicBezTo>
                <a:cubicBezTo>
                  <a:pt x="771252" y="2715128"/>
                  <a:pt x="792436" y="2708697"/>
                  <a:pt x="807764" y="2719431"/>
                </a:cubicBezTo>
                <a:cubicBezTo>
                  <a:pt x="807919" y="2720676"/>
                  <a:pt x="809887" y="2720431"/>
                  <a:pt x="811855" y="2720185"/>
                </a:cubicBezTo>
                <a:cubicBezTo>
                  <a:pt x="823353" y="2716225"/>
                  <a:pt x="831706" y="2711075"/>
                  <a:pt x="837178" y="2704862"/>
                </a:cubicBezTo>
                <a:lnTo>
                  <a:pt x="837582" y="2703771"/>
                </a:lnTo>
                <a:lnTo>
                  <a:pt x="824677" y="2704671"/>
                </a:lnTo>
                <a:cubicBezTo>
                  <a:pt x="813413" y="2704671"/>
                  <a:pt x="805904" y="2700874"/>
                  <a:pt x="805904" y="2693281"/>
                </a:cubicBezTo>
                <a:cubicBezTo>
                  <a:pt x="805904" y="2685688"/>
                  <a:pt x="809658" y="2678096"/>
                  <a:pt x="817168" y="2678096"/>
                </a:cubicBezTo>
                <a:lnTo>
                  <a:pt x="845555" y="2672878"/>
                </a:lnTo>
                <a:lnTo>
                  <a:pt x="845635" y="2670462"/>
                </a:lnTo>
                <a:cubicBezTo>
                  <a:pt x="847138" y="2666482"/>
                  <a:pt x="850686" y="2662880"/>
                  <a:pt x="858326" y="2660031"/>
                </a:cubicBezTo>
                <a:cubicBezTo>
                  <a:pt x="860139" y="2658542"/>
                  <a:pt x="865733" y="2655316"/>
                  <a:pt x="866198" y="2659050"/>
                </a:cubicBezTo>
                <a:cubicBezTo>
                  <a:pt x="867803" y="2663908"/>
                  <a:pt x="872088" y="2666219"/>
                  <a:pt x="877506" y="2667599"/>
                </a:cubicBezTo>
                <a:lnTo>
                  <a:pt x="895270" y="2670502"/>
                </a:lnTo>
                <a:lnTo>
                  <a:pt x="899160" y="2670502"/>
                </a:lnTo>
                <a:lnTo>
                  <a:pt x="903288" y="2662155"/>
                </a:lnTo>
                <a:lnTo>
                  <a:pt x="896017" y="2659114"/>
                </a:lnTo>
                <a:cubicBezTo>
                  <a:pt x="896017" y="2655316"/>
                  <a:pt x="888508" y="2655316"/>
                  <a:pt x="888508" y="2651520"/>
                </a:cubicBezTo>
                <a:cubicBezTo>
                  <a:pt x="892262" y="2643928"/>
                  <a:pt x="896017" y="2643928"/>
                  <a:pt x="899772" y="2643928"/>
                </a:cubicBezTo>
                <a:lnTo>
                  <a:pt x="911338" y="2645876"/>
                </a:lnTo>
                <a:lnTo>
                  <a:pt x="912290" y="2643951"/>
                </a:lnTo>
                <a:cubicBezTo>
                  <a:pt x="912290" y="2638256"/>
                  <a:pt x="915106" y="2632562"/>
                  <a:pt x="919330" y="2628290"/>
                </a:cubicBezTo>
                <a:lnTo>
                  <a:pt x="926609" y="2624945"/>
                </a:lnTo>
                <a:lnTo>
                  <a:pt x="922300" y="2624945"/>
                </a:lnTo>
                <a:cubicBezTo>
                  <a:pt x="922300" y="2613556"/>
                  <a:pt x="929809" y="2598370"/>
                  <a:pt x="911036" y="2594574"/>
                </a:cubicBezTo>
                <a:cubicBezTo>
                  <a:pt x="911036" y="2594574"/>
                  <a:pt x="911036" y="2590777"/>
                  <a:pt x="911036" y="2586981"/>
                </a:cubicBezTo>
                <a:cubicBezTo>
                  <a:pt x="914791" y="2583184"/>
                  <a:pt x="918545" y="2586981"/>
                  <a:pt x="922300" y="2583184"/>
                </a:cubicBezTo>
                <a:cubicBezTo>
                  <a:pt x="927932" y="2583184"/>
                  <a:pt x="934503" y="2584133"/>
                  <a:pt x="941074" y="2584608"/>
                </a:cubicBezTo>
                <a:lnTo>
                  <a:pt x="959400" y="2583218"/>
                </a:lnTo>
                <a:lnTo>
                  <a:pt x="951979" y="2582360"/>
                </a:lnTo>
                <a:lnTo>
                  <a:pt x="941157" y="2571796"/>
                </a:lnTo>
                <a:lnTo>
                  <a:pt x="922300" y="2571796"/>
                </a:lnTo>
                <a:cubicBezTo>
                  <a:pt x="911036" y="2571796"/>
                  <a:pt x="896017" y="2571796"/>
                  <a:pt x="884753" y="2571796"/>
                </a:cubicBezTo>
                <a:cubicBezTo>
                  <a:pt x="877243" y="2571796"/>
                  <a:pt x="869734" y="2571796"/>
                  <a:pt x="865979" y="2571796"/>
                </a:cubicBezTo>
                <a:lnTo>
                  <a:pt x="838594" y="2554489"/>
                </a:lnTo>
                <a:lnTo>
                  <a:pt x="829480" y="2561480"/>
                </a:lnTo>
                <a:cubicBezTo>
                  <a:pt x="806952" y="2576666"/>
                  <a:pt x="803197" y="2576666"/>
                  <a:pt x="788178" y="2557683"/>
                </a:cubicBezTo>
                <a:cubicBezTo>
                  <a:pt x="784424" y="2557683"/>
                  <a:pt x="784424" y="2550090"/>
                  <a:pt x="780669" y="2546294"/>
                </a:cubicBezTo>
                <a:cubicBezTo>
                  <a:pt x="758141" y="2565276"/>
                  <a:pt x="739367" y="2565276"/>
                  <a:pt x="716839" y="2565276"/>
                </a:cubicBezTo>
                <a:cubicBezTo>
                  <a:pt x="701820" y="2565276"/>
                  <a:pt x="690556" y="2565276"/>
                  <a:pt x="675537" y="2565276"/>
                </a:cubicBezTo>
                <a:cubicBezTo>
                  <a:pt x="645499" y="2561480"/>
                  <a:pt x="615461" y="2572869"/>
                  <a:pt x="581669" y="2569073"/>
                </a:cubicBezTo>
                <a:cubicBezTo>
                  <a:pt x="570404" y="2569073"/>
                  <a:pt x="566650" y="2584259"/>
                  <a:pt x="555386" y="2572869"/>
                </a:cubicBezTo>
                <a:cubicBezTo>
                  <a:pt x="544121" y="2565276"/>
                  <a:pt x="532857" y="2572869"/>
                  <a:pt x="525348" y="2569073"/>
                </a:cubicBezTo>
                <a:cubicBezTo>
                  <a:pt x="514084" y="2569073"/>
                  <a:pt x="502819" y="2569073"/>
                  <a:pt x="491555" y="2569073"/>
                </a:cubicBezTo>
                <a:cubicBezTo>
                  <a:pt x="484046" y="2561480"/>
                  <a:pt x="491555" y="2553887"/>
                  <a:pt x="487801" y="2546294"/>
                </a:cubicBezTo>
                <a:cubicBezTo>
                  <a:pt x="476536" y="2531108"/>
                  <a:pt x="461517" y="2527311"/>
                  <a:pt x="442744" y="2534905"/>
                </a:cubicBezTo>
                <a:cubicBezTo>
                  <a:pt x="438989" y="2534905"/>
                  <a:pt x="438989" y="2538701"/>
                  <a:pt x="431480" y="2538701"/>
                </a:cubicBezTo>
                <a:cubicBezTo>
                  <a:pt x="427725" y="2538701"/>
                  <a:pt x="423970" y="2534905"/>
                  <a:pt x="423970" y="2527311"/>
                </a:cubicBezTo>
                <a:cubicBezTo>
                  <a:pt x="423970" y="2523515"/>
                  <a:pt x="423970" y="2515922"/>
                  <a:pt x="431480" y="2515922"/>
                </a:cubicBezTo>
                <a:cubicBezTo>
                  <a:pt x="442744" y="2519719"/>
                  <a:pt x="454008" y="2515922"/>
                  <a:pt x="461517" y="2519719"/>
                </a:cubicBezTo>
                <a:cubicBezTo>
                  <a:pt x="476536" y="2519719"/>
                  <a:pt x="484046" y="2512125"/>
                  <a:pt x="495310" y="2512125"/>
                </a:cubicBezTo>
                <a:cubicBezTo>
                  <a:pt x="502819" y="2508329"/>
                  <a:pt x="506574" y="2496940"/>
                  <a:pt x="506574" y="2489347"/>
                </a:cubicBezTo>
                <a:cubicBezTo>
                  <a:pt x="514084" y="2477958"/>
                  <a:pt x="514084" y="2474161"/>
                  <a:pt x="525348" y="2481754"/>
                </a:cubicBezTo>
                <a:cubicBezTo>
                  <a:pt x="540367" y="2485550"/>
                  <a:pt x="555386" y="2489347"/>
                  <a:pt x="570404" y="2496940"/>
                </a:cubicBezTo>
                <a:cubicBezTo>
                  <a:pt x="574159" y="2500736"/>
                  <a:pt x="581669" y="2496940"/>
                  <a:pt x="589178" y="2496940"/>
                </a:cubicBezTo>
                <a:cubicBezTo>
                  <a:pt x="592933" y="2496940"/>
                  <a:pt x="592933" y="2489347"/>
                  <a:pt x="596688" y="2485550"/>
                </a:cubicBezTo>
                <a:cubicBezTo>
                  <a:pt x="604197" y="2477958"/>
                  <a:pt x="596688" y="2474161"/>
                  <a:pt x="592933" y="2466568"/>
                </a:cubicBezTo>
                <a:cubicBezTo>
                  <a:pt x="589178" y="2458975"/>
                  <a:pt x="577914" y="2458975"/>
                  <a:pt x="570404" y="2451382"/>
                </a:cubicBezTo>
                <a:cubicBezTo>
                  <a:pt x="566650" y="2447586"/>
                  <a:pt x="566650" y="2447586"/>
                  <a:pt x="566650" y="2443790"/>
                </a:cubicBezTo>
                <a:cubicBezTo>
                  <a:pt x="566650" y="2439993"/>
                  <a:pt x="570404" y="2439993"/>
                  <a:pt x="574159" y="2439993"/>
                </a:cubicBezTo>
                <a:cubicBezTo>
                  <a:pt x="585423" y="2439993"/>
                  <a:pt x="600442" y="2436196"/>
                  <a:pt x="611706" y="2443790"/>
                </a:cubicBezTo>
                <a:cubicBezTo>
                  <a:pt x="611706" y="2447586"/>
                  <a:pt x="615461" y="2443790"/>
                  <a:pt x="615461" y="2443790"/>
                </a:cubicBezTo>
                <a:cubicBezTo>
                  <a:pt x="622971" y="2439993"/>
                  <a:pt x="615461" y="2439993"/>
                  <a:pt x="615461" y="2436196"/>
                </a:cubicBezTo>
                <a:cubicBezTo>
                  <a:pt x="611706" y="2432400"/>
                  <a:pt x="611706" y="2424807"/>
                  <a:pt x="619216" y="2424807"/>
                </a:cubicBezTo>
                <a:cubicBezTo>
                  <a:pt x="626725" y="2424807"/>
                  <a:pt x="634235" y="2424807"/>
                  <a:pt x="645499" y="2424807"/>
                </a:cubicBezTo>
                <a:cubicBezTo>
                  <a:pt x="634235" y="2417214"/>
                  <a:pt x="622971" y="2417214"/>
                  <a:pt x="611706" y="2413418"/>
                </a:cubicBezTo>
                <a:cubicBezTo>
                  <a:pt x="604197" y="2409621"/>
                  <a:pt x="604197" y="2405825"/>
                  <a:pt x="607952" y="2402028"/>
                </a:cubicBezTo>
                <a:cubicBezTo>
                  <a:pt x="611706" y="2386842"/>
                  <a:pt x="611706" y="2383046"/>
                  <a:pt x="596688" y="2379249"/>
                </a:cubicBezTo>
                <a:cubicBezTo>
                  <a:pt x="592933" y="2379249"/>
                  <a:pt x="585423" y="2379249"/>
                  <a:pt x="581669" y="2379249"/>
                </a:cubicBezTo>
                <a:cubicBezTo>
                  <a:pt x="581669" y="2375453"/>
                  <a:pt x="581669" y="2375453"/>
                  <a:pt x="581669" y="2371657"/>
                </a:cubicBezTo>
                <a:cubicBezTo>
                  <a:pt x="581669" y="2371657"/>
                  <a:pt x="581669" y="2367860"/>
                  <a:pt x="581669" y="2367860"/>
                </a:cubicBezTo>
                <a:cubicBezTo>
                  <a:pt x="607952" y="2371657"/>
                  <a:pt x="626725" y="2352674"/>
                  <a:pt x="653008" y="2352674"/>
                </a:cubicBezTo>
                <a:cubicBezTo>
                  <a:pt x="668027" y="2352674"/>
                  <a:pt x="683046" y="2345081"/>
                  <a:pt x="698065" y="2333691"/>
                </a:cubicBezTo>
                <a:cubicBezTo>
                  <a:pt x="698065" y="2329895"/>
                  <a:pt x="705575" y="2329895"/>
                  <a:pt x="705575" y="2326099"/>
                </a:cubicBezTo>
                <a:cubicBezTo>
                  <a:pt x="705575" y="2318505"/>
                  <a:pt x="698065" y="2318505"/>
                  <a:pt x="694310" y="2318505"/>
                </a:cubicBezTo>
                <a:cubicBezTo>
                  <a:pt x="683046" y="2318505"/>
                  <a:pt x="671782" y="2318505"/>
                  <a:pt x="660518" y="2318505"/>
                </a:cubicBezTo>
                <a:cubicBezTo>
                  <a:pt x="656763" y="2318505"/>
                  <a:pt x="653008" y="2318505"/>
                  <a:pt x="653008" y="2314709"/>
                </a:cubicBezTo>
                <a:cubicBezTo>
                  <a:pt x="653008" y="2310913"/>
                  <a:pt x="653008" y="2307116"/>
                  <a:pt x="656763" y="2307116"/>
                </a:cubicBezTo>
                <a:cubicBezTo>
                  <a:pt x="664273" y="2307116"/>
                  <a:pt x="668027" y="2299523"/>
                  <a:pt x="679291" y="2299523"/>
                </a:cubicBezTo>
                <a:cubicBezTo>
                  <a:pt x="690556" y="2299523"/>
                  <a:pt x="701820" y="2299523"/>
                  <a:pt x="713084" y="2299523"/>
                </a:cubicBezTo>
                <a:cubicBezTo>
                  <a:pt x="720593" y="2295727"/>
                  <a:pt x="716839" y="2288134"/>
                  <a:pt x="716839" y="2284337"/>
                </a:cubicBezTo>
                <a:cubicBezTo>
                  <a:pt x="716839" y="2280541"/>
                  <a:pt x="716839" y="2276745"/>
                  <a:pt x="716839" y="2276745"/>
                </a:cubicBezTo>
                <a:cubicBezTo>
                  <a:pt x="694310" y="2272948"/>
                  <a:pt x="683046" y="2253965"/>
                  <a:pt x="660518" y="2253965"/>
                </a:cubicBezTo>
                <a:cubicBezTo>
                  <a:pt x="615461" y="2253965"/>
                  <a:pt x="574159" y="2265355"/>
                  <a:pt x="529103" y="2261559"/>
                </a:cubicBezTo>
                <a:cubicBezTo>
                  <a:pt x="521593" y="2257763"/>
                  <a:pt x="510329" y="2265355"/>
                  <a:pt x="510329" y="2253965"/>
                </a:cubicBezTo>
                <a:cubicBezTo>
                  <a:pt x="506574" y="2238780"/>
                  <a:pt x="521593" y="2246373"/>
                  <a:pt x="529103" y="2246373"/>
                </a:cubicBezTo>
                <a:cubicBezTo>
                  <a:pt x="544121" y="2250169"/>
                  <a:pt x="559140" y="2238780"/>
                  <a:pt x="574159" y="2238780"/>
                </a:cubicBezTo>
                <a:cubicBezTo>
                  <a:pt x="589178" y="2242577"/>
                  <a:pt x="607952" y="2246373"/>
                  <a:pt x="622971" y="2238780"/>
                </a:cubicBezTo>
                <a:cubicBezTo>
                  <a:pt x="649254" y="2231187"/>
                  <a:pt x="675537" y="2234983"/>
                  <a:pt x="698065" y="2234983"/>
                </a:cubicBezTo>
                <a:lnTo>
                  <a:pt x="746401" y="2225737"/>
                </a:lnTo>
                <a:lnTo>
                  <a:pt x="750522" y="2221571"/>
                </a:lnTo>
                <a:cubicBezTo>
                  <a:pt x="753338" y="2221571"/>
                  <a:pt x="757092" y="2222520"/>
                  <a:pt x="760847" y="2222520"/>
                </a:cubicBezTo>
                <a:lnTo>
                  <a:pt x="763218" y="2222520"/>
                </a:lnTo>
                <a:lnTo>
                  <a:pt x="767528" y="2221695"/>
                </a:lnTo>
                <a:cubicBezTo>
                  <a:pt x="778322" y="2217900"/>
                  <a:pt x="788648" y="2213154"/>
                  <a:pt x="798387" y="2207222"/>
                </a:cubicBezTo>
                <a:lnTo>
                  <a:pt x="803740" y="2202993"/>
                </a:lnTo>
                <a:lnTo>
                  <a:pt x="794171" y="2202114"/>
                </a:lnTo>
                <a:cubicBezTo>
                  <a:pt x="788069" y="2202589"/>
                  <a:pt x="781498" y="2203538"/>
                  <a:pt x="775866" y="2203538"/>
                </a:cubicBezTo>
                <a:cubicBezTo>
                  <a:pt x="768356" y="2203538"/>
                  <a:pt x="764602" y="2199742"/>
                  <a:pt x="764602" y="2192148"/>
                </a:cubicBezTo>
                <a:cubicBezTo>
                  <a:pt x="764602" y="2188352"/>
                  <a:pt x="768356" y="2180759"/>
                  <a:pt x="775866" y="2180759"/>
                </a:cubicBezTo>
                <a:lnTo>
                  <a:pt x="836736" y="2180759"/>
                </a:lnTo>
                <a:lnTo>
                  <a:pt x="846078" y="2176627"/>
                </a:lnTo>
                <a:lnTo>
                  <a:pt x="831249" y="2172217"/>
                </a:lnTo>
                <a:lnTo>
                  <a:pt x="821984" y="2162851"/>
                </a:lnTo>
                <a:lnTo>
                  <a:pt x="675537" y="2162851"/>
                </a:lnTo>
                <a:cubicBezTo>
                  <a:pt x="653008" y="2162851"/>
                  <a:pt x="637990" y="2143868"/>
                  <a:pt x="619216" y="2124886"/>
                </a:cubicBezTo>
                <a:cubicBezTo>
                  <a:pt x="619216" y="2124886"/>
                  <a:pt x="619216" y="2121090"/>
                  <a:pt x="619216" y="2117293"/>
                </a:cubicBezTo>
                <a:cubicBezTo>
                  <a:pt x="626725" y="2105904"/>
                  <a:pt x="630480" y="2098311"/>
                  <a:pt x="634235" y="2086922"/>
                </a:cubicBezTo>
                <a:cubicBezTo>
                  <a:pt x="634235" y="2075532"/>
                  <a:pt x="645499" y="2064143"/>
                  <a:pt x="656763" y="2064143"/>
                </a:cubicBezTo>
                <a:cubicBezTo>
                  <a:pt x="686801" y="2064143"/>
                  <a:pt x="686801" y="2037567"/>
                  <a:pt x="690556" y="2018585"/>
                </a:cubicBezTo>
                <a:cubicBezTo>
                  <a:pt x="694310" y="1992010"/>
                  <a:pt x="713084" y="1973028"/>
                  <a:pt x="731858" y="1954045"/>
                </a:cubicBezTo>
                <a:cubicBezTo>
                  <a:pt x="735612" y="1946452"/>
                  <a:pt x="743122" y="1950249"/>
                  <a:pt x="746876" y="1950249"/>
                </a:cubicBezTo>
                <a:cubicBezTo>
                  <a:pt x="761895" y="1950249"/>
                  <a:pt x="776914" y="1954045"/>
                  <a:pt x="788178" y="1942656"/>
                </a:cubicBezTo>
                <a:lnTo>
                  <a:pt x="796888" y="1940454"/>
                </a:lnTo>
                <a:lnTo>
                  <a:pt x="786257" y="1939319"/>
                </a:lnTo>
                <a:cubicBezTo>
                  <a:pt x="778745" y="1936851"/>
                  <a:pt x="774990" y="1940553"/>
                  <a:pt x="767478" y="1940553"/>
                </a:cubicBezTo>
                <a:cubicBezTo>
                  <a:pt x="722407" y="1940553"/>
                  <a:pt x="673581" y="1940553"/>
                  <a:pt x="624755" y="1940553"/>
                </a:cubicBezTo>
                <a:cubicBezTo>
                  <a:pt x="594708" y="1936851"/>
                  <a:pt x="564661" y="1939319"/>
                  <a:pt x="534615" y="1939319"/>
                </a:cubicBezTo>
                <a:cubicBezTo>
                  <a:pt x="527103" y="1939319"/>
                  <a:pt x="519591" y="1938085"/>
                  <a:pt x="515835" y="1935617"/>
                </a:cubicBezTo>
                <a:cubicBezTo>
                  <a:pt x="527103" y="1934383"/>
                  <a:pt x="538370" y="1933149"/>
                  <a:pt x="549638" y="1933149"/>
                </a:cubicBezTo>
                <a:cubicBezTo>
                  <a:pt x="564661" y="1933149"/>
                  <a:pt x="579685" y="1933149"/>
                  <a:pt x="594708" y="1933149"/>
                </a:cubicBezTo>
                <a:cubicBezTo>
                  <a:pt x="602220" y="1933149"/>
                  <a:pt x="617243" y="1933149"/>
                  <a:pt x="613488" y="1928213"/>
                </a:cubicBezTo>
                <a:cubicBezTo>
                  <a:pt x="613488" y="1925745"/>
                  <a:pt x="620999" y="1925745"/>
                  <a:pt x="624755" y="1925745"/>
                </a:cubicBezTo>
                <a:cubicBezTo>
                  <a:pt x="647290" y="1925745"/>
                  <a:pt x="669825" y="1925745"/>
                  <a:pt x="692361" y="1925745"/>
                </a:cubicBezTo>
                <a:cubicBezTo>
                  <a:pt x="696116" y="1925745"/>
                  <a:pt x="699872" y="1925745"/>
                  <a:pt x="703628" y="1925745"/>
                </a:cubicBezTo>
                <a:cubicBezTo>
                  <a:pt x="707384" y="1925745"/>
                  <a:pt x="707384" y="1924511"/>
                  <a:pt x="707384" y="1923277"/>
                </a:cubicBezTo>
                <a:cubicBezTo>
                  <a:pt x="707384" y="1923277"/>
                  <a:pt x="707384" y="1923277"/>
                  <a:pt x="707384" y="1922043"/>
                </a:cubicBezTo>
                <a:cubicBezTo>
                  <a:pt x="707384" y="1922043"/>
                  <a:pt x="703628" y="1922043"/>
                  <a:pt x="703628" y="1922043"/>
                </a:cubicBezTo>
                <a:cubicBezTo>
                  <a:pt x="677337" y="1923277"/>
                  <a:pt x="651046" y="1920809"/>
                  <a:pt x="624755" y="1919575"/>
                </a:cubicBezTo>
                <a:cubicBezTo>
                  <a:pt x="605976" y="1919575"/>
                  <a:pt x="590952" y="1919575"/>
                  <a:pt x="572173" y="1917107"/>
                </a:cubicBezTo>
                <a:cubicBezTo>
                  <a:pt x="568417" y="1915873"/>
                  <a:pt x="564661" y="1915873"/>
                  <a:pt x="564661" y="1915873"/>
                </a:cubicBezTo>
                <a:cubicBezTo>
                  <a:pt x="542126" y="1919575"/>
                  <a:pt x="523347" y="1917107"/>
                  <a:pt x="500812" y="1918341"/>
                </a:cubicBezTo>
                <a:cubicBezTo>
                  <a:pt x="493300" y="1918341"/>
                  <a:pt x="482033" y="1917107"/>
                  <a:pt x="470765" y="1919575"/>
                </a:cubicBezTo>
                <a:cubicBezTo>
                  <a:pt x="463253" y="1920809"/>
                  <a:pt x="455742" y="1919575"/>
                  <a:pt x="451986" y="1915873"/>
                </a:cubicBezTo>
                <a:cubicBezTo>
                  <a:pt x="444474" y="1910937"/>
                  <a:pt x="444474" y="1909703"/>
                  <a:pt x="459497" y="1908469"/>
                </a:cubicBezTo>
                <a:cubicBezTo>
                  <a:pt x="474521" y="1907235"/>
                  <a:pt x="478277" y="1903533"/>
                  <a:pt x="493300" y="1904767"/>
                </a:cubicBezTo>
                <a:cubicBezTo>
                  <a:pt x="504568" y="1906001"/>
                  <a:pt x="515835" y="1904767"/>
                  <a:pt x="527103" y="1904767"/>
                </a:cubicBezTo>
                <a:cubicBezTo>
                  <a:pt x="530859" y="1904767"/>
                  <a:pt x="534615" y="1904767"/>
                  <a:pt x="542126" y="1903533"/>
                </a:cubicBezTo>
                <a:cubicBezTo>
                  <a:pt x="527103" y="1903533"/>
                  <a:pt x="515835" y="1902299"/>
                  <a:pt x="504568" y="1902299"/>
                </a:cubicBezTo>
                <a:cubicBezTo>
                  <a:pt x="504568" y="1899831"/>
                  <a:pt x="500812" y="1897363"/>
                  <a:pt x="512079" y="1893661"/>
                </a:cubicBezTo>
                <a:cubicBezTo>
                  <a:pt x="515835" y="1891193"/>
                  <a:pt x="523347" y="1891193"/>
                  <a:pt x="534615" y="1891193"/>
                </a:cubicBezTo>
                <a:cubicBezTo>
                  <a:pt x="538370" y="1891193"/>
                  <a:pt x="542126" y="1889959"/>
                  <a:pt x="538370" y="1887491"/>
                </a:cubicBezTo>
                <a:cubicBezTo>
                  <a:pt x="534615" y="1887491"/>
                  <a:pt x="534615" y="1886257"/>
                  <a:pt x="530859" y="1886257"/>
                </a:cubicBezTo>
                <a:cubicBezTo>
                  <a:pt x="512079" y="1886257"/>
                  <a:pt x="493300" y="1883789"/>
                  <a:pt x="478277" y="1887491"/>
                </a:cubicBezTo>
                <a:cubicBezTo>
                  <a:pt x="467009" y="1889959"/>
                  <a:pt x="451986" y="1889959"/>
                  <a:pt x="444474" y="1887491"/>
                </a:cubicBezTo>
                <a:cubicBezTo>
                  <a:pt x="436962" y="1883789"/>
                  <a:pt x="425695" y="1883789"/>
                  <a:pt x="410671" y="1883789"/>
                </a:cubicBezTo>
                <a:cubicBezTo>
                  <a:pt x="399403" y="1883789"/>
                  <a:pt x="388136" y="1883789"/>
                  <a:pt x="388136" y="1877619"/>
                </a:cubicBezTo>
                <a:cubicBezTo>
                  <a:pt x="388136" y="1875151"/>
                  <a:pt x="376868" y="1875151"/>
                  <a:pt x="369356" y="1873917"/>
                </a:cubicBezTo>
                <a:cubicBezTo>
                  <a:pt x="361845" y="1873917"/>
                  <a:pt x="354333" y="1873917"/>
                  <a:pt x="350577" y="1873917"/>
                </a:cubicBezTo>
                <a:cubicBezTo>
                  <a:pt x="335554" y="1873917"/>
                  <a:pt x="331798" y="1871449"/>
                  <a:pt x="343065" y="1867747"/>
                </a:cubicBezTo>
                <a:cubicBezTo>
                  <a:pt x="346821" y="1865279"/>
                  <a:pt x="350577" y="1861577"/>
                  <a:pt x="361845" y="1862811"/>
                </a:cubicBezTo>
                <a:cubicBezTo>
                  <a:pt x="376868" y="1864045"/>
                  <a:pt x="391891" y="1864045"/>
                  <a:pt x="406915" y="1862811"/>
                </a:cubicBezTo>
                <a:cubicBezTo>
                  <a:pt x="425695" y="1861577"/>
                  <a:pt x="440718" y="1862811"/>
                  <a:pt x="455742" y="1862811"/>
                </a:cubicBezTo>
                <a:cubicBezTo>
                  <a:pt x="470765" y="1862811"/>
                  <a:pt x="482033" y="1860343"/>
                  <a:pt x="497056" y="1860343"/>
                </a:cubicBezTo>
                <a:cubicBezTo>
                  <a:pt x="508324" y="1860343"/>
                  <a:pt x="512079" y="1856640"/>
                  <a:pt x="512079" y="1850471"/>
                </a:cubicBezTo>
                <a:cubicBezTo>
                  <a:pt x="508324" y="1848002"/>
                  <a:pt x="523347" y="1843067"/>
                  <a:pt x="530859" y="1844301"/>
                </a:cubicBezTo>
                <a:cubicBezTo>
                  <a:pt x="545882" y="1844301"/>
                  <a:pt x="557150" y="1841833"/>
                  <a:pt x="572173" y="1845535"/>
                </a:cubicBezTo>
                <a:cubicBezTo>
                  <a:pt x="579685" y="1846769"/>
                  <a:pt x="590952" y="1845535"/>
                  <a:pt x="590952" y="1843067"/>
                </a:cubicBezTo>
                <a:cubicBezTo>
                  <a:pt x="590952" y="1838130"/>
                  <a:pt x="598464" y="1839364"/>
                  <a:pt x="605976" y="1840599"/>
                </a:cubicBezTo>
                <a:cubicBezTo>
                  <a:pt x="628511" y="1841833"/>
                  <a:pt x="628511" y="1841833"/>
                  <a:pt x="651046" y="1840599"/>
                </a:cubicBezTo>
                <a:cubicBezTo>
                  <a:pt x="666070" y="1839364"/>
                  <a:pt x="681093" y="1838130"/>
                  <a:pt x="696116" y="1838130"/>
                </a:cubicBezTo>
                <a:cubicBezTo>
                  <a:pt x="714896" y="1836896"/>
                  <a:pt x="737431" y="1835662"/>
                  <a:pt x="756210" y="1835662"/>
                </a:cubicBezTo>
                <a:cubicBezTo>
                  <a:pt x="759966" y="1835662"/>
                  <a:pt x="759966" y="1835662"/>
                  <a:pt x="763722" y="1835662"/>
                </a:cubicBezTo>
                <a:cubicBezTo>
                  <a:pt x="767478" y="1835662"/>
                  <a:pt x="763722" y="1831960"/>
                  <a:pt x="771234" y="1831960"/>
                </a:cubicBezTo>
                <a:cubicBezTo>
                  <a:pt x="778745" y="1833194"/>
                  <a:pt x="782501" y="1834428"/>
                  <a:pt x="786257" y="1834428"/>
                </a:cubicBezTo>
                <a:cubicBezTo>
                  <a:pt x="797525" y="1834428"/>
                  <a:pt x="805036" y="1831960"/>
                  <a:pt x="812548" y="1831960"/>
                </a:cubicBezTo>
                <a:cubicBezTo>
                  <a:pt x="823816" y="1831960"/>
                  <a:pt x="831327" y="1833194"/>
                  <a:pt x="838839" y="1831960"/>
                </a:cubicBezTo>
                <a:cubicBezTo>
                  <a:pt x="846351" y="1830726"/>
                  <a:pt x="850107" y="1830726"/>
                  <a:pt x="857618" y="1830726"/>
                </a:cubicBezTo>
                <a:cubicBezTo>
                  <a:pt x="872642" y="1830726"/>
                  <a:pt x="887665" y="1828258"/>
                  <a:pt x="902689" y="1828258"/>
                </a:cubicBezTo>
                <a:cubicBezTo>
                  <a:pt x="906445" y="1825790"/>
                  <a:pt x="917712" y="1827024"/>
                  <a:pt x="925224" y="1827024"/>
                </a:cubicBezTo>
                <a:cubicBezTo>
                  <a:pt x="928980" y="1827024"/>
                  <a:pt x="932736" y="1827024"/>
                  <a:pt x="932736" y="1827024"/>
                </a:cubicBezTo>
                <a:lnTo>
                  <a:pt x="974440" y="1826372"/>
                </a:lnTo>
                <a:lnTo>
                  <a:pt x="973613" y="1817171"/>
                </a:lnTo>
                <a:cubicBezTo>
                  <a:pt x="969858" y="1813375"/>
                  <a:pt x="969858" y="1809579"/>
                  <a:pt x="977367" y="1805782"/>
                </a:cubicBezTo>
                <a:cubicBezTo>
                  <a:pt x="983000" y="1803884"/>
                  <a:pt x="988632" y="1802935"/>
                  <a:pt x="994264" y="1801511"/>
                </a:cubicBezTo>
                <a:lnTo>
                  <a:pt x="1005191" y="1796908"/>
                </a:lnTo>
                <a:lnTo>
                  <a:pt x="997481" y="1794393"/>
                </a:lnTo>
                <a:lnTo>
                  <a:pt x="984877" y="1794393"/>
                </a:lnTo>
                <a:cubicBezTo>
                  <a:pt x="981122" y="1794393"/>
                  <a:pt x="979245" y="1792494"/>
                  <a:pt x="978775" y="1790122"/>
                </a:cubicBezTo>
                <a:lnTo>
                  <a:pt x="979320" y="1788469"/>
                </a:lnTo>
                <a:lnTo>
                  <a:pt x="977973" y="1788030"/>
                </a:lnTo>
                <a:cubicBezTo>
                  <a:pt x="970464" y="1784234"/>
                  <a:pt x="962954" y="1791827"/>
                  <a:pt x="951690" y="1795623"/>
                </a:cubicBezTo>
                <a:cubicBezTo>
                  <a:pt x="940426" y="1795623"/>
                  <a:pt x="929162" y="1803216"/>
                  <a:pt x="921652" y="1810809"/>
                </a:cubicBezTo>
                <a:cubicBezTo>
                  <a:pt x="899124" y="1825995"/>
                  <a:pt x="895369" y="1825995"/>
                  <a:pt x="880350" y="1807012"/>
                </a:cubicBezTo>
                <a:cubicBezTo>
                  <a:pt x="876596" y="1807012"/>
                  <a:pt x="876596" y="1799419"/>
                  <a:pt x="872841" y="1795623"/>
                </a:cubicBezTo>
                <a:cubicBezTo>
                  <a:pt x="850313" y="1814605"/>
                  <a:pt x="831539" y="1814605"/>
                  <a:pt x="809011" y="1814605"/>
                </a:cubicBezTo>
                <a:cubicBezTo>
                  <a:pt x="793992" y="1814605"/>
                  <a:pt x="782728" y="1814605"/>
                  <a:pt x="767709" y="1814605"/>
                </a:cubicBezTo>
                <a:cubicBezTo>
                  <a:pt x="737671" y="1810809"/>
                  <a:pt x="707633" y="1822198"/>
                  <a:pt x="673841" y="1818402"/>
                </a:cubicBezTo>
                <a:cubicBezTo>
                  <a:pt x="662576" y="1818402"/>
                  <a:pt x="658822" y="1833588"/>
                  <a:pt x="647558" y="1822198"/>
                </a:cubicBezTo>
                <a:cubicBezTo>
                  <a:pt x="636293" y="1814605"/>
                  <a:pt x="625029" y="1822198"/>
                  <a:pt x="617520" y="1818402"/>
                </a:cubicBezTo>
                <a:cubicBezTo>
                  <a:pt x="606256" y="1818402"/>
                  <a:pt x="594991" y="1818402"/>
                  <a:pt x="583727" y="1818402"/>
                </a:cubicBezTo>
                <a:cubicBezTo>
                  <a:pt x="576218" y="1810809"/>
                  <a:pt x="583727" y="1803216"/>
                  <a:pt x="579973" y="1795623"/>
                </a:cubicBezTo>
                <a:cubicBezTo>
                  <a:pt x="568708" y="1780437"/>
                  <a:pt x="553689" y="1776641"/>
                  <a:pt x="534916" y="1784234"/>
                </a:cubicBezTo>
                <a:cubicBezTo>
                  <a:pt x="531161" y="1784234"/>
                  <a:pt x="531161" y="1788030"/>
                  <a:pt x="523652" y="1788030"/>
                </a:cubicBezTo>
                <a:cubicBezTo>
                  <a:pt x="519897" y="1788030"/>
                  <a:pt x="516142" y="1784234"/>
                  <a:pt x="516142" y="1776641"/>
                </a:cubicBezTo>
                <a:cubicBezTo>
                  <a:pt x="516142" y="1772844"/>
                  <a:pt x="516142" y="1765251"/>
                  <a:pt x="523652" y="1765251"/>
                </a:cubicBezTo>
                <a:cubicBezTo>
                  <a:pt x="534916" y="1769048"/>
                  <a:pt x="546180" y="1765251"/>
                  <a:pt x="553689" y="1769048"/>
                </a:cubicBezTo>
                <a:cubicBezTo>
                  <a:pt x="568708" y="1769048"/>
                  <a:pt x="576218" y="1761455"/>
                  <a:pt x="587482" y="1761455"/>
                </a:cubicBezTo>
                <a:cubicBezTo>
                  <a:pt x="594991" y="1757659"/>
                  <a:pt x="598746" y="1746269"/>
                  <a:pt x="598746" y="1738676"/>
                </a:cubicBezTo>
                <a:cubicBezTo>
                  <a:pt x="606256" y="1727287"/>
                  <a:pt x="606256" y="1723490"/>
                  <a:pt x="617520" y="1731083"/>
                </a:cubicBezTo>
                <a:cubicBezTo>
                  <a:pt x="632539" y="1734880"/>
                  <a:pt x="647558" y="1738676"/>
                  <a:pt x="662576" y="1746269"/>
                </a:cubicBezTo>
                <a:cubicBezTo>
                  <a:pt x="666331" y="1750066"/>
                  <a:pt x="673841" y="1746269"/>
                  <a:pt x="681350" y="1746269"/>
                </a:cubicBezTo>
                <a:cubicBezTo>
                  <a:pt x="685105" y="1746269"/>
                  <a:pt x="685105" y="1738676"/>
                  <a:pt x="688860" y="1734880"/>
                </a:cubicBezTo>
                <a:cubicBezTo>
                  <a:pt x="696369" y="1727287"/>
                  <a:pt x="688860" y="1723490"/>
                  <a:pt x="685105" y="1715897"/>
                </a:cubicBezTo>
                <a:cubicBezTo>
                  <a:pt x="681350" y="1708304"/>
                  <a:pt x="670086" y="1708304"/>
                  <a:pt x="662576" y="1700712"/>
                </a:cubicBezTo>
                <a:cubicBezTo>
                  <a:pt x="658822" y="1696915"/>
                  <a:pt x="658822" y="1696915"/>
                  <a:pt x="658822" y="1693119"/>
                </a:cubicBezTo>
                <a:cubicBezTo>
                  <a:pt x="658822" y="1689322"/>
                  <a:pt x="662576" y="1689322"/>
                  <a:pt x="666331" y="1689322"/>
                </a:cubicBezTo>
                <a:cubicBezTo>
                  <a:pt x="677595" y="1689322"/>
                  <a:pt x="692614" y="1685526"/>
                  <a:pt x="703878" y="1693119"/>
                </a:cubicBezTo>
                <a:cubicBezTo>
                  <a:pt x="703878" y="1696915"/>
                  <a:pt x="707633" y="1693119"/>
                  <a:pt x="707633" y="1693119"/>
                </a:cubicBezTo>
                <a:cubicBezTo>
                  <a:pt x="715143" y="1689322"/>
                  <a:pt x="707633" y="1689322"/>
                  <a:pt x="707633" y="1685526"/>
                </a:cubicBezTo>
                <a:cubicBezTo>
                  <a:pt x="703878" y="1681729"/>
                  <a:pt x="703878" y="1674136"/>
                  <a:pt x="711388" y="1674136"/>
                </a:cubicBezTo>
                <a:cubicBezTo>
                  <a:pt x="718897" y="1674136"/>
                  <a:pt x="726407" y="1674136"/>
                  <a:pt x="737671" y="1674136"/>
                </a:cubicBezTo>
                <a:cubicBezTo>
                  <a:pt x="726407" y="1666543"/>
                  <a:pt x="715143" y="1666543"/>
                  <a:pt x="703878" y="1662747"/>
                </a:cubicBezTo>
                <a:cubicBezTo>
                  <a:pt x="696369" y="1658950"/>
                  <a:pt x="696369" y="1655154"/>
                  <a:pt x="700124" y="1651357"/>
                </a:cubicBezTo>
                <a:cubicBezTo>
                  <a:pt x="703878" y="1636171"/>
                  <a:pt x="703878" y="1632375"/>
                  <a:pt x="688860" y="1628579"/>
                </a:cubicBezTo>
                <a:cubicBezTo>
                  <a:pt x="685105" y="1628579"/>
                  <a:pt x="677595" y="1628579"/>
                  <a:pt x="673841" y="1628579"/>
                </a:cubicBezTo>
                <a:cubicBezTo>
                  <a:pt x="673841" y="1624782"/>
                  <a:pt x="673841" y="1624782"/>
                  <a:pt x="673841" y="1620986"/>
                </a:cubicBezTo>
                <a:cubicBezTo>
                  <a:pt x="673841" y="1620986"/>
                  <a:pt x="673841" y="1617189"/>
                  <a:pt x="673841" y="1617189"/>
                </a:cubicBezTo>
                <a:cubicBezTo>
                  <a:pt x="700124" y="1620986"/>
                  <a:pt x="718897" y="1602003"/>
                  <a:pt x="745180" y="1602003"/>
                </a:cubicBezTo>
                <a:cubicBezTo>
                  <a:pt x="760199" y="1602003"/>
                  <a:pt x="775218" y="1594411"/>
                  <a:pt x="790237" y="1583021"/>
                </a:cubicBezTo>
                <a:cubicBezTo>
                  <a:pt x="790237" y="1579225"/>
                  <a:pt x="797747" y="1579225"/>
                  <a:pt x="797747" y="1575428"/>
                </a:cubicBezTo>
                <a:cubicBezTo>
                  <a:pt x="797747" y="1567835"/>
                  <a:pt x="790237" y="1567835"/>
                  <a:pt x="786482" y="1567835"/>
                </a:cubicBezTo>
                <a:cubicBezTo>
                  <a:pt x="775218" y="1567835"/>
                  <a:pt x="763954" y="1567835"/>
                  <a:pt x="752690" y="1567835"/>
                </a:cubicBezTo>
                <a:cubicBezTo>
                  <a:pt x="748935" y="1567835"/>
                  <a:pt x="745180" y="1567835"/>
                  <a:pt x="745180" y="1564039"/>
                </a:cubicBezTo>
                <a:cubicBezTo>
                  <a:pt x="745180" y="1560242"/>
                  <a:pt x="745180" y="1556446"/>
                  <a:pt x="748935" y="1556446"/>
                </a:cubicBezTo>
                <a:cubicBezTo>
                  <a:pt x="756445" y="1556446"/>
                  <a:pt x="760199" y="1548853"/>
                  <a:pt x="771463" y="1548853"/>
                </a:cubicBezTo>
                <a:cubicBezTo>
                  <a:pt x="782728" y="1548853"/>
                  <a:pt x="793992" y="1548853"/>
                  <a:pt x="805256" y="1548853"/>
                </a:cubicBezTo>
                <a:cubicBezTo>
                  <a:pt x="812765" y="1545056"/>
                  <a:pt x="809011" y="1537463"/>
                  <a:pt x="809011" y="1533667"/>
                </a:cubicBezTo>
                <a:cubicBezTo>
                  <a:pt x="809011" y="1529871"/>
                  <a:pt x="809011" y="1526074"/>
                  <a:pt x="809011" y="1526074"/>
                </a:cubicBezTo>
                <a:cubicBezTo>
                  <a:pt x="797747" y="1524176"/>
                  <a:pt x="789299" y="1518481"/>
                  <a:pt x="780850" y="1513261"/>
                </a:cubicBezTo>
                <a:lnTo>
                  <a:pt x="767888" y="1508674"/>
                </a:lnTo>
                <a:lnTo>
                  <a:pt x="762164" y="1511101"/>
                </a:lnTo>
                <a:cubicBezTo>
                  <a:pt x="757950" y="1514843"/>
                  <a:pt x="755854" y="1519640"/>
                  <a:pt x="756140" y="1525365"/>
                </a:cubicBezTo>
                <a:cubicBezTo>
                  <a:pt x="756867" y="1535570"/>
                  <a:pt x="748219" y="1540815"/>
                  <a:pt x="733978" y="1542834"/>
                </a:cubicBezTo>
                <a:cubicBezTo>
                  <a:pt x="721704" y="1545098"/>
                  <a:pt x="707772" y="1544627"/>
                  <a:pt x="704563" y="1554342"/>
                </a:cubicBezTo>
                <a:cubicBezTo>
                  <a:pt x="704098" y="1558077"/>
                  <a:pt x="698504" y="1554851"/>
                  <a:pt x="696691" y="1553361"/>
                </a:cubicBezTo>
                <a:cubicBezTo>
                  <a:pt x="681411" y="1547665"/>
                  <a:pt x="682497" y="1538950"/>
                  <a:pt x="683582" y="1530235"/>
                </a:cubicBezTo>
                <a:lnTo>
                  <a:pt x="675688" y="1508923"/>
                </a:lnTo>
                <a:lnTo>
                  <a:pt x="621275" y="1510888"/>
                </a:lnTo>
                <a:cubicBezTo>
                  <a:pt x="613765" y="1507092"/>
                  <a:pt x="602501" y="1514685"/>
                  <a:pt x="602501" y="1503295"/>
                </a:cubicBezTo>
                <a:lnTo>
                  <a:pt x="602723" y="1497541"/>
                </a:lnTo>
                <a:lnTo>
                  <a:pt x="589936" y="1495813"/>
                </a:lnTo>
                <a:cubicBezTo>
                  <a:pt x="560259" y="1493381"/>
                  <a:pt x="553890" y="1496380"/>
                  <a:pt x="545659" y="1514320"/>
                </a:cubicBezTo>
                <a:cubicBezTo>
                  <a:pt x="528567" y="1507134"/>
                  <a:pt x="525406" y="1500419"/>
                  <a:pt x="531048" y="1487214"/>
                </a:cubicBezTo>
                <a:cubicBezTo>
                  <a:pt x="542022" y="1463294"/>
                  <a:pt x="542022" y="1463294"/>
                  <a:pt x="503697" y="1466106"/>
                </a:cubicBezTo>
                <a:cubicBezTo>
                  <a:pt x="457655" y="1466693"/>
                  <a:pt x="422182" y="1478711"/>
                  <a:pt x="397431" y="1500915"/>
                </a:cubicBezTo>
                <a:cubicBezTo>
                  <a:pt x="388473" y="1508649"/>
                  <a:pt x="379980" y="1512649"/>
                  <a:pt x="366048" y="1512178"/>
                </a:cubicBezTo>
                <a:cubicBezTo>
                  <a:pt x="348025" y="1512462"/>
                  <a:pt x="336526" y="1508501"/>
                  <a:pt x="333986" y="1496806"/>
                </a:cubicBezTo>
                <a:cubicBezTo>
                  <a:pt x="325124" y="1471679"/>
                  <a:pt x="313780" y="1466473"/>
                  <a:pt x="275611" y="1468041"/>
                </a:cubicBezTo>
                <a:cubicBezTo>
                  <a:pt x="267583" y="1468305"/>
                  <a:pt x="261679" y="1467570"/>
                  <a:pt x="253807" y="1466589"/>
                </a:cubicBezTo>
                <a:cubicBezTo>
                  <a:pt x="251993" y="1465099"/>
                  <a:pt x="251993" y="1465099"/>
                  <a:pt x="250025" y="1464854"/>
                </a:cubicBezTo>
                <a:cubicBezTo>
                  <a:pt x="250025" y="1464854"/>
                  <a:pt x="251838" y="1466344"/>
                  <a:pt x="251683" y="1467589"/>
                </a:cubicBezTo>
                <a:cubicBezTo>
                  <a:pt x="251218" y="1471324"/>
                  <a:pt x="252566" y="1476550"/>
                  <a:pt x="254069" y="1480530"/>
                </a:cubicBezTo>
                <a:cubicBezTo>
                  <a:pt x="259770" y="1498940"/>
                  <a:pt x="242320" y="1510674"/>
                  <a:pt x="212643" y="1508243"/>
                </a:cubicBezTo>
                <a:cubicBezTo>
                  <a:pt x="194930" y="1506036"/>
                  <a:pt x="179495" y="1501585"/>
                  <a:pt x="166494" y="1493644"/>
                </a:cubicBezTo>
                <a:cubicBezTo>
                  <a:pt x="155305" y="1487193"/>
                  <a:pt x="143652" y="1484477"/>
                  <a:pt x="131068" y="1489232"/>
                </a:cubicBezTo>
                <a:cubicBezTo>
                  <a:pt x="124698" y="1492231"/>
                  <a:pt x="114393" y="1494740"/>
                  <a:pt x="109264" y="1487780"/>
                </a:cubicBezTo>
                <a:cubicBezTo>
                  <a:pt x="106103" y="1481065"/>
                  <a:pt x="104910" y="1474594"/>
                  <a:pt x="115371" y="1470840"/>
                </a:cubicBezTo>
                <a:cubicBezTo>
                  <a:pt x="154626" y="1460558"/>
                  <a:pt x="170156" y="1432148"/>
                  <a:pt x="211069" y="1424601"/>
                </a:cubicBezTo>
                <a:cubicBezTo>
                  <a:pt x="221220" y="1423336"/>
                  <a:pt x="226086" y="1416357"/>
                  <a:pt x="228830" y="1410377"/>
                </a:cubicBezTo>
                <a:cubicBezTo>
                  <a:pt x="232969" y="1393191"/>
                  <a:pt x="250265" y="1382703"/>
                  <a:pt x="269373" y="1373704"/>
                </a:cubicBezTo>
                <a:cubicBezTo>
                  <a:pt x="286204" y="1366950"/>
                  <a:pt x="303189" y="1358951"/>
                  <a:pt x="314735" y="1346481"/>
                </a:cubicBezTo>
                <a:cubicBezTo>
                  <a:pt x="323693" y="1338747"/>
                  <a:pt x="331566" y="1339727"/>
                  <a:pt x="340476" y="1348423"/>
                </a:cubicBezTo>
                <a:cubicBezTo>
                  <a:pt x="344257" y="1350158"/>
                  <a:pt x="343792" y="1353893"/>
                  <a:pt x="349696" y="1354629"/>
                </a:cubicBezTo>
                <a:cubicBezTo>
                  <a:pt x="354098" y="1351384"/>
                  <a:pt x="350471" y="1348404"/>
                  <a:pt x="350937" y="1344669"/>
                </a:cubicBezTo>
                <a:cubicBezTo>
                  <a:pt x="348396" y="1332973"/>
                  <a:pt x="365692" y="1322484"/>
                  <a:pt x="383405" y="1324690"/>
                </a:cubicBezTo>
                <a:cubicBezTo>
                  <a:pt x="395058" y="1327406"/>
                  <a:pt x="394438" y="1332386"/>
                  <a:pt x="395786" y="1337612"/>
                </a:cubicBezTo>
                <a:cubicBezTo>
                  <a:pt x="395166" y="1342592"/>
                  <a:pt x="394390" y="1348817"/>
                  <a:pt x="402418" y="1348552"/>
                </a:cubicBezTo>
                <a:cubicBezTo>
                  <a:pt x="412259" y="1349778"/>
                  <a:pt x="418783" y="1345533"/>
                  <a:pt x="419559" y="1339308"/>
                </a:cubicBezTo>
                <a:cubicBezTo>
                  <a:pt x="417901" y="1336573"/>
                  <a:pt x="418211" y="1334083"/>
                  <a:pt x="418366" y="1332838"/>
                </a:cubicBezTo>
                <a:cubicBezTo>
                  <a:pt x="417638" y="1322633"/>
                  <a:pt x="424473" y="1315898"/>
                  <a:pt x="440528" y="1315369"/>
                </a:cubicBezTo>
                <a:cubicBezTo>
                  <a:pt x="458706" y="1313841"/>
                  <a:pt x="476885" y="1312311"/>
                  <a:pt x="493095" y="1310538"/>
                </a:cubicBezTo>
                <a:cubicBezTo>
                  <a:pt x="509150" y="1310009"/>
                  <a:pt x="519766" y="1305009"/>
                  <a:pt x="522974" y="1295295"/>
                </a:cubicBezTo>
                <a:cubicBezTo>
                  <a:pt x="525873" y="1288070"/>
                  <a:pt x="529964" y="1287315"/>
                  <a:pt x="539339" y="1292275"/>
                </a:cubicBezTo>
                <a:cubicBezTo>
                  <a:pt x="550373" y="1299971"/>
                  <a:pt x="564460" y="1299197"/>
                  <a:pt x="578547" y="1298423"/>
                </a:cubicBezTo>
                <a:cubicBezTo>
                  <a:pt x="617336" y="1291876"/>
                  <a:pt x="655195" y="1292798"/>
                  <a:pt x="693937" y="1302681"/>
                </a:cubicBezTo>
                <a:cubicBezTo>
                  <a:pt x="713308" y="1307623"/>
                  <a:pt x="736663" y="1296624"/>
                  <a:pt x="738369" y="1282929"/>
                </a:cubicBezTo>
                <a:cubicBezTo>
                  <a:pt x="738834" y="1279194"/>
                  <a:pt x="731272" y="1275723"/>
                  <a:pt x="727646" y="1272743"/>
                </a:cubicBezTo>
                <a:lnTo>
                  <a:pt x="714443" y="1264080"/>
                </a:lnTo>
                <a:lnTo>
                  <a:pt x="673840" y="1265675"/>
                </a:lnTo>
                <a:cubicBezTo>
                  <a:pt x="662575" y="1265675"/>
                  <a:pt x="658821" y="1280860"/>
                  <a:pt x="647557" y="1269471"/>
                </a:cubicBezTo>
                <a:cubicBezTo>
                  <a:pt x="636292" y="1261878"/>
                  <a:pt x="625028" y="1269471"/>
                  <a:pt x="617519" y="1265675"/>
                </a:cubicBezTo>
                <a:cubicBezTo>
                  <a:pt x="606255" y="1265675"/>
                  <a:pt x="594990" y="1265675"/>
                  <a:pt x="583726" y="1265675"/>
                </a:cubicBezTo>
                <a:cubicBezTo>
                  <a:pt x="576217" y="1258082"/>
                  <a:pt x="583726" y="1250489"/>
                  <a:pt x="579972" y="1242896"/>
                </a:cubicBezTo>
                <a:cubicBezTo>
                  <a:pt x="574340" y="1235303"/>
                  <a:pt x="567769" y="1230557"/>
                  <a:pt x="560259" y="1228659"/>
                </a:cubicBezTo>
                <a:lnTo>
                  <a:pt x="553362" y="1229434"/>
                </a:lnTo>
                <a:lnTo>
                  <a:pt x="539546" y="1233707"/>
                </a:lnTo>
                <a:cubicBezTo>
                  <a:pt x="495412" y="1242789"/>
                  <a:pt x="447373" y="1240362"/>
                  <a:pt x="398661" y="1234295"/>
                </a:cubicBezTo>
                <a:cubicBezTo>
                  <a:pt x="382916" y="1232334"/>
                  <a:pt x="367172" y="1230372"/>
                  <a:pt x="353395" y="1228657"/>
                </a:cubicBezTo>
                <a:cubicBezTo>
                  <a:pt x="329777" y="1225715"/>
                  <a:pt x="307508" y="1227998"/>
                  <a:pt x="286897" y="1233017"/>
                </a:cubicBezTo>
                <a:cubicBezTo>
                  <a:pt x="272499" y="1236281"/>
                  <a:pt x="254011" y="1240300"/>
                  <a:pt x="237384" y="1229379"/>
                </a:cubicBezTo>
                <a:cubicBezTo>
                  <a:pt x="224537" y="1220193"/>
                  <a:pt x="221424" y="1197047"/>
                  <a:pt x="228569" y="1187822"/>
                </a:cubicBezTo>
                <a:cubicBezTo>
                  <a:pt x="235714" y="1178598"/>
                  <a:pt x="246640" y="1171108"/>
                  <a:pt x="261658" y="1162864"/>
                </a:cubicBezTo>
                <a:cubicBezTo>
                  <a:pt x="257518" y="1180049"/>
                  <a:pt x="266118" y="1191235"/>
                  <a:pt x="287302" y="1197666"/>
                </a:cubicBezTo>
                <a:cubicBezTo>
                  <a:pt x="298801" y="1201627"/>
                  <a:pt x="307138" y="1198873"/>
                  <a:pt x="306101" y="1191158"/>
                </a:cubicBezTo>
                <a:cubicBezTo>
                  <a:pt x="302940" y="1184442"/>
                  <a:pt x="303715" y="1178217"/>
                  <a:pt x="304491" y="1171992"/>
                </a:cubicBezTo>
                <a:cubicBezTo>
                  <a:pt x="306662" y="1154562"/>
                  <a:pt x="323647" y="1146563"/>
                  <a:pt x="351356" y="1148750"/>
                </a:cubicBezTo>
                <a:cubicBezTo>
                  <a:pt x="357260" y="1149485"/>
                  <a:pt x="363164" y="1150221"/>
                  <a:pt x="369069" y="1150956"/>
                </a:cubicBezTo>
                <a:cubicBezTo>
                  <a:pt x="377096" y="1150692"/>
                  <a:pt x="385279" y="1149182"/>
                  <a:pt x="388022" y="1143202"/>
                </a:cubicBezTo>
                <a:cubicBezTo>
                  <a:pt x="392579" y="1138712"/>
                  <a:pt x="385016" y="1135242"/>
                  <a:pt x="379422" y="1132016"/>
                </a:cubicBezTo>
                <a:cubicBezTo>
                  <a:pt x="373983" y="1127546"/>
                  <a:pt x="364453" y="1123830"/>
                  <a:pt x="367196" y="1117850"/>
                </a:cubicBezTo>
                <a:cubicBezTo>
                  <a:pt x="367972" y="1111625"/>
                  <a:pt x="379780" y="1113096"/>
                  <a:pt x="387808" y="1112832"/>
                </a:cubicBezTo>
                <a:cubicBezTo>
                  <a:pt x="485224" y="1100943"/>
                  <a:pt x="585180" y="1100750"/>
                  <a:pt x="684098" y="1092841"/>
                </a:cubicBezTo>
                <a:lnTo>
                  <a:pt x="700789" y="1091226"/>
                </a:lnTo>
                <a:lnTo>
                  <a:pt x="701531" y="1082970"/>
                </a:lnTo>
                <a:cubicBezTo>
                  <a:pt x="700123" y="1079648"/>
                  <a:pt x="696368" y="1077750"/>
                  <a:pt x="688859" y="1075851"/>
                </a:cubicBezTo>
                <a:cubicBezTo>
                  <a:pt x="685104" y="1075851"/>
                  <a:pt x="677594" y="1075851"/>
                  <a:pt x="673840" y="1075851"/>
                </a:cubicBezTo>
                <a:cubicBezTo>
                  <a:pt x="673840" y="1072055"/>
                  <a:pt x="673840" y="1072055"/>
                  <a:pt x="673840" y="1068259"/>
                </a:cubicBezTo>
                <a:cubicBezTo>
                  <a:pt x="673840" y="1068259"/>
                  <a:pt x="673840" y="1064462"/>
                  <a:pt x="673840" y="1064462"/>
                </a:cubicBezTo>
                <a:cubicBezTo>
                  <a:pt x="700123" y="1068259"/>
                  <a:pt x="718896" y="1049276"/>
                  <a:pt x="745179" y="1049276"/>
                </a:cubicBezTo>
                <a:cubicBezTo>
                  <a:pt x="760198" y="1049276"/>
                  <a:pt x="775217" y="1041683"/>
                  <a:pt x="790236" y="1030294"/>
                </a:cubicBezTo>
                <a:cubicBezTo>
                  <a:pt x="790236" y="1026497"/>
                  <a:pt x="797746" y="1026497"/>
                  <a:pt x="797746" y="1022701"/>
                </a:cubicBezTo>
                <a:cubicBezTo>
                  <a:pt x="797746" y="1015108"/>
                  <a:pt x="790236" y="1015108"/>
                  <a:pt x="786481" y="1015108"/>
                </a:cubicBezTo>
                <a:cubicBezTo>
                  <a:pt x="775217" y="1015108"/>
                  <a:pt x="763953" y="1015108"/>
                  <a:pt x="752689" y="1015108"/>
                </a:cubicBezTo>
                <a:cubicBezTo>
                  <a:pt x="748934" y="1015108"/>
                  <a:pt x="745179" y="1015108"/>
                  <a:pt x="745179" y="1011312"/>
                </a:cubicBezTo>
                <a:cubicBezTo>
                  <a:pt x="745179" y="1007515"/>
                  <a:pt x="745179" y="1003718"/>
                  <a:pt x="748934" y="1003718"/>
                </a:cubicBezTo>
                <a:cubicBezTo>
                  <a:pt x="756444" y="1003718"/>
                  <a:pt x="760198" y="996126"/>
                  <a:pt x="771462" y="996126"/>
                </a:cubicBezTo>
                <a:cubicBezTo>
                  <a:pt x="782727" y="996126"/>
                  <a:pt x="793991" y="996126"/>
                  <a:pt x="805255" y="996126"/>
                </a:cubicBezTo>
                <a:cubicBezTo>
                  <a:pt x="812764" y="992329"/>
                  <a:pt x="809010" y="984736"/>
                  <a:pt x="809010" y="980940"/>
                </a:cubicBezTo>
                <a:cubicBezTo>
                  <a:pt x="809010" y="977143"/>
                  <a:pt x="809010" y="973347"/>
                  <a:pt x="809010" y="973347"/>
                </a:cubicBezTo>
                <a:cubicBezTo>
                  <a:pt x="786481" y="969550"/>
                  <a:pt x="775217" y="950568"/>
                  <a:pt x="752689" y="950568"/>
                </a:cubicBezTo>
                <a:cubicBezTo>
                  <a:pt x="707632" y="950568"/>
                  <a:pt x="666330" y="961957"/>
                  <a:pt x="621274" y="958161"/>
                </a:cubicBezTo>
                <a:cubicBezTo>
                  <a:pt x="613764" y="954364"/>
                  <a:pt x="602500" y="961957"/>
                  <a:pt x="602500" y="950568"/>
                </a:cubicBezTo>
                <a:cubicBezTo>
                  <a:pt x="598745" y="935382"/>
                  <a:pt x="613764" y="942975"/>
                  <a:pt x="621274" y="942975"/>
                </a:cubicBezTo>
                <a:cubicBezTo>
                  <a:pt x="636292" y="946772"/>
                  <a:pt x="651311" y="935382"/>
                  <a:pt x="666330" y="935382"/>
                </a:cubicBezTo>
                <a:cubicBezTo>
                  <a:pt x="681349" y="939179"/>
                  <a:pt x="700123" y="942975"/>
                  <a:pt x="715142" y="935382"/>
                </a:cubicBezTo>
                <a:cubicBezTo>
                  <a:pt x="741425" y="927789"/>
                  <a:pt x="767708" y="931586"/>
                  <a:pt x="790236" y="931586"/>
                </a:cubicBezTo>
                <a:cubicBezTo>
                  <a:pt x="839047" y="927789"/>
                  <a:pt x="884104" y="916400"/>
                  <a:pt x="917897" y="882232"/>
                </a:cubicBezTo>
                <a:cubicBezTo>
                  <a:pt x="925406" y="876537"/>
                  <a:pt x="932916" y="873690"/>
                  <a:pt x="940425" y="872266"/>
                </a:cubicBezTo>
                <a:lnTo>
                  <a:pt x="942362" y="872144"/>
                </a:lnTo>
                <a:lnTo>
                  <a:pt x="872562" y="863450"/>
                </a:lnTo>
                <a:lnTo>
                  <a:pt x="855083" y="859453"/>
                </a:lnTo>
                <a:lnTo>
                  <a:pt x="814672" y="859453"/>
                </a:lnTo>
                <a:lnTo>
                  <a:pt x="814037" y="859953"/>
                </a:lnTo>
                <a:lnTo>
                  <a:pt x="812668" y="859453"/>
                </a:lnTo>
                <a:lnTo>
                  <a:pt x="767708" y="859453"/>
                </a:lnTo>
                <a:cubicBezTo>
                  <a:pt x="745179" y="859453"/>
                  <a:pt x="730161" y="840470"/>
                  <a:pt x="711387" y="821488"/>
                </a:cubicBezTo>
                <a:cubicBezTo>
                  <a:pt x="711387" y="821488"/>
                  <a:pt x="711387" y="817692"/>
                  <a:pt x="711387" y="813895"/>
                </a:cubicBezTo>
                <a:cubicBezTo>
                  <a:pt x="718896" y="802506"/>
                  <a:pt x="722651" y="794913"/>
                  <a:pt x="726406" y="783524"/>
                </a:cubicBezTo>
                <a:cubicBezTo>
                  <a:pt x="726406" y="772134"/>
                  <a:pt x="737670" y="760745"/>
                  <a:pt x="748934" y="760745"/>
                </a:cubicBezTo>
                <a:cubicBezTo>
                  <a:pt x="763953" y="760745"/>
                  <a:pt x="771463" y="754101"/>
                  <a:pt x="775687" y="745084"/>
                </a:cubicBezTo>
                <a:lnTo>
                  <a:pt x="775778" y="744694"/>
                </a:lnTo>
                <a:lnTo>
                  <a:pt x="752144" y="739087"/>
                </a:lnTo>
                <a:cubicBezTo>
                  <a:pt x="734923" y="736942"/>
                  <a:pt x="717470" y="736664"/>
                  <a:pt x="700276" y="738316"/>
                </a:cubicBezTo>
                <a:cubicBezTo>
                  <a:pt x="692093" y="739825"/>
                  <a:pt x="688002" y="740580"/>
                  <a:pt x="687381" y="745560"/>
                </a:cubicBezTo>
                <a:cubicBezTo>
                  <a:pt x="688419" y="753275"/>
                  <a:pt x="684173" y="755275"/>
                  <a:pt x="675108" y="747824"/>
                </a:cubicBezTo>
                <a:cubicBezTo>
                  <a:pt x="662416" y="737393"/>
                  <a:pt x="646361" y="737922"/>
                  <a:pt x="631654" y="743676"/>
                </a:cubicBezTo>
                <a:cubicBezTo>
                  <a:pt x="616792" y="750675"/>
                  <a:pt x="602085" y="756429"/>
                  <a:pt x="578622" y="752242"/>
                </a:cubicBezTo>
                <a:cubicBezTo>
                  <a:pt x="572718" y="751507"/>
                  <a:pt x="566504" y="753262"/>
                  <a:pt x="565883" y="758242"/>
                </a:cubicBezTo>
                <a:cubicBezTo>
                  <a:pt x="566921" y="765957"/>
                  <a:pt x="562675" y="767957"/>
                  <a:pt x="552524" y="769221"/>
                </a:cubicBezTo>
                <a:cubicBezTo>
                  <a:pt x="538592" y="768750"/>
                  <a:pt x="530875" y="766525"/>
                  <a:pt x="523778" y="759319"/>
                </a:cubicBezTo>
                <a:cubicBezTo>
                  <a:pt x="511397" y="746398"/>
                  <a:pt x="511134" y="732457"/>
                  <a:pt x="508904" y="718272"/>
                </a:cubicBezTo>
                <a:cubicBezTo>
                  <a:pt x="507866" y="710557"/>
                  <a:pt x="524386" y="706293"/>
                  <a:pt x="538318" y="706764"/>
                </a:cubicBezTo>
                <a:cubicBezTo>
                  <a:pt x="554373" y="706235"/>
                  <a:pt x="566647" y="703971"/>
                  <a:pt x="562604" y="688295"/>
                </a:cubicBezTo>
                <a:cubicBezTo>
                  <a:pt x="573482" y="697236"/>
                  <a:pt x="572552" y="704706"/>
                  <a:pt x="575712" y="711421"/>
                </a:cubicBezTo>
                <a:cubicBezTo>
                  <a:pt x="580841" y="718382"/>
                  <a:pt x="585970" y="725342"/>
                  <a:pt x="600057" y="724568"/>
                </a:cubicBezTo>
                <a:cubicBezTo>
                  <a:pt x="613989" y="725039"/>
                  <a:pt x="628231" y="723020"/>
                  <a:pt x="627659" y="711570"/>
                </a:cubicBezTo>
                <a:cubicBezTo>
                  <a:pt x="626466" y="705100"/>
                  <a:pt x="631177" y="699365"/>
                  <a:pt x="637547" y="696365"/>
                </a:cubicBezTo>
                <a:cubicBezTo>
                  <a:pt x="658779" y="686367"/>
                  <a:pt x="668464" y="688837"/>
                  <a:pt x="680380" y="705494"/>
                </a:cubicBezTo>
                <a:cubicBezTo>
                  <a:pt x="696173" y="691024"/>
                  <a:pt x="713778" y="678045"/>
                  <a:pt x="736823" y="669537"/>
                </a:cubicBezTo>
                <a:cubicBezTo>
                  <a:pt x="756684" y="662528"/>
                  <a:pt x="777140" y="658754"/>
                  <a:pt x="798348" y="656971"/>
                </a:cubicBezTo>
                <a:lnTo>
                  <a:pt x="818551" y="656779"/>
                </a:lnTo>
                <a:lnTo>
                  <a:pt x="824029" y="650647"/>
                </a:lnTo>
                <a:cubicBezTo>
                  <a:pt x="827783" y="643054"/>
                  <a:pt x="835293" y="646851"/>
                  <a:pt x="839047" y="646851"/>
                </a:cubicBezTo>
                <a:cubicBezTo>
                  <a:pt x="854066" y="646851"/>
                  <a:pt x="869085" y="650647"/>
                  <a:pt x="880349" y="639258"/>
                </a:cubicBezTo>
                <a:cubicBezTo>
                  <a:pt x="884104" y="635461"/>
                  <a:pt x="887859" y="635461"/>
                  <a:pt x="895368" y="635461"/>
                </a:cubicBezTo>
                <a:cubicBezTo>
                  <a:pt x="906633" y="635461"/>
                  <a:pt x="917897" y="635461"/>
                  <a:pt x="925406" y="635461"/>
                </a:cubicBezTo>
                <a:cubicBezTo>
                  <a:pt x="944180" y="631665"/>
                  <a:pt x="962953" y="635461"/>
                  <a:pt x="977972" y="646851"/>
                </a:cubicBezTo>
                <a:cubicBezTo>
                  <a:pt x="989236" y="658240"/>
                  <a:pt x="1004255" y="654444"/>
                  <a:pt x="1015520" y="643054"/>
                </a:cubicBezTo>
                <a:lnTo>
                  <a:pt x="1040138" y="631707"/>
                </a:lnTo>
                <a:lnTo>
                  <a:pt x="1039376" y="631361"/>
                </a:lnTo>
                <a:cubicBezTo>
                  <a:pt x="1021818" y="627910"/>
                  <a:pt x="1010474" y="622704"/>
                  <a:pt x="1016117" y="609499"/>
                </a:cubicBezTo>
                <a:cubicBezTo>
                  <a:pt x="1018705" y="604764"/>
                  <a:pt x="1012801" y="604029"/>
                  <a:pt x="1006896" y="603294"/>
                </a:cubicBezTo>
                <a:cubicBezTo>
                  <a:pt x="1000837" y="603803"/>
                  <a:pt x="993275" y="600333"/>
                  <a:pt x="992499" y="606558"/>
                </a:cubicBezTo>
                <a:cubicBezTo>
                  <a:pt x="991724" y="612783"/>
                  <a:pt x="992606" y="621743"/>
                  <a:pt x="980488" y="622762"/>
                </a:cubicBezTo>
                <a:cubicBezTo>
                  <a:pt x="968369" y="623781"/>
                  <a:pt x="963550" y="614331"/>
                  <a:pt x="954330" y="608125"/>
                </a:cubicBezTo>
                <a:cubicBezTo>
                  <a:pt x="950704" y="605145"/>
                  <a:pt x="945265" y="600674"/>
                  <a:pt x="939826" y="596204"/>
                </a:cubicBezTo>
                <a:cubicBezTo>
                  <a:pt x="930760" y="588753"/>
                  <a:pt x="919107" y="586037"/>
                  <a:pt x="906523" y="590792"/>
                </a:cubicBezTo>
                <a:cubicBezTo>
                  <a:pt x="885601" y="598300"/>
                  <a:pt x="863952" y="595604"/>
                  <a:pt x="842768" y="589172"/>
                </a:cubicBezTo>
                <a:cubicBezTo>
                  <a:pt x="825210" y="585721"/>
                  <a:pt x="811433" y="584005"/>
                  <a:pt x="795068" y="587024"/>
                </a:cubicBezTo>
                <a:cubicBezTo>
                  <a:pt x="782794" y="589288"/>
                  <a:pt x="775542" y="583328"/>
                  <a:pt x="774504" y="575612"/>
                </a:cubicBezTo>
                <a:cubicBezTo>
                  <a:pt x="773157" y="570387"/>
                  <a:pt x="784083" y="562898"/>
                  <a:pt x="768493" y="559692"/>
                </a:cubicBezTo>
                <a:cubicBezTo>
                  <a:pt x="754716" y="557976"/>
                  <a:pt x="740474" y="559995"/>
                  <a:pt x="733329" y="569219"/>
                </a:cubicBezTo>
                <a:cubicBezTo>
                  <a:pt x="726494" y="575954"/>
                  <a:pt x="727687" y="582424"/>
                  <a:pt x="726602" y="591139"/>
                </a:cubicBezTo>
                <a:cubicBezTo>
                  <a:pt x="717584" y="567258"/>
                  <a:pt x="691999" y="564072"/>
                  <a:pt x="662167" y="562884"/>
                </a:cubicBezTo>
                <a:cubicBezTo>
                  <a:pt x="644299" y="561923"/>
                  <a:pt x="628709" y="558717"/>
                  <a:pt x="612809" y="558001"/>
                </a:cubicBezTo>
                <a:cubicBezTo>
                  <a:pt x="581165" y="555324"/>
                  <a:pt x="551023" y="556627"/>
                  <a:pt x="525545" y="568625"/>
                </a:cubicBezTo>
                <a:cubicBezTo>
                  <a:pt x="514774" y="574870"/>
                  <a:pt x="505243" y="571154"/>
                  <a:pt x="498301" y="562703"/>
                </a:cubicBezTo>
                <a:cubicBezTo>
                  <a:pt x="474159" y="531881"/>
                  <a:pt x="444793" y="526959"/>
                  <a:pt x="404607" y="544712"/>
                </a:cubicBezTo>
                <a:cubicBezTo>
                  <a:pt x="393991" y="549711"/>
                  <a:pt x="382027" y="549485"/>
                  <a:pt x="370064" y="549259"/>
                </a:cubicBezTo>
                <a:cubicBezTo>
                  <a:pt x="348414" y="546563"/>
                  <a:pt x="328733" y="544111"/>
                  <a:pt x="311283" y="555845"/>
                </a:cubicBezTo>
                <a:cubicBezTo>
                  <a:pt x="304448" y="562580"/>
                  <a:pt x="297661" y="552885"/>
                  <a:pt x="292222" y="548414"/>
                </a:cubicBezTo>
                <a:cubicBezTo>
                  <a:pt x="288596" y="545434"/>
                  <a:pt x="289216" y="540454"/>
                  <a:pt x="289681" y="536719"/>
                </a:cubicBezTo>
                <a:cubicBezTo>
                  <a:pt x="291960" y="534474"/>
                  <a:pt x="290612" y="529249"/>
                  <a:pt x="286676" y="528758"/>
                </a:cubicBezTo>
                <a:cubicBezTo>
                  <a:pt x="271241" y="524307"/>
                  <a:pt x="257154" y="525081"/>
                  <a:pt x="242912" y="527100"/>
                </a:cubicBezTo>
                <a:cubicBezTo>
                  <a:pt x="234729" y="528610"/>
                  <a:pt x="232141" y="533345"/>
                  <a:pt x="231366" y="539570"/>
                </a:cubicBezTo>
                <a:cubicBezTo>
                  <a:pt x="227071" y="558000"/>
                  <a:pt x="216611" y="561754"/>
                  <a:pt x="187089" y="558077"/>
                </a:cubicBezTo>
                <a:cubicBezTo>
                  <a:pt x="179372" y="555852"/>
                  <a:pt x="175745" y="552871"/>
                  <a:pt x="180147" y="549626"/>
                </a:cubicBezTo>
                <a:cubicBezTo>
                  <a:pt x="191538" y="538402"/>
                  <a:pt x="178072" y="534196"/>
                  <a:pt x="166573" y="530235"/>
                </a:cubicBezTo>
                <a:cubicBezTo>
                  <a:pt x="153106" y="526029"/>
                  <a:pt x="139020" y="526803"/>
                  <a:pt x="127056" y="526577"/>
                </a:cubicBezTo>
                <a:cubicBezTo>
                  <a:pt x="113124" y="526106"/>
                  <a:pt x="99347" y="524390"/>
                  <a:pt x="85105" y="526410"/>
                </a:cubicBezTo>
                <a:cubicBezTo>
                  <a:pt x="74800" y="528919"/>
                  <a:pt x="69826" y="520713"/>
                  <a:pt x="68478" y="515488"/>
                </a:cubicBezTo>
                <a:cubicBezTo>
                  <a:pt x="67595" y="506528"/>
                  <a:pt x="61846" y="504548"/>
                  <a:pt x="49727" y="505567"/>
                </a:cubicBezTo>
                <a:cubicBezTo>
                  <a:pt x="45636" y="506321"/>
                  <a:pt x="41545" y="507076"/>
                  <a:pt x="35640" y="506341"/>
                </a:cubicBezTo>
                <a:cubicBezTo>
                  <a:pt x="29581" y="506850"/>
                  <a:pt x="21553" y="507115"/>
                  <a:pt x="16114" y="502644"/>
                </a:cubicBezTo>
                <a:cubicBezTo>
                  <a:pt x="12643" y="498419"/>
                  <a:pt x="20826" y="496910"/>
                  <a:pt x="23259" y="493420"/>
                </a:cubicBezTo>
                <a:cubicBezTo>
                  <a:pt x="32527" y="483195"/>
                  <a:pt x="27398" y="476235"/>
                  <a:pt x="0" y="471558"/>
                </a:cubicBezTo>
                <a:cubicBezTo>
                  <a:pt x="2946" y="447902"/>
                  <a:pt x="5738" y="425492"/>
                  <a:pt x="8684" y="401837"/>
                </a:cubicBezTo>
                <a:cubicBezTo>
                  <a:pt x="24584" y="402553"/>
                  <a:pt x="33804" y="408759"/>
                  <a:pt x="38468" y="419454"/>
                </a:cubicBezTo>
                <a:cubicBezTo>
                  <a:pt x="51111" y="446316"/>
                  <a:pt x="71985" y="455237"/>
                  <a:pt x="112898" y="447690"/>
                </a:cubicBezTo>
                <a:cubicBezTo>
                  <a:pt x="131231" y="444916"/>
                  <a:pt x="145318" y="444142"/>
                  <a:pt x="163031" y="446348"/>
                </a:cubicBezTo>
                <a:cubicBezTo>
                  <a:pt x="170749" y="448574"/>
                  <a:pt x="180589" y="449800"/>
                  <a:pt x="183177" y="445065"/>
                </a:cubicBezTo>
                <a:cubicBezTo>
                  <a:pt x="187734" y="440575"/>
                  <a:pt x="178204" y="436859"/>
                  <a:pt x="174578" y="433879"/>
                </a:cubicBezTo>
                <a:cubicBezTo>
                  <a:pt x="170951" y="430899"/>
                  <a:pt x="167170" y="429163"/>
                  <a:pt x="163544" y="426183"/>
                </a:cubicBezTo>
                <a:cubicBezTo>
                  <a:pt x="158105" y="421713"/>
                  <a:pt x="148730" y="416752"/>
                  <a:pt x="151318" y="412017"/>
                </a:cubicBezTo>
                <a:cubicBezTo>
                  <a:pt x="156030" y="406282"/>
                  <a:pt x="167838" y="407753"/>
                  <a:pt x="175711" y="408734"/>
                </a:cubicBezTo>
                <a:cubicBezTo>
                  <a:pt x="189643" y="409204"/>
                  <a:pt x="203419" y="410920"/>
                  <a:pt x="217041" y="413881"/>
                </a:cubicBezTo>
                <a:cubicBezTo>
                  <a:pt x="246408" y="418803"/>
                  <a:pt x="272768" y="415765"/>
                  <a:pt x="296123" y="404767"/>
                </a:cubicBezTo>
                <a:cubicBezTo>
                  <a:pt x="300370" y="402767"/>
                  <a:pt x="304306" y="403257"/>
                  <a:pt x="307932" y="406237"/>
                </a:cubicBezTo>
                <a:cubicBezTo>
                  <a:pt x="311558" y="409218"/>
                  <a:pt x="315494" y="409708"/>
                  <a:pt x="321399" y="410443"/>
                </a:cubicBezTo>
                <a:cubicBezTo>
                  <a:pt x="325335" y="410934"/>
                  <a:pt x="331084" y="412914"/>
                  <a:pt x="333362" y="410669"/>
                </a:cubicBezTo>
                <a:cubicBezTo>
                  <a:pt x="335796" y="407179"/>
                  <a:pt x="332015" y="405444"/>
                  <a:pt x="328233" y="403709"/>
                </a:cubicBezTo>
                <a:cubicBezTo>
                  <a:pt x="320826" y="398993"/>
                  <a:pt x="319478" y="393768"/>
                  <a:pt x="314194" y="388053"/>
                </a:cubicBezTo>
                <a:cubicBezTo>
                  <a:pt x="308755" y="383582"/>
                  <a:pt x="309376" y="378602"/>
                  <a:pt x="315745" y="375602"/>
                </a:cubicBezTo>
                <a:cubicBezTo>
                  <a:pt x="324238" y="371603"/>
                  <a:pt x="329987" y="373583"/>
                  <a:pt x="335426" y="378054"/>
                </a:cubicBezTo>
                <a:cubicBezTo>
                  <a:pt x="341175" y="380034"/>
                  <a:pt x="344802" y="383014"/>
                  <a:pt x="348428" y="385995"/>
                </a:cubicBezTo>
                <a:cubicBezTo>
                  <a:pt x="360964" y="397671"/>
                  <a:pt x="370339" y="402632"/>
                  <a:pt x="391106" y="396368"/>
                </a:cubicBezTo>
                <a:cubicBezTo>
                  <a:pt x="407781" y="390859"/>
                  <a:pt x="428965" y="397290"/>
                  <a:pt x="448181" y="403477"/>
                </a:cubicBezTo>
                <a:cubicBezTo>
                  <a:pt x="457867" y="405948"/>
                  <a:pt x="467087" y="412153"/>
                  <a:pt x="473922" y="405419"/>
                </a:cubicBezTo>
                <a:cubicBezTo>
                  <a:pt x="482725" y="398929"/>
                  <a:pt x="475317" y="394214"/>
                  <a:pt x="468065" y="388253"/>
                </a:cubicBezTo>
                <a:cubicBezTo>
                  <a:pt x="464439" y="385273"/>
                  <a:pt x="460813" y="382292"/>
                  <a:pt x="459155" y="379557"/>
                </a:cubicBezTo>
                <a:cubicBezTo>
                  <a:pt x="455839" y="374087"/>
                  <a:pt x="454336" y="370107"/>
                  <a:pt x="466300" y="370332"/>
                </a:cubicBezTo>
                <a:cubicBezTo>
                  <a:pt x="520214" y="370726"/>
                  <a:pt x="548901" y="349013"/>
                  <a:pt x="577743" y="326054"/>
                </a:cubicBezTo>
                <a:cubicBezTo>
                  <a:pt x="580021" y="323809"/>
                  <a:pt x="580487" y="320074"/>
                  <a:pt x="580952" y="316339"/>
                </a:cubicBezTo>
                <a:cubicBezTo>
                  <a:pt x="582348" y="305134"/>
                  <a:pt x="588562" y="303379"/>
                  <a:pt x="605965" y="308076"/>
                </a:cubicBezTo>
                <a:cubicBezTo>
                  <a:pt x="652114" y="322674"/>
                  <a:pt x="696343" y="320597"/>
                  <a:pt x="734405" y="303844"/>
                </a:cubicBezTo>
                <a:cubicBezTo>
                  <a:pt x="759883" y="291846"/>
                  <a:pt x="788522" y="286563"/>
                  <a:pt x="821360" y="295710"/>
                </a:cubicBezTo>
                <a:cubicBezTo>
                  <a:pt x="836794" y="300161"/>
                  <a:pt x="847720" y="292672"/>
                  <a:pt x="856523" y="286182"/>
                </a:cubicBezTo>
                <a:cubicBezTo>
                  <a:pt x="863203" y="280693"/>
                  <a:pt x="871386" y="279183"/>
                  <a:pt x="885007" y="282144"/>
                </a:cubicBezTo>
                <a:cubicBezTo>
                  <a:pt x="919968" y="290292"/>
                  <a:pt x="954201" y="288234"/>
                  <a:pt x="988589" y="284931"/>
                </a:cubicBezTo>
                <a:cubicBezTo>
                  <a:pt x="1026914" y="282119"/>
                  <a:pt x="1065549" y="276816"/>
                  <a:pt x="1107034" y="280719"/>
                </a:cubicBezTo>
                <a:cubicBezTo>
                  <a:pt x="1118842" y="282190"/>
                  <a:pt x="1129303" y="278436"/>
                  <a:pt x="1138106" y="271946"/>
                </a:cubicBezTo>
                <a:lnTo>
                  <a:pt x="1147858" y="267925"/>
                </a:lnTo>
                <a:lnTo>
                  <a:pt x="1135858" y="269896"/>
                </a:lnTo>
                <a:cubicBezTo>
                  <a:pt x="1113323" y="269896"/>
                  <a:pt x="1090788" y="268662"/>
                  <a:pt x="1072008" y="266194"/>
                </a:cubicBezTo>
                <a:cubicBezTo>
                  <a:pt x="1064497" y="266194"/>
                  <a:pt x="1053229" y="264960"/>
                  <a:pt x="1045717" y="266194"/>
                </a:cubicBezTo>
                <a:cubicBezTo>
                  <a:pt x="1034450" y="268662"/>
                  <a:pt x="1019426" y="267428"/>
                  <a:pt x="1008159" y="267428"/>
                </a:cubicBezTo>
                <a:cubicBezTo>
                  <a:pt x="996891" y="267428"/>
                  <a:pt x="981868" y="269896"/>
                  <a:pt x="970600" y="266194"/>
                </a:cubicBezTo>
                <a:cubicBezTo>
                  <a:pt x="963088" y="263726"/>
                  <a:pt x="959333" y="267428"/>
                  <a:pt x="951821" y="267428"/>
                </a:cubicBezTo>
                <a:cubicBezTo>
                  <a:pt x="906750" y="267428"/>
                  <a:pt x="857924" y="267428"/>
                  <a:pt x="809098" y="267428"/>
                </a:cubicBezTo>
                <a:cubicBezTo>
                  <a:pt x="779051" y="263726"/>
                  <a:pt x="749004" y="266194"/>
                  <a:pt x="718958" y="266194"/>
                </a:cubicBezTo>
                <a:cubicBezTo>
                  <a:pt x="711446" y="266194"/>
                  <a:pt x="703934" y="264960"/>
                  <a:pt x="700178" y="262492"/>
                </a:cubicBezTo>
                <a:cubicBezTo>
                  <a:pt x="711446" y="261258"/>
                  <a:pt x="722713" y="260024"/>
                  <a:pt x="733981" y="260024"/>
                </a:cubicBezTo>
                <a:cubicBezTo>
                  <a:pt x="749004" y="260024"/>
                  <a:pt x="764028" y="260024"/>
                  <a:pt x="779051" y="260024"/>
                </a:cubicBezTo>
                <a:cubicBezTo>
                  <a:pt x="786563" y="260024"/>
                  <a:pt x="801586" y="260024"/>
                  <a:pt x="797831" y="255088"/>
                </a:cubicBezTo>
                <a:cubicBezTo>
                  <a:pt x="797831" y="252620"/>
                  <a:pt x="805342" y="252620"/>
                  <a:pt x="809098" y="252620"/>
                </a:cubicBezTo>
                <a:cubicBezTo>
                  <a:pt x="831633" y="252620"/>
                  <a:pt x="854168" y="252620"/>
                  <a:pt x="876704" y="252620"/>
                </a:cubicBezTo>
                <a:cubicBezTo>
                  <a:pt x="880459" y="252620"/>
                  <a:pt x="884215" y="252620"/>
                  <a:pt x="887971" y="252620"/>
                </a:cubicBezTo>
                <a:cubicBezTo>
                  <a:pt x="891727" y="252620"/>
                  <a:pt x="891727" y="251386"/>
                  <a:pt x="891727" y="250152"/>
                </a:cubicBezTo>
                <a:cubicBezTo>
                  <a:pt x="891727" y="250152"/>
                  <a:pt x="891727" y="250152"/>
                  <a:pt x="891727" y="248918"/>
                </a:cubicBezTo>
                <a:cubicBezTo>
                  <a:pt x="891727" y="248918"/>
                  <a:pt x="887971" y="248918"/>
                  <a:pt x="887971" y="248918"/>
                </a:cubicBezTo>
                <a:cubicBezTo>
                  <a:pt x="861680" y="250152"/>
                  <a:pt x="835389" y="247684"/>
                  <a:pt x="809098" y="246450"/>
                </a:cubicBezTo>
                <a:cubicBezTo>
                  <a:pt x="790319" y="246450"/>
                  <a:pt x="775295" y="246450"/>
                  <a:pt x="756516" y="243982"/>
                </a:cubicBezTo>
                <a:cubicBezTo>
                  <a:pt x="752760" y="242748"/>
                  <a:pt x="749004" y="242748"/>
                  <a:pt x="749004" y="242748"/>
                </a:cubicBezTo>
                <a:cubicBezTo>
                  <a:pt x="726469" y="246450"/>
                  <a:pt x="707690" y="243982"/>
                  <a:pt x="685155" y="245216"/>
                </a:cubicBezTo>
                <a:cubicBezTo>
                  <a:pt x="677643" y="245216"/>
                  <a:pt x="666376" y="243982"/>
                  <a:pt x="655108" y="246450"/>
                </a:cubicBezTo>
                <a:cubicBezTo>
                  <a:pt x="647596" y="247684"/>
                  <a:pt x="640085" y="246450"/>
                  <a:pt x="636329" y="242748"/>
                </a:cubicBezTo>
                <a:cubicBezTo>
                  <a:pt x="628817" y="237812"/>
                  <a:pt x="628817" y="236578"/>
                  <a:pt x="643840" y="235344"/>
                </a:cubicBezTo>
                <a:cubicBezTo>
                  <a:pt x="658864" y="234110"/>
                  <a:pt x="662620" y="230408"/>
                  <a:pt x="677643" y="231642"/>
                </a:cubicBezTo>
                <a:cubicBezTo>
                  <a:pt x="688911" y="232876"/>
                  <a:pt x="700178" y="231642"/>
                  <a:pt x="711446" y="231642"/>
                </a:cubicBezTo>
                <a:cubicBezTo>
                  <a:pt x="715202" y="231642"/>
                  <a:pt x="718958" y="231642"/>
                  <a:pt x="726469" y="230408"/>
                </a:cubicBezTo>
                <a:cubicBezTo>
                  <a:pt x="711446" y="230408"/>
                  <a:pt x="700178" y="229174"/>
                  <a:pt x="688911" y="229174"/>
                </a:cubicBezTo>
                <a:cubicBezTo>
                  <a:pt x="688911" y="226706"/>
                  <a:pt x="685155" y="224238"/>
                  <a:pt x="696422" y="220536"/>
                </a:cubicBezTo>
                <a:cubicBezTo>
                  <a:pt x="700178" y="218068"/>
                  <a:pt x="707690" y="218068"/>
                  <a:pt x="718958" y="218068"/>
                </a:cubicBezTo>
                <a:cubicBezTo>
                  <a:pt x="722713" y="218068"/>
                  <a:pt x="726469" y="216834"/>
                  <a:pt x="722713" y="214366"/>
                </a:cubicBezTo>
                <a:cubicBezTo>
                  <a:pt x="718958" y="214366"/>
                  <a:pt x="718958" y="213132"/>
                  <a:pt x="715202" y="213132"/>
                </a:cubicBezTo>
                <a:cubicBezTo>
                  <a:pt x="696422" y="213132"/>
                  <a:pt x="677643" y="210664"/>
                  <a:pt x="662620" y="214366"/>
                </a:cubicBezTo>
                <a:cubicBezTo>
                  <a:pt x="651352" y="216834"/>
                  <a:pt x="636329" y="216834"/>
                  <a:pt x="628817" y="214366"/>
                </a:cubicBezTo>
                <a:cubicBezTo>
                  <a:pt x="621305" y="210664"/>
                  <a:pt x="610038" y="210664"/>
                  <a:pt x="595014" y="210664"/>
                </a:cubicBezTo>
                <a:cubicBezTo>
                  <a:pt x="583747" y="210664"/>
                  <a:pt x="572479" y="210664"/>
                  <a:pt x="572479" y="204494"/>
                </a:cubicBezTo>
                <a:cubicBezTo>
                  <a:pt x="572479" y="202026"/>
                  <a:pt x="561212" y="202026"/>
                  <a:pt x="553700" y="200792"/>
                </a:cubicBezTo>
                <a:cubicBezTo>
                  <a:pt x="546188" y="200792"/>
                  <a:pt x="538676" y="200792"/>
                  <a:pt x="534921" y="200792"/>
                </a:cubicBezTo>
                <a:cubicBezTo>
                  <a:pt x="519897" y="200792"/>
                  <a:pt x="516141" y="198324"/>
                  <a:pt x="527409" y="194622"/>
                </a:cubicBezTo>
                <a:cubicBezTo>
                  <a:pt x="531165" y="192154"/>
                  <a:pt x="534921" y="188452"/>
                  <a:pt x="546188" y="189686"/>
                </a:cubicBezTo>
                <a:cubicBezTo>
                  <a:pt x="561212" y="190920"/>
                  <a:pt x="576235" y="190920"/>
                  <a:pt x="591258" y="189686"/>
                </a:cubicBezTo>
                <a:cubicBezTo>
                  <a:pt x="610038" y="188452"/>
                  <a:pt x="625061" y="189686"/>
                  <a:pt x="640085" y="189686"/>
                </a:cubicBezTo>
                <a:cubicBezTo>
                  <a:pt x="655108" y="189686"/>
                  <a:pt x="666376" y="187218"/>
                  <a:pt x="681399" y="187218"/>
                </a:cubicBezTo>
                <a:cubicBezTo>
                  <a:pt x="692667" y="187218"/>
                  <a:pt x="696422" y="183516"/>
                  <a:pt x="696422" y="177346"/>
                </a:cubicBezTo>
                <a:cubicBezTo>
                  <a:pt x="692667" y="174878"/>
                  <a:pt x="707690" y="169942"/>
                  <a:pt x="715202" y="171176"/>
                </a:cubicBezTo>
                <a:cubicBezTo>
                  <a:pt x="730225" y="171176"/>
                  <a:pt x="741493" y="168708"/>
                  <a:pt x="756516" y="172410"/>
                </a:cubicBezTo>
                <a:cubicBezTo>
                  <a:pt x="764028" y="173644"/>
                  <a:pt x="775295" y="172410"/>
                  <a:pt x="775295" y="169942"/>
                </a:cubicBezTo>
                <a:cubicBezTo>
                  <a:pt x="775295" y="165006"/>
                  <a:pt x="782807" y="166240"/>
                  <a:pt x="790319" y="167474"/>
                </a:cubicBezTo>
                <a:cubicBezTo>
                  <a:pt x="812854" y="168708"/>
                  <a:pt x="812854" y="168708"/>
                  <a:pt x="835389" y="167474"/>
                </a:cubicBezTo>
                <a:cubicBezTo>
                  <a:pt x="850413" y="166240"/>
                  <a:pt x="865436" y="165006"/>
                  <a:pt x="880459" y="165006"/>
                </a:cubicBezTo>
                <a:cubicBezTo>
                  <a:pt x="899239" y="163772"/>
                  <a:pt x="921774" y="162538"/>
                  <a:pt x="940553" y="162538"/>
                </a:cubicBezTo>
                <a:cubicBezTo>
                  <a:pt x="944309" y="162538"/>
                  <a:pt x="944309" y="162538"/>
                  <a:pt x="948065" y="162538"/>
                </a:cubicBezTo>
                <a:cubicBezTo>
                  <a:pt x="951821" y="162538"/>
                  <a:pt x="948065" y="158836"/>
                  <a:pt x="955577" y="158836"/>
                </a:cubicBezTo>
                <a:cubicBezTo>
                  <a:pt x="963088" y="160070"/>
                  <a:pt x="966844" y="161303"/>
                  <a:pt x="970600" y="161303"/>
                </a:cubicBezTo>
                <a:cubicBezTo>
                  <a:pt x="981868" y="161303"/>
                  <a:pt x="989379" y="158836"/>
                  <a:pt x="996891" y="158836"/>
                </a:cubicBezTo>
                <a:cubicBezTo>
                  <a:pt x="1008159" y="158836"/>
                  <a:pt x="1015670" y="160070"/>
                  <a:pt x="1023182" y="158836"/>
                </a:cubicBezTo>
                <a:cubicBezTo>
                  <a:pt x="1030694" y="157601"/>
                  <a:pt x="1034450" y="157601"/>
                  <a:pt x="1041961" y="157601"/>
                </a:cubicBezTo>
                <a:cubicBezTo>
                  <a:pt x="1056985" y="157601"/>
                  <a:pt x="1072008" y="155133"/>
                  <a:pt x="1087032" y="155133"/>
                </a:cubicBezTo>
                <a:cubicBezTo>
                  <a:pt x="1090788" y="152665"/>
                  <a:pt x="1102055" y="153899"/>
                  <a:pt x="1109567" y="153899"/>
                </a:cubicBezTo>
                <a:cubicBezTo>
                  <a:pt x="1113323" y="153899"/>
                  <a:pt x="1117079" y="153899"/>
                  <a:pt x="1117079" y="153899"/>
                </a:cubicBezTo>
                <a:cubicBezTo>
                  <a:pt x="1143370" y="153899"/>
                  <a:pt x="1169661" y="153899"/>
                  <a:pt x="1195952" y="152665"/>
                </a:cubicBezTo>
                <a:lnTo>
                  <a:pt x="1240638" y="151931"/>
                </a:lnTo>
                <a:lnTo>
                  <a:pt x="1241451" y="148271"/>
                </a:lnTo>
                <a:cubicBezTo>
                  <a:pt x="1244039" y="143536"/>
                  <a:pt x="1250564" y="139291"/>
                  <a:pt x="1243312" y="133331"/>
                </a:cubicBezTo>
                <a:cubicBezTo>
                  <a:pt x="1235905" y="128615"/>
                  <a:pt x="1227412" y="132615"/>
                  <a:pt x="1221197" y="134369"/>
                </a:cubicBezTo>
                <a:cubicBezTo>
                  <a:pt x="1211047" y="135633"/>
                  <a:pt x="1200896" y="136898"/>
                  <a:pt x="1189553" y="131692"/>
                </a:cubicBezTo>
                <a:cubicBezTo>
                  <a:pt x="1115433" y="100966"/>
                  <a:pt x="1050282" y="110552"/>
                  <a:pt x="990833" y="138549"/>
                </a:cubicBezTo>
                <a:cubicBezTo>
                  <a:pt x="978094" y="144548"/>
                  <a:pt x="969911" y="146057"/>
                  <a:pt x="957065" y="136871"/>
                </a:cubicBezTo>
                <a:cubicBezTo>
                  <a:pt x="932875" y="122479"/>
                  <a:pt x="903354" y="118802"/>
                  <a:pt x="873212" y="120105"/>
                </a:cubicBezTo>
                <a:cubicBezTo>
                  <a:pt x="839134" y="120918"/>
                  <a:pt x="804435" y="126711"/>
                  <a:pt x="768544" y="126033"/>
                </a:cubicBezTo>
                <a:cubicBezTo>
                  <a:pt x="748553" y="126072"/>
                  <a:pt x="735086" y="121866"/>
                  <a:pt x="720272" y="112435"/>
                </a:cubicBezTo>
                <a:cubicBezTo>
                  <a:pt x="700173" y="97288"/>
                  <a:pt x="690178" y="97307"/>
                  <a:pt x="670604" y="110041"/>
                </a:cubicBezTo>
                <a:cubicBezTo>
                  <a:pt x="657710" y="117285"/>
                  <a:pt x="641500" y="119060"/>
                  <a:pt x="623632" y="118098"/>
                </a:cubicBezTo>
                <a:cubicBezTo>
                  <a:pt x="605609" y="118382"/>
                  <a:pt x="589398" y="120156"/>
                  <a:pt x="572568" y="126910"/>
                </a:cubicBezTo>
                <a:cubicBezTo>
                  <a:pt x="551491" y="135664"/>
                  <a:pt x="526526" y="127497"/>
                  <a:pt x="522793" y="109331"/>
                </a:cubicBezTo>
                <a:cubicBezTo>
                  <a:pt x="521600" y="102861"/>
                  <a:pt x="522376" y="96636"/>
                  <a:pt x="525119" y="90656"/>
                </a:cubicBezTo>
                <a:cubicBezTo>
                  <a:pt x="528638" y="78451"/>
                  <a:pt x="540912" y="76187"/>
                  <a:pt x="557849" y="84618"/>
                </a:cubicBezTo>
                <a:cubicBezTo>
                  <a:pt x="590067" y="98746"/>
                  <a:pt x="614149" y="97952"/>
                  <a:pt x="632530" y="78748"/>
                </a:cubicBezTo>
                <a:cubicBezTo>
                  <a:pt x="634653" y="77748"/>
                  <a:pt x="636932" y="75503"/>
                  <a:pt x="639210" y="73258"/>
                </a:cubicBezTo>
                <a:cubicBezTo>
                  <a:pt x="657126" y="57789"/>
                  <a:pt x="657126" y="57789"/>
                  <a:pt x="641429" y="39398"/>
                </a:cubicBezTo>
                <a:cubicBezTo>
                  <a:pt x="641584" y="38153"/>
                  <a:pt x="643552" y="38398"/>
                  <a:pt x="643707" y="37153"/>
                </a:cubicBezTo>
                <a:cubicBezTo>
                  <a:pt x="657174" y="41359"/>
                  <a:pt x="668207" y="49055"/>
                  <a:pt x="679395" y="55506"/>
                </a:cubicBezTo>
                <a:cubicBezTo>
                  <a:pt x="698146" y="65427"/>
                  <a:pt x="702237" y="64673"/>
                  <a:pt x="709692" y="52958"/>
                </a:cubicBezTo>
                <a:cubicBezTo>
                  <a:pt x="712436" y="46978"/>
                  <a:pt x="716837" y="43733"/>
                  <a:pt x="728646" y="45204"/>
                </a:cubicBezTo>
                <a:cubicBezTo>
                  <a:pt x="736518" y="46185"/>
                  <a:pt x="746824" y="43675"/>
                  <a:pt x="754851" y="43411"/>
                </a:cubicBezTo>
                <a:cubicBezTo>
                  <a:pt x="767125" y="41147"/>
                  <a:pt x="778779" y="43862"/>
                  <a:pt x="787844" y="51313"/>
                </a:cubicBezTo>
                <a:cubicBezTo>
                  <a:pt x="797064" y="57519"/>
                  <a:pt x="804937" y="58499"/>
                  <a:pt x="813430" y="54500"/>
                </a:cubicBezTo>
                <a:cubicBezTo>
                  <a:pt x="827827" y="51236"/>
                  <a:pt x="839790" y="51462"/>
                  <a:pt x="854915" y="58403"/>
                </a:cubicBezTo>
                <a:cubicBezTo>
                  <a:pt x="873821" y="67079"/>
                  <a:pt x="890496" y="61570"/>
                  <a:pt x="890234" y="47630"/>
                </a:cubicBezTo>
                <a:cubicBezTo>
                  <a:pt x="887693" y="35935"/>
                  <a:pt x="896031" y="33180"/>
                  <a:pt x="910273" y="31161"/>
                </a:cubicBezTo>
                <a:cubicBezTo>
                  <a:pt x="932542" y="28877"/>
                  <a:pt x="954036" y="32819"/>
                  <a:pt x="975996" y="33025"/>
                </a:cubicBezTo>
                <a:cubicBezTo>
                  <a:pt x="1036124" y="31665"/>
                  <a:pt x="1096253" y="30304"/>
                  <a:pt x="1156382" y="28943"/>
                </a:cubicBezTo>
                <a:cubicBezTo>
                  <a:pt x="1174405" y="28659"/>
                  <a:pt x="1183208" y="22169"/>
                  <a:pt x="1180822" y="92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56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2"/>
          <p:cNvSpPr>
            <a:spLocks noGrp="1"/>
          </p:cNvSpPr>
          <p:nvPr>
            <p:ph type="pic" sz="quarter" idx="10" hasCustomPrompt="1"/>
          </p:nvPr>
        </p:nvSpPr>
        <p:spPr>
          <a:xfrm>
            <a:off x="706993" y="1802660"/>
            <a:ext cx="2160000" cy="24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01132" y="1634002"/>
            <a:ext cx="2160000" cy="175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34" name="그림 개체 틀 2"/>
          <p:cNvSpPr>
            <a:spLocks noGrp="1"/>
          </p:cNvSpPr>
          <p:nvPr>
            <p:ph type="pic" sz="quarter" idx="11" hasCustomPrompt="1"/>
          </p:nvPr>
        </p:nvSpPr>
        <p:spPr>
          <a:xfrm>
            <a:off x="2865184" y="1802660"/>
            <a:ext cx="2160000" cy="24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2861277" y="1634002"/>
            <a:ext cx="2160000" cy="175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38" name="그림 개체 틀 2"/>
          <p:cNvSpPr>
            <a:spLocks noGrp="1"/>
          </p:cNvSpPr>
          <p:nvPr>
            <p:ph type="pic" sz="quarter" idx="12" hasCustomPrompt="1"/>
          </p:nvPr>
        </p:nvSpPr>
        <p:spPr>
          <a:xfrm>
            <a:off x="5023375" y="1802660"/>
            <a:ext cx="2160000" cy="24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021422" y="1634002"/>
            <a:ext cx="2160000" cy="175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40" name="그림 개체 틀 2"/>
          <p:cNvSpPr>
            <a:spLocks noGrp="1"/>
          </p:cNvSpPr>
          <p:nvPr>
            <p:ph type="pic" sz="quarter" idx="13" hasCustomPrompt="1"/>
          </p:nvPr>
        </p:nvSpPr>
        <p:spPr>
          <a:xfrm>
            <a:off x="7181566" y="1802660"/>
            <a:ext cx="2160000" cy="24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1" name="Rectangle 40"/>
          <p:cNvSpPr/>
          <p:nvPr userDrawn="1"/>
        </p:nvSpPr>
        <p:spPr>
          <a:xfrm>
            <a:off x="7181567" y="1634002"/>
            <a:ext cx="2160000" cy="1750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42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9341713" y="1802660"/>
            <a:ext cx="2160000" cy="24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9341713" y="1634002"/>
            <a:ext cx="2160000" cy="175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+mn-lt"/>
            </a:endParaRP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637103-C571-4997-9073-EED1C52AF1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0CF3EC-9183-4593-91A7-436AF26971E9}"/>
              </a:ext>
            </a:extLst>
          </p:cNvPr>
          <p:cNvSpPr/>
          <p:nvPr userDrawn="1"/>
        </p:nvSpPr>
        <p:spPr>
          <a:xfrm>
            <a:off x="0" y="6649277"/>
            <a:ext cx="9893376" cy="85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B3E274-014A-4DAB-A5AD-7CA4903EAC71}"/>
              </a:ext>
            </a:extLst>
          </p:cNvPr>
          <p:cNvGrpSpPr/>
          <p:nvPr userDrawn="1"/>
        </p:nvGrpSpPr>
        <p:grpSpPr>
          <a:xfrm>
            <a:off x="9917984" y="6249017"/>
            <a:ext cx="2134868" cy="538948"/>
            <a:chOff x="3459679" y="2564932"/>
            <a:chExt cx="5250757" cy="132555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DF8521B-6D15-44AF-8E10-A5BE79C6547D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2CE710-EF63-4402-A53B-1071D361AD73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0690A3-E029-4399-AEEC-CD07066E2FCB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3158958-F7A4-42B4-8267-1E4963DC090A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D9D1580-F870-438F-876B-6DE136D93DA8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E2B788E-C456-4F55-ACC3-96B5B71C6E7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08C0A6-AB4E-49FA-9C4A-FF43FD9D5739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4">
              <a:extLst>
                <a:ext uri="{FF2B5EF4-FFF2-40B4-BE49-F238E27FC236}">
                  <a16:creationId xmlns:a16="http://schemas.microsoft.com/office/drawing/2014/main" id="{7A63E329-2343-47D6-B3FC-403923034956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40BD4CA-F4DE-42CB-8FC8-9FB49B73494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8" name="Round Same Side Corner Rectangle 4">
                <a:extLst>
                  <a:ext uri="{FF2B5EF4-FFF2-40B4-BE49-F238E27FC236}">
                    <a16:creationId xmlns:a16="http://schemas.microsoft.com/office/drawing/2014/main" id="{A669B15A-7FB5-4AE3-B506-9569DFB0BFE2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Round Same Side Corner Rectangle 6">
                <a:extLst>
                  <a:ext uri="{FF2B5EF4-FFF2-40B4-BE49-F238E27FC236}">
                    <a16:creationId xmlns:a16="http://schemas.microsoft.com/office/drawing/2014/main" id="{4CD8C06F-17B9-43F6-9D09-970B18BF3F3D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Round Same Side Corner Rectangle 8">
                <a:extLst>
                  <a:ext uri="{FF2B5EF4-FFF2-40B4-BE49-F238E27FC236}">
                    <a16:creationId xmlns:a16="http://schemas.microsoft.com/office/drawing/2014/main" id="{DA261A70-8B76-4F9B-9C5A-1452303E7F93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6" name="Frame 1">
              <a:extLst>
                <a:ext uri="{FF2B5EF4-FFF2-40B4-BE49-F238E27FC236}">
                  <a16:creationId xmlns:a16="http://schemas.microsoft.com/office/drawing/2014/main" id="{D8344AF5-328B-411C-8A7C-0E4168725886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1">
              <a:extLst>
                <a:ext uri="{FF2B5EF4-FFF2-40B4-BE49-F238E27FC236}">
                  <a16:creationId xmlns:a16="http://schemas.microsoft.com/office/drawing/2014/main" id="{EA5D6195-2D8E-4779-BF55-A17BF95A467B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2994920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596DD6E9-C48A-4A8F-A096-9DF42F2783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90974" y="0"/>
            <a:ext cx="8201026" cy="6858000"/>
          </a:xfrm>
          <a:custGeom>
            <a:avLst/>
            <a:gdLst>
              <a:gd name="connsiteX0" fmla="*/ 2105026 w 8201026"/>
              <a:gd name="connsiteY0" fmla="*/ 2757816 h 6858000"/>
              <a:gd name="connsiteX1" fmla="*/ 2105026 w 8201026"/>
              <a:gd name="connsiteY1" fmla="*/ 3629717 h 6858000"/>
              <a:gd name="connsiteX2" fmla="*/ 2074981 w 8201026"/>
              <a:gd name="connsiteY2" fmla="*/ 3636539 h 6858000"/>
              <a:gd name="connsiteX3" fmla="*/ 1618634 w 8201026"/>
              <a:gd name="connsiteY3" fmla="*/ 3827962 h 6858000"/>
              <a:gd name="connsiteX4" fmla="*/ 1100088 w 8201026"/>
              <a:gd name="connsiteY4" fmla="*/ 4341661 h 6858000"/>
              <a:gd name="connsiteX5" fmla="*/ 907856 w 8201026"/>
              <a:gd name="connsiteY5" fmla="*/ 5003974 h 6858000"/>
              <a:gd name="connsiteX6" fmla="*/ 1095241 w 8201026"/>
              <a:gd name="connsiteY6" fmla="*/ 5583899 h 6858000"/>
              <a:gd name="connsiteX7" fmla="*/ 1608940 w 8201026"/>
              <a:gd name="connsiteY7" fmla="*/ 5795517 h 6858000"/>
              <a:gd name="connsiteX8" fmla="*/ 2057844 w 8201026"/>
              <a:gd name="connsiteY8" fmla="*/ 5664898 h 6858000"/>
              <a:gd name="connsiteX9" fmla="*/ 2105026 w 8201026"/>
              <a:gd name="connsiteY9" fmla="*/ 5631104 h 6858000"/>
              <a:gd name="connsiteX10" fmla="*/ 2105026 w 8201026"/>
              <a:gd name="connsiteY10" fmla="*/ 6558974 h 6858000"/>
              <a:gd name="connsiteX11" fmla="*/ 1981844 w 8201026"/>
              <a:gd name="connsiteY11" fmla="*/ 6594839 h 6858000"/>
              <a:gd name="connsiteX12" fmla="*/ 1524940 w 8201026"/>
              <a:gd name="connsiteY12" fmla="*/ 6648450 h 6858000"/>
              <a:gd name="connsiteX13" fmla="*/ 423235 w 8201026"/>
              <a:gd name="connsiteY13" fmla="*/ 6220369 h 6858000"/>
              <a:gd name="connsiteX14" fmla="*/ 0 w 8201026"/>
              <a:gd name="connsiteY14" fmla="*/ 5104131 h 6858000"/>
              <a:gd name="connsiteX15" fmla="*/ 665548 w 8201026"/>
              <a:gd name="connsiteY15" fmla="*/ 3517805 h 6858000"/>
              <a:gd name="connsiteX16" fmla="*/ 1560476 w 8201026"/>
              <a:gd name="connsiteY16" fmla="*/ 2928188 h 6858000"/>
              <a:gd name="connsiteX17" fmla="*/ 2092751 w 8201026"/>
              <a:gd name="connsiteY17" fmla="*/ 2759780 h 6858000"/>
              <a:gd name="connsiteX18" fmla="*/ 2105026 w 8201026"/>
              <a:gd name="connsiteY18" fmla="*/ 0 h 6858000"/>
              <a:gd name="connsiteX19" fmla="*/ 8201026 w 8201026"/>
              <a:gd name="connsiteY19" fmla="*/ 0 h 6858000"/>
              <a:gd name="connsiteX20" fmla="*/ 8201026 w 8201026"/>
              <a:gd name="connsiteY20" fmla="*/ 6858000 h 6858000"/>
              <a:gd name="connsiteX21" fmla="*/ 2105026 w 8201026"/>
              <a:gd name="connsiteY21" fmla="*/ 6858000 h 6858000"/>
              <a:gd name="connsiteX22" fmla="*/ 2105026 w 8201026"/>
              <a:gd name="connsiteY22" fmla="*/ 6558974 h 6858000"/>
              <a:gd name="connsiteX23" fmla="*/ 2125060 w 8201026"/>
              <a:gd name="connsiteY23" fmla="*/ 6553141 h 6858000"/>
              <a:gd name="connsiteX24" fmla="*/ 2652488 w 8201026"/>
              <a:gd name="connsiteY24" fmla="*/ 6267215 h 6858000"/>
              <a:gd name="connsiteX25" fmla="*/ 3204952 w 8201026"/>
              <a:gd name="connsiteY25" fmla="*/ 5642056 h 6858000"/>
              <a:gd name="connsiteX26" fmla="*/ 3825265 w 8201026"/>
              <a:gd name="connsiteY26" fmla="*/ 4280275 h 6858000"/>
              <a:gd name="connsiteX27" fmla="*/ 4613578 w 8201026"/>
              <a:gd name="connsiteY27" fmla="*/ 2335335 h 6858000"/>
              <a:gd name="connsiteX28" fmla="*/ 4704042 w 8201026"/>
              <a:gd name="connsiteY28" fmla="*/ 2735956 h 6858000"/>
              <a:gd name="connsiteX29" fmla="*/ 5043277 w 8201026"/>
              <a:gd name="connsiteY29" fmla="*/ 3094571 h 6858000"/>
              <a:gd name="connsiteX30" fmla="*/ 5466512 w 8201026"/>
              <a:gd name="connsiteY30" fmla="*/ 2852263 h 6858000"/>
              <a:gd name="connsiteX31" fmla="*/ 6090054 w 8201026"/>
              <a:gd name="connsiteY31" fmla="*/ 2183486 h 6858000"/>
              <a:gd name="connsiteX32" fmla="*/ 5259741 w 8201026"/>
              <a:gd name="connsiteY32" fmla="*/ 4128426 h 6858000"/>
              <a:gd name="connsiteX33" fmla="*/ 5124048 w 8201026"/>
              <a:gd name="connsiteY33" fmla="*/ 4619510 h 6858000"/>
              <a:gd name="connsiteX34" fmla="*/ 5306588 w 8201026"/>
              <a:gd name="connsiteY34" fmla="*/ 5021742 h 6858000"/>
              <a:gd name="connsiteX35" fmla="*/ 5825132 w 8201026"/>
              <a:gd name="connsiteY35" fmla="*/ 5162282 h 6858000"/>
              <a:gd name="connsiteX36" fmla="*/ 6438982 w 8201026"/>
              <a:gd name="connsiteY36" fmla="*/ 5162282 h 6858000"/>
              <a:gd name="connsiteX37" fmla="*/ 6879985 w 8201026"/>
              <a:gd name="connsiteY37" fmla="*/ 5039511 h 6858000"/>
              <a:gd name="connsiteX38" fmla="*/ 7036680 w 8201026"/>
              <a:gd name="connsiteY38" fmla="*/ 4697047 h 6858000"/>
              <a:gd name="connsiteX39" fmla="*/ 6587602 w 8201026"/>
              <a:gd name="connsiteY39" fmla="*/ 4390124 h 6858000"/>
              <a:gd name="connsiteX40" fmla="*/ 6064211 w 8201026"/>
              <a:gd name="connsiteY40" fmla="*/ 4390124 h 6858000"/>
              <a:gd name="connsiteX41" fmla="*/ 7227296 w 8201026"/>
              <a:gd name="connsiteY41" fmla="*/ 1524402 h 6858000"/>
              <a:gd name="connsiteX42" fmla="*/ 7301608 w 8201026"/>
              <a:gd name="connsiteY42" fmla="*/ 1343480 h 6858000"/>
              <a:gd name="connsiteX43" fmla="*/ 7353301 w 8201026"/>
              <a:gd name="connsiteY43" fmla="*/ 1110860 h 6858000"/>
              <a:gd name="connsiteX44" fmla="*/ 7219220 w 8201026"/>
              <a:gd name="connsiteY44" fmla="*/ 824935 h 6858000"/>
              <a:gd name="connsiteX45" fmla="*/ 6891295 w 8201026"/>
              <a:gd name="connsiteY45" fmla="*/ 707010 h 6858000"/>
              <a:gd name="connsiteX46" fmla="*/ 6293596 w 8201026"/>
              <a:gd name="connsiteY46" fmla="*/ 1020401 h 6858000"/>
              <a:gd name="connsiteX47" fmla="*/ 5324356 w 8201026"/>
              <a:gd name="connsiteY47" fmla="*/ 1973486 h 6858000"/>
              <a:gd name="connsiteX48" fmla="*/ 5127277 w 8201026"/>
              <a:gd name="connsiteY48" fmla="*/ 1230402 h 6858000"/>
              <a:gd name="connsiteX49" fmla="*/ 4944738 w 8201026"/>
              <a:gd name="connsiteY49" fmla="*/ 823323 h 6858000"/>
              <a:gd name="connsiteX50" fmla="*/ 4658813 w 8201026"/>
              <a:gd name="connsiteY50" fmla="*/ 707010 h 6858000"/>
              <a:gd name="connsiteX51" fmla="*/ 4206500 w 8201026"/>
              <a:gd name="connsiteY51" fmla="*/ 1123787 h 6858000"/>
              <a:gd name="connsiteX52" fmla="*/ 2923874 w 8201026"/>
              <a:gd name="connsiteY52" fmla="*/ 4280275 h 6858000"/>
              <a:gd name="connsiteX53" fmla="*/ 2289021 w 8201026"/>
              <a:gd name="connsiteY53" fmla="*/ 5461134 h 6858000"/>
              <a:gd name="connsiteX54" fmla="*/ 2138084 w 8201026"/>
              <a:gd name="connsiteY54" fmla="*/ 5607426 h 6858000"/>
              <a:gd name="connsiteX55" fmla="*/ 2105026 w 8201026"/>
              <a:gd name="connsiteY55" fmla="*/ 5631104 h 6858000"/>
              <a:gd name="connsiteX56" fmla="*/ 2105026 w 8201026"/>
              <a:gd name="connsiteY56" fmla="*/ 3629717 h 6858000"/>
              <a:gd name="connsiteX57" fmla="*/ 2349801 w 8201026"/>
              <a:gd name="connsiteY57" fmla="*/ 3574145 h 6858000"/>
              <a:gd name="connsiteX58" fmla="*/ 2655717 w 8201026"/>
              <a:gd name="connsiteY58" fmla="*/ 3533962 h 6858000"/>
              <a:gd name="connsiteX59" fmla="*/ 3030488 w 8201026"/>
              <a:gd name="connsiteY59" fmla="*/ 3437034 h 6858000"/>
              <a:gd name="connsiteX60" fmla="*/ 3198494 w 8201026"/>
              <a:gd name="connsiteY60" fmla="*/ 3117185 h 6858000"/>
              <a:gd name="connsiteX61" fmla="*/ 3040181 w 8201026"/>
              <a:gd name="connsiteY61" fmla="*/ 2816721 h 6858000"/>
              <a:gd name="connsiteX62" fmla="*/ 2616946 w 8201026"/>
              <a:gd name="connsiteY62" fmla="*/ 2703643 h 6858000"/>
              <a:gd name="connsiteX63" fmla="*/ 2355859 w 8201026"/>
              <a:gd name="connsiteY63" fmla="*/ 2717677 h 6858000"/>
              <a:gd name="connsiteX64" fmla="*/ 2105026 w 8201026"/>
              <a:gd name="connsiteY64" fmla="*/ 2757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8201026" h="6858000">
                <a:moveTo>
                  <a:pt x="2105026" y="2757816"/>
                </a:moveTo>
                <a:lnTo>
                  <a:pt x="2105026" y="3629717"/>
                </a:lnTo>
                <a:lnTo>
                  <a:pt x="2074981" y="3636539"/>
                </a:lnTo>
                <a:cubicBezTo>
                  <a:pt x="1902133" y="3685538"/>
                  <a:pt x="1750017" y="3749346"/>
                  <a:pt x="1618634" y="3827962"/>
                </a:cubicBezTo>
                <a:cubicBezTo>
                  <a:pt x="1401089" y="3959351"/>
                  <a:pt x="1228242" y="4130581"/>
                  <a:pt x="1100088" y="4341661"/>
                </a:cubicBezTo>
                <a:cubicBezTo>
                  <a:pt x="971933" y="4552741"/>
                  <a:pt x="907856" y="4773508"/>
                  <a:pt x="907856" y="5003974"/>
                </a:cubicBezTo>
                <a:cubicBezTo>
                  <a:pt x="907856" y="5249516"/>
                  <a:pt x="970316" y="5442823"/>
                  <a:pt x="1095241" y="5583899"/>
                </a:cubicBezTo>
                <a:cubicBezTo>
                  <a:pt x="1220167" y="5724981"/>
                  <a:pt x="1391396" y="5795517"/>
                  <a:pt x="1608940" y="5795517"/>
                </a:cubicBezTo>
                <a:cubicBezTo>
                  <a:pt x="1771826" y="5795517"/>
                  <a:pt x="1921462" y="5751977"/>
                  <a:pt x="2057844" y="5664898"/>
                </a:cubicBezTo>
                <a:lnTo>
                  <a:pt x="2105026" y="5631104"/>
                </a:lnTo>
                <a:lnTo>
                  <a:pt x="2105026" y="6558974"/>
                </a:lnTo>
                <a:lnTo>
                  <a:pt x="1981844" y="6594839"/>
                </a:lnTo>
                <a:cubicBezTo>
                  <a:pt x="1836358" y="6630580"/>
                  <a:pt x="1684056" y="6648450"/>
                  <a:pt x="1524940" y="6648450"/>
                </a:cubicBezTo>
                <a:cubicBezTo>
                  <a:pt x="1072627" y="6648450"/>
                  <a:pt x="705394" y="6505756"/>
                  <a:pt x="423235" y="6220369"/>
                </a:cubicBezTo>
                <a:cubicBezTo>
                  <a:pt x="141082" y="5934981"/>
                  <a:pt x="0" y="5562902"/>
                  <a:pt x="0" y="5104131"/>
                </a:cubicBezTo>
                <a:cubicBezTo>
                  <a:pt x="0" y="4503197"/>
                  <a:pt x="221849" y="3974428"/>
                  <a:pt x="665548" y="3517805"/>
                </a:cubicBezTo>
                <a:cubicBezTo>
                  <a:pt x="904626" y="3274418"/>
                  <a:pt x="1202937" y="3077877"/>
                  <a:pt x="1560476" y="2928188"/>
                </a:cubicBezTo>
                <a:cubicBezTo>
                  <a:pt x="1739246" y="2853340"/>
                  <a:pt x="1916672" y="2797204"/>
                  <a:pt x="2092751" y="2759780"/>
                </a:cubicBezTo>
                <a:close/>
                <a:moveTo>
                  <a:pt x="2105026" y="0"/>
                </a:moveTo>
                <a:lnTo>
                  <a:pt x="8201026" y="0"/>
                </a:lnTo>
                <a:lnTo>
                  <a:pt x="8201026" y="6858000"/>
                </a:lnTo>
                <a:lnTo>
                  <a:pt x="2105026" y="6858000"/>
                </a:lnTo>
                <a:lnTo>
                  <a:pt x="2105026" y="6558974"/>
                </a:lnTo>
                <a:lnTo>
                  <a:pt x="2125060" y="6553141"/>
                </a:lnTo>
                <a:cubicBezTo>
                  <a:pt x="2312985" y="6489602"/>
                  <a:pt x="2488794" y="6394293"/>
                  <a:pt x="2652488" y="6267215"/>
                </a:cubicBezTo>
                <a:cubicBezTo>
                  <a:pt x="2878644" y="6090597"/>
                  <a:pt x="3062801" y="5882214"/>
                  <a:pt x="3204952" y="5642056"/>
                </a:cubicBezTo>
                <a:cubicBezTo>
                  <a:pt x="3347109" y="5401903"/>
                  <a:pt x="3553880" y="4947972"/>
                  <a:pt x="3825265" y="4280275"/>
                </a:cubicBezTo>
                <a:lnTo>
                  <a:pt x="4613578" y="2335335"/>
                </a:lnTo>
                <a:lnTo>
                  <a:pt x="4704042" y="2735956"/>
                </a:lnTo>
                <a:cubicBezTo>
                  <a:pt x="4755735" y="2975034"/>
                  <a:pt x="4868814" y="3094571"/>
                  <a:pt x="5043277" y="3094571"/>
                </a:cubicBezTo>
                <a:cubicBezTo>
                  <a:pt x="5176816" y="3094571"/>
                  <a:pt x="5317898" y="3013800"/>
                  <a:pt x="5466512" y="2852263"/>
                </a:cubicBezTo>
                <a:lnTo>
                  <a:pt x="6090054" y="2183486"/>
                </a:lnTo>
                <a:lnTo>
                  <a:pt x="5259741" y="4128426"/>
                </a:lnTo>
                <a:cubicBezTo>
                  <a:pt x="5169278" y="4343815"/>
                  <a:pt x="5124048" y="4507506"/>
                  <a:pt x="5124048" y="4619510"/>
                </a:cubicBezTo>
                <a:cubicBezTo>
                  <a:pt x="5124048" y="4793974"/>
                  <a:pt x="5184896" y="4928050"/>
                  <a:pt x="5306588" y="5021742"/>
                </a:cubicBezTo>
                <a:cubicBezTo>
                  <a:pt x="5428278" y="5115435"/>
                  <a:pt x="5601130" y="5162282"/>
                  <a:pt x="5825132" y="5162282"/>
                </a:cubicBezTo>
                <a:lnTo>
                  <a:pt x="6438982" y="5162282"/>
                </a:lnTo>
                <a:cubicBezTo>
                  <a:pt x="6628522" y="5162282"/>
                  <a:pt x="6775525" y="5121362"/>
                  <a:pt x="6879985" y="5039511"/>
                </a:cubicBezTo>
                <a:cubicBezTo>
                  <a:pt x="6984450" y="4957665"/>
                  <a:pt x="7036680" y="4843512"/>
                  <a:pt x="7036680" y="4697047"/>
                </a:cubicBezTo>
                <a:cubicBezTo>
                  <a:pt x="7036680" y="4492430"/>
                  <a:pt x="6886986" y="4390124"/>
                  <a:pt x="6587602" y="4390124"/>
                </a:cubicBezTo>
                <a:lnTo>
                  <a:pt x="6064211" y="4390124"/>
                </a:lnTo>
                <a:lnTo>
                  <a:pt x="7227296" y="1524402"/>
                </a:lnTo>
                <a:lnTo>
                  <a:pt x="7301608" y="1343480"/>
                </a:lnTo>
                <a:cubicBezTo>
                  <a:pt x="7336070" y="1259480"/>
                  <a:pt x="7353301" y="1181938"/>
                  <a:pt x="7353301" y="1110860"/>
                </a:cubicBezTo>
                <a:cubicBezTo>
                  <a:pt x="7353301" y="998861"/>
                  <a:pt x="7308604" y="903551"/>
                  <a:pt x="7219220" y="824935"/>
                </a:cubicBezTo>
                <a:cubicBezTo>
                  <a:pt x="7129836" y="746318"/>
                  <a:pt x="7020524" y="707010"/>
                  <a:pt x="6891295" y="707010"/>
                </a:cubicBezTo>
                <a:cubicBezTo>
                  <a:pt x="6706064" y="707010"/>
                  <a:pt x="6506831" y="811476"/>
                  <a:pt x="6293596" y="1020401"/>
                </a:cubicBezTo>
                <a:lnTo>
                  <a:pt x="5324356" y="1973486"/>
                </a:lnTo>
                <a:lnTo>
                  <a:pt x="5127277" y="1230402"/>
                </a:lnTo>
                <a:cubicBezTo>
                  <a:pt x="5075584" y="1036552"/>
                  <a:pt x="5014736" y="900859"/>
                  <a:pt x="4944738" y="823323"/>
                </a:cubicBezTo>
                <a:cubicBezTo>
                  <a:pt x="4874740" y="745781"/>
                  <a:pt x="4779430" y="707010"/>
                  <a:pt x="4658813" y="707010"/>
                </a:cubicBezTo>
                <a:cubicBezTo>
                  <a:pt x="4469273" y="707010"/>
                  <a:pt x="4318504" y="845937"/>
                  <a:pt x="4206500" y="1123787"/>
                </a:cubicBezTo>
                <a:lnTo>
                  <a:pt x="2923874" y="4280275"/>
                </a:lnTo>
                <a:cubicBezTo>
                  <a:pt x="2693408" y="4844587"/>
                  <a:pt x="2481790" y="5238206"/>
                  <a:pt x="2289021" y="5461134"/>
                </a:cubicBezTo>
                <a:cubicBezTo>
                  <a:pt x="2240829" y="5516864"/>
                  <a:pt x="2190517" y="5565628"/>
                  <a:pt x="2138084" y="5607426"/>
                </a:cubicBezTo>
                <a:lnTo>
                  <a:pt x="2105026" y="5631104"/>
                </a:lnTo>
                <a:lnTo>
                  <a:pt x="2105026" y="3629717"/>
                </a:lnTo>
                <a:lnTo>
                  <a:pt x="2349801" y="3574145"/>
                </a:lnTo>
                <a:cubicBezTo>
                  <a:pt x="2446590" y="3557049"/>
                  <a:pt x="2548563" y="3543655"/>
                  <a:pt x="2655717" y="3533962"/>
                </a:cubicBezTo>
                <a:cubicBezTo>
                  <a:pt x="2840948" y="3516731"/>
                  <a:pt x="2965874" y="3484424"/>
                  <a:pt x="3030488" y="3437034"/>
                </a:cubicBezTo>
                <a:cubicBezTo>
                  <a:pt x="3142492" y="3355189"/>
                  <a:pt x="3198494" y="3248574"/>
                  <a:pt x="3198494" y="3117185"/>
                </a:cubicBezTo>
                <a:cubicBezTo>
                  <a:pt x="3198494" y="2992265"/>
                  <a:pt x="3145721" y="2892108"/>
                  <a:pt x="3040181" y="2816721"/>
                </a:cubicBezTo>
                <a:cubicBezTo>
                  <a:pt x="2934641" y="2741339"/>
                  <a:pt x="2793564" y="2703643"/>
                  <a:pt x="2616946" y="2703643"/>
                </a:cubicBezTo>
                <a:cubicBezTo>
                  <a:pt x="2530254" y="2703643"/>
                  <a:pt x="2443225" y="2708321"/>
                  <a:pt x="2355859" y="2717677"/>
                </a:cubicBezTo>
                <a:lnTo>
                  <a:pt x="2105026" y="27578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27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9FCCA3A-A18D-428D-936C-AE61C9E25B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7227683" cy="6858000"/>
          </a:xfrm>
          <a:custGeom>
            <a:avLst/>
            <a:gdLst>
              <a:gd name="connsiteX0" fmla="*/ 0 w 7227683"/>
              <a:gd name="connsiteY0" fmla="*/ 0 h 6858000"/>
              <a:gd name="connsiteX1" fmla="*/ 40369 w 7227683"/>
              <a:gd name="connsiteY1" fmla="*/ 0 h 6858000"/>
              <a:gd name="connsiteX2" fmla="*/ 40423 w 7227683"/>
              <a:gd name="connsiteY2" fmla="*/ 2 h 6858000"/>
              <a:gd name="connsiteX3" fmla="*/ 6096000 w 7227683"/>
              <a:gd name="connsiteY3" fmla="*/ 2 h 6858000"/>
              <a:gd name="connsiteX4" fmla="*/ 6096000 w 7227683"/>
              <a:gd name="connsiteY4" fmla="*/ 2297317 h 6858000"/>
              <a:gd name="connsiteX5" fmla="*/ 7227683 w 7227683"/>
              <a:gd name="connsiteY5" fmla="*/ 3429000 h 6858000"/>
              <a:gd name="connsiteX6" fmla="*/ 6096000 w 7227683"/>
              <a:gd name="connsiteY6" fmla="*/ 4560683 h 6858000"/>
              <a:gd name="connsiteX7" fmla="*/ 6096000 w 7227683"/>
              <a:gd name="connsiteY7" fmla="*/ 6858000 h 6858000"/>
              <a:gd name="connsiteX8" fmla="*/ 0 w 722768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7683" h="6858000">
                <a:moveTo>
                  <a:pt x="0" y="0"/>
                </a:moveTo>
                <a:lnTo>
                  <a:pt x="40369" y="0"/>
                </a:lnTo>
                <a:lnTo>
                  <a:pt x="40423" y="2"/>
                </a:lnTo>
                <a:lnTo>
                  <a:pt x="6096000" y="2"/>
                </a:lnTo>
                <a:lnTo>
                  <a:pt x="6096000" y="2297317"/>
                </a:lnTo>
                <a:lnTo>
                  <a:pt x="7227683" y="3429000"/>
                </a:lnTo>
                <a:lnTo>
                  <a:pt x="6096000" y="4560683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6528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8">
            <a:extLst>
              <a:ext uri="{FF2B5EF4-FFF2-40B4-BE49-F238E27FC236}">
                <a16:creationId xmlns:a16="http://schemas.microsoft.com/office/drawing/2014/main" id="{3D1F6864-EF5F-47BF-BCDC-319394E2C9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2349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A878D-07A3-41D4-969A-CEC7DA6439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7999"/>
          </a:xfrm>
          <a:prstGeom prst="parallelogram">
            <a:avLst>
              <a:gd name="adj" fmla="val 90695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21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>
            <a:extLst>
              <a:ext uri="{FF2B5EF4-FFF2-40B4-BE49-F238E27FC236}">
                <a16:creationId xmlns:a16="http://schemas.microsoft.com/office/drawing/2014/main" id="{4A0BA738-1393-424E-9EAA-4B8312B8172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321175" y="1"/>
            <a:ext cx="6784903" cy="6593390"/>
          </a:xfrm>
          <a:custGeom>
            <a:avLst/>
            <a:gdLst>
              <a:gd name="connsiteX0" fmla="*/ 3765937 w 6784903"/>
              <a:gd name="connsiteY0" fmla="*/ 6093108 h 6593390"/>
              <a:gd name="connsiteX1" fmla="*/ 4096124 w 6784903"/>
              <a:gd name="connsiteY1" fmla="*/ 6093108 h 6593390"/>
              <a:gd name="connsiteX2" fmla="*/ 4221194 w 6784903"/>
              <a:gd name="connsiteY2" fmla="*/ 6343249 h 6593390"/>
              <a:gd name="connsiteX3" fmla="*/ 4096124 w 6784903"/>
              <a:gd name="connsiteY3" fmla="*/ 6593390 h 6593390"/>
              <a:gd name="connsiteX4" fmla="*/ 3765937 w 6784903"/>
              <a:gd name="connsiteY4" fmla="*/ 6593390 h 6593390"/>
              <a:gd name="connsiteX5" fmla="*/ 3640866 w 6784903"/>
              <a:gd name="connsiteY5" fmla="*/ 6343249 h 6593390"/>
              <a:gd name="connsiteX6" fmla="*/ 3466441 w 6784903"/>
              <a:gd name="connsiteY6" fmla="*/ 5160578 h 6593390"/>
              <a:gd name="connsiteX7" fmla="*/ 4013845 w 6784903"/>
              <a:gd name="connsiteY7" fmla="*/ 5160578 h 6593390"/>
              <a:gd name="connsiteX8" fmla="*/ 4221194 w 6784903"/>
              <a:gd name="connsiteY8" fmla="*/ 5575276 h 6593390"/>
              <a:gd name="connsiteX9" fmla="*/ 4013845 w 6784903"/>
              <a:gd name="connsiteY9" fmla="*/ 5989974 h 6593390"/>
              <a:gd name="connsiteX10" fmla="*/ 3466441 w 6784903"/>
              <a:gd name="connsiteY10" fmla="*/ 5989974 h 6593390"/>
              <a:gd name="connsiteX11" fmla="*/ 3259092 w 6784903"/>
              <a:gd name="connsiteY11" fmla="*/ 5575276 h 6593390"/>
              <a:gd name="connsiteX12" fmla="*/ 6229611 w 6784903"/>
              <a:gd name="connsiteY12" fmla="*/ 4696709 h 6593390"/>
              <a:gd name="connsiteX13" fmla="*/ 6559798 w 6784903"/>
              <a:gd name="connsiteY13" fmla="*/ 4696709 h 6593390"/>
              <a:gd name="connsiteX14" fmla="*/ 6684868 w 6784903"/>
              <a:gd name="connsiteY14" fmla="*/ 4946850 h 6593390"/>
              <a:gd name="connsiteX15" fmla="*/ 6559798 w 6784903"/>
              <a:gd name="connsiteY15" fmla="*/ 5196991 h 6593390"/>
              <a:gd name="connsiteX16" fmla="*/ 6229611 w 6784903"/>
              <a:gd name="connsiteY16" fmla="*/ 5196991 h 6593390"/>
              <a:gd name="connsiteX17" fmla="*/ 6104540 w 6784903"/>
              <a:gd name="connsiteY17" fmla="*/ 4946850 h 6593390"/>
              <a:gd name="connsiteX18" fmla="*/ 2435186 w 6784903"/>
              <a:gd name="connsiteY18" fmla="*/ 4631749 h 6593390"/>
              <a:gd name="connsiteX19" fmla="*/ 3096422 w 6784903"/>
              <a:gd name="connsiteY19" fmla="*/ 4631749 h 6593390"/>
              <a:gd name="connsiteX20" fmla="*/ 3346890 w 6784903"/>
              <a:gd name="connsiteY20" fmla="*/ 5132685 h 6593390"/>
              <a:gd name="connsiteX21" fmla="*/ 3096422 w 6784903"/>
              <a:gd name="connsiteY21" fmla="*/ 5633621 h 6593390"/>
              <a:gd name="connsiteX22" fmla="*/ 2435186 w 6784903"/>
              <a:gd name="connsiteY22" fmla="*/ 5633621 h 6593390"/>
              <a:gd name="connsiteX23" fmla="*/ 2184718 w 6784903"/>
              <a:gd name="connsiteY23" fmla="*/ 5132685 h 6593390"/>
              <a:gd name="connsiteX24" fmla="*/ 3444958 w 6784903"/>
              <a:gd name="connsiteY24" fmla="*/ 4086739 h 6593390"/>
              <a:gd name="connsiteX25" fmla="*/ 4106194 w 6784903"/>
              <a:gd name="connsiteY25" fmla="*/ 4086739 h 6593390"/>
              <a:gd name="connsiteX26" fmla="*/ 4356662 w 6784903"/>
              <a:gd name="connsiteY26" fmla="*/ 4587675 h 6593390"/>
              <a:gd name="connsiteX27" fmla="*/ 4106194 w 6784903"/>
              <a:gd name="connsiteY27" fmla="*/ 5088611 h 6593390"/>
              <a:gd name="connsiteX28" fmla="*/ 3444958 w 6784903"/>
              <a:gd name="connsiteY28" fmla="*/ 5088611 h 6593390"/>
              <a:gd name="connsiteX29" fmla="*/ 3194490 w 6784903"/>
              <a:gd name="connsiteY29" fmla="*/ 4587675 h 6593390"/>
              <a:gd name="connsiteX30" fmla="*/ 1268770 w 6784903"/>
              <a:gd name="connsiteY30" fmla="*/ 4077356 h 6593390"/>
              <a:gd name="connsiteX31" fmla="*/ 1983697 w 6784903"/>
              <a:gd name="connsiteY31" fmla="*/ 4077356 h 6593390"/>
              <a:gd name="connsiteX32" fmla="*/ 2254502 w 6784903"/>
              <a:gd name="connsiteY32" fmla="*/ 4618967 h 6593390"/>
              <a:gd name="connsiteX33" fmla="*/ 1983697 w 6784903"/>
              <a:gd name="connsiteY33" fmla="*/ 5160578 h 6593390"/>
              <a:gd name="connsiteX34" fmla="*/ 1268770 w 6784903"/>
              <a:gd name="connsiteY34" fmla="*/ 5160578 h 6593390"/>
              <a:gd name="connsiteX35" fmla="*/ 997964 w 6784903"/>
              <a:gd name="connsiteY35" fmla="*/ 4618967 h 6593390"/>
              <a:gd name="connsiteX36" fmla="*/ 5930115 w 6784903"/>
              <a:gd name="connsiteY36" fmla="*/ 3764179 h 6593390"/>
              <a:gd name="connsiteX37" fmla="*/ 6477519 w 6784903"/>
              <a:gd name="connsiteY37" fmla="*/ 3764179 h 6593390"/>
              <a:gd name="connsiteX38" fmla="*/ 6684868 w 6784903"/>
              <a:gd name="connsiteY38" fmla="*/ 4178877 h 6593390"/>
              <a:gd name="connsiteX39" fmla="*/ 6477519 w 6784903"/>
              <a:gd name="connsiteY39" fmla="*/ 4593575 h 6593390"/>
              <a:gd name="connsiteX40" fmla="*/ 5930115 w 6784903"/>
              <a:gd name="connsiteY40" fmla="*/ 4593575 h 6593390"/>
              <a:gd name="connsiteX41" fmla="*/ 5722766 w 6784903"/>
              <a:gd name="connsiteY41" fmla="*/ 4178877 h 6593390"/>
              <a:gd name="connsiteX42" fmla="*/ 2343499 w 6784903"/>
              <a:gd name="connsiteY42" fmla="*/ 3363749 h 6593390"/>
              <a:gd name="connsiteX43" fmla="*/ 3118568 w 6784903"/>
              <a:gd name="connsiteY43" fmla="*/ 3363749 h 6593390"/>
              <a:gd name="connsiteX44" fmla="*/ 3412154 w 6784903"/>
              <a:gd name="connsiteY44" fmla="*/ 3950922 h 6593390"/>
              <a:gd name="connsiteX45" fmla="*/ 3118568 w 6784903"/>
              <a:gd name="connsiteY45" fmla="*/ 4538095 h 6593390"/>
              <a:gd name="connsiteX46" fmla="*/ 2343499 w 6784903"/>
              <a:gd name="connsiteY46" fmla="*/ 4538095 h 6593390"/>
              <a:gd name="connsiteX47" fmla="*/ 2049912 w 6784903"/>
              <a:gd name="connsiteY47" fmla="*/ 3950922 h 6593390"/>
              <a:gd name="connsiteX48" fmla="*/ 4891279 w 6784903"/>
              <a:gd name="connsiteY48" fmla="*/ 3210059 h 6593390"/>
              <a:gd name="connsiteX49" fmla="*/ 5552515 w 6784903"/>
              <a:gd name="connsiteY49" fmla="*/ 3210059 h 6593390"/>
              <a:gd name="connsiteX50" fmla="*/ 5802983 w 6784903"/>
              <a:gd name="connsiteY50" fmla="*/ 3710994 h 6593390"/>
              <a:gd name="connsiteX51" fmla="*/ 5552515 w 6784903"/>
              <a:gd name="connsiteY51" fmla="*/ 4211930 h 6593390"/>
              <a:gd name="connsiteX52" fmla="*/ 4891279 w 6784903"/>
              <a:gd name="connsiteY52" fmla="*/ 4211930 h 6593390"/>
              <a:gd name="connsiteX53" fmla="*/ 4640811 w 6784903"/>
              <a:gd name="connsiteY53" fmla="*/ 3710994 h 6593390"/>
              <a:gd name="connsiteX54" fmla="*/ 1099001 w 6784903"/>
              <a:gd name="connsiteY54" fmla="*/ 2682602 h 6593390"/>
              <a:gd name="connsiteX55" fmla="*/ 1937057 w 6784903"/>
              <a:gd name="connsiteY55" fmla="*/ 2682602 h 6593390"/>
              <a:gd name="connsiteX56" fmla="*/ 2254502 w 6784903"/>
              <a:gd name="connsiteY56" fmla="*/ 3317492 h 6593390"/>
              <a:gd name="connsiteX57" fmla="*/ 1937057 w 6784903"/>
              <a:gd name="connsiteY57" fmla="*/ 3952382 h 6593390"/>
              <a:gd name="connsiteX58" fmla="*/ 1099001 w 6784903"/>
              <a:gd name="connsiteY58" fmla="*/ 3952382 h 6593390"/>
              <a:gd name="connsiteX59" fmla="*/ 781556 w 6784903"/>
              <a:gd name="connsiteY59" fmla="*/ 3317492 h 6593390"/>
              <a:gd name="connsiteX60" fmla="*/ 3593219 w 6784903"/>
              <a:gd name="connsiteY60" fmla="*/ 2668447 h 6593390"/>
              <a:gd name="connsiteX61" fmla="*/ 4444356 w 6784903"/>
              <a:gd name="connsiteY61" fmla="*/ 2668447 h 6593390"/>
              <a:gd name="connsiteX62" fmla="*/ 4766756 w 6784903"/>
              <a:gd name="connsiteY62" fmla="*/ 3313248 h 6593390"/>
              <a:gd name="connsiteX63" fmla="*/ 4444356 w 6784903"/>
              <a:gd name="connsiteY63" fmla="*/ 3958049 h 6593390"/>
              <a:gd name="connsiteX64" fmla="*/ 3593219 w 6784903"/>
              <a:gd name="connsiteY64" fmla="*/ 3958049 h 6593390"/>
              <a:gd name="connsiteX65" fmla="*/ 3270818 w 6784903"/>
              <a:gd name="connsiteY65" fmla="*/ 3313248 h 6593390"/>
              <a:gd name="connsiteX66" fmla="*/ 5873199 w 6784903"/>
              <a:gd name="connsiteY66" fmla="*/ 2659173 h 6593390"/>
              <a:gd name="connsiteX67" fmla="*/ 6534435 w 6784903"/>
              <a:gd name="connsiteY67" fmla="*/ 2659173 h 6593390"/>
              <a:gd name="connsiteX68" fmla="*/ 6784903 w 6784903"/>
              <a:gd name="connsiteY68" fmla="*/ 3160110 h 6593390"/>
              <a:gd name="connsiteX69" fmla="*/ 6534435 w 6784903"/>
              <a:gd name="connsiteY69" fmla="*/ 3661045 h 6593390"/>
              <a:gd name="connsiteX70" fmla="*/ 5873199 w 6784903"/>
              <a:gd name="connsiteY70" fmla="*/ 3661045 h 6593390"/>
              <a:gd name="connsiteX71" fmla="*/ 5622731 w 6784903"/>
              <a:gd name="connsiteY71" fmla="*/ 3160110 h 6593390"/>
              <a:gd name="connsiteX72" fmla="*/ 331603 w 6784903"/>
              <a:gd name="connsiteY72" fmla="*/ 2077336 h 6593390"/>
              <a:gd name="connsiteX73" fmla="*/ 879007 w 6784903"/>
              <a:gd name="connsiteY73" fmla="*/ 2077336 h 6593390"/>
              <a:gd name="connsiteX74" fmla="*/ 1086356 w 6784903"/>
              <a:gd name="connsiteY74" fmla="*/ 2492034 h 6593390"/>
              <a:gd name="connsiteX75" fmla="*/ 879007 w 6784903"/>
              <a:gd name="connsiteY75" fmla="*/ 2906732 h 6593390"/>
              <a:gd name="connsiteX76" fmla="*/ 331603 w 6784903"/>
              <a:gd name="connsiteY76" fmla="*/ 2906732 h 6593390"/>
              <a:gd name="connsiteX77" fmla="*/ 124254 w 6784903"/>
              <a:gd name="connsiteY77" fmla="*/ 2492034 h 6593390"/>
              <a:gd name="connsiteX78" fmla="*/ 2346776 w 6784903"/>
              <a:gd name="connsiteY78" fmla="*/ 2016018 h 6593390"/>
              <a:gd name="connsiteX79" fmla="*/ 3184832 w 6784903"/>
              <a:gd name="connsiteY79" fmla="*/ 2016018 h 6593390"/>
              <a:gd name="connsiteX80" fmla="*/ 3502277 w 6784903"/>
              <a:gd name="connsiteY80" fmla="*/ 2650907 h 6593390"/>
              <a:gd name="connsiteX81" fmla="*/ 3184832 w 6784903"/>
              <a:gd name="connsiteY81" fmla="*/ 3285798 h 6593390"/>
              <a:gd name="connsiteX82" fmla="*/ 2346776 w 6784903"/>
              <a:gd name="connsiteY82" fmla="*/ 3285798 h 6593390"/>
              <a:gd name="connsiteX83" fmla="*/ 2029331 w 6784903"/>
              <a:gd name="connsiteY83" fmla="*/ 2650907 h 6593390"/>
              <a:gd name="connsiteX84" fmla="*/ 4789399 w 6784903"/>
              <a:gd name="connsiteY84" fmla="*/ 2014374 h 6593390"/>
              <a:gd name="connsiteX85" fmla="*/ 5504326 w 6784903"/>
              <a:gd name="connsiteY85" fmla="*/ 2014374 h 6593390"/>
              <a:gd name="connsiteX86" fmla="*/ 5775131 w 6784903"/>
              <a:gd name="connsiteY86" fmla="*/ 2555984 h 6593390"/>
              <a:gd name="connsiteX87" fmla="*/ 5504326 w 6784903"/>
              <a:gd name="connsiteY87" fmla="*/ 3097595 h 6593390"/>
              <a:gd name="connsiteX88" fmla="*/ 4789399 w 6784903"/>
              <a:gd name="connsiteY88" fmla="*/ 3097595 h 6593390"/>
              <a:gd name="connsiteX89" fmla="*/ 4518593 w 6784903"/>
              <a:gd name="connsiteY89" fmla="*/ 2555984 h 6593390"/>
              <a:gd name="connsiteX90" fmla="*/ 1221145 w 6784903"/>
              <a:gd name="connsiteY90" fmla="*/ 1514388 h 6593390"/>
              <a:gd name="connsiteX91" fmla="*/ 1936072 w 6784903"/>
              <a:gd name="connsiteY91" fmla="*/ 1514388 h 6593390"/>
              <a:gd name="connsiteX92" fmla="*/ 2206877 w 6784903"/>
              <a:gd name="connsiteY92" fmla="*/ 2055999 h 6593390"/>
              <a:gd name="connsiteX93" fmla="*/ 1936072 w 6784903"/>
              <a:gd name="connsiteY93" fmla="*/ 2597610 h 6593390"/>
              <a:gd name="connsiteX94" fmla="*/ 1221145 w 6784903"/>
              <a:gd name="connsiteY94" fmla="*/ 2597610 h 6593390"/>
              <a:gd name="connsiteX95" fmla="*/ 950339 w 6784903"/>
              <a:gd name="connsiteY95" fmla="*/ 2055999 h 6593390"/>
              <a:gd name="connsiteX96" fmla="*/ 547249 w 6784903"/>
              <a:gd name="connsiteY96" fmla="*/ 1479065 h 6593390"/>
              <a:gd name="connsiteX97" fmla="*/ 877436 w 6784903"/>
              <a:gd name="connsiteY97" fmla="*/ 1479065 h 6593390"/>
              <a:gd name="connsiteX98" fmla="*/ 1002506 w 6784903"/>
              <a:gd name="connsiteY98" fmla="*/ 1729206 h 6593390"/>
              <a:gd name="connsiteX99" fmla="*/ 877436 w 6784903"/>
              <a:gd name="connsiteY99" fmla="*/ 1979347 h 6593390"/>
              <a:gd name="connsiteX100" fmla="*/ 547249 w 6784903"/>
              <a:gd name="connsiteY100" fmla="*/ 1979347 h 6593390"/>
              <a:gd name="connsiteX101" fmla="*/ 422178 w 6784903"/>
              <a:gd name="connsiteY101" fmla="*/ 1729206 h 6593390"/>
              <a:gd name="connsiteX102" fmla="*/ 90919 w 6784903"/>
              <a:gd name="connsiteY102" fmla="*/ 1396400 h 6593390"/>
              <a:gd name="connsiteX103" fmla="*/ 330944 w 6784903"/>
              <a:gd name="connsiteY103" fmla="*/ 1396400 h 6593390"/>
              <a:gd name="connsiteX104" fmla="*/ 421863 w 6784903"/>
              <a:gd name="connsiteY104" fmla="*/ 1578237 h 6593390"/>
              <a:gd name="connsiteX105" fmla="*/ 330944 w 6784903"/>
              <a:gd name="connsiteY105" fmla="*/ 1760074 h 6593390"/>
              <a:gd name="connsiteX106" fmla="*/ 90919 w 6784903"/>
              <a:gd name="connsiteY106" fmla="*/ 1760074 h 6593390"/>
              <a:gd name="connsiteX107" fmla="*/ 0 w 6784903"/>
              <a:gd name="connsiteY107" fmla="*/ 1578237 h 6593390"/>
              <a:gd name="connsiteX108" fmla="*/ 3562675 w 6784903"/>
              <a:gd name="connsiteY108" fmla="*/ 1286205 h 6593390"/>
              <a:gd name="connsiteX109" fmla="*/ 4400731 w 6784903"/>
              <a:gd name="connsiteY109" fmla="*/ 1286205 h 6593390"/>
              <a:gd name="connsiteX110" fmla="*/ 4718176 w 6784903"/>
              <a:gd name="connsiteY110" fmla="*/ 1921095 h 6593390"/>
              <a:gd name="connsiteX111" fmla="*/ 4400731 w 6784903"/>
              <a:gd name="connsiteY111" fmla="*/ 2555984 h 6593390"/>
              <a:gd name="connsiteX112" fmla="*/ 3562675 w 6784903"/>
              <a:gd name="connsiteY112" fmla="*/ 2555984 h 6593390"/>
              <a:gd name="connsiteX113" fmla="*/ 3245230 w 6784903"/>
              <a:gd name="connsiteY113" fmla="*/ 1921095 h 6593390"/>
              <a:gd name="connsiteX114" fmla="*/ 2795277 w 6784903"/>
              <a:gd name="connsiteY114" fmla="*/ 680938 h 6593390"/>
              <a:gd name="connsiteX115" fmla="*/ 3342681 w 6784903"/>
              <a:gd name="connsiteY115" fmla="*/ 680938 h 6593390"/>
              <a:gd name="connsiteX116" fmla="*/ 3550030 w 6784903"/>
              <a:gd name="connsiteY116" fmla="*/ 1095636 h 6593390"/>
              <a:gd name="connsiteX117" fmla="*/ 3342681 w 6784903"/>
              <a:gd name="connsiteY117" fmla="*/ 1510335 h 6593390"/>
              <a:gd name="connsiteX118" fmla="*/ 2795277 w 6784903"/>
              <a:gd name="connsiteY118" fmla="*/ 1510335 h 6593390"/>
              <a:gd name="connsiteX119" fmla="*/ 2587928 w 6784903"/>
              <a:gd name="connsiteY119" fmla="*/ 1095636 h 6593390"/>
              <a:gd name="connsiteX120" fmla="*/ 4810450 w 6784903"/>
              <a:gd name="connsiteY120" fmla="*/ 619619 h 6593390"/>
              <a:gd name="connsiteX121" fmla="*/ 5648506 w 6784903"/>
              <a:gd name="connsiteY121" fmla="*/ 619619 h 6593390"/>
              <a:gd name="connsiteX122" fmla="*/ 5965951 w 6784903"/>
              <a:gd name="connsiteY122" fmla="*/ 1254509 h 6593390"/>
              <a:gd name="connsiteX123" fmla="*/ 5648506 w 6784903"/>
              <a:gd name="connsiteY123" fmla="*/ 1889400 h 6593390"/>
              <a:gd name="connsiteX124" fmla="*/ 4810450 w 6784903"/>
              <a:gd name="connsiteY124" fmla="*/ 1889400 h 6593390"/>
              <a:gd name="connsiteX125" fmla="*/ 4493005 w 6784903"/>
              <a:gd name="connsiteY125" fmla="*/ 1254509 h 6593390"/>
              <a:gd name="connsiteX126" fmla="*/ 3684819 w 6784903"/>
              <a:gd name="connsiteY126" fmla="*/ 117990 h 6593390"/>
              <a:gd name="connsiteX127" fmla="*/ 4399746 w 6784903"/>
              <a:gd name="connsiteY127" fmla="*/ 117990 h 6593390"/>
              <a:gd name="connsiteX128" fmla="*/ 4670551 w 6784903"/>
              <a:gd name="connsiteY128" fmla="*/ 659601 h 6593390"/>
              <a:gd name="connsiteX129" fmla="*/ 4399746 w 6784903"/>
              <a:gd name="connsiteY129" fmla="*/ 1201213 h 6593390"/>
              <a:gd name="connsiteX130" fmla="*/ 3684819 w 6784903"/>
              <a:gd name="connsiteY130" fmla="*/ 1201213 h 6593390"/>
              <a:gd name="connsiteX131" fmla="*/ 3414013 w 6784903"/>
              <a:gd name="connsiteY131" fmla="*/ 659601 h 6593390"/>
              <a:gd name="connsiteX132" fmla="*/ 3010923 w 6784903"/>
              <a:gd name="connsiteY132" fmla="*/ 82667 h 6593390"/>
              <a:gd name="connsiteX133" fmla="*/ 3341110 w 6784903"/>
              <a:gd name="connsiteY133" fmla="*/ 82667 h 6593390"/>
              <a:gd name="connsiteX134" fmla="*/ 3466180 w 6784903"/>
              <a:gd name="connsiteY134" fmla="*/ 332808 h 6593390"/>
              <a:gd name="connsiteX135" fmla="*/ 3341110 w 6784903"/>
              <a:gd name="connsiteY135" fmla="*/ 582949 h 6593390"/>
              <a:gd name="connsiteX136" fmla="*/ 3010923 w 6784903"/>
              <a:gd name="connsiteY136" fmla="*/ 582949 h 6593390"/>
              <a:gd name="connsiteX137" fmla="*/ 2885852 w 6784903"/>
              <a:gd name="connsiteY137" fmla="*/ 332808 h 6593390"/>
              <a:gd name="connsiteX138" fmla="*/ 2554593 w 6784903"/>
              <a:gd name="connsiteY138" fmla="*/ 0 h 6593390"/>
              <a:gd name="connsiteX139" fmla="*/ 2794618 w 6784903"/>
              <a:gd name="connsiteY139" fmla="*/ 0 h 6593390"/>
              <a:gd name="connsiteX140" fmla="*/ 2885536 w 6784903"/>
              <a:gd name="connsiteY140" fmla="*/ 181837 h 6593390"/>
              <a:gd name="connsiteX141" fmla="*/ 2794618 w 6784903"/>
              <a:gd name="connsiteY141" fmla="*/ 363674 h 6593390"/>
              <a:gd name="connsiteX142" fmla="*/ 2554593 w 6784903"/>
              <a:gd name="connsiteY142" fmla="*/ 363674 h 6593390"/>
              <a:gd name="connsiteX143" fmla="*/ 2463674 w 6784903"/>
              <a:gd name="connsiteY143" fmla="*/ 181837 h 6593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6784903" h="6593390">
                <a:moveTo>
                  <a:pt x="3765937" y="6093108"/>
                </a:moveTo>
                <a:lnTo>
                  <a:pt x="4096124" y="6093108"/>
                </a:lnTo>
                <a:lnTo>
                  <a:pt x="4221194" y="6343249"/>
                </a:lnTo>
                <a:lnTo>
                  <a:pt x="4096124" y="6593390"/>
                </a:lnTo>
                <a:lnTo>
                  <a:pt x="3765937" y="6593390"/>
                </a:lnTo>
                <a:lnTo>
                  <a:pt x="3640866" y="6343249"/>
                </a:lnTo>
                <a:close/>
                <a:moveTo>
                  <a:pt x="3466441" y="5160578"/>
                </a:moveTo>
                <a:lnTo>
                  <a:pt x="4013845" y="5160578"/>
                </a:lnTo>
                <a:lnTo>
                  <a:pt x="4221194" y="5575276"/>
                </a:lnTo>
                <a:lnTo>
                  <a:pt x="4013845" y="5989974"/>
                </a:lnTo>
                <a:lnTo>
                  <a:pt x="3466441" y="5989974"/>
                </a:lnTo>
                <a:lnTo>
                  <a:pt x="3259092" y="5575276"/>
                </a:lnTo>
                <a:close/>
                <a:moveTo>
                  <a:pt x="6229611" y="4696709"/>
                </a:moveTo>
                <a:lnTo>
                  <a:pt x="6559798" y="4696709"/>
                </a:lnTo>
                <a:lnTo>
                  <a:pt x="6684868" y="4946850"/>
                </a:lnTo>
                <a:lnTo>
                  <a:pt x="6559798" y="5196991"/>
                </a:lnTo>
                <a:lnTo>
                  <a:pt x="6229611" y="5196991"/>
                </a:lnTo>
                <a:lnTo>
                  <a:pt x="6104540" y="4946850"/>
                </a:lnTo>
                <a:close/>
                <a:moveTo>
                  <a:pt x="2435186" y="4631749"/>
                </a:moveTo>
                <a:lnTo>
                  <a:pt x="3096422" y="4631749"/>
                </a:lnTo>
                <a:lnTo>
                  <a:pt x="3346890" y="5132685"/>
                </a:lnTo>
                <a:lnTo>
                  <a:pt x="3096422" y="5633621"/>
                </a:lnTo>
                <a:lnTo>
                  <a:pt x="2435186" y="5633621"/>
                </a:lnTo>
                <a:lnTo>
                  <a:pt x="2184718" y="5132685"/>
                </a:lnTo>
                <a:close/>
                <a:moveTo>
                  <a:pt x="3444958" y="4086739"/>
                </a:moveTo>
                <a:lnTo>
                  <a:pt x="4106194" y="4086739"/>
                </a:lnTo>
                <a:lnTo>
                  <a:pt x="4356662" y="4587675"/>
                </a:lnTo>
                <a:lnTo>
                  <a:pt x="4106194" y="5088611"/>
                </a:lnTo>
                <a:lnTo>
                  <a:pt x="3444958" y="5088611"/>
                </a:lnTo>
                <a:lnTo>
                  <a:pt x="3194490" y="4587675"/>
                </a:lnTo>
                <a:close/>
                <a:moveTo>
                  <a:pt x="1268770" y="4077356"/>
                </a:moveTo>
                <a:lnTo>
                  <a:pt x="1983697" y="4077356"/>
                </a:lnTo>
                <a:lnTo>
                  <a:pt x="2254502" y="4618967"/>
                </a:lnTo>
                <a:lnTo>
                  <a:pt x="1983697" y="5160578"/>
                </a:lnTo>
                <a:lnTo>
                  <a:pt x="1268770" y="5160578"/>
                </a:lnTo>
                <a:lnTo>
                  <a:pt x="997964" y="4618967"/>
                </a:lnTo>
                <a:close/>
                <a:moveTo>
                  <a:pt x="5930115" y="3764179"/>
                </a:moveTo>
                <a:lnTo>
                  <a:pt x="6477519" y="3764179"/>
                </a:lnTo>
                <a:lnTo>
                  <a:pt x="6684868" y="4178877"/>
                </a:lnTo>
                <a:lnTo>
                  <a:pt x="6477519" y="4593575"/>
                </a:lnTo>
                <a:lnTo>
                  <a:pt x="5930115" y="4593575"/>
                </a:lnTo>
                <a:lnTo>
                  <a:pt x="5722766" y="4178877"/>
                </a:lnTo>
                <a:close/>
                <a:moveTo>
                  <a:pt x="2343499" y="3363749"/>
                </a:moveTo>
                <a:lnTo>
                  <a:pt x="3118568" y="3363749"/>
                </a:lnTo>
                <a:lnTo>
                  <a:pt x="3412154" y="3950922"/>
                </a:lnTo>
                <a:lnTo>
                  <a:pt x="3118568" y="4538095"/>
                </a:lnTo>
                <a:lnTo>
                  <a:pt x="2343499" y="4538095"/>
                </a:lnTo>
                <a:lnTo>
                  <a:pt x="2049912" y="3950922"/>
                </a:lnTo>
                <a:close/>
                <a:moveTo>
                  <a:pt x="4891279" y="3210059"/>
                </a:moveTo>
                <a:lnTo>
                  <a:pt x="5552515" y="3210059"/>
                </a:lnTo>
                <a:lnTo>
                  <a:pt x="5802983" y="3710994"/>
                </a:lnTo>
                <a:lnTo>
                  <a:pt x="5552515" y="4211930"/>
                </a:lnTo>
                <a:lnTo>
                  <a:pt x="4891279" y="4211930"/>
                </a:lnTo>
                <a:lnTo>
                  <a:pt x="4640811" y="3710994"/>
                </a:lnTo>
                <a:close/>
                <a:moveTo>
                  <a:pt x="1099001" y="2682602"/>
                </a:moveTo>
                <a:lnTo>
                  <a:pt x="1937057" y="2682602"/>
                </a:lnTo>
                <a:lnTo>
                  <a:pt x="2254502" y="3317492"/>
                </a:lnTo>
                <a:lnTo>
                  <a:pt x="1937057" y="3952382"/>
                </a:lnTo>
                <a:lnTo>
                  <a:pt x="1099001" y="3952382"/>
                </a:lnTo>
                <a:lnTo>
                  <a:pt x="781556" y="3317492"/>
                </a:lnTo>
                <a:close/>
                <a:moveTo>
                  <a:pt x="3593219" y="2668447"/>
                </a:moveTo>
                <a:lnTo>
                  <a:pt x="4444356" y="2668447"/>
                </a:lnTo>
                <a:lnTo>
                  <a:pt x="4766756" y="3313248"/>
                </a:lnTo>
                <a:lnTo>
                  <a:pt x="4444356" y="3958049"/>
                </a:lnTo>
                <a:lnTo>
                  <a:pt x="3593219" y="3958049"/>
                </a:lnTo>
                <a:lnTo>
                  <a:pt x="3270818" y="3313248"/>
                </a:lnTo>
                <a:close/>
                <a:moveTo>
                  <a:pt x="5873199" y="2659173"/>
                </a:moveTo>
                <a:lnTo>
                  <a:pt x="6534435" y="2659173"/>
                </a:lnTo>
                <a:lnTo>
                  <a:pt x="6784903" y="3160110"/>
                </a:lnTo>
                <a:lnTo>
                  <a:pt x="6534435" y="3661045"/>
                </a:lnTo>
                <a:lnTo>
                  <a:pt x="5873199" y="3661045"/>
                </a:lnTo>
                <a:lnTo>
                  <a:pt x="5622731" y="3160110"/>
                </a:lnTo>
                <a:close/>
                <a:moveTo>
                  <a:pt x="331603" y="2077336"/>
                </a:moveTo>
                <a:lnTo>
                  <a:pt x="879007" y="2077336"/>
                </a:lnTo>
                <a:lnTo>
                  <a:pt x="1086356" y="2492034"/>
                </a:lnTo>
                <a:lnTo>
                  <a:pt x="879007" y="2906732"/>
                </a:lnTo>
                <a:lnTo>
                  <a:pt x="331603" y="2906732"/>
                </a:lnTo>
                <a:lnTo>
                  <a:pt x="124254" y="2492034"/>
                </a:lnTo>
                <a:close/>
                <a:moveTo>
                  <a:pt x="2346776" y="2016018"/>
                </a:moveTo>
                <a:lnTo>
                  <a:pt x="3184832" y="2016018"/>
                </a:lnTo>
                <a:lnTo>
                  <a:pt x="3502277" y="2650907"/>
                </a:lnTo>
                <a:lnTo>
                  <a:pt x="3184832" y="3285798"/>
                </a:lnTo>
                <a:lnTo>
                  <a:pt x="2346776" y="3285798"/>
                </a:lnTo>
                <a:lnTo>
                  <a:pt x="2029331" y="2650907"/>
                </a:lnTo>
                <a:close/>
                <a:moveTo>
                  <a:pt x="4789399" y="2014374"/>
                </a:moveTo>
                <a:lnTo>
                  <a:pt x="5504326" y="2014374"/>
                </a:lnTo>
                <a:lnTo>
                  <a:pt x="5775131" y="2555984"/>
                </a:lnTo>
                <a:lnTo>
                  <a:pt x="5504326" y="3097595"/>
                </a:lnTo>
                <a:lnTo>
                  <a:pt x="4789399" y="3097595"/>
                </a:lnTo>
                <a:lnTo>
                  <a:pt x="4518593" y="2555984"/>
                </a:lnTo>
                <a:close/>
                <a:moveTo>
                  <a:pt x="1221145" y="1514388"/>
                </a:moveTo>
                <a:lnTo>
                  <a:pt x="1936072" y="1514388"/>
                </a:lnTo>
                <a:lnTo>
                  <a:pt x="2206877" y="2055999"/>
                </a:lnTo>
                <a:lnTo>
                  <a:pt x="1936072" y="2597610"/>
                </a:lnTo>
                <a:lnTo>
                  <a:pt x="1221145" y="2597610"/>
                </a:lnTo>
                <a:lnTo>
                  <a:pt x="950339" y="2055999"/>
                </a:lnTo>
                <a:close/>
                <a:moveTo>
                  <a:pt x="547249" y="1479065"/>
                </a:moveTo>
                <a:lnTo>
                  <a:pt x="877436" y="1479065"/>
                </a:lnTo>
                <a:lnTo>
                  <a:pt x="1002506" y="1729206"/>
                </a:lnTo>
                <a:lnTo>
                  <a:pt x="877436" y="1979347"/>
                </a:lnTo>
                <a:lnTo>
                  <a:pt x="547249" y="1979347"/>
                </a:lnTo>
                <a:lnTo>
                  <a:pt x="422178" y="1729206"/>
                </a:lnTo>
                <a:close/>
                <a:moveTo>
                  <a:pt x="90919" y="1396400"/>
                </a:moveTo>
                <a:lnTo>
                  <a:pt x="330944" y="1396400"/>
                </a:lnTo>
                <a:lnTo>
                  <a:pt x="421863" y="1578237"/>
                </a:lnTo>
                <a:lnTo>
                  <a:pt x="330944" y="1760074"/>
                </a:lnTo>
                <a:lnTo>
                  <a:pt x="90919" y="1760074"/>
                </a:lnTo>
                <a:lnTo>
                  <a:pt x="0" y="1578237"/>
                </a:lnTo>
                <a:close/>
                <a:moveTo>
                  <a:pt x="3562675" y="1286205"/>
                </a:moveTo>
                <a:lnTo>
                  <a:pt x="4400731" y="1286205"/>
                </a:lnTo>
                <a:lnTo>
                  <a:pt x="4718176" y="1921095"/>
                </a:lnTo>
                <a:lnTo>
                  <a:pt x="4400731" y="2555984"/>
                </a:lnTo>
                <a:lnTo>
                  <a:pt x="3562675" y="2555984"/>
                </a:lnTo>
                <a:lnTo>
                  <a:pt x="3245230" y="1921095"/>
                </a:lnTo>
                <a:close/>
                <a:moveTo>
                  <a:pt x="2795277" y="680938"/>
                </a:moveTo>
                <a:lnTo>
                  <a:pt x="3342681" y="680938"/>
                </a:lnTo>
                <a:lnTo>
                  <a:pt x="3550030" y="1095636"/>
                </a:lnTo>
                <a:lnTo>
                  <a:pt x="3342681" y="1510335"/>
                </a:lnTo>
                <a:lnTo>
                  <a:pt x="2795277" y="1510335"/>
                </a:lnTo>
                <a:lnTo>
                  <a:pt x="2587928" y="1095636"/>
                </a:lnTo>
                <a:close/>
                <a:moveTo>
                  <a:pt x="4810450" y="619619"/>
                </a:moveTo>
                <a:lnTo>
                  <a:pt x="5648506" y="619619"/>
                </a:lnTo>
                <a:lnTo>
                  <a:pt x="5965951" y="1254509"/>
                </a:lnTo>
                <a:lnTo>
                  <a:pt x="5648506" y="1889400"/>
                </a:lnTo>
                <a:lnTo>
                  <a:pt x="4810450" y="1889400"/>
                </a:lnTo>
                <a:lnTo>
                  <a:pt x="4493005" y="1254509"/>
                </a:lnTo>
                <a:close/>
                <a:moveTo>
                  <a:pt x="3684819" y="117990"/>
                </a:moveTo>
                <a:lnTo>
                  <a:pt x="4399746" y="117990"/>
                </a:lnTo>
                <a:lnTo>
                  <a:pt x="4670551" y="659601"/>
                </a:lnTo>
                <a:lnTo>
                  <a:pt x="4399746" y="1201213"/>
                </a:lnTo>
                <a:lnTo>
                  <a:pt x="3684819" y="1201213"/>
                </a:lnTo>
                <a:lnTo>
                  <a:pt x="3414013" y="659601"/>
                </a:lnTo>
                <a:close/>
                <a:moveTo>
                  <a:pt x="3010923" y="82667"/>
                </a:moveTo>
                <a:lnTo>
                  <a:pt x="3341110" y="82667"/>
                </a:lnTo>
                <a:lnTo>
                  <a:pt x="3466180" y="332808"/>
                </a:lnTo>
                <a:lnTo>
                  <a:pt x="3341110" y="582949"/>
                </a:lnTo>
                <a:lnTo>
                  <a:pt x="3010923" y="582949"/>
                </a:lnTo>
                <a:lnTo>
                  <a:pt x="2885852" y="332808"/>
                </a:lnTo>
                <a:close/>
                <a:moveTo>
                  <a:pt x="2554593" y="0"/>
                </a:moveTo>
                <a:lnTo>
                  <a:pt x="2794618" y="0"/>
                </a:lnTo>
                <a:lnTo>
                  <a:pt x="2885536" y="181837"/>
                </a:lnTo>
                <a:lnTo>
                  <a:pt x="2794618" y="363674"/>
                </a:lnTo>
                <a:lnTo>
                  <a:pt x="2554593" y="363674"/>
                </a:lnTo>
                <a:lnTo>
                  <a:pt x="2463674" y="1818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3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7183B-D91C-4877-8446-04AF82AD0211}"/>
              </a:ext>
            </a:extLst>
          </p:cNvPr>
          <p:cNvSpPr/>
          <p:nvPr userDrawn="1"/>
        </p:nvSpPr>
        <p:spPr>
          <a:xfrm>
            <a:off x="0" y="6649277"/>
            <a:ext cx="9893376" cy="852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8F7C02-C4E1-41FB-B50E-9077B2D466F1}"/>
              </a:ext>
            </a:extLst>
          </p:cNvPr>
          <p:cNvGrpSpPr/>
          <p:nvPr/>
        </p:nvGrpSpPr>
        <p:grpSpPr>
          <a:xfrm>
            <a:off x="9917984" y="6249017"/>
            <a:ext cx="2134868" cy="538948"/>
            <a:chOff x="3459679" y="2564932"/>
            <a:chExt cx="5250757" cy="1325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BFE799-9951-424F-AA26-A9B2226E0273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04C533-9854-4AB1-864E-4EC83E534AF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6CC28C5-72C9-4A9C-A38D-4895E418FDF6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DE7E71F-BCD3-460E-871E-91151BF0CFCB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B2864E-6E5C-4245-B1A8-E20E2751C8B2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C5333E1-387E-4717-8817-F654B5A8E20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9917E84-BC22-43AB-A243-2B467A7BD6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24">
              <a:extLst>
                <a:ext uri="{FF2B5EF4-FFF2-40B4-BE49-F238E27FC236}">
                  <a16:creationId xmlns:a16="http://schemas.microsoft.com/office/drawing/2014/main" id="{31D460DF-0640-47FB-8F04-195A1FD52078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5CF2213-852E-4240-813E-B4BEE73B7B5F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17" name="Round Same Side Corner Rectangle 4">
                <a:extLst>
                  <a:ext uri="{FF2B5EF4-FFF2-40B4-BE49-F238E27FC236}">
                    <a16:creationId xmlns:a16="http://schemas.microsoft.com/office/drawing/2014/main" id="{15E8845B-2966-4D6E-BF28-D4FFBE0924E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ound Same Side Corner Rectangle 6">
                <a:extLst>
                  <a:ext uri="{FF2B5EF4-FFF2-40B4-BE49-F238E27FC236}">
                    <a16:creationId xmlns:a16="http://schemas.microsoft.com/office/drawing/2014/main" id="{1B97F382-F14A-4396-9572-814AC9894D7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" name="Round Same Side Corner Rectangle 8">
                <a:extLst>
                  <a:ext uri="{FF2B5EF4-FFF2-40B4-BE49-F238E27FC236}">
                    <a16:creationId xmlns:a16="http://schemas.microsoft.com/office/drawing/2014/main" id="{5B8FDD20-971F-448A-9261-341BB127622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5" name="Frame 1">
              <a:extLst>
                <a:ext uri="{FF2B5EF4-FFF2-40B4-BE49-F238E27FC236}">
                  <a16:creationId xmlns:a16="http://schemas.microsoft.com/office/drawing/2014/main" id="{2572D0B9-91BB-46BE-BE73-83A5DE078817}"/>
                </a:ext>
              </a:extLst>
            </p:cNvPr>
            <p:cNvSpPr/>
            <p:nvPr/>
          </p:nvSpPr>
          <p:spPr>
            <a:xfrm>
              <a:off x="3459679" y="2564932"/>
              <a:ext cx="981073" cy="1325555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07837B4D-D1A1-4F44-83EB-6DF617E78E2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BA39E4-4787-4A57-95AF-71D0542315A0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99468F-7C27-4A33-B8CC-5794F45C6159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A484AE-33CE-4979-81A4-360C2226ECDF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8CA5D0-B787-4DFD-87F1-332795E33C1F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618CF6-3DC5-4866-ACB7-14F89F22C719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471A078-94EE-430C-8990-77DD907780E6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85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3600"/>
            <a:ext cx="12192000" cy="68616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24" name="Trapezoid 123"/>
          <p:cNvSpPr/>
          <p:nvPr userDrawn="1"/>
        </p:nvSpPr>
        <p:spPr>
          <a:xfrm>
            <a:off x="536352" y="-3600"/>
            <a:ext cx="5181901" cy="6858000"/>
          </a:xfrm>
          <a:prstGeom prst="trapezoid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Round Same Side Corner Rectangle 6">
            <a:extLst>
              <a:ext uri="{FF2B5EF4-FFF2-40B4-BE49-F238E27FC236}">
                <a16:creationId xmlns:a16="http://schemas.microsoft.com/office/drawing/2014/main" id="{A63F1A39-2E59-4862-90F3-AD41D3829929}"/>
              </a:ext>
            </a:extLst>
          </p:cNvPr>
          <p:cNvSpPr/>
          <p:nvPr userDrawn="1"/>
        </p:nvSpPr>
        <p:spPr>
          <a:xfrm rot="10800000">
            <a:off x="233009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Round Same Side Corner Rectangle 6">
            <a:extLst>
              <a:ext uri="{FF2B5EF4-FFF2-40B4-BE49-F238E27FC236}">
                <a16:creationId xmlns:a16="http://schemas.microsoft.com/office/drawing/2014/main" id="{75506DCC-9AFB-4D1E-8C6B-B75031C23490}"/>
              </a:ext>
            </a:extLst>
          </p:cNvPr>
          <p:cNvSpPr/>
          <p:nvPr userDrawn="1"/>
        </p:nvSpPr>
        <p:spPr>
          <a:xfrm rot="10800000">
            <a:off x="1819905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 Same Side Corner Rectangle 6">
            <a:extLst>
              <a:ext uri="{FF2B5EF4-FFF2-40B4-BE49-F238E27FC236}">
                <a16:creationId xmlns:a16="http://schemas.microsoft.com/office/drawing/2014/main" id="{7E1186C2-4163-41C3-BA40-FC3F7F78F74E}"/>
              </a:ext>
            </a:extLst>
          </p:cNvPr>
          <p:cNvSpPr/>
          <p:nvPr userDrawn="1"/>
        </p:nvSpPr>
        <p:spPr>
          <a:xfrm rot="10800000">
            <a:off x="4993701" y="4547669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ound Same Side Corner Rectangle 6">
            <a:extLst>
              <a:ext uri="{FF2B5EF4-FFF2-40B4-BE49-F238E27FC236}">
                <a16:creationId xmlns:a16="http://schemas.microsoft.com/office/drawing/2014/main" id="{FFD8C746-2191-41DA-975C-4CDE68F32824}"/>
              </a:ext>
            </a:extLst>
          </p:cNvPr>
          <p:cNvSpPr/>
          <p:nvPr userDrawn="1"/>
        </p:nvSpPr>
        <p:spPr>
          <a:xfrm rot="10800000">
            <a:off x="3406801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DEB821F8-4756-419A-A003-BF59C6854386}"/>
              </a:ext>
            </a:extLst>
          </p:cNvPr>
          <p:cNvSpPr/>
          <p:nvPr userDrawn="1"/>
        </p:nvSpPr>
        <p:spPr>
          <a:xfrm rot="3709911">
            <a:off x="2541786" y="21450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28E19587-63C1-4D35-B862-D1E4D947E769}"/>
              </a:ext>
            </a:extLst>
          </p:cNvPr>
          <p:cNvSpPr/>
          <p:nvPr userDrawn="1"/>
        </p:nvSpPr>
        <p:spPr>
          <a:xfrm rot="19437896">
            <a:off x="1667701" y="239565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D01EAC9B-77E3-4F2A-B1A7-DA8703EA503E}"/>
              </a:ext>
            </a:extLst>
          </p:cNvPr>
          <p:cNvSpPr/>
          <p:nvPr userDrawn="1"/>
        </p:nvSpPr>
        <p:spPr>
          <a:xfrm rot="3709911">
            <a:off x="2771394" y="188844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id="{6E6B823F-9505-482A-B8B1-DF126CEEDF7D}"/>
              </a:ext>
            </a:extLst>
          </p:cNvPr>
          <p:cNvSpPr/>
          <p:nvPr userDrawn="1"/>
        </p:nvSpPr>
        <p:spPr>
          <a:xfrm>
            <a:off x="1531849" y="771595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2D8F8763-74DE-48D8-82F2-4DED48BDB492}"/>
              </a:ext>
            </a:extLst>
          </p:cNvPr>
          <p:cNvSpPr/>
          <p:nvPr userDrawn="1"/>
        </p:nvSpPr>
        <p:spPr>
          <a:xfrm rot="19437896">
            <a:off x="-106613" y="294760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2335DB93-B002-455A-922C-59CDE2F7860E}"/>
              </a:ext>
            </a:extLst>
          </p:cNvPr>
          <p:cNvSpPr/>
          <p:nvPr userDrawn="1"/>
        </p:nvSpPr>
        <p:spPr>
          <a:xfrm rot="19437896">
            <a:off x="3099160" y="566763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7EDB26AF-D59B-4DAC-BFAB-D4CAACD5D1D3}"/>
              </a:ext>
            </a:extLst>
          </p:cNvPr>
          <p:cNvSpPr/>
          <p:nvPr userDrawn="1"/>
        </p:nvSpPr>
        <p:spPr>
          <a:xfrm rot="3709911">
            <a:off x="153430" y="1568340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212DFC34-D15A-4488-BFA7-A702AFE4C877}"/>
              </a:ext>
            </a:extLst>
          </p:cNvPr>
          <p:cNvSpPr/>
          <p:nvPr userDrawn="1"/>
        </p:nvSpPr>
        <p:spPr>
          <a:xfrm rot="8100000">
            <a:off x="1367948" y="6202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CF93B13D-A20E-4CD7-9A16-10EA50F4A5F5}"/>
              </a:ext>
            </a:extLst>
          </p:cNvPr>
          <p:cNvSpPr/>
          <p:nvPr userDrawn="1"/>
        </p:nvSpPr>
        <p:spPr>
          <a:xfrm rot="8100000">
            <a:off x="879296" y="126683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6AA68F63-074F-4CD0-B095-61269FC12F01}"/>
              </a:ext>
            </a:extLst>
          </p:cNvPr>
          <p:cNvSpPr/>
          <p:nvPr userDrawn="1"/>
        </p:nvSpPr>
        <p:spPr>
          <a:xfrm rot="5157174">
            <a:off x="3375634" y="1764038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443ADD24-71DF-40D3-95BC-47201FAB2C7D}"/>
              </a:ext>
            </a:extLst>
          </p:cNvPr>
          <p:cNvSpPr/>
          <p:nvPr userDrawn="1"/>
        </p:nvSpPr>
        <p:spPr>
          <a:xfrm rot="900000">
            <a:off x="3221006" y="280860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6588E49C-5C36-4A73-AD43-6AE2961B8DDE}"/>
              </a:ext>
            </a:extLst>
          </p:cNvPr>
          <p:cNvSpPr/>
          <p:nvPr userDrawn="1"/>
        </p:nvSpPr>
        <p:spPr>
          <a:xfrm rot="900000">
            <a:off x="1247188" y="33909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C3F71828-438F-43CD-AC64-74D2828A0E90}"/>
              </a:ext>
            </a:extLst>
          </p:cNvPr>
          <p:cNvSpPr/>
          <p:nvPr userDrawn="1"/>
        </p:nvSpPr>
        <p:spPr>
          <a:xfrm rot="3709911">
            <a:off x="130473" y="3538235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80C82425-1CFE-461A-B474-2D06AF206930}"/>
              </a:ext>
            </a:extLst>
          </p:cNvPr>
          <p:cNvSpPr/>
          <p:nvPr userDrawn="1"/>
        </p:nvSpPr>
        <p:spPr>
          <a:xfrm rot="19437896">
            <a:off x="41486" y="2323530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6BD50034-4A1E-4917-A1D6-4075DB469CB3}"/>
              </a:ext>
            </a:extLst>
          </p:cNvPr>
          <p:cNvSpPr/>
          <p:nvPr userDrawn="1"/>
        </p:nvSpPr>
        <p:spPr>
          <a:xfrm rot="3709911">
            <a:off x="3868988" y="3364828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845997A6-F744-4590-8B08-A41D124DE9EF}"/>
              </a:ext>
            </a:extLst>
          </p:cNvPr>
          <p:cNvSpPr/>
          <p:nvPr userDrawn="1"/>
        </p:nvSpPr>
        <p:spPr>
          <a:xfrm rot="8100000">
            <a:off x="4751684" y="691456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4CF0B8C1-B839-4BC7-8419-AE9A8FD050E8}"/>
              </a:ext>
            </a:extLst>
          </p:cNvPr>
          <p:cNvSpPr/>
          <p:nvPr userDrawn="1"/>
        </p:nvSpPr>
        <p:spPr>
          <a:xfrm rot="8100000">
            <a:off x="4263032" y="1896275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3B35F268-30FF-4DB5-8968-9AC0F8A3334B}"/>
              </a:ext>
            </a:extLst>
          </p:cNvPr>
          <p:cNvSpPr/>
          <p:nvPr userDrawn="1"/>
        </p:nvSpPr>
        <p:spPr>
          <a:xfrm rot="19437896">
            <a:off x="4744330" y="1861939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6" name="Oval 2">
            <a:extLst>
              <a:ext uri="{FF2B5EF4-FFF2-40B4-BE49-F238E27FC236}">
                <a16:creationId xmlns:a16="http://schemas.microsoft.com/office/drawing/2014/main" id="{182AE9B8-EA51-485B-A12B-D4038C532683}"/>
              </a:ext>
            </a:extLst>
          </p:cNvPr>
          <p:cNvSpPr/>
          <p:nvPr userDrawn="1"/>
        </p:nvSpPr>
        <p:spPr>
          <a:xfrm rot="900000">
            <a:off x="1987004" y="2561653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7" name="Oval 2">
            <a:extLst>
              <a:ext uri="{FF2B5EF4-FFF2-40B4-BE49-F238E27FC236}">
                <a16:creationId xmlns:a16="http://schemas.microsoft.com/office/drawing/2014/main" id="{F414A7D9-B1E2-4BFC-95B2-9F786767E9F2}"/>
              </a:ext>
            </a:extLst>
          </p:cNvPr>
          <p:cNvSpPr/>
          <p:nvPr userDrawn="1"/>
        </p:nvSpPr>
        <p:spPr>
          <a:xfrm rot="3709911">
            <a:off x="2519904" y="3533964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8" name="Oval 2">
            <a:extLst>
              <a:ext uri="{FF2B5EF4-FFF2-40B4-BE49-F238E27FC236}">
                <a16:creationId xmlns:a16="http://schemas.microsoft.com/office/drawing/2014/main" id="{4EB703FD-2B5F-4AED-B451-A30CADDE2F31}"/>
              </a:ext>
            </a:extLst>
          </p:cNvPr>
          <p:cNvSpPr/>
          <p:nvPr userDrawn="1"/>
        </p:nvSpPr>
        <p:spPr>
          <a:xfrm rot="3709911">
            <a:off x="3392173" y="302893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1" name="Oval 2">
            <a:extLst>
              <a:ext uri="{FF2B5EF4-FFF2-40B4-BE49-F238E27FC236}">
                <a16:creationId xmlns:a16="http://schemas.microsoft.com/office/drawing/2014/main" id="{50BD6020-C4FF-4760-A425-86AA968DED12}"/>
              </a:ext>
            </a:extLst>
          </p:cNvPr>
          <p:cNvSpPr/>
          <p:nvPr userDrawn="1"/>
        </p:nvSpPr>
        <p:spPr>
          <a:xfrm rot="8100000">
            <a:off x="5019356" y="-26786"/>
            <a:ext cx="1310082" cy="12001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63" name="Oval 2">
            <a:extLst>
              <a:ext uri="{FF2B5EF4-FFF2-40B4-BE49-F238E27FC236}">
                <a16:creationId xmlns:a16="http://schemas.microsoft.com/office/drawing/2014/main" id="{3EE70CB4-2D96-46EB-8977-1B1B79804844}"/>
              </a:ext>
            </a:extLst>
          </p:cNvPr>
          <p:cNvSpPr/>
          <p:nvPr userDrawn="1"/>
        </p:nvSpPr>
        <p:spPr>
          <a:xfrm rot="8100000">
            <a:off x="1937060" y="-77635"/>
            <a:ext cx="1310082" cy="12001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2" name="Oval 2">
            <a:extLst>
              <a:ext uri="{FF2B5EF4-FFF2-40B4-BE49-F238E27FC236}">
                <a16:creationId xmlns:a16="http://schemas.microsoft.com/office/drawing/2014/main" id="{86DA3905-5344-46C3-A880-8671CA140E70}"/>
              </a:ext>
            </a:extLst>
          </p:cNvPr>
          <p:cNvSpPr/>
          <p:nvPr userDrawn="1"/>
        </p:nvSpPr>
        <p:spPr>
          <a:xfrm rot="900000">
            <a:off x="5090179" y="3170913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5" name="Oval 2">
            <a:extLst>
              <a:ext uri="{FF2B5EF4-FFF2-40B4-BE49-F238E27FC236}">
                <a16:creationId xmlns:a16="http://schemas.microsoft.com/office/drawing/2014/main" id="{E5357039-4981-49B5-A9BC-C8EE3D049AAF}"/>
              </a:ext>
            </a:extLst>
          </p:cNvPr>
          <p:cNvSpPr/>
          <p:nvPr userDrawn="1"/>
        </p:nvSpPr>
        <p:spPr>
          <a:xfrm rot="900000">
            <a:off x="5407036" y="1110970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0" name="Oval 2">
            <a:extLst>
              <a:ext uri="{FF2B5EF4-FFF2-40B4-BE49-F238E27FC236}">
                <a16:creationId xmlns:a16="http://schemas.microsoft.com/office/drawing/2014/main" id="{11DA530B-C00F-4683-BEC9-A839D71312FA}"/>
              </a:ext>
            </a:extLst>
          </p:cNvPr>
          <p:cNvSpPr/>
          <p:nvPr userDrawn="1"/>
        </p:nvSpPr>
        <p:spPr>
          <a:xfrm rot="3709911">
            <a:off x="8142766" y="708962"/>
            <a:ext cx="1330091" cy="12184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81" name="Oval 2">
            <a:extLst>
              <a:ext uri="{FF2B5EF4-FFF2-40B4-BE49-F238E27FC236}">
                <a16:creationId xmlns:a16="http://schemas.microsoft.com/office/drawing/2014/main" id="{1A082356-B1F6-4535-B5E4-18E1F0D65B29}"/>
              </a:ext>
            </a:extLst>
          </p:cNvPr>
          <p:cNvSpPr/>
          <p:nvPr userDrawn="1"/>
        </p:nvSpPr>
        <p:spPr>
          <a:xfrm rot="19437896">
            <a:off x="7268681" y="28901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2" name="Oval 2">
            <a:extLst>
              <a:ext uri="{FF2B5EF4-FFF2-40B4-BE49-F238E27FC236}">
                <a16:creationId xmlns:a16="http://schemas.microsoft.com/office/drawing/2014/main" id="{DC785FC9-409C-46D7-9E50-8B54D1F5C686}"/>
              </a:ext>
            </a:extLst>
          </p:cNvPr>
          <p:cNvSpPr/>
          <p:nvPr userDrawn="1"/>
        </p:nvSpPr>
        <p:spPr>
          <a:xfrm rot="3709911">
            <a:off x="8372374" y="2382899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3" name="Oval 2">
            <a:extLst>
              <a:ext uri="{FF2B5EF4-FFF2-40B4-BE49-F238E27FC236}">
                <a16:creationId xmlns:a16="http://schemas.microsoft.com/office/drawing/2014/main" id="{9E28926F-5E44-49C1-B6BE-0E896F422420}"/>
              </a:ext>
            </a:extLst>
          </p:cNvPr>
          <p:cNvSpPr/>
          <p:nvPr userDrawn="1"/>
        </p:nvSpPr>
        <p:spPr>
          <a:xfrm>
            <a:off x="7132829" y="1266049"/>
            <a:ext cx="1103690" cy="101107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4" name="Oval 2">
            <a:extLst>
              <a:ext uri="{FF2B5EF4-FFF2-40B4-BE49-F238E27FC236}">
                <a16:creationId xmlns:a16="http://schemas.microsoft.com/office/drawing/2014/main" id="{4781A321-140D-4659-BF8B-C8F0459A607D}"/>
              </a:ext>
            </a:extLst>
          </p:cNvPr>
          <p:cNvSpPr/>
          <p:nvPr userDrawn="1"/>
        </p:nvSpPr>
        <p:spPr>
          <a:xfrm rot="19437896">
            <a:off x="8700140" y="1061217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5" name="Oval 2">
            <a:extLst>
              <a:ext uri="{FF2B5EF4-FFF2-40B4-BE49-F238E27FC236}">
                <a16:creationId xmlns:a16="http://schemas.microsoft.com/office/drawing/2014/main" id="{9A0D302C-CB24-4586-ABBD-B34C82AC03CE}"/>
              </a:ext>
            </a:extLst>
          </p:cNvPr>
          <p:cNvSpPr/>
          <p:nvPr userDrawn="1"/>
        </p:nvSpPr>
        <p:spPr>
          <a:xfrm rot="3709911">
            <a:off x="5754410" y="2062794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6" name="Oval 2">
            <a:extLst>
              <a:ext uri="{FF2B5EF4-FFF2-40B4-BE49-F238E27FC236}">
                <a16:creationId xmlns:a16="http://schemas.microsoft.com/office/drawing/2014/main" id="{9581F6BD-EC04-4182-A089-8F5E688FE5A0}"/>
              </a:ext>
            </a:extLst>
          </p:cNvPr>
          <p:cNvSpPr/>
          <p:nvPr userDrawn="1"/>
        </p:nvSpPr>
        <p:spPr>
          <a:xfrm rot="8100000">
            <a:off x="6968928" y="556474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7" name="Oval 2">
            <a:extLst>
              <a:ext uri="{FF2B5EF4-FFF2-40B4-BE49-F238E27FC236}">
                <a16:creationId xmlns:a16="http://schemas.microsoft.com/office/drawing/2014/main" id="{66979805-A54A-49AC-8EF2-284A82BF61BB}"/>
              </a:ext>
            </a:extLst>
          </p:cNvPr>
          <p:cNvSpPr/>
          <p:nvPr userDrawn="1"/>
        </p:nvSpPr>
        <p:spPr>
          <a:xfrm rot="8100000">
            <a:off x="6480276" y="1761293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8" name="Oval 2">
            <a:extLst>
              <a:ext uri="{FF2B5EF4-FFF2-40B4-BE49-F238E27FC236}">
                <a16:creationId xmlns:a16="http://schemas.microsoft.com/office/drawing/2014/main" id="{3DC90682-259B-4FF5-A432-AEFA8C7231E8}"/>
              </a:ext>
            </a:extLst>
          </p:cNvPr>
          <p:cNvSpPr/>
          <p:nvPr userDrawn="1"/>
        </p:nvSpPr>
        <p:spPr>
          <a:xfrm rot="5157174">
            <a:off x="8976614" y="2258492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9" name="Oval 2">
            <a:extLst>
              <a:ext uri="{FF2B5EF4-FFF2-40B4-BE49-F238E27FC236}">
                <a16:creationId xmlns:a16="http://schemas.microsoft.com/office/drawing/2014/main" id="{C4C59401-DA11-4364-8292-66738EC61A54}"/>
              </a:ext>
            </a:extLst>
          </p:cNvPr>
          <p:cNvSpPr/>
          <p:nvPr userDrawn="1"/>
        </p:nvSpPr>
        <p:spPr>
          <a:xfrm rot="900000">
            <a:off x="8821986" y="3303060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0" name="Oval 2">
            <a:extLst>
              <a:ext uri="{FF2B5EF4-FFF2-40B4-BE49-F238E27FC236}">
                <a16:creationId xmlns:a16="http://schemas.microsoft.com/office/drawing/2014/main" id="{A6776DA6-ADAF-4122-827B-86FE09B753EC}"/>
              </a:ext>
            </a:extLst>
          </p:cNvPr>
          <p:cNvSpPr/>
          <p:nvPr userDrawn="1"/>
        </p:nvSpPr>
        <p:spPr>
          <a:xfrm rot="900000">
            <a:off x="9049262" y="6585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1" name="Oval 2">
            <a:extLst>
              <a:ext uri="{FF2B5EF4-FFF2-40B4-BE49-F238E27FC236}">
                <a16:creationId xmlns:a16="http://schemas.microsoft.com/office/drawing/2014/main" id="{AE2E80A3-9393-4530-9F6B-61B1B4C85604}"/>
              </a:ext>
            </a:extLst>
          </p:cNvPr>
          <p:cNvSpPr/>
          <p:nvPr userDrawn="1"/>
        </p:nvSpPr>
        <p:spPr>
          <a:xfrm rot="3709911">
            <a:off x="5940659" y="3816669"/>
            <a:ext cx="918800" cy="84170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2" name="Oval 2">
            <a:extLst>
              <a:ext uri="{FF2B5EF4-FFF2-40B4-BE49-F238E27FC236}">
                <a16:creationId xmlns:a16="http://schemas.microsoft.com/office/drawing/2014/main" id="{0AE7D6AC-D567-4A7D-BB82-7F020E5E71D1}"/>
              </a:ext>
            </a:extLst>
          </p:cNvPr>
          <p:cNvSpPr/>
          <p:nvPr userDrawn="1"/>
        </p:nvSpPr>
        <p:spPr>
          <a:xfrm rot="19437896">
            <a:off x="5642466" y="2817984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3" name="Oval 2">
            <a:extLst>
              <a:ext uri="{FF2B5EF4-FFF2-40B4-BE49-F238E27FC236}">
                <a16:creationId xmlns:a16="http://schemas.microsoft.com/office/drawing/2014/main" id="{B56681DA-9D88-4B22-B921-81303E32A8ED}"/>
              </a:ext>
            </a:extLst>
          </p:cNvPr>
          <p:cNvSpPr/>
          <p:nvPr userDrawn="1"/>
        </p:nvSpPr>
        <p:spPr>
          <a:xfrm rot="8100000">
            <a:off x="10352664" y="1185910"/>
            <a:ext cx="957058" cy="87674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4" name="Oval 2">
            <a:extLst>
              <a:ext uri="{FF2B5EF4-FFF2-40B4-BE49-F238E27FC236}">
                <a16:creationId xmlns:a16="http://schemas.microsoft.com/office/drawing/2014/main" id="{74FD78FD-473B-4B30-9754-1918941DA669}"/>
              </a:ext>
            </a:extLst>
          </p:cNvPr>
          <p:cNvSpPr/>
          <p:nvPr userDrawn="1"/>
        </p:nvSpPr>
        <p:spPr>
          <a:xfrm rot="8100000">
            <a:off x="9864012" y="2390729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5" name="Oval 2">
            <a:extLst>
              <a:ext uri="{FF2B5EF4-FFF2-40B4-BE49-F238E27FC236}">
                <a16:creationId xmlns:a16="http://schemas.microsoft.com/office/drawing/2014/main" id="{AAC9B54D-9216-4D7E-94C6-7CEEEAA05305}"/>
              </a:ext>
            </a:extLst>
          </p:cNvPr>
          <p:cNvSpPr/>
          <p:nvPr userDrawn="1"/>
        </p:nvSpPr>
        <p:spPr>
          <a:xfrm rot="19437896">
            <a:off x="10345310" y="2356393"/>
            <a:ext cx="1299933" cy="119085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6" name="Oval 2">
            <a:extLst>
              <a:ext uri="{FF2B5EF4-FFF2-40B4-BE49-F238E27FC236}">
                <a16:creationId xmlns:a16="http://schemas.microsoft.com/office/drawing/2014/main" id="{C01AA50C-FF44-47BA-84D1-A3345F8B6FD2}"/>
              </a:ext>
            </a:extLst>
          </p:cNvPr>
          <p:cNvSpPr/>
          <p:nvPr userDrawn="1"/>
        </p:nvSpPr>
        <p:spPr>
          <a:xfrm rot="900000">
            <a:off x="7587984" y="3056107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id="{128CB1AF-92AE-49BF-94D8-75DE08510796}"/>
              </a:ext>
            </a:extLst>
          </p:cNvPr>
          <p:cNvSpPr/>
          <p:nvPr userDrawn="1"/>
        </p:nvSpPr>
        <p:spPr>
          <a:xfrm rot="3709911">
            <a:off x="10321978" y="208889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8" name="Oval 2">
            <a:extLst>
              <a:ext uri="{FF2B5EF4-FFF2-40B4-BE49-F238E27FC236}">
                <a16:creationId xmlns:a16="http://schemas.microsoft.com/office/drawing/2014/main" id="{80958B31-EE7F-4458-8D19-C793103117BA}"/>
              </a:ext>
            </a:extLst>
          </p:cNvPr>
          <p:cNvSpPr/>
          <p:nvPr userDrawn="1"/>
        </p:nvSpPr>
        <p:spPr>
          <a:xfrm rot="3709911">
            <a:off x="8993153" y="797347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9" name="Oval 2">
            <a:extLst>
              <a:ext uri="{FF2B5EF4-FFF2-40B4-BE49-F238E27FC236}">
                <a16:creationId xmlns:a16="http://schemas.microsoft.com/office/drawing/2014/main" id="{A241C97F-5AE0-4C3E-9EC9-60FD191185C6}"/>
              </a:ext>
            </a:extLst>
          </p:cNvPr>
          <p:cNvSpPr/>
          <p:nvPr userDrawn="1"/>
        </p:nvSpPr>
        <p:spPr>
          <a:xfrm rot="900000">
            <a:off x="10958142" y="3587426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0" name="Oval 2">
            <a:extLst>
              <a:ext uri="{FF2B5EF4-FFF2-40B4-BE49-F238E27FC236}">
                <a16:creationId xmlns:a16="http://schemas.microsoft.com/office/drawing/2014/main" id="{5A020C5F-B87D-40B9-B406-A080D65C5BF1}"/>
              </a:ext>
            </a:extLst>
          </p:cNvPr>
          <p:cNvSpPr/>
          <p:nvPr userDrawn="1"/>
        </p:nvSpPr>
        <p:spPr>
          <a:xfrm rot="900000">
            <a:off x="11008016" y="1605424"/>
            <a:ext cx="1002682" cy="91854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1" name="Oval 2">
            <a:extLst>
              <a:ext uri="{FF2B5EF4-FFF2-40B4-BE49-F238E27FC236}">
                <a16:creationId xmlns:a16="http://schemas.microsoft.com/office/drawing/2014/main" id="{F1B50547-68CF-4D1D-AA64-6E0D7A6D7299}"/>
              </a:ext>
            </a:extLst>
          </p:cNvPr>
          <p:cNvSpPr/>
          <p:nvPr userDrawn="1"/>
        </p:nvSpPr>
        <p:spPr>
          <a:xfrm rot="19437896">
            <a:off x="6564173" y="801515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2" name="Oval 2">
            <a:extLst>
              <a:ext uri="{FF2B5EF4-FFF2-40B4-BE49-F238E27FC236}">
                <a16:creationId xmlns:a16="http://schemas.microsoft.com/office/drawing/2014/main" id="{4E89952A-824E-4B4C-963E-C52E790B7C08}"/>
              </a:ext>
            </a:extLst>
          </p:cNvPr>
          <p:cNvSpPr/>
          <p:nvPr userDrawn="1"/>
        </p:nvSpPr>
        <p:spPr>
          <a:xfrm rot="900000">
            <a:off x="5939664" y="52344"/>
            <a:ext cx="1009486" cy="92477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3" name="Oval 2">
            <a:extLst>
              <a:ext uri="{FF2B5EF4-FFF2-40B4-BE49-F238E27FC236}">
                <a16:creationId xmlns:a16="http://schemas.microsoft.com/office/drawing/2014/main" id="{35A6149A-9121-4093-BB29-6274808CCFFE}"/>
              </a:ext>
            </a:extLst>
          </p:cNvPr>
          <p:cNvSpPr/>
          <p:nvPr userDrawn="1"/>
        </p:nvSpPr>
        <p:spPr>
          <a:xfrm rot="5157174">
            <a:off x="6223726" y="287726"/>
            <a:ext cx="1513674" cy="138665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4" name="Oval 2">
            <a:extLst>
              <a:ext uri="{FF2B5EF4-FFF2-40B4-BE49-F238E27FC236}">
                <a16:creationId xmlns:a16="http://schemas.microsoft.com/office/drawing/2014/main" id="{B8086D41-5E5D-4335-986C-A50CDC5DA2D6}"/>
              </a:ext>
            </a:extLst>
          </p:cNvPr>
          <p:cNvSpPr/>
          <p:nvPr userDrawn="1"/>
        </p:nvSpPr>
        <p:spPr>
          <a:xfrm rot="8100000">
            <a:off x="7463069" y="-218473"/>
            <a:ext cx="1617557" cy="148182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5" name="Oval 2">
            <a:extLst>
              <a:ext uri="{FF2B5EF4-FFF2-40B4-BE49-F238E27FC236}">
                <a16:creationId xmlns:a16="http://schemas.microsoft.com/office/drawing/2014/main" id="{96E9F1D1-F86B-4A0A-9649-F4401DDECF4A}"/>
              </a:ext>
            </a:extLst>
          </p:cNvPr>
          <p:cNvSpPr/>
          <p:nvPr userDrawn="1"/>
        </p:nvSpPr>
        <p:spPr>
          <a:xfrm rot="8100000">
            <a:off x="11309268" y="475590"/>
            <a:ext cx="1068239" cy="978599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6" name="Round Same Side Corner Rectangle 6">
            <a:extLst>
              <a:ext uri="{FF2B5EF4-FFF2-40B4-BE49-F238E27FC236}">
                <a16:creationId xmlns:a16="http://schemas.microsoft.com/office/drawing/2014/main" id="{A3375275-560B-442E-B781-DE31B3913F4C}"/>
              </a:ext>
            </a:extLst>
          </p:cNvPr>
          <p:cNvSpPr/>
          <p:nvPr userDrawn="1"/>
        </p:nvSpPr>
        <p:spPr>
          <a:xfrm rot="10800000">
            <a:off x="6059945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7" name="Round Same Side Corner Rectangle 6">
            <a:extLst>
              <a:ext uri="{FF2B5EF4-FFF2-40B4-BE49-F238E27FC236}">
                <a16:creationId xmlns:a16="http://schemas.microsoft.com/office/drawing/2014/main" id="{30BE70AC-15A6-4011-BF38-1EFE55CB0F01}"/>
              </a:ext>
            </a:extLst>
          </p:cNvPr>
          <p:cNvSpPr/>
          <p:nvPr userDrawn="1"/>
        </p:nvSpPr>
        <p:spPr>
          <a:xfrm rot="10800000">
            <a:off x="7646841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8" name="Round Same Side Corner Rectangle 6">
            <a:extLst>
              <a:ext uri="{FF2B5EF4-FFF2-40B4-BE49-F238E27FC236}">
                <a16:creationId xmlns:a16="http://schemas.microsoft.com/office/drawing/2014/main" id="{E7139256-4FFF-47FB-85F9-EDE7EA43DB44}"/>
              </a:ext>
            </a:extLst>
          </p:cNvPr>
          <p:cNvSpPr/>
          <p:nvPr userDrawn="1"/>
        </p:nvSpPr>
        <p:spPr>
          <a:xfrm rot="10800000">
            <a:off x="9233737" y="4547669"/>
            <a:ext cx="1531655" cy="2154490"/>
          </a:xfrm>
          <a:custGeom>
            <a:avLst/>
            <a:gdLst/>
            <a:ahLst/>
            <a:cxnLst/>
            <a:rect l="l" t="t" r="r" b="b"/>
            <a:pathLst>
              <a:path w="3411060" h="3965401">
                <a:moveTo>
                  <a:pt x="3062139" y="1800201"/>
                </a:moveTo>
                <a:lnTo>
                  <a:pt x="2702139" y="1800201"/>
                </a:lnTo>
                <a:lnTo>
                  <a:pt x="2702139" y="437210"/>
                </a:lnTo>
                <a:cubicBezTo>
                  <a:pt x="2702139" y="337799"/>
                  <a:pt x="2782728" y="257210"/>
                  <a:pt x="2882139" y="257210"/>
                </a:cubicBezTo>
                <a:cubicBezTo>
                  <a:pt x="2981550" y="257210"/>
                  <a:pt x="3062139" y="337799"/>
                  <a:pt x="3062139" y="437210"/>
                </a:cubicBezTo>
                <a:close/>
                <a:moveTo>
                  <a:pt x="686119" y="2160241"/>
                </a:moveTo>
                <a:lnTo>
                  <a:pt x="326119" y="2160241"/>
                </a:lnTo>
                <a:lnTo>
                  <a:pt x="326119" y="432251"/>
                </a:lnTo>
                <a:cubicBezTo>
                  <a:pt x="326119" y="332840"/>
                  <a:pt x="406708" y="252251"/>
                  <a:pt x="506119" y="252251"/>
                </a:cubicBezTo>
                <a:cubicBezTo>
                  <a:pt x="605530" y="252251"/>
                  <a:pt x="686119" y="332840"/>
                  <a:pt x="686119" y="432251"/>
                </a:cubicBezTo>
                <a:close/>
                <a:moveTo>
                  <a:pt x="1873559" y="3168352"/>
                </a:moveTo>
                <a:lnTo>
                  <a:pt x="1513559" y="3168352"/>
                </a:lnTo>
                <a:lnTo>
                  <a:pt x="1513559" y="432248"/>
                </a:lnTo>
                <a:cubicBezTo>
                  <a:pt x="1513559" y="332837"/>
                  <a:pt x="1594148" y="252248"/>
                  <a:pt x="1693559" y="252248"/>
                </a:cubicBezTo>
                <a:cubicBezTo>
                  <a:pt x="1792970" y="252248"/>
                  <a:pt x="1873559" y="332837"/>
                  <a:pt x="1873559" y="432248"/>
                </a:cubicBezTo>
                <a:close/>
                <a:moveTo>
                  <a:pt x="787520" y="3652135"/>
                </a:moveTo>
                <a:lnTo>
                  <a:pt x="787520" y="565496"/>
                </a:lnTo>
                <a:cubicBezTo>
                  <a:pt x="787520" y="360460"/>
                  <a:pt x="666637" y="194246"/>
                  <a:pt x="517520" y="194246"/>
                </a:cubicBezTo>
                <a:cubicBezTo>
                  <a:pt x="368403" y="194246"/>
                  <a:pt x="247520" y="360460"/>
                  <a:pt x="247520" y="565496"/>
                </a:cubicBezTo>
                <a:lnTo>
                  <a:pt x="247520" y="3652135"/>
                </a:lnTo>
                <a:close/>
                <a:moveTo>
                  <a:pt x="1974960" y="3652135"/>
                </a:moveTo>
                <a:lnTo>
                  <a:pt x="1974960" y="565496"/>
                </a:lnTo>
                <a:cubicBezTo>
                  <a:pt x="1974960" y="360460"/>
                  <a:pt x="1854077" y="194246"/>
                  <a:pt x="1704960" y="194246"/>
                </a:cubicBezTo>
                <a:cubicBezTo>
                  <a:pt x="1555843" y="194246"/>
                  <a:pt x="1434960" y="360460"/>
                  <a:pt x="1434960" y="565496"/>
                </a:cubicBezTo>
                <a:lnTo>
                  <a:pt x="1434960" y="3652135"/>
                </a:lnTo>
                <a:close/>
                <a:moveTo>
                  <a:pt x="3163540" y="3657096"/>
                </a:moveTo>
                <a:lnTo>
                  <a:pt x="3163540" y="570457"/>
                </a:lnTo>
                <a:cubicBezTo>
                  <a:pt x="3163540" y="365422"/>
                  <a:pt x="3042657" y="199207"/>
                  <a:pt x="2893540" y="199207"/>
                </a:cubicBezTo>
                <a:cubicBezTo>
                  <a:pt x="2744423" y="199207"/>
                  <a:pt x="2623540" y="365422"/>
                  <a:pt x="2623540" y="570457"/>
                </a:cubicBezTo>
                <a:lnTo>
                  <a:pt x="2623540" y="3657096"/>
                </a:lnTo>
                <a:close/>
                <a:moveTo>
                  <a:pt x="922929" y="3960440"/>
                </a:moveTo>
                <a:lnTo>
                  <a:pt x="112111" y="3960440"/>
                </a:lnTo>
                <a:cubicBezTo>
                  <a:pt x="50194" y="3960440"/>
                  <a:pt x="0" y="3891423"/>
                  <a:pt x="0" y="3806287"/>
                </a:cubicBezTo>
                <a:cubicBezTo>
                  <a:pt x="0" y="3721151"/>
                  <a:pt x="50194" y="3652135"/>
                  <a:pt x="112111" y="3652135"/>
                </a:cubicBezTo>
                <a:lnTo>
                  <a:pt x="121519" y="3652135"/>
                </a:lnTo>
                <a:lnTo>
                  <a:pt x="121519" y="544500"/>
                </a:lnTo>
                <a:cubicBezTo>
                  <a:pt x="121519" y="243780"/>
                  <a:pt x="298814" y="0"/>
                  <a:pt x="517519" y="0"/>
                </a:cubicBezTo>
                <a:cubicBezTo>
                  <a:pt x="736224" y="0"/>
                  <a:pt x="913519" y="243780"/>
                  <a:pt x="913519" y="544500"/>
                </a:cubicBezTo>
                <a:lnTo>
                  <a:pt x="913519" y="3652135"/>
                </a:lnTo>
                <a:lnTo>
                  <a:pt x="922929" y="3652135"/>
                </a:lnTo>
                <a:cubicBezTo>
                  <a:pt x="984846" y="3652135"/>
                  <a:pt x="1035040" y="3721151"/>
                  <a:pt x="1035040" y="3806287"/>
                </a:cubicBezTo>
                <a:cubicBezTo>
                  <a:pt x="1035040" y="3891423"/>
                  <a:pt x="984846" y="3960440"/>
                  <a:pt x="922929" y="3960440"/>
                </a:cubicBezTo>
                <a:close/>
                <a:moveTo>
                  <a:pt x="2110369" y="3960440"/>
                </a:moveTo>
                <a:lnTo>
                  <a:pt x="1299551" y="3960440"/>
                </a:lnTo>
                <a:cubicBezTo>
                  <a:pt x="1237634" y="3960440"/>
                  <a:pt x="1187440" y="3891423"/>
                  <a:pt x="1187440" y="3806287"/>
                </a:cubicBezTo>
                <a:cubicBezTo>
                  <a:pt x="1187440" y="3721151"/>
                  <a:pt x="1237634" y="3652135"/>
                  <a:pt x="1299551" y="3652135"/>
                </a:cubicBezTo>
                <a:lnTo>
                  <a:pt x="1308959" y="3652135"/>
                </a:lnTo>
                <a:lnTo>
                  <a:pt x="1308959" y="544500"/>
                </a:lnTo>
                <a:cubicBezTo>
                  <a:pt x="1308959" y="243780"/>
                  <a:pt x="1486254" y="0"/>
                  <a:pt x="1704959" y="0"/>
                </a:cubicBezTo>
                <a:cubicBezTo>
                  <a:pt x="1923664" y="0"/>
                  <a:pt x="2100959" y="243780"/>
                  <a:pt x="2100959" y="544500"/>
                </a:cubicBezTo>
                <a:lnTo>
                  <a:pt x="2100959" y="3652135"/>
                </a:lnTo>
                <a:lnTo>
                  <a:pt x="2110369" y="3652135"/>
                </a:lnTo>
                <a:cubicBezTo>
                  <a:pt x="2172286" y="3652135"/>
                  <a:pt x="2222480" y="3721151"/>
                  <a:pt x="2222480" y="3806287"/>
                </a:cubicBezTo>
                <a:cubicBezTo>
                  <a:pt x="2222480" y="3891423"/>
                  <a:pt x="2172286" y="3960440"/>
                  <a:pt x="2110369" y="3960440"/>
                </a:cubicBezTo>
                <a:close/>
                <a:moveTo>
                  <a:pt x="3298949" y="3965401"/>
                </a:moveTo>
                <a:lnTo>
                  <a:pt x="2488131" y="3965401"/>
                </a:lnTo>
                <a:cubicBezTo>
                  <a:pt x="2426214" y="3965401"/>
                  <a:pt x="2376020" y="3896384"/>
                  <a:pt x="2376020" y="3811249"/>
                </a:cubicBezTo>
                <a:cubicBezTo>
                  <a:pt x="2376020" y="3726113"/>
                  <a:pt x="2426214" y="3657096"/>
                  <a:pt x="2488131" y="3657096"/>
                </a:cubicBezTo>
                <a:lnTo>
                  <a:pt x="2497539" y="3657096"/>
                </a:lnTo>
                <a:lnTo>
                  <a:pt x="2497539" y="549461"/>
                </a:lnTo>
                <a:cubicBezTo>
                  <a:pt x="2497539" y="248741"/>
                  <a:pt x="2674834" y="4961"/>
                  <a:pt x="2893539" y="4961"/>
                </a:cubicBezTo>
                <a:cubicBezTo>
                  <a:pt x="3112244" y="4961"/>
                  <a:pt x="3289539" y="248741"/>
                  <a:pt x="3289539" y="549461"/>
                </a:cubicBezTo>
                <a:lnTo>
                  <a:pt x="3289539" y="3657096"/>
                </a:lnTo>
                <a:lnTo>
                  <a:pt x="3298949" y="3657096"/>
                </a:lnTo>
                <a:cubicBezTo>
                  <a:pt x="3360866" y="3657096"/>
                  <a:pt x="3411060" y="3726113"/>
                  <a:pt x="3411060" y="3811249"/>
                </a:cubicBezTo>
                <a:cubicBezTo>
                  <a:pt x="3411060" y="3896384"/>
                  <a:pt x="3360866" y="3965401"/>
                  <a:pt x="3298949" y="396540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9" name="Round Same Side Corner Rectangle 6">
            <a:extLst>
              <a:ext uri="{FF2B5EF4-FFF2-40B4-BE49-F238E27FC236}">
                <a16:creationId xmlns:a16="http://schemas.microsoft.com/office/drawing/2014/main" id="{83B66B17-5B31-42F4-B9C7-2F4B6601413E}"/>
              </a:ext>
            </a:extLst>
          </p:cNvPr>
          <p:cNvSpPr/>
          <p:nvPr userDrawn="1"/>
        </p:nvSpPr>
        <p:spPr>
          <a:xfrm rot="10800000">
            <a:off x="10856086" y="4557438"/>
            <a:ext cx="998463" cy="2154490"/>
          </a:xfrm>
          <a:custGeom>
            <a:avLst/>
            <a:gdLst/>
            <a:ahLst/>
            <a:cxnLst/>
            <a:rect l="l" t="t" r="r" b="b"/>
            <a:pathLst>
              <a:path w="998463" h="2154490">
                <a:moveTo>
                  <a:pt x="841789" y="978089"/>
                </a:moveTo>
                <a:lnTo>
                  <a:pt x="680139" y="978089"/>
                </a:lnTo>
                <a:lnTo>
                  <a:pt x="680139" y="237546"/>
                </a:lnTo>
                <a:cubicBezTo>
                  <a:pt x="680139" y="183534"/>
                  <a:pt x="716326" y="139748"/>
                  <a:pt x="760964" y="139748"/>
                </a:cubicBezTo>
                <a:cubicBezTo>
                  <a:pt x="805602" y="139748"/>
                  <a:pt x="841789" y="183534"/>
                  <a:pt x="841789" y="237546"/>
                </a:cubicBezTo>
                <a:close/>
                <a:moveTo>
                  <a:pt x="308085" y="1721436"/>
                </a:moveTo>
                <a:lnTo>
                  <a:pt x="146436" y="1721436"/>
                </a:lnTo>
                <a:lnTo>
                  <a:pt x="146436" y="234850"/>
                </a:lnTo>
                <a:cubicBezTo>
                  <a:pt x="146436" y="180838"/>
                  <a:pt x="182622" y="137052"/>
                  <a:pt x="227260" y="137052"/>
                </a:cubicBezTo>
                <a:cubicBezTo>
                  <a:pt x="271898" y="137052"/>
                  <a:pt x="308085" y="180838"/>
                  <a:pt x="308085" y="234850"/>
                </a:cubicBezTo>
                <a:close/>
                <a:moveTo>
                  <a:pt x="353617" y="1984286"/>
                </a:moveTo>
                <a:lnTo>
                  <a:pt x="353617" y="307247"/>
                </a:lnTo>
                <a:cubicBezTo>
                  <a:pt x="353617" y="195846"/>
                  <a:pt x="299337" y="105538"/>
                  <a:pt x="232380" y="105538"/>
                </a:cubicBezTo>
                <a:cubicBezTo>
                  <a:pt x="165422" y="105538"/>
                  <a:pt x="111143" y="195846"/>
                  <a:pt x="111143" y="307247"/>
                </a:cubicBezTo>
                <a:lnTo>
                  <a:pt x="111143" y="1984286"/>
                </a:lnTo>
                <a:close/>
                <a:moveTo>
                  <a:pt x="887320" y="1986981"/>
                </a:moveTo>
                <a:lnTo>
                  <a:pt x="887320" y="309942"/>
                </a:lnTo>
                <a:cubicBezTo>
                  <a:pt x="887320" y="198542"/>
                  <a:pt x="833041" y="108234"/>
                  <a:pt x="766083" y="108234"/>
                </a:cubicBezTo>
                <a:cubicBezTo>
                  <a:pt x="699126" y="108234"/>
                  <a:pt x="644846" y="198542"/>
                  <a:pt x="644846" y="309942"/>
                </a:cubicBezTo>
                <a:lnTo>
                  <a:pt x="644846" y="1986981"/>
                </a:lnTo>
                <a:close/>
                <a:moveTo>
                  <a:pt x="414419" y="2151795"/>
                </a:moveTo>
                <a:lnTo>
                  <a:pt x="50341" y="2151795"/>
                </a:lnTo>
                <a:cubicBezTo>
                  <a:pt x="22538" y="2151795"/>
                  <a:pt x="0" y="2114296"/>
                  <a:pt x="0" y="2068040"/>
                </a:cubicBezTo>
                <a:cubicBezTo>
                  <a:pt x="0" y="2021784"/>
                  <a:pt x="22538" y="1984286"/>
                  <a:pt x="50341" y="1984286"/>
                </a:cubicBezTo>
                <a:lnTo>
                  <a:pt x="54565" y="1984286"/>
                </a:lnTo>
                <a:lnTo>
                  <a:pt x="54565" y="295839"/>
                </a:lnTo>
                <a:cubicBezTo>
                  <a:pt x="54565" y="132451"/>
                  <a:pt x="134175" y="0"/>
                  <a:pt x="232379" y="0"/>
                </a:cubicBezTo>
                <a:cubicBezTo>
                  <a:pt x="330584" y="0"/>
                  <a:pt x="410194" y="132451"/>
                  <a:pt x="410194" y="295839"/>
                </a:cubicBezTo>
                <a:lnTo>
                  <a:pt x="410194" y="1984286"/>
                </a:lnTo>
                <a:lnTo>
                  <a:pt x="414419" y="1984286"/>
                </a:lnTo>
                <a:cubicBezTo>
                  <a:pt x="442221" y="1984286"/>
                  <a:pt x="464760" y="2021784"/>
                  <a:pt x="464760" y="2068040"/>
                </a:cubicBezTo>
                <a:cubicBezTo>
                  <a:pt x="464760" y="2114296"/>
                  <a:pt x="442221" y="2151795"/>
                  <a:pt x="414419" y="2151795"/>
                </a:cubicBezTo>
                <a:close/>
                <a:moveTo>
                  <a:pt x="948122" y="2154490"/>
                </a:moveTo>
                <a:lnTo>
                  <a:pt x="584044" y="2154490"/>
                </a:lnTo>
                <a:cubicBezTo>
                  <a:pt x="556242" y="2154490"/>
                  <a:pt x="533703" y="2116992"/>
                  <a:pt x="533703" y="2070736"/>
                </a:cubicBezTo>
                <a:cubicBezTo>
                  <a:pt x="533703" y="2024480"/>
                  <a:pt x="556242" y="1986981"/>
                  <a:pt x="584044" y="1986981"/>
                </a:cubicBezTo>
                <a:lnTo>
                  <a:pt x="588268" y="1986981"/>
                </a:lnTo>
                <a:lnTo>
                  <a:pt x="588268" y="298535"/>
                </a:lnTo>
                <a:cubicBezTo>
                  <a:pt x="588268" y="135147"/>
                  <a:pt x="667878" y="2696"/>
                  <a:pt x="766083" y="2696"/>
                </a:cubicBezTo>
                <a:cubicBezTo>
                  <a:pt x="864287" y="2696"/>
                  <a:pt x="943897" y="135147"/>
                  <a:pt x="943897" y="298535"/>
                </a:cubicBezTo>
                <a:lnTo>
                  <a:pt x="943897" y="1986981"/>
                </a:lnTo>
                <a:lnTo>
                  <a:pt x="948122" y="1986981"/>
                </a:lnTo>
                <a:cubicBezTo>
                  <a:pt x="975925" y="1986981"/>
                  <a:pt x="998463" y="2024480"/>
                  <a:pt x="998463" y="2070736"/>
                </a:cubicBezTo>
                <a:cubicBezTo>
                  <a:pt x="998463" y="2116992"/>
                  <a:pt x="975925" y="2154490"/>
                  <a:pt x="948122" y="215449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34150EA-9630-48C8-89B6-28D1B3BCA21C}"/>
              </a:ext>
            </a:extLst>
          </p:cNvPr>
          <p:cNvSpPr/>
          <p:nvPr userDrawn="1"/>
        </p:nvSpPr>
        <p:spPr>
          <a:xfrm>
            <a:off x="4834532" y="0"/>
            <a:ext cx="7357467" cy="6858000"/>
          </a:xfrm>
          <a:prstGeom prst="rect">
            <a:avLst/>
          </a:prstGeom>
          <a:gradFill flip="none" rotWithShape="1">
            <a:gsLst>
              <a:gs pos="53000">
                <a:srgbClr val="F3F3F3">
                  <a:alpha val="50000"/>
                </a:srgbClr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9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5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9807276" y="0"/>
            <a:ext cx="23847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9BB1F4B-B25A-4413-A9F8-698D3557FB80}"/>
              </a:ext>
            </a:extLst>
          </p:cNvPr>
          <p:cNvSpPr/>
          <p:nvPr/>
        </p:nvSpPr>
        <p:spPr>
          <a:xfrm>
            <a:off x="7953731" y="1576695"/>
            <a:ext cx="3686283" cy="4466486"/>
          </a:xfrm>
          <a:custGeom>
            <a:avLst/>
            <a:gdLst>
              <a:gd name="connsiteX0" fmla="*/ 2600325 w 3686283"/>
              <a:gd name="connsiteY0" fmla="*/ 147528 h 4466486"/>
              <a:gd name="connsiteX1" fmla="*/ 2730818 w 3686283"/>
              <a:gd name="connsiteY1" fmla="*/ 275163 h 4466486"/>
              <a:gd name="connsiteX2" fmla="*/ 2600325 w 3686283"/>
              <a:gd name="connsiteY2" fmla="*/ 147528 h 4466486"/>
              <a:gd name="connsiteX3" fmla="*/ 1847850 w 3686283"/>
              <a:gd name="connsiteY3" fmla="*/ 10 h 4466486"/>
              <a:gd name="connsiteX4" fmla="*/ 2013585 w 3686283"/>
              <a:gd name="connsiteY4" fmla="*/ 28466 h 4466486"/>
              <a:gd name="connsiteX5" fmla="*/ 2286000 w 3686283"/>
              <a:gd name="connsiteY5" fmla="*/ 58946 h 4466486"/>
              <a:gd name="connsiteX6" fmla="*/ 2541270 w 3686283"/>
              <a:gd name="connsiteY6" fmla="*/ 109428 h 4466486"/>
              <a:gd name="connsiteX7" fmla="*/ 2574608 w 3686283"/>
              <a:gd name="connsiteY7" fmla="*/ 121811 h 4466486"/>
              <a:gd name="connsiteX8" fmla="*/ 2751773 w 3686283"/>
              <a:gd name="connsiteY8" fmla="*/ 214203 h 4466486"/>
              <a:gd name="connsiteX9" fmla="*/ 2498408 w 3686283"/>
              <a:gd name="connsiteY9" fmla="*/ 34181 h 4466486"/>
              <a:gd name="connsiteX10" fmla="*/ 2518410 w 3686283"/>
              <a:gd name="connsiteY10" fmla="*/ 32276 h 4466486"/>
              <a:gd name="connsiteX11" fmla="*/ 2828925 w 3686283"/>
              <a:gd name="connsiteY11" fmla="*/ 302786 h 4466486"/>
              <a:gd name="connsiteX12" fmla="*/ 2837498 w 3686283"/>
              <a:gd name="connsiteY12" fmla="*/ 374223 h 4466486"/>
              <a:gd name="connsiteX13" fmla="*/ 3133725 w 3686283"/>
              <a:gd name="connsiteY13" fmla="*/ 293261 h 4466486"/>
              <a:gd name="connsiteX14" fmla="*/ 3069908 w 3686283"/>
              <a:gd name="connsiteY14" fmla="*/ 293261 h 4466486"/>
              <a:gd name="connsiteX15" fmla="*/ 2973705 w 3686283"/>
              <a:gd name="connsiteY15" fmla="*/ 308501 h 4466486"/>
              <a:gd name="connsiteX16" fmla="*/ 2908935 w 3686283"/>
              <a:gd name="connsiteY16" fmla="*/ 366603 h 4466486"/>
              <a:gd name="connsiteX17" fmla="*/ 2924175 w 3686283"/>
              <a:gd name="connsiteY17" fmla="*/ 396131 h 4466486"/>
              <a:gd name="connsiteX18" fmla="*/ 2972753 w 3686283"/>
              <a:gd name="connsiteY18" fmla="*/ 388511 h 4466486"/>
              <a:gd name="connsiteX19" fmla="*/ 3132773 w 3686283"/>
              <a:gd name="connsiteY19" fmla="*/ 368508 h 4466486"/>
              <a:gd name="connsiteX20" fmla="*/ 2998470 w 3686283"/>
              <a:gd name="connsiteY20" fmla="*/ 405656 h 4466486"/>
              <a:gd name="connsiteX21" fmla="*/ 3079433 w 3686283"/>
              <a:gd name="connsiteY21" fmla="*/ 414228 h 4466486"/>
              <a:gd name="connsiteX22" fmla="*/ 3160395 w 3686283"/>
              <a:gd name="connsiteY22" fmla="*/ 445661 h 4466486"/>
              <a:gd name="connsiteX23" fmla="*/ 3083243 w 3686283"/>
              <a:gd name="connsiteY23" fmla="*/ 435183 h 4466486"/>
              <a:gd name="connsiteX24" fmla="*/ 3215640 w 3686283"/>
              <a:gd name="connsiteY24" fmla="*/ 491381 h 4466486"/>
              <a:gd name="connsiteX25" fmla="*/ 3157538 w 3686283"/>
              <a:gd name="connsiteY25" fmla="*/ 476141 h 4466486"/>
              <a:gd name="connsiteX26" fmla="*/ 3173730 w 3686283"/>
              <a:gd name="connsiteY26" fmla="*/ 494238 h 4466486"/>
              <a:gd name="connsiteX27" fmla="*/ 3308033 w 3686283"/>
              <a:gd name="connsiteY27" fmla="*/ 689501 h 4466486"/>
              <a:gd name="connsiteX28" fmla="*/ 3393758 w 3686283"/>
              <a:gd name="connsiteY28" fmla="*/ 842853 h 4466486"/>
              <a:gd name="connsiteX29" fmla="*/ 3467100 w 3686283"/>
              <a:gd name="connsiteY29" fmla="*/ 1227663 h 4466486"/>
              <a:gd name="connsiteX30" fmla="*/ 3483293 w 3686283"/>
              <a:gd name="connsiteY30" fmla="*/ 1302911 h 4466486"/>
              <a:gd name="connsiteX31" fmla="*/ 3605213 w 3686283"/>
              <a:gd name="connsiteY31" fmla="*/ 1573421 h 4466486"/>
              <a:gd name="connsiteX32" fmla="*/ 3558540 w 3686283"/>
              <a:gd name="connsiteY32" fmla="*/ 1822976 h 4466486"/>
              <a:gd name="connsiteX33" fmla="*/ 3527108 w 3686283"/>
              <a:gd name="connsiteY33" fmla="*/ 1921083 h 4466486"/>
              <a:gd name="connsiteX34" fmla="*/ 3553778 w 3686283"/>
              <a:gd name="connsiteY34" fmla="*/ 2005856 h 4466486"/>
              <a:gd name="connsiteX35" fmla="*/ 3622358 w 3686283"/>
              <a:gd name="connsiteY35" fmla="*/ 2024906 h 4466486"/>
              <a:gd name="connsiteX36" fmla="*/ 3668078 w 3686283"/>
              <a:gd name="connsiteY36" fmla="*/ 1975376 h 4466486"/>
              <a:gd name="connsiteX37" fmla="*/ 3673793 w 3686283"/>
              <a:gd name="connsiteY37" fmla="*/ 1944896 h 4466486"/>
              <a:gd name="connsiteX38" fmla="*/ 3639503 w 3686283"/>
              <a:gd name="connsiteY38" fmla="*/ 2080151 h 4466486"/>
              <a:gd name="connsiteX39" fmla="*/ 3585210 w 3686283"/>
              <a:gd name="connsiteY39" fmla="*/ 2164923 h 4466486"/>
              <a:gd name="connsiteX40" fmla="*/ 3498533 w 3686283"/>
              <a:gd name="connsiteY40" fmla="*/ 2310656 h 4466486"/>
              <a:gd name="connsiteX41" fmla="*/ 3452813 w 3686283"/>
              <a:gd name="connsiteY41" fmla="*/ 2408764 h 4466486"/>
              <a:gd name="connsiteX42" fmla="*/ 3448050 w 3686283"/>
              <a:gd name="connsiteY42" fmla="*/ 2458293 h 4466486"/>
              <a:gd name="connsiteX43" fmla="*/ 3183255 w 3686283"/>
              <a:gd name="connsiteY43" fmla="*/ 2671654 h 4466486"/>
              <a:gd name="connsiteX44" fmla="*/ 3066098 w 3686283"/>
              <a:gd name="connsiteY44" fmla="*/ 2803098 h 4466486"/>
              <a:gd name="connsiteX45" fmla="*/ 3066098 w 3686283"/>
              <a:gd name="connsiteY45" fmla="*/ 2880251 h 4466486"/>
              <a:gd name="connsiteX46" fmla="*/ 3031808 w 3686283"/>
              <a:gd name="connsiteY46" fmla="*/ 3010743 h 4466486"/>
              <a:gd name="connsiteX47" fmla="*/ 2946083 w 3686283"/>
              <a:gd name="connsiteY47" fmla="*/ 3070751 h 4466486"/>
              <a:gd name="connsiteX48" fmla="*/ 2998470 w 3686283"/>
              <a:gd name="connsiteY48" fmla="*/ 2908826 h 4466486"/>
              <a:gd name="connsiteX49" fmla="*/ 2875598 w 3686283"/>
              <a:gd name="connsiteY49" fmla="*/ 3078371 h 4466486"/>
              <a:gd name="connsiteX50" fmla="*/ 2957513 w 3686283"/>
              <a:gd name="connsiteY50" fmla="*/ 2907873 h 4466486"/>
              <a:gd name="connsiteX51" fmla="*/ 2829878 w 3686283"/>
              <a:gd name="connsiteY51" fmla="*/ 3063131 h 4466486"/>
              <a:gd name="connsiteX52" fmla="*/ 2926080 w 3686283"/>
              <a:gd name="connsiteY52" fmla="*/ 2949783 h 4466486"/>
              <a:gd name="connsiteX53" fmla="*/ 2812733 w 3686283"/>
              <a:gd name="connsiteY53" fmla="*/ 3049796 h 4466486"/>
              <a:gd name="connsiteX54" fmla="*/ 2533650 w 3686283"/>
              <a:gd name="connsiteY54" fmla="*/ 3226008 h 4466486"/>
              <a:gd name="connsiteX55" fmla="*/ 2338388 w 3686283"/>
              <a:gd name="connsiteY55" fmla="*/ 3264108 h 4466486"/>
              <a:gd name="connsiteX56" fmla="*/ 2214563 w 3686283"/>
              <a:gd name="connsiteY56" fmla="*/ 3397458 h 4466486"/>
              <a:gd name="connsiteX57" fmla="*/ 2216468 w 3686283"/>
              <a:gd name="connsiteY57" fmla="*/ 3450798 h 4466486"/>
              <a:gd name="connsiteX58" fmla="*/ 2396490 w 3686283"/>
              <a:gd name="connsiteY58" fmla="*/ 3977531 h 4466486"/>
              <a:gd name="connsiteX59" fmla="*/ 2577465 w 3686283"/>
              <a:gd name="connsiteY59" fmla="*/ 4291856 h 4466486"/>
              <a:gd name="connsiteX60" fmla="*/ 2556510 w 3686283"/>
              <a:gd name="connsiteY60" fmla="*/ 4342339 h 4466486"/>
              <a:gd name="connsiteX61" fmla="*/ 1666875 w 3686283"/>
              <a:gd name="connsiteY61" fmla="*/ 4464259 h 4466486"/>
              <a:gd name="connsiteX62" fmla="*/ 1286828 w 3686283"/>
              <a:gd name="connsiteY62" fmla="*/ 4460449 h 4466486"/>
              <a:gd name="connsiteX63" fmla="*/ 743903 w 3686283"/>
              <a:gd name="connsiteY63" fmla="*/ 4396631 h 4466486"/>
              <a:gd name="connsiteX64" fmla="*/ 716280 w 3686283"/>
              <a:gd name="connsiteY64" fmla="*/ 4354721 h 4466486"/>
              <a:gd name="connsiteX65" fmla="*/ 808673 w 3686283"/>
              <a:gd name="connsiteY65" fmla="*/ 3804176 h 4466486"/>
              <a:gd name="connsiteX66" fmla="*/ 759143 w 3686283"/>
              <a:gd name="connsiteY66" fmla="*/ 3469848 h 4466486"/>
              <a:gd name="connsiteX67" fmla="*/ 602933 w 3686283"/>
              <a:gd name="connsiteY67" fmla="*/ 3306018 h 4466486"/>
              <a:gd name="connsiteX68" fmla="*/ 296228 w 3686283"/>
              <a:gd name="connsiteY68" fmla="*/ 3193623 h 4466486"/>
              <a:gd name="connsiteX69" fmla="*/ 180023 w 3686283"/>
              <a:gd name="connsiteY69" fmla="*/ 3141236 h 4466486"/>
              <a:gd name="connsiteX70" fmla="*/ 73343 w 3686283"/>
              <a:gd name="connsiteY70" fmla="*/ 2839293 h 4466486"/>
              <a:gd name="connsiteX71" fmla="*/ 70485 w 3686283"/>
              <a:gd name="connsiteY71" fmla="*/ 2664033 h 4466486"/>
              <a:gd name="connsiteX72" fmla="*/ 89535 w 3686283"/>
              <a:gd name="connsiteY72" fmla="*/ 2507823 h 4466486"/>
              <a:gd name="connsiteX73" fmla="*/ 87630 w 3686283"/>
              <a:gd name="connsiteY73" fmla="*/ 2477343 h 4466486"/>
              <a:gd name="connsiteX74" fmla="*/ 65723 w 3686283"/>
              <a:gd name="connsiteY74" fmla="*/ 2304941 h 4466486"/>
              <a:gd name="connsiteX75" fmla="*/ 82868 w 3686283"/>
              <a:gd name="connsiteY75" fmla="*/ 2251601 h 4466486"/>
              <a:gd name="connsiteX76" fmla="*/ 42863 w 3686283"/>
              <a:gd name="connsiteY76" fmla="*/ 2117298 h 4466486"/>
              <a:gd name="connsiteX77" fmla="*/ 0 w 3686283"/>
              <a:gd name="connsiteY77" fmla="*/ 2055386 h 4466486"/>
              <a:gd name="connsiteX78" fmla="*/ 0 w 3686283"/>
              <a:gd name="connsiteY78" fmla="*/ 1996331 h 4466486"/>
              <a:gd name="connsiteX79" fmla="*/ 120968 w 3686283"/>
              <a:gd name="connsiteY79" fmla="*/ 1869648 h 4466486"/>
              <a:gd name="connsiteX80" fmla="*/ 242888 w 3686283"/>
              <a:gd name="connsiteY80" fmla="*/ 1732488 h 4466486"/>
              <a:gd name="connsiteX81" fmla="*/ 277178 w 3686283"/>
              <a:gd name="connsiteY81" fmla="*/ 1493411 h 4466486"/>
              <a:gd name="connsiteX82" fmla="*/ 278130 w 3686283"/>
              <a:gd name="connsiteY82" fmla="*/ 1294338 h 4466486"/>
              <a:gd name="connsiteX83" fmla="*/ 330756 w 3686283"/>
              <a:gd name="connsiteY83" fmla="*/ 1017756 h 4466486"/>
              <a:gd name="connsiteX84" fmla="*/ 345094 w 3686283"/>
              <a:gd name="connsiteY84" fmla="*/ 980044 h 4466486"/>
              <a:gd name="connsiteX85" fmla="*/ 355181 w 3686283"/>
              <a:gd name="connsiteY85" fmla="*/ 982080 h 4466486"/>
              <a:gd name="connsiteX86" fmla="*/ 565561 w 3686283"/>
              <a:gd name="connsiteY86" fmla="*/ 771700 h 4466486"/>
              <a:gd name="connsiteX87" fmla="*/ 549028 w 3686283"/>
              <a:gd name="connsiteY87" fmla="*/ 689811 h 4466486"/>
              <a:gd name="connsiteX88" fmla="*/ 505749 w 3686283"/>
              <a:gd name="connsiteY88" fmla="*/ 625619 h 4466486"/>
              <a:gd name="connsiteX89" fmla="*/ 523161 w 3686283"/>
              <a:gd name="connsiteY89" fmla="*/ 631024 h 4466486"/>
              <a:gd name="connsiteX90" fmla="*/ 565560 w 3686283"/>
              <a:gd name="connsiteY90" fmla="*/ 635298 h 4466486"/>
              <a:gd name="connsiteX91" fmla="*/ 759407 w 3686283"/>
              <a:gd name="connsiteY91" fmla="*/ 506808 h 4466486"/>
              <a:gd name="connsiteX92" fmla="*/ 766522 w 3686283"/>
              <a:gd name="connsiteY92" fmla="*/ 483889 h 4466486"/>
              <a:gd name="connsiteX93" fmla="*/ 806340 w 3686283"/>
              <a:gd name="connsiteY93" fmla="*/ 496250 h 4466486"/>
              <a:gd name="connsiteX94" fmla="*/ 867114 w 3686283"/>
              <a:gd name="connsiteY94" fmla="*/ 502376 h 4466486"/>
              <a:gd name="connsiteX95" fmla="*/ 1168668 w 3686283"/>
              <a:gd name="connsiteY95" fmla="*/ 200822 h 4466486"/>
              <a:gd name="connsiteX96" fmla="*/ 1144970 w 3686283"/>
              <a:gd name="connsiteY96" fmla="*/ 83444 h 4466486"/>
              <a:gd name="connsiteX97" fmla="*/ 1123627 w 3686283"/>
              <a:gd name="connsiteY97" fmla="*/ 44121 h 4466486"/>
              <a:gd name="connsiteX98" fmla="*/ 1144905 w 3686283"/>
              <a:gd name="connsiteY98" fmla="*/ 31323 h 4466486"/>
              <a:gd name="connsiteX99" fmla="*/ 1165860 w 3686283"/>
              <a:gd name="connsiteY99" fmla="*/ 26561 h 4466486"/>
              <a:gd name="connsiteX100" fmla="*/ 1196340 w 3686283"/>
              <a:gd name="connsiteY100" fmla="*/ 32276 h 4466486"/>
              <a:gd name="connsiteX101" fmla="*/ 1301115 w 3686283"/>
              <a:gd name="connsiteY101" fmla="*/ 5606 h 4466486"/>
              <a:gd name="connsiteX102" fmla="*/ 1280160 w 3686283"/>
              <a:gd name="connsiteY102" fmla="*/ 28466 h 4466486"/>
              <a:gd name="connsiteX103" fmla="*/ 1403033 w 3686283"/>
              <a:gd name="connsiteY103" fmla="*/ 17036 h 4466486"/>
              <a:gd name="connsiteX104" fmla="*/ 1370648 w 3686283"/>
              <a:gd name="connsiteY104" fmla="*/ 37991 h 4466486"/>
              <a:gd name="connsiteX105" fmla="*/ 1378268 w 3686283"/>
              <a:gd name="connsiteY105" fmla="*/ 42753 h 4466486"/>
              <a:gd name="connsiteX106" fmla="*/ 1401128 w 3686283"/>
              <a:gd name="connsiteY106" fmla="*/ 48468 h 4466486"/>
              <a:gd name="connsiteX107" fmla="*/ 1682115 w 3686283"/>
              <a:gd name="connsiteY107" fmla="*/ 29418 h 4466486"/>
              <a:gd name="connsiteX108" fmla="*/ 1847850 w 3686283"/>
              <a:gd name="connsiteY108" fmla="*/ 10 h 446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3686283" h="4466486">
                <a:moveTo>
                  <a:pt x="2600325" y="147528"/>
                </a:moveTo>
                <a:cubicBezTo>
                  <a:pt x="2647950" y="184676"/>
                  <a:pt x="2687955" y="226586"/>
                  <a:pt x="2730818" y="275163"/>
                </a:cubicBezTo>
                <a:cubicBezTo>
                  <a:pt x="2725103" y="205631"/>
                  <a:pt x="2662238" y="146576"/>
                  <a:pt x="2600325" y="147528"/>
                </a:cubicBezTo>
                <a:close/>
                <a:moveTo>
                  <a:pt x="1847850" y="10"/>
                </a:moveTo>
                <a:cubicBezTo>
                  <a:pt x="1903095" y="-347"/>
                  <a:pt x="1958340" y="8940"/>
                  <a:pt x="2013585" y="28466"/>
                </a:cubicBezTo>
                <a:cubicBezTo>
                  <a:pt x="2102168" y="59898"/>
                  <a:pt x="2193608" y="69423"/>
                  <a:pt x="2286000" y="58946"/>
                </a:cubicBezTo>
                <a:cubicBezTo>
                  <a:pt x="2377440" y="48468"/>
                  <a:pt x="2461260" y="67518"/>
                  <a:pt x="2541270" y="109428"/>
                </a:cubicBezTo>
                <a:cubicBezTo>
                  <a:pt x="2551748" y="115143"/>
                  <a:pt x="2562225" y="119906"/>
                  <a:pt x="2574608" y="121811"/>
                </a:cubicBezTo>
                <a:cubicBezTo>
                  <a:pt x="2644140" y="127526"/>
                  <a:pt x="2706053" y="147528"/>
                  <a:pt x="2751773" y="214203"/>
                </a:cubicBezTo>
                <a:cubicBezTo>
                  <a:pt x="2732723" y="109428"/>
                  <a:pt x="2665095" y="61803"/>
                  <a:pt x="2498408" y="34181"/>
                </a:cubicBezTo>
                <a:cubicBezTo>
                  <a:pt x="2509838" y="33228"/>
                  <a:pt x="2514600" y="32276"/>
                  <a:pt x="2518410" y="32276"/>
                </a:cubicBezTo>
                <a:cubicBezTo>
                  <a:pt x="2686050" y="23703"/>
                  <a:pt x="2806065" y="129431"/>
                  <a:pt x="2828925" y="302786"/>
                </a:cubicBezTo>
                <a:cubicBezTo>
                  <a:pt x="2831783" y="325646"/>
                  <a:pt x="2834640" y="348506"/>
                  <a:pt x="2837498" y="374223"/>
                </a:cubicBezTo>
                <a:cubicBezTo>
                  <a:pt x="2922270" y="277068"/>
                  <a:pt x="3033713" y="245636"/>
                  <a:pt x="3133725" y="293261"/>
                </a:cubicBezTo>
                <a:cubicBezTo>
                  <a:pt x="3108008" y="293261"/>
                  <a:pt x="3088958" y="293261"/>
                  <a:pt x="3069908" y="293261"/>
                </a:cubicBezTo>
                <a:cubicBezTo>
                  <a:pt x="3036570" y="293261"/>
                  <a:pt x="3004185" y="297071"/>
                  <a:pt x="2973705" y="308501"/>
                </a:cubicBezTo>
                <a:cubicBezTo>
                  <a:pt x="2945130" y="319931"/>
                  <a:pt x="2922270" y="338028"/>
                  <a:pt x="2908935" y="366603"/>
                </a:cubicBezTo>
                <a:cubicBezTo>
                  <a:pt x="2901315" y="382796"/>
                  <a:pt x="2905125" y="392321"/>
                  <a:pt x="2924175" y="396131"/>
                </a:cubicBezTo>
                <a:cubicBezTo>
                  <a:pt x="2941320" y="398988"/>
                  <a:pt x="2956560" y="397083"/>
                  <a:pt x="2972753" y="388511"/>
                </a:cubicBezTo>
                <a:cubicBezTo>
                  <a:pt x="3023235" y="360888"/>
                  <a:pt x="3077528" y="357078"/>
                  <a:pt x="3132773" y="368508"/>
                </a:cubicBezTo>
                <a:cubicBezTo>
                  <a:pt x="3086100" y="373271"/>
                  <a:pt x="3039428" y="375176"/>
                  <a:pt x="2998470" y="405656"/>
                </a:cubicBezTo>
                <a:cubicBezTo>
                  <a:pt x="3026093" y="408513"/>
                  <a:pt x="3052763" y="407561"/>
                  <a:pt x="3079433" y="414228"/>
                </a:cubicBezTo>
                <a:cubicBezTo>
                  <a:pt x="3105150" y="419943"/>
                  <a:pt x="3131820" y="426611"/>
                  <a:pt x="3160395" y="445661"/>
                </a:cubicBezTo>
                <a:cubicBezTo>
                  <a:pt x="3129915" y="441851"/>
                  <a:pt x="3108008" y="428516"/>
                  <a:pt x="3083243" y="435183"/>
                </a:cubicBezTo>
                <a:cubicBezTo>
                  <a:pt x="3128010" y="446613"/>
                  <a:pt x="3171825" y="458996"/>
                  <a:pt x="3215640" y="491381"/>
                </a:cubicBezTo>
                <a:cubicBezTo>
                  <a:pt x="3190875" y="488523"/>
                  <a:pt x="3176588" y="474236"/>
                  <a:pt x="3157538" y="476141"/>
                </a:cubicBezTo>
                <a:cubicBezTo>
                  <a:pt x="3159443" y="486618"/>
                  <a:pt x="3168015" y="489476"/>
                  <a:pt x="3173730" y="494238"/>
                </a:cubicBezTo>
                <a:cubicBezTo>
                  <a:pt x="3238500" y="545673"/>
                  <a:pt x="3286125" y="610443"/>
                  <a:pt x="3308033" y="689501"/>
                </a:cubicBezTo>
                <a:cubicBezTo>
                  <a:pt x="3324225" y="748556"/>
                  <a:pt x="3350895" y="796181"/>
                  <a:pt x="3393758" y="842853"/>
                </a:cubicBezTo>
                <a:cubicBezTo>
                  <a:pt x="3493770" y="953343"/>
                  <a:pt x="3506153" y="1087646"/>
                  <a:pt x="3467100" y="1227663"/>
                </a:cubicBezTo>
                <a:cubicBezTo>
                  <a:pt x="3458528" y="1258143"/>
                  <a:pt x="3463290" y="1279098"/>
                  <a:pt x="3483293" y="1302911"/>
                </a:cubicBezTo>
                <a:cubicBezTo>
                  <a:pt x="3549015" y="1381968"/>
                  <a:pt x="3601403" y="1465788"/>
                  <a:pt x="3605213" y="1573421"/>
                </a:cubicBezTo>
                <a:cubicBezTo>
                  <a:pt x="3608070" y="1660098"/>
                  <a:pt x="3608070" y="1745823"/>
                  <a:pt x="3558540" y="1822976"/>
                </a:cubicBezTo>
                <a:cubicBezTo>
                  <a:pt x="3539490" y="1852503"/>
                  <a:pt x="3529965" y="1885841"/>
                  <a:pt x="3527108" y="1921083"/>
                </a:cubicBezTo>
                <a:cubicBezTo>
                  <a:pt x="3524250" y="1953468"/>
                  <a:pt x="3530918" y="1982043"/>
                  <a:pt x="3553778" y="2005856"/>
                </a:cubicBezTo>
                <a:cubicBezTo>
                  <a:pt x="3572828" y="2024906"/>
                  <a:pt x="3595688" y="2030621"/>
                  <a:pt x="3622358" y="2024906"/>
                </a:cubicBezTo>
                <a:cubicBezTo>
                  <a:pt x="3649028" y="2019191"/>
                  <a:pt x="3662363" y="2001093"/>
                  <a:pt x="3668078" y="1975376"/>
                </a:cubicBezTo>
                <a:cubicBezTo>
                  <a:pt x="3669983" y="1965851"/>
                  <a:pt x="3671888" y="1956326"/>
                  <a:pt x="3673793" y="1944896"/>
                </a:cubicBezTo>
                <a:cubicBezTo>
                  <a:pt x="3698558" y="1998236"/>
                  <a:pt x="3686175" y="2063958"/>
                  <a:pt x="3639503" y="2080151"/>
                </a:cubicBezTo>
                <a:cubicBezTo>
                  <a:pt x="3592830" y="2096343"/>
                  <a:pt x="3582353" y="2117298"/>
                  <a:pt x="3585210" y="2164923"/>
                </a:cubicBezTo>
                <a:cubicBezTo>
                  <a:pt x="3588068" y="2226836"/>
                  <a:pt x="3544253" y="2273508"/>
                  <a:pt x="3498533" y="2310656"/>
                </a:cubicBezTo>
                <a:cubicBezTo>
                  <a:pt x="3466148" y="2337326"/>
                  <a:pt x="3451860" y="2368758"/>
                  <a:pt x="3452813" y="2408764"/>
                </a:cubicBezTo>
                <a:cubicBezTo>
                  <a:pt x="3452813" y="2425908"/>
                  <a:pt x="3455670" y="2442101"/>
                  <a:pt x="3448050" y="2458293"/>
                </a:cubicBezTo>
                <a:cubicBezTo>
                  <a:pt x="3397568" y="2577356"/>
                  <a:pt x="3317558" y="2657366"/>
                  <a:pt x="3183255" y="2671654"/>
                </a:cubicBezTo>
                <a:cubicBezTo>
                  <a:pt x="3115628" y="2678321"/>
                  <a:pt x="3066098" y="2735471"/>
                  <a:pt x="3066098" y="2803098"/>
                </a:cubicBezTo>
                <a:cubicBezTo>
                  <a:pt x="3066098" y="2828816"/>
                  <a:pt x="3067050" y="2854533"/>
                  <a:pt x="3066098" y="2880251"/>
                </a:cubicBezTo>
                <a:cubicBezTo>
                  <a:pt x="3064193" y="2925971"/>
                  <a:pt x="3056573" y="2970739"/>
                  <a:pt x="3031808" y="3010743"/>
                </a:cubicBezTo>
                <a:cubicBezTo>
                  <a:pt x="3012758" y="3042176"/>
                  <a:pt x="2987993" y="3064083"/>
                  <a:pt x="2946083" y="3070751"/>
                </a:cubicBezTo>
                <a:cubicBezTo>
                  <a:pt x="3017520" y="2962166"/>
                  <a:pt x="3022283" y="2946926"/>
                  <a:pt x="2998470" y="2908826"/>
                </a:cubicBezTo>
                <a:cubicBezTo>
                  <a:pt x="3002280" y="3000266"/>
                  <a:pt x="2945130" y="3079323"/>
                  <a:pt x="2875598" y="3078371"/>
                </a:cubicBezTo>
                <a:cubicBezTo>
                  <a:pt x="2962275" y="3022173"/>
                  <a:pt x="2990850" y="2963118"/>
                  <a:pt x="2957513" y="2907873"/>
                </a:cubicBezTo>
                <a:cubicBezTo>
                  <a:pt x="2949893" y="2994551"/>
                  <a:pt x="2906078" y="3051701"/>
                  <a:pt x="2829878" y="3063131"/>
                </a:cubicBezTo>
                <a:cubicBezTo>
                  <a:pt x="2885123" y="3033604"/>
                  <a:pt x="2924175" y="3001218"/>
                  <a:pt x="2926080" y="2949783"/>
                </a:cubicBezTo>
                <a:cubicBezTo>
                  <a:pt x="2889885" y="2981216"/>
                  <a:pt x="2850833" y="3014554"/>
                  <a:pt x="2812733" y="3049796"/>
                </a:cubicBezTo>
                <a:cubicBezTo>
                  <a:pt x="2730818" y="3125996"/>
                  <a:pt x="2642235" y="3190766"/>
                  <a:pt x="2533650" y="3226008"/>
                </a:cubicBezTo>
                <a:cubicBezTo>
                  <a:pt x="2469833" y="3246011"/>
                  <a:pt x="2405063" y="3258393"/>
                  <a:pt x="2338388" y="3264108"/>
                </a:cubicBezTo>
                <a:cubicBezTo>
                  <a:pt x="2262188" y="3270776"/>
                  <a:pt x="2216468" y="3321258"/>
                  <a:pt x="2214563" y="3397458"/>
                </a:cubicBezTo>
                <a:cubicBezTo>
                  <a:pt x="2214563" y="3415556"/>
                  <a:pt x="2213610" y="3433654"/>
                  <a:pt x="2216468" y="3450798"/>
                </a:cubicBezTo>
                <a:cubicBezTo>
                  <a:pt x="2251710" y="3634631"/>
                  <a:pt x="2308860" y="3811796"/>
                  <a:pt x="2396490" y="3977531"/>
                </a:cubicBezTo>
                <a:cubicBezTo>
                  <a:pt x="2452688" y="4084211"/>
                  <a:pt x="2516505" y="4187081"/>
                  <a:pt x="2577465" y="4291856"/>
                </a:cubicBezTo>
                <a:cubicBezTo>
                  <a:pt x="2599373" y="4329956"/>
                  <a:pt x="2598420" y="4330909"/>
                  <a:pt x="2556510" y="4342339"/>
                </a:cubicBezTo>
                <a:cubicBezTo>
                  <a:pt x="2265045" y="4418539"/>
                  <a:pt x="1966913" y="4454734"/>
                  <a:pt x="1666875" y="4464259"/>
                </a:cubicBezTo>
                <a:cubicBezTo>
                  <a:pt x="1540193" y="4468068"/>
                  <a:pt x="1413510" y="4467116"/>
                  <a:pt x="1286828" y="4460449"/>
                </a:cubicBezTo>
                <a:cubicBezTo>
                  <a:pt x="1104900" y="4449971"/>
                  <a:pt x="923925" y="4429016"/>
                  <a:pt x="743903" y="4396631"/>
                </a:cubicBezTo>
                <a:cubicBezTo>
                  <a:pt x="717233" y="4391868"/>
                  <a:pt x="709613" y="4382343"/>
                  <a:pt x="716280" y="4354721"/>
                </a:cubicBezTo>
                <a:cubicBezTo>
                  <a:pt x="762000" y="4173746"/>
                  <a:pt x="795338" y="3990866"/>
                  <a:pt x="808673" y="3804176"/>
                </a:cubicBezTo>
                <a:cubicBezTo>
                  <a:pt x="816293" y="3688923"/>
                  <a:pt x="805815" y="3576529"/>
                  <a:pt x="759143" y="3469848"/>
                </a:cubicBezTo>
                <a:cubicBezTo>
                  <a:pt x="726758" y="3397458"/>
                  <a:pt x="679133" y="3335546"/>
                  <a:pt x="602933" y="3306018"/>
                </a:cubicBezTo>
                <a:cubicBezTo>
                  <a:pt x="501968" y="3266014"/>
                  <a:pt x="401003" y="3225056"/>
                  <a:pt x="296228" y="3193623"/>
                </a:cubicBezTo>
                <a:cubicBezTo>
                  <a:pt x="255270" y="3181241"/>
                  <a:pt x="216218" y="3164096"/>
                  <a:pt x="180023" y="3141236"/>
                </a:cubicBezTo>
                <a:cubicBezTo>
                  <a:pt x="65723" y="3068846"/>
                  <a:pt x="29528" y="2966929"/>
                  <a:pt x="73343" y="2839293"/>
                </a:cubicBezTo>
                <a:cubicBezTo>
                  <a:pt x="93345" y="2780239"/>
                  <a:pt x="99060" y="2724041"/>
                  <a:pt x="70485" y="2664033"/>
                </a:cubicBezTo>
                <a:cubicBezTo>
                  <a:pt x="44768" y="2610693"/>
                  <a:pt x="49530" y="2555448"/>
                  <a:pt x="89535" y="2507823"/>
                </a:cubicBezTo>
                <a:cubicBezTo>
                  <a:pt x="100013" y="2495441"/>
                  <a:pt x="96203" y="2487821"/>
                  <a:pt x="87630" y="2477343"/>
                </a:cubicBezTo>
                <a:cubicBezTo>
                  <a:pt x="44768" y="2424956"/>
                  <a:pt x="39053" y="2366853"/>
                  <a:pt x="65723" y="2304941"/>
                </a:cubicBezTo>
                <a:cubicBezTo>
                  <a:pt x="73343" y="2287796"/>
                  <a:pt x="79058" y="2269698"/>
                  <a:pt x="82868" y="2251601"/>
                </a:cubicBezTo>
                <a:cubicBezTo>
                  <a:pt x="93345" y="2200166"/>
                  <a:pt x="89535" y="2153494"/>
                  <a:pt x="42863" y="2117298"/>
                </a:cubicBezTo>
                <a:cubicBezTo>
                  <a:pt x="22860" y="2104916"/>
                  <a:pt x="11430" y="2080151"/>
                  <a:pt x="0" y="2055386"/>
                </a:cubicBezTo>
                <a:cubicBezTo>
                  <a:pt x="0" y="2035383"/>
                  <a:pt x="0" y="2015381"/>
                  <a:pt x="0" y="1996331"/>
                </a:cubicBezTo>
                <a:cubicBezTo>
                  <a:pt x="26670" y="1941086"/>
                  <a:pt x="67628" y="1899176"/>
                  <a:pt x="120968" y="1869648"/>
                </a:cubicBezTo>
                <a:cubicBezTo>
                  <a:pt x="178118" y="1838216"/>
                  <a:pt x="217170" y="1791543"/>
                  <a:pt x="242888" y="1732488"/>
                </a:cubicBezTo>
                <a:cubicBezTo>
                  <a:pt x="276225" y="1656288"/>
                  <a:pt x="282893" y="1575326"/>
                  <a:pt x="277178" y="1493411"/>
                </a:cubicBezTo>
                <a:cubicBezTo>
                  <a:pt x="272415" y="1426736"/>
                  <a:pt x="272415" y="1361013"/>
                  <a:pt x="278130" y="1294338"/>
                </a:cubicBezTo>
                <a:cubicBezTo>
                  <a:pt x="286227" y="1199088"/>
                  <a:pt x="303134" y="1106696"/>
                  <a:pt x="330756" y="1017756"/>
                </a:cubicBezTo>
                <a:lnTo>
                  <a:pt x="345094" y="980044"/>
                </a:lnTo>
                <a:lnTo>
                  <a:pt x="355181" y="982080"/>
                </a:lnTo>
                <a:cubicBezTo>
                  <a:pt x="471371" y="982080"/>
                  <a:pt x="565561" y="887890"/>
                  <a:pt x="565561" y="771700"/>
                </a:cubicBezTo>
                <a:cubicBezTo>
                  <a:pt x="565561" y="742653"/>
                  <a:pt x="559674" y="714980"/>
                  <a:pt x="549028" y="689811"/>
                </a:cubicBezTo>
                <a:lnTo>
                  <a:pt x="505749" y="625619"/>
                </a:lnTo>
                <a:lnTo>
                  <a:pt x="523161" y="631024"/>
                </a:lnTo>
                <a:cubicBezTo>
                  <a:pt x="536856" y="633826"/>
                  <a:pt x="551036" y="635298"/>
                  <a:pt x="565560" y="635298"/>
                </a:cubicBezTo>
                <a:cubicBezTo>
                  <a:pt x="652703" y="635298"/>
                  <a:pt x="727470" y="582316"/>
                  <a:pt x="759407" y="506808"/>
                </a:cubicBezTo>
                <a:lnTo>
                  <a:pt x="766522" y="483889"/>
                </a:lnTo>
                <a:lnTo>
                  <a:pt x="806340" y="496250"/>
                </a:lnTo>
                <a:cubicBezTo>
                  <a:pt x="825971" y="500267"/>
                  <a:pt x="846296" y="502376"/>
                  <a:pt x="867114" y="502376"/>
                </a:cubicBezTo>
                <a:cubicBezTo>
                  <a:pt x="1033658" y="502376"/>
                  <a:pt x="1168668" y="367366"/>
                  <a:pt x="1168668" y="200822"/>
                </a:cubicBezTo>
                <a:cubicBezTo>
                  <a:pt x="1168668" y="159186"/>
                  <a:pt x="1160230" y="119521"/>
                  <a:pt x="1144970" y="83444"/>
                </a:cubicBezTo>
                <a:lnTo>
                  <a:pt x="1123627" y="44121"/>
                </a:lnTo>
                <a:lnTo>
                  <a:pt x="1144905" y="31323"/>
                </a:lnTo>
                <a:cubicBezTo>
                  <a:pt x="1151573" y="28466"/>
                  <a:pt x="1163955" y="20846"/>
                  <a:pt x="1165860" y="26561"/>
                </a:cubicBezTo>
                <a:cubicBezTo>
                  <a:pt x="1173480" y="47516"/>
                  <a:pt x="1186815" y="34181"/>
                  <a:pt x="1196340" y="32276"/>
                </a:cubicBezTo>
                <a:cubicBezTo>
                  <a:pt x="1230630" y="25608"/>
                  <a:pt x="1263015" y="7511"/>
                  <a:pt x="1301115" y="5606"/>
                </a:cubicBezTo>
                <a:cubicBezTo>
                  <a:pt x="1297305" y="17036"/>
                  <a:pt x="1281113" y="14178"/>
                  <a:pt x="1280160" y="28466"/>
                </a:cubicBezTo>
                <a:cubicBezTo>
                  <a:pt x="1322070" y="37038"/>
                  <a:pt x="1360170" y="13226"/>
                  <a:pt x="1403033" y="17036"/>
                </a:cubicBezTo>
                <a:cubicBezTo>
                  <a:pt x="1394460" y="30371"/>
                  <a:pt x="1376363" y="24656"/>
                  <a:pt x="1370648" y="37991"/>
                </a:cubicBezTo>
                <a:cubicBezTo>
                  <a:pt x="1373505" y="39896"/>
                  <a:pt x="1375410" y="41801"/>
                  <a:pt x="1378268" y="42753"/>
                </a:cubicBezTo>
                <a:cubicBezTo>
                  <a:pt x="1385888" y="44658"/>
                  <a:pt x="1393508" y="46563"/>
                  <a:pt x="1401128" y="48468"/>
                </a:cubicBezTo>
                <a:cubicBezTo>
                  <a:pt x="1496378" y="69423"/>
                  <a:pt x="1589723" y="61803"/>
                  <a:pt x="1682115" y="29418"/>
                </a:cubicBezTo>
                <a:cubicBezTo>
                  <a:pt x="1737360" y="10368"/>
                  <a:pt x="1792605" y="367"/>
                  <a:pt x="1847850" y="1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5" name="Group 3">
            <a:extLst>
              <a:ext uri="{FF2B5EF4-FFF2-40B4-BE49-F238E27FC236}">
                <a16:creationId xmlns:a16="http://schemas.microsoft.com/office/drawing/2014/main" id="{B879DBAE-11A7-4ACF-A087-F2FF2D75E9FC}"/>
              </a:ext>
            </a:extLst>
          </p:cNvPr>
          <p:cNvGrpSpPr/>
          <p:nvPr userDrawn="1"/>
        </p:nvGrpSpPr>
        <p:grpSpPr>
          <a:xfrm flipH="1">
            <a:off x="7552919" y="1082951"/>
            <a:ext cx="1359101" cy="1355808"/>
            <a:chOff x="2659596" y="1543234"/>
            <a:chExt cx="1135890" cy="1133138"/>
          </a:xfrm>
          <a:solidFill>
            <a:schemeClr val="accent2">
              <a:alpha val="40000"/>
            </a:schemeClr>
          </a:solidFill>
        </p:grpSpPr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08F34E14-41EE-4570-9003-E4CDAAE3E84E}"/>
                </a:ext>
              </a:extLst>
            </p:cNvPr>
            <p:cNvSpPr/>
            <p:nvPr userDrawn="1"/>
          </p:nvSpPr>
          <p:spPr>
            <a:xfrm>
              <a:off x="2659596" y="1806964"/>
              <a:ext cx="504056" cy="5040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5D5066E1-C612-4E74-81DB-D558B0BFCAF1}"/>
                </a:ext>
              </a:extLst>
            </p:cNvPr>
            <p:cNvSpPr/>
            <p:nvPr userDrawn="1"/>
          </p:nvSpPr>
          <p:spPr>
            <a:xfrm>
              <a:off x="3115668" y="2324716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3A9D439C-5778-4B53-B216-277C15AC7EBC}"/>
                </a:ext>
              </a:extLst>
            </p:cNvPr>
            <p:cNvSpPr/>
            <p:nvPr userDrawn="1"/>
          </p:nvSpPr>
          <p:spPr>
            <a:xfrm>
              <a:off x="2911624" y="2049884"/>
              <a:ext cx="351656" cy="35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6AA97C1C-AAFE-425B-A3F2-D437C55366FE}"/>
                </a:ext>
              </a:extLst>
            </p:cNvPr>
            <p:cNvSpPr/>
            <p:nvPr userDrawn="1"/>
          </p:nvSpPr>
          <p:spPr>
            <a:xfrm>
              <a:off x="3319116" y="2042298"/>
              <a:ext cx="296416" cy="2964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DF9C29D3-0AAE-47C3-BF2F-995D60A22769}"/>
                </a:ext>
              </a:extLst>
            </p:cNvPr>
            <p:cNvSpPr/>
            <p:nvPr userDrawn="1"/>
          </p:nvSpPr>
          <p:spPr>
            <a:xfrm>
              <a:off x="3195562" y="1851902"/>
              <a:ext cx="204044" cy="2040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5B3F67AE-299B-4078-896E-F7C4912FDF77}"/>
                </a:ext>
              </a:extLst>
            </p:cNvPr>
            <p:cNvSpPr/>
            <p:nvPr userDrawn="1"/>
          </p:nvSpPr>
          <p:spPr>
            <a:xfrm>
              <a:off x="3507798" y="1889875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CC6A2D6A-AA30-48D4-B438-3CD2E1C62D10}"/>
                </a:ext>
              </a:extLst>
            </p:cNvPr>
            <p:cNvSpPr/>
            <p:nvPr userDrawn="1"/>
          </p:nvSpPr>
          <p:spPr>
            <a:xfrm>
              <a:off x="3330270" y="1543234"/>
              <a:ext cx="263730" cy="26373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3FEFFB24-6C78-41E8-8E91-571FB4C879EE}"/>
                </a:ext>
              </a:extLst>
            </p:cNvPr>
            <p:cNvSpPr/>
            <p:nvPr userDrawn="1"/>
          </p:nvSpPr>
          <p:spPr>
            <a:xfrm>
              <a:off x="3517387" y="1545450"/>
              <a:ext cx="153226" cy="1532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Oval 15">
              <a:extLst>
                <a:ext uri="{FF2B5EF4-FFF2-40B4-BE49-F238E27FC236}">
                  <a16:creationId xmlns:a16="http://schemas.microsoft.com/office/drawing/2014/main" id="{3FE70E65-3D74-4DE9-9926-27BA2FE61E45}"/>
                </a:ext>
              </a:extLst>
            </p:cNvPr>
            <p:cNvSpPr/>
            <p:nvPr userDrawn="1"/>
          </p:nvSpPr>
          <p:spPr>
            <a:xfrm>
              <a:off x="3731437" y="1843075"/>
              <a:ext cx="64049" cy="640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D23BAE25-C589-4F0F-A671-6324036647AB}"/>
                </a:ext>
              </a:extLst>
            </p:cNvPr>
            <p:cNvSpPr/>
            <p:nvPr userDrawn="1"/>
          </p:nvSpPr>
          <p:spPr>
            <a:xfrm>
              <a:off x="2680891" y="1816108"/>
              <a:ext cx="128098" cy="1280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3" name="Rectangle 42"/>
          <p:cNvSpPr/>
          <p:nvPr userDrawn="1"/>
        </p:nvSpPr>
        <p:spPr>
          <a:xfrm>
            <a:off x="1" y="0"/>
            <a:ext cx="124234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308208" y="0"/>
            <a:ext cx="0" cy="6858000"/>
          </a:xfrm>
          <a:prstGeom prst="line">
            <a:avLst/>
          </a:prstGeom>
          <a:ln w="63500">
            <a:solidFill>
              <a:srgbClr val="5768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E360EA22-67A8-42B7-B644-8A449E16C0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05084" y="339509"/>
            <a:ext cx="688145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7" name="Trapezoid 24">
            <a:extLst>
              <a:ext uri="{FF2B5EF4-FFF2-40B4-BE49-F238E27FC236}">
                <a16:creationId xmlns:a16="http://schemas.microsoft.com/office/drawing/2014/main" id="{E339873D-CAAF-4E94-956E-BB6F5DFD9105}"/>
              </a:ext>
            </a:extLst>
          </p:cNvPr>
          <p:cNvSpPr>
            <a:spLocks noChangeAspect="1"/>
          </p:cNvSpPr>
          <p:nvPr userDrawn="1"/>
        </p:nvSpPr>
        <p:spPr>
          <a:xfrm rot="8369018">
            <a:off x="8701080" y="2510678"/>
            <a:ext cx="651757" cy="657965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Oval 21">
            <a:extLst>
              <a:ext uri="{FF2B5EF4-FFF2-40B4-BE49-F238E27FC236}">
                <a16:creationId xmlns:a16="http://schemas.microsoft.com/office/drawing/2014/main" id="{C87F3836-E21F-44AB-83F0-999DA3F367E3}"/>
              </a:ext>
            </a:extLst>
          </p:cNvPr>
          <p:cNvSpPr>
            <a:spLocks noChangeAspect="1"/>
          </p:cNvSpPr>
          <p:nvPr userDrawn="1"/>
        </p:nvSpPr>
        <p:spPr>
          <a:xfrm>
            <a:off x="9708408" y="2901039"/>
            <a:ext cx="675275" cy="59183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4B555ABA-AEB4-4F13-AAC1-EE4F76B7089E}"/>
              </a:ext>
            </a:extLst>
          </p:cNvPr>
          <p:cNvSpPr>
            <a:spLocks noChangeAspect="1"/>
          </p:cNvSpPr>
          <p:nvPr userDrawn="1"/>
        </p:nvSpPr>
        <p:spPr>
          <a:xfrm>
            <a:off x="10351614" y="2300788"/>
            <a:ext cx="489440" cy="489077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F6F473-5CB6-426B-B9DE-611B4B6EE1DB}"/>
              </a:ext>
            </a:extLst>
          </p:cNvPr>
          <p:cNvSpPr/>
          <p:nvPr userDrawn="1"/>
        </p:nvSpPr>
        <p:spPr>
          <a:xfrm rot="5400000">
            <a:off x="10385291" y="3603707"/>
            <a:ext cx="455427" cy="456099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1" name="Frame 1">
            <a:extLst>
              <a:ext uri="{FF2B5EF4-FFF2-40B4-BE49-F238E27FC236}">
                <a16:creationId xmlns:a16="http://schemas.microsoft.com/office/drawing/2014/main" id="{1EA4BFBA-7B1D-4020-A243-8505AEA8FCD8}"/>
              </a:ext>
            </a:extLst>
          </p:cNvPr>
          <p:cNvSpPr/>
          <p:nvPr userDrawn="1"/>
        </p:nvSpPr>
        <p:spPr>
          <a:xfrm>
            <a:off x="9493570" y="1878930"/>
            <a:ext cx="474352" cy="640910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4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A63685B-5063-4C41-9D58-B233215F828A}"/>
              </a:ext>
            </a:extLst>
          </p:cNvPr>
          <p:cNvGrpSpPr/>
          <p:nvPr userDrawn="1"/>
        </p:nvGrpSpPr>
        <p:grpSpPr>
          <a:xfrm>
            <a:off x="8914194" y="1702663"/>
            <a:ext cx="2307768" cy="2309828"/>
            <a:chOff x="8582298" y="2310847"/>
            <a:chExt cx="2026966" cy="2028775"/>
          </a:xfrm>
        </p:grpSpPr>
        <p:sp>
          <p:nvSpPr>
            <p:cNvPr id="10" name="Oval 9"/>
            <p:cNvSpPr/>
            <p:nvPr/>
          </p:nvSpPr>
          <p:spPr>
            <a:xfrm>
              <a:off x="8582298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0287809" y="2607228"/>
              <a:ext cx="205017" cy="205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4116F5-393E-4744-A622-A82EEA785FE3}"/>
              </a:ext>
            </a:extLst>
          </p:cNvPr>
          <p:cNvGrpSpPr/>
          <p:nvPr userDrawn="1"/>
        </p:nvGrpSpPr>
        <p:grpSpPr>
          <a:xfrm>
            <a:off x="925989" y="1702663"/>
            <a:ext cx="2307768" cy="2309828"/>
            <a:chOff x="853440" y="2310847"/>
            <a:chExt cx="2026966" cy="2028775"/>
          </a:xfrm>
        </p:grpSpPr>
        <p:sp>
          <p:nvSpPr>
            <p:cNvPr id="14" name="Oval 13"/>
            <p:cNvSpPr/>
            <p:nvPr/>
          </p:nvSpPr>
          <p:spPr>
            <a:xfrm>
              <a:off x="853440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558951" y="2607228"/>
              <a:ext cx="205017" cy="20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6FEAAE9-970B-4450-A325-434A1A5C7E5D}"/>
              </a:ext>
            </a:extLst>
          </p:cNvPr>
          <p:cNvGrpSpPr/>
          <p:nvPr userDrawn="1"/>
        </p:nvGrpSpPr>
        <p:grpSpPr>
          <a:xfrm>
            <a:off x="4920091" y="1702663"/>
            <a:ext cx="2307768" cy="2309828"/>
            <a:chOff x="4717869" y="2310847"/>
            <a:chExt cx="2026966" cy="2028775"/>
          </a:xfrm>
        </p:grpSpPr>
        <p:sp>
          <p:nvSpPr>
            <p:cNvPr id="17" name="Oval 16"/>
            <p:cNvSpPr/>
            <p:nvPr/>
          </p:nvSpPr>
          <p:spPr>
            <a:xfrm>
              <a:off x="4717869" y="2310847"/>
              <a:ext cx="2026966" cy="2028775"/>
            </a:xfrm>
            <a:prstGeom prst="ellipse">
              <a:avLst/>
            </a:prstGeom>
            <a:noFill/>
            <a:ln w="158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6423380" y="2607228"/>
              <a:ext cx="205017" cy="205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sp>
        <p:nvSpPr>
          <p:cNvPr id="19" name="Picture Placeholder 2"/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96182" y="1873775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5090284" y="1873775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 userDrawn="1">
            <p:ph type="pic" sz="quarter" idx="44" hasCustomPrompt="1"/>
          </p:nvPr>
        </p:nvSpPr>
        <p:spPr>
          <a:xfrm>
            <a:off x="9084387" y="1873775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848279" y="4911997"/>
            <a:ext cx="24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4842381" y="4911997"/>
            <a:ext cx="24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8836484" y="4911997"/>
            <a:ext cx="24631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73A474CB-69FD-4CBB-8A8B-BBEC652767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8C2A5-98FC-4D03-AF58-B0CF7460B76D}"/>
              </a:ext>
            </a:extLst>
          </p:cNvPr>
          <p:cNvSpPr txBox="1"/>
          <p:nvPr userDrawn="1"/>
        </p:nvSpPr>
        <p:spPr>
          <a:xfrm>
            <a:off x="0" y="6519446"/>
            <a:ext cx="12192000" cy="338554"/>
          </a:xfrm>
          <a:prstGeom prst="rect">
            <a:avLst/>
          </a:prstGeom>
          <a:gradFill flip="none" rotWithShape="1">
            <a:gsLst>
              <a:gs pos="77000">
                <a:schemeClr val="accent5"/>
              </a:gs>
              <a:gs pos="72000">
                <a:schemeClr val="accent4"/>
              </a:gs>
              <a:gs pos="62000">
                <a:schemeClr val="accent3"/>
              </a:gs>
              <a:gs pos="0">
                <a:schemeClr val="accent1"/>
              </a:gs>
              <a:gs pos="13000">
                <a:schemeClr val="accent1"/>
              </a:gs>
              <a:gs pos="18000">
                <a:schemeClr val="accent2"/>
              </a:gs>
              <a:gs pos="37000">
                <a:schemeClr val="accent2"/>
              </a:gs>
              <a:gs pos="42000">
                <a:schemeClr val="accent3"/>
              </a:gs>
              <a:gs pos="98980">
                <a:schemeClr val="accent5"/>
              </a:gs>
              <a:gs pos="67000">
                <a:schemeClr val="accent4"/>
              </a:gs>
            </a:gsLst>
            <a:lin ang="0" scaled="1"/>
            <a:tileRect/>
          </a:gradFill>
        </p:spPr>
        <p:txBody>
          <a:bodyPr wrap="square" rtlCol="0" anchor="ctr">
            <a:spAutoFit/>
          </a:bodyPr>
          <a:lstStyle/>
          <a:p>
            <a:pPr algn="dist"/>
            <a:r>
              <a:rPr lang="en-US" sz="1600" spc="300" dirty="0">
                <a:solidFill>
                  <a:schemeClr val="bg1"/>
                </a:solidFill>
              </a:rPr>
              <a:t>Science Technology Engineering Arts Mathematics</a:t>
            </a:r>
          </a:p>
        </p:txBody>
      </p:sp>
    </p:spTree>
    <p:extLst>
      <p:ext uri="{BB962C8B-B14F-4D97-AF65-F5344CB8AC3E}">
        <p14:creationId xmlns:p14="http://schemas.microsoft.com/office/powerpoint/2010/main" val="424612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57DA700-D493-4724-A7E6-2C18A3598372}"/>
              </a:ext>
            </a:extLst>
          </p:cNvPr>
          <p:cNvGrpSpPr/>
          <p:nvPr userDrawn="1"/>
        </p:nvGrpSpPr>
        <p:grpSpPr>
          <a:xfrm flipH="1">
            <a:off x="592779" y="1333500"/>
            <a:ext cx="4034462" cy="4935026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315FDDC-CB08-4F29-898E-B915DE387084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18ED047-E415-4002-A4AF-11B7D0A2933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95A626E-BA13-409F-A2BA-1FCB370FDB9B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8248B3A-FAE1-4F80-BB8B-D195C0E2A022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C73273F-F0D9-4D38-B99A-17BF52577CFE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DA78C4-87F2-446E-AE34-0432570E280A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1B44D6-F92F-461D-A50C-E9045F317764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F734703-4A61-4A31-BB9E-0C690EB352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D90936-42A8-407A-87C1-0A47569609F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59407" y="1640713"/>
            <a:ext cx="3631408" cy="3157745"/>
          </a:xfrm>
          <a:custGeom>
            <a:avLst/>
            <a:gdLst>
              <a:gd name="connsiteX0" fmla="*/ 0 w 3631408"/>
              <a:gd name="connsiteY0" fmla="*/ 0 h 3157745"/>
              <a:gd name="connsiteX1" fmla="*/ 3518328 w 3631408"/>
              <a:gd name="connsiteY1" fmla="*/ 797970 h 3157745"/>
              <a:gd name="connsiteX2" fmla="*/ 3631408 w 3631408"/>
              <a:gd name="connsiteY2" fmla="*/ 3025461 h 3157745"/>
              <a:gd name="connsiteX3" fmla="*/ 198427 w 3631408"/>
              <a:gd name="connsiteY3" fmla="*/ 3157745 h 315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1408" h="3157745">
                <a:moveTo>
                  <a:pt x="0" y="0"/>
                </a:moveTo>
                <a:lnTo>
                  <a:pt x="3518328" y="797970"/>
                </a:lnTo>
                <a:lnTo>
                  <a:pt x="3631408" y="3025461"/>
                </a:lnTo>
                <a:lnTo>
                  <a:pt x="198427" y="31577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239325-648E-4C47-A0FE-7713B34A5F6E}"/>
              </a:ext>
            </a:extLst>
          </p:cNvPr>
          <p:cNvGrpSpPr/>
          <p:nvPr userDrawn="1"/>
        </p:nvGrpSpPr>
        <p:grpSpPr>
          <a:xfrm flipV="1">
            <a:off x="5427361" y="1143268"/>
            <a:ext cx="1337278" cy="220479"/>
            <a:chOff x="5809673" y="3008118"/>
            <a:chExt cx="2419398" cy="3988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34544F-4AFB-4567-9A14-BD40476D91DB}"/>
                </a:ext>
              </a:extLst>
            </p:cNvPr>
            <p:cNvSpPr/>
            <p:nvPr userDrawn="1"/>
          </p:nvSpPr>
          <p:spPr>
            <a:xfrm>
              <a:off x="5809673" y="3008118"/>
              <a:ext cx="398888" cy="3988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347462-2243-4988-88A7-D48FDFC67F8A}"/>
                </a:ext>
              </a:extLst>
            </p:cNvPr>
            <p:cNvSpPr/>
            <p:nvPr userDrawn="1"/>
          </p:nvSpPr>
          <p:spPr>
            <a:xfrm>
              <a:off x="6314801" y="3008118"/>
              <a:ext cx="398888" cy="3988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AAED053-508E-4B0B-9E07-60D6E23602BC}"/>
                </a:ext>
              </a:extLst>
            </p:cNvPr>
            <p:cNvSpPr/>
            <p:nvPr userDrawn="1"/>
          </p:nvSpPr>
          <p:spPr>
            <a:xfrm>
              <a:off x="6819928" y="3008118"/>
              <a:ext cx="398888" cy="39888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32752-7C30-4517-952B-8736B7299F1D}"/>
                </a:ext>
              </a:extLst>
            </p:cNvPr>
            <p:cNvSpPr/>
            <p:nvPr userDrawn="1"/>
          </p:nvSpPr>
          <p:spPr>
            <a:xfrm>
              <a:off x="7325056" y="3008118"/>
              <a:ext cx="398888" cy="39888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307619-FF7D-47F2-9979-458DC7E6076E}"/>
                </a:ext>
              </a:extLst>
            </p:cNvPr>
            <p:cNvSpPr/>
            <p:nvPr userDrawn="1"/>
          </p:nvSpPr>
          <p:spPr>
            <a:xfrm>
              <a:off x="7830183" y="3008118"/>
              <a:ext cx="398888" cy="39888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5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58" r:id="rId3"/>
    <p:sldLayoutId id="2147483664" r:id="rId4"/>
    <p:sldLayoutId id="2147483677" r:id="rId5"/>
    <p:sldLayoutId id="2147483663" r:id="rId6"/>
    <p:sldLayoutId id="2147483662" r:id="rId7"/>
    <p:sldLayoutId id="2147483665" r:id="rId8"/>
    <p:sldLayoutId id="2147483666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0D5C8E4-9A58-48C1-83DB-9197D150DCA9}"/>
              </a:ext>
            </a:extLst>
          </p:cNvPr>
          <p:cNvGrpSpPr/>
          <p:nvPr/>
        </p:nvGrpSpPr>
        <p:grpSpPr>
          <a:xfrm>
            <a:off x="5464887" y="6089337"/>
            <a:ext cx="1262227" cy="310203"/>
            <a:chOff x="3275856" y="1242391"/>
            <a:chExt cx="1656184" cy="407020"/>
          </a:xfrm>
        </p:grpSpPr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1332D8A7-1965-40AE-BD7E-D3047B595889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A30763C1-5690-4EAE-82CC-84E7866B3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CDE746-30CD-4796-A845-49CBF53C0F04}"/>
              </a:ext>
            </a:extLst>
          </p:cNvPr>
          <p:cNvSpPr txBox="1"/>
          <p:nvPr/>
        </p:nvSpPr>
        <p:spPr>
          <a:xfrm>
            <a:off x="0" y="463081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latin typeface="+mj-lt"/>
              </a:rPr>
              <a:t>Free PPT Templates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7A84D-F9BD-470E-84BA-33E70DF89AAB}"/>
              </a:ext>
            </a:extLst>
          </p:cNvPr>
          <p:cNvSpPr txBox="1"/>
          <p:nvPr/>
        </p:nvSpPr>
        <p:spPr>
          <a:xfrm>
            <a:off x="74" y="551036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cs typeface="Arial" pitchFamily="34" charset="0"/>
              </a:rPr>
              <a:t>Insert the Sub Title of Your Presentation</a:t>
            </a:r>
            <a:endParaRPr lang="ko-KR" altLang="en-US" sz="1867" dirty="0">
              <a:cs typeface="Arial" pitchFamily="34" charset="0"/>
            </a:endParaRPr>
          </a:p>
        </p:txBody>
      </p:sp>
      <p:sp>
        <p:nvSpPr>
          <p:cNvPr id="18" name="TextBox 17">
            <a:hlinkClick r:id="rId4"/>
            <a:extLst>
              <a:ext uri="{FF2B5EF4-FFF2-40B4-BE49-F238E27FC236}">
                <a16:creationId xmlns:a16="http://schemas.microsoft.com/office/drawing/2014/main" id="{B40F7DB7-911C-4028-ABAA-F1943A162193}"/>
              </a:ext>
            </a:extLst>
          </p:cNvPr>
          <p:cNvSpPr txBox="1"/>
          <p:nvPr/>
        </p:nvSpPr>
        <p:spPr>
          <a:xfrm>
            <a:off x="0" y="6568035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E005C5-3166-4F6C-8119-95D6CC67062D}"/>
              </a:ext>
            </a:extLst>
          </p:cNvPr>
          <p:cNvSpPr/>
          <p:nvPr/>
        </p:nvSpPr>
        <p:spPr>
          <a:xfrm>
            <a:off x="1042987" y="1099"/>
            <a:ext cx="2095500" cy="4419600"/>
          </a:xfrm>
          <a:custGeom>
            <a:avLst/>
            <a:gdLst>
              <a:gd name="connsiteX0" fmla="*/ 0 w 2095500"/>
              <a:gd name="connsiteY0" fmla="*/ 0 h 4419600"/>
              <a:gd name="connsiteX1" fmla="*/ 1828800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0" fmla="*/ 0 w 2095500"/>
              <a:gd name="connsiteY0" fmla="*/ 0 h 4419600"/>
              <a:gd name="connsiteX1" fmla="*/ 1863969 w 2095500"/>
              <a:gd name="connsiteY1" fmla="*/ 0 h 4419600"/>
              <a:gd name="connsiteX2" fmla="*/ 2095500 w 2095500"/>
              <a:gd name="connsiteY2" fmla="*/ 4419600 h 4419600"/>
              <a:gd name="connsiteX3" fmla="*/ 266700 w 2095500"/>
              <a:gd name="connsiteY3" fmla="*/ 4419600 h 4419600"/>
              <a:gd name="connsiteX4" fmla="*/ 0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0" y="0"/>
                </a:moveTo>
                <a:lnTo>
                  <a:pt x="1863969" y="0"/>
                </a:lnTo>
                <a:lnTo>
                  <a:pt x="2095500" y="4419600"/>
                </a:lnTo>
                <a:lnTo>
                  <a:pt x="266700" y="4419600"/>
                </a:lnTo>
                <a:lnTo>
                  <a:pt x="0" y="0"/>
                </a:lnTo>
                <a:close/>
              </a:path>
            </a:pathLst>
          </a:custGeom>
          <a:solidFill>
            <a:srgbClr val="E6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8A74EB9-3EFC-4116-8B6A-ECF3B65ABDE0}"/>
              </a:ext>
            </a:extLst>
          </p:cNvPr>
          <p:cNvSpPr/>
          <p:nvPr/>
        </p:nvSpPr>
        <p:spPr>
          <a:xfrm>
            <a:off x="3005137" y="1099"/>
            <a:ext cx="2295525" cy="4419600"/>
          </a:xfrm>
          <a:custGeom>
            <a:avLst/>
            <a:gdLst>
              <a:gd name="connsiteX0" fmla="*/ 0 w 2295525"/>
              <a:gd name="connsiteY0" fmla="*/ 0 h 4419600"/>
              <a:gd name="connsiteX1" fmla="*/ 2295525 w 2295525"/>
              <a:gd name="connsiteY1" fmla="*/ 0 h 4419600"/>
              <a:gd name="connsiteX2" fmla="*/ 2028825 w 2295525"/>
              <a:gd name="connsiteY2" fmla="*/ 4419600 h 4419600"/>
              <a:gd name="connsiteX3" fmla="*/ 200025 w 2295525"/>
              <a:gd name="connsiteY3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5525" h="4419600">
                <a:moveTo>
                  <a:pt x="0" y="0"/>
                </a:moveTo>
                <a:lnTo>
                  <a:pt x="2295525" y="0"/>
                </a:lnTo>
                <a:lnTo>
                  <a:pt x="2028825" y="4419600"/>
                </a:lnTo>
                <a:lnTo>
                  <a:pt x="200025" y="4419600"/>
                </a:lnTo>
                <a:close/>
              </a:path>
            </a:pathLst>
          </a:custGeom>
          <a:solidFill>
            <a:srgbClr val="ED7D1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469DDB-FAE1-4B5C-B2D0-F7C955A5E097}"/>
              </a:ext>
            </a:extLst>
          </p:cNvPr>
          <p:cNvSpPr/>
          <p:nvPr/>
        </p:nvSpPr>
        <p:spPr>
          <a:xfrm>
            <a:off x="5109209" y="1099"/>
            <a:ext cx="2114550" cy="4419600"/>
          </a:xfrm>
          <a:custGeom>
            <a:avLst/>
            <a:gdLst>
              <a:gd name="connsiteX0" fmla="*/ 285750 w 2114550"/>
              <a:gd name="connsiteY0" fmla="*/ 0 h 4419600"/>
              <a:gd name="connsiteX1" fmla="*/ 2114550 w 2114550"/>
              <a:gd name="connsiteY1" fmla="*/ 0 h 4419600"/>
              <a:gd name="connsiteX2" fmla="*/ 1828800 w 2114550"/>
              <a:gd name="connsiteY2" fmla="*/ 4419600 h 4419600"/>
              <a:gd name="connsiteX3" fmla="*/ 0 w 2114550"/>
              <a:gd name="connsiteY3" fmla="*/ 4419600 h 4419600"/>
              <a:gd name="connsiteX4" fmla="*/ 266700 w 211455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4550" h="4419600">
                <a:moveTo>
                  <a:pt x="285750" y="0"/>
                </a:moveTo>
                <a:lnTo>
                  <a:pt x="211455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66700" y="0"/>
                </a:lnTo>
                <a:close/>
              </a:path>
            </a:pathLst>
          </a:custGeom>
          <a:solidFill>
            <a:srgbClr val="A0C82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FE5DA8-B071-42E6-A07A-3AFC51445404}"/>
              </a:ext>
            </a:extLst>
          </p:cNvPr>
          <p:cNvSpPr/>
          <p:nvPr/>
        </p:nvSpPr>
        <p:spPr>
          <a:xfrm>
            <a:off x="7014210" y="1099"/>
            <a:ext cx="2238375" cy="4419600"/>
          </a:xfrm>
          <a:custGeom>
            <a:avLst/>
            <a:gdLst>
              <a:gd name="connsiteX0" fmla="*/ 295275 w 2238375"/>
              <a:gd name="connsiteY0" fmla="*/ 0 h 4419600"/>
              <a:gd name="connsiteX1" fmla="*/ 2238375 w 2238375"/>
              <a:gd name="connsiteY1" fmla="*/ 0 h 4419600"/>
              <a:gd name="connsiteX2" fmla="*/ 1933575 w 2238375"/>
              <a:gd name="connsiteY2" fmla="*/ 4419600 h 4419600"/>
              <a:gd name="connsiteX3" fmla="*/ 0 w 2238375"/>
              <a:gd name="connsiteY3" fmla="*/ 4419600 h 4419600"/>
              <a:gd name="connsiteX4" fmla="*/ 295275 w 2238375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8375" h="4419600">
                <a:moveTo>
                  <a:pt x="295275" y="0"/>
                </a:moveTo>
                <a:lnTo>
                  <a:pt x="2238375" y="0"/>
                </a:lnTo>
                <a:lnTo>
                  <a:pt x="1933575" y="4419600"/>
                </a:lnTo>
                <a:lnTo>
                  <a:pt x="0" y="4419600"/>
                </a:lnTo>
                <a:lnTo>
                  <a:pt x="295275" y="0"/>
                </a:lnTo>
                <a:close/>
              </a:path>
            </a:pathLst>
          </a:custGeom>
          <a:solidFill>
            <a:srgbClr val="32B5D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DF84143-8B2F-4B60-AB0E-B788FA24E7AC}"/>
              </a:ext>
            </a:extLst>
          </p:cNvPr>
          <p:cNvSpPr/>
          <p:nvPr/>
        </p:nvSpPr>
        <p:spPr>
          <a:xfrm>
            <a:off x="9052560" y="1099"/>
            <a:ext cx="2095500" cy="4419600"/>
          </a:xfrm>
          <a:custGeom>
            <a:avLst/>
            <a:gdLst>
              <a:gd name="connsiteX0" fmla="*/ 257175 w 2095500"/>
              <a:gd name="connsiteY0" fmla="*/ 0 h 4419600"/>
              <a:gd name="connsiteX1" fmla="*/ 2095500 w 2095500"/>
              <a:gd name="connsiteY1" fmla="*/ 0 h 4419600"/>
              <a:gd name="connsiteX2" fmla="*/ 1828800 w 2095500"/>
              <a:gd name="connsiteY2" fmla="*/ 4419600 h 4419600"/>
              <a:gd name="connsiteX3" fmla="*/ 0 w 2095500"/>
              <a:gd name="connsiteY3" fmla="*/ 4419600 h 4419600"/>
              <a:gd name="connsiteX4" fmla="*/ 276225 w 2095500"/>
              <a:gd name="connsiteY4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5500" h="4419600">
                <a:moveTo>
                  <a:pt x="257175" y="0"/>
                </a:moveTo>
                <a:lnTo>
                  <a:pt x="2095500" y="0"/>
                </a:lnTo>
                <a:lnTo>
                  <a:pt x="1828800" y="4419600"/>
                </a:lnTo>
                <a:lnTo>
                  <a:pt x="0" y="4419600"/>
                </a:lnTo>
                <a:lnTo>
                  <a:pt x="276225" y="0"/>
                </a:lnTo>
                <a:close/>
              </a:path>
            </a:pathLst>
          </a:custGeom>
          <a:solidFill>
            <a:srgbClr val="B44B9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26E7DCD-D7CB-4AFD-9171-716B8B743BE0}"/>
              </a:ext>
            </a:extLst>
          </p:cNvPr>
          <p:cNvSpPr/>
          <p:nvPr/>
        </p:nvSpPr>
        <p:spPr>
          <a:xfrm>
            <a:off x="1263967" y="2372824"/>
            <a:ext cx="1857375" cy="2059719"/>
          </a:xfrm>
          <a:custGeom>
            <a:avLst/>
            <a:gdLst>
              <a:gd name="connsiteX0" fmla="*/ 1062990 w 1828800"/>
              <a:gd name="connsiteY0" fmla="*/ 0 h 2057400"/>
              <a:gd name="connsiteX1" fmla="*/ 1751648 w 1828800"/>
              <a:gd name="connsiteY1" fmla="*/ 55245 h 2057400"/>
              <a:gd name="connsiteX2" fmla="*/ 1781175 w 1828800"/>
              <a:gd name="connsiteY2" fmla="*/ 518160 h 2057400"/>
              <a:gd name="connsiteX3" fmla="*/ 1485900 w 1828800"/>
              <a:gd name="connsiteY3" fmla="*/ 445770 h 2057400"/>
              <a:gd name="connsiteX4" fmla="*/ 1241108 w 1828800"/>
              <a:gd name="connsiteY4" fmla="*/ 425768 h 2057400"/>
              <a:gd name="connsiteX5" fmla="*/ 999173 w 1828800"/>
              <a:gd name="connsiteY5" fmla="*/ 466725 h 2057400"/>
              <a:gd name="connsiteX6" fmla="*/ 902970 w 1828800"/>
              <a:gd name="connsiteY6" fmla="*/ 625793 h 2057400"/>
              <a:gd name="connsiteX7" fmla="*/ 918210 w 1828800"/>
              <a:gd name="connsiteY7" fmla="*/ 681038 h 2057400"/>
              <a:gd name="connsiteX8" fmla="*/ 974408 w 1828800"/>
              <a:gd name="connsiteY8" fmla="*/ 743903 h 2057400"/>
              <a:gd name="connsiteX9" fmla="*/ 1082992 w 1828800"/>
              <a:gd name="connsiteY9" fmla="*/ 822960 h 2057400"/>
              <a:gd name="connsiteX10" fmla="*/ 1294448 w 1828800"/>
              <a:gd name="connsiteY10" fmla="*/ 950595 h 2057400"/>
              <a:gd name="connsiteX11" fmla="*/ 1438275 w 1828800"/>
              <a:gd name="connsiteY11" fmla="*/ 1030605 h 2057400"/>
              <a:gd name="connsiteX12" fmla="*/ 1586865 w 1828800"/>
              <a:gd name="connsiteY12" fmla="*/ 1119188 h 2057400"/>
              <a:gd name="connsiteX13" fmla="*/ 1706880 w 1828800"/>
              <a:gd name="connsiteY13" fmla="*/ 1222057 h 2057400"/>
              <a:gd name="connsiteX14" fmla="*/ 1784985 w 1828800"/>
              <a:gd name="connsiteY14" fmla="*/ 1315403 h 2057400"/>
              <a:gd name="connsiteX15" fmla="*/ 1824990 w 1828800"/>
              <a:gd name="connsiteY15" fmla="*/ 1401128 h 2057400"/>
              <a:gd name="connsiteX16" fmla="*/ 1838325 w 1828800"/>
              <a:gd name="connsiteY16" fmla="*/ 1493520 h 2057400"/>
              <a:gd name="connsiteX17" fmla="*/ 1758315 w 1828800"/>
              <a:gd name="connsiteY17" fmla="*/ 1735455 h 2057400"/>
              <a:gd name="connsiteX18" fmla="*/ 1529715 w 1828800"/>
              <a:gd name="connsiteY18" fmla="*/ 1925003 h 2057400"/>
              <a:gd name="connsiteX19" fmla="*/ 1176338 w 1828800"/>
              <a:gd name="connsiteY19" fmla="*/ 2028825 h 2057400"/>
              <a:gd name="connsiteX20" fmla="*/ 802958 w 1828800"/>
              <a:gd name="connsiteY20" fmla="*/ 2058353 h 2057400"/>
              <a:gd name="connsiteX21" fmla="*/ 27622 w 1828800"/>
              <a:gd name="connsiteY21" fmla="*/ 1991678 h 2057400"/>
              <a:gd name="connsiteX22" fmla="*/ 0 w 1828800"/>
              <a:gd name="connsiteY22" fmla="*/ 1510665 h 2057400"/>
              <a:gd name="connsiteX23" fmla="*/ 355283 w 1828800"/>
              <a:gd name="connsiteY23" fmla="*/ 1608773 h 2057400"/>
              <a:gd name="connsiteX24" fmla="*/ 642937 w 1828800"/>
              <a:gd name="connsiteY24" fmla="*/ 1636395 h 2057400"/>
              <a:gd name="connsiteX25" fmla="*/ 931545 w 1828800"/>
              <a:gd name="connsiteY25" fmla="*/ 1600200 h 2057400"/>
              <a:gd name="connsiteX26" fmla="*/ 1027748 w 1828800"/>
              <a:gd name="connsiteY26" fmla="*/ 1493520 h 2057400"/>
              <a:gd name="connsiteX27" fmla="*/ 1018223 w 1828800"/>
              <a:gd name="connsiteY27" fmla="*/ 1447800 h 2057400"/>
              <a:gd name="connsiteX28" fmla="*/ 982980 w 1828800"/>
              <a:gd name="connsiteY28" fmla="*/ 1398270 h 2057400"/>
              <a:gd name="connsiteX29" fmla="*/ 907733 w 1828800"/>
              <a:gd name="connsiteY29" fmla="*/ 1338263 h 2057400"/>
              <a:gd name="connsiteX30" fmla="*/ 526733 w 1828800"/>
              <a:gd name="connsiteY30" fmla="*/ 1106805 h 2057400"/>
              <a:gd name="connsiteX31" fmla="*/ 354330 w 1828800"/>
              <a:gd name="connsiteY31" fmla="*/ 992505 h 2057400"/>
              <a:gd name="connsiteX32" fmla="*/ 200025 w 1828800"/>
              <a:gd name="connsiteY32" fmla="*/ 858203 h 2057400"/>
              <a:gd name="connsiteX33" fmla="*/ 119063 w 1828800"/>
              <a:gd name="connsiteY33" fmla="*/ 731520 h 2057400"/>
              <a:gd name="connsiteX34" fmla="*/ 93345 w 1828800"/>
              <a:gd name="connsiteY34" fmla="*/ 595313 h 2057400"/>
              <a:gd name="connsiteX35" fmla="*/ 123825 w 1828800"/>
              <a:gd name="connsiteY35" fmla="*/ 426720 h 2057400"/>
              <a:gd name="connsiteX36" fmla="*/ 254318 w 1828800"/>
              <a:gd name="connsiteY36" fmla="*/ 234315 h 2057400"/>
              <a:gd name="connsiteX37" fmla="*/ 467678 w 1828800"/>
              <a:gd name="connsiteY37" fmla="*/ 91440 h 2057400"/>
              <a:gd name="connsiteX38" fmla="*/ 752475 w 1828800"/>
              <a:gd name="connsiteY38" fmla="*/ 20003 h 2057400"/>
              <a:gd name="connsiteX39" fmla="*/ 1062990 w 1828800"/>
              <a:gd name="connsiteY39" fmla="*/ 0 h 2057400"/>
              <a:gd name="connsiteX0" fmla="*/ 1062990 w 1838325"/>
              <a:gd name="connsiteY0" fmla="*/ 0 h 2058353"/>
              <a:gd name="connsiteX1" fmla="*/ 1751648 w 1838325"/>
              <a:gd name="connsiteY1" fmla="*/ 55245 h 2058353"/>
              <a:gd name="connsiteX2" fmla="*/ 1781175 w 1838325"/>
              <a:gd name="connsiteY2" fmla="*/ 518160 h 2058353"/>
              <a:gd name="connsiteX3" fmla="*/ 1485900 w 1838325"/>
              <a:gd name="connsiteY3" fmla="*/ 445770 h 2058353"/>
              <a:gd name="connsiteX4" fmla="*/ 1241108 w 1838325"/>
              <a:gd name="connsiteY4" fmla="*/ 425768 h 2058353"/>
              <a:gd name="connsiteX5" fmla="*/ 999173 w 1838325"/>
              <a:gd name="connsiteY5" fmla="*/ 466725 h 2058353"/>
              <a:gd name="connsiteX6" fmla="*/ 902970 w 1838325"/>
              <a:gd name="connsiteY6" fmla="*/ 625793 h 2058353"/>
              <a:gd name="connsiteX7" fmla="*/ 918210 w 1838325"/>
              <a:gd name="connsiteY7" fmla="*/ 681038 h 2058353"/>
              <a:gd name="connsiteX8" fmla="*/ 974408 w 1838325"/>
              <a:gd name="connsiteY8" fmla="*/ 743903 h 2058353"/>
              <a:gd name="connsiteX9" fmla="*/ 1082992 w 1838325"/>
              <a:gd name="connsiteY9" fmla="*/ 822960 h 2058353"/>
              <a:gd name="connsiteX10" fmla="*/ 1294448 w 1838325"/>
              <a:gd name="connsiteY10" fmla="*/ 950595 h 2058353"/>
              <a:gd name="connsiteX11" fmla="*/ 1438275 w 1838325"/>
              <a:gd name="connsiteY11" fmla="*/ 1030605 h 2058353"/>
              <a:gd name="connsiteX12" fmla="*/ 1586865 w 1838325"/>
              <a:gd name="connsiteY12" fmla="*/ 1119188 h 2058353"/>
              <a:gd name="connsiteX13" fmla="*/ 1706880 w 1838325"/>
              <a:gd name="connsiteY13" fmla="*/ 1222057 h 2058353"/>
              <a:gd name="connsiteX14" fmla="*/ 1784985 w 1838325"/>
              <a:gd name="connsiteY14" fmla="*/ 1315403 h 2058353"/>
              <a:gd name="connsiteX15" fmla="*/ 1824990 w 1838325"/>
              <a:gd name="connsiteY15" fmla="*/ 1401128 h 2058353"/>
              <a:gd name="connsiteX16" fmla="*/ 1838325 w 1838325"/>
              <a:gd name="connsiteY16" fmla="*/ 1493520 h 2058353"/>
              <a:gd name="connsiteX17" fmla="*/ 1758315 w 1838325"/>
              <a:gd name="connsiteY17" fmla="*/ 1735455 h 2058353"/>
              <a:gd name="connsiteX18" fmla="*/ 1529715 w 1838325"/>
              <a:gd name="connsiteY18" fmla="*/ 1925003 h 2058353"/>
              <a:gd name="connsiteX19" fmla="*/ 1176338 w 1838325"/>
              <a:gd name="connsiteY19" fmla="*/ 2028825 h 2058353"/>
              <a:gd name="connsiteX20" fmla="*/ 802958 w 1838325"/>
              <a:gd name="connsiteY20" fmla="*/ 2058353 h 2058353"/>
              <a:gd name="connsiteX21" fmla="*/ 27622 w 1838325"/>
              <a:gd name="connsiteY21" fmla="*/ 1991678 h 2058353"/>
              <a:gd name="connsiteX22" fmla="*/ 0 w 1838325"/>
              <a:gd name="connsiteY22" fmla="*/ 1510665 h 2058353"/>
              <a:gd name="connsiteX23" fmla="*/ 355283 w 1838325"/>
              <a:gd name="connsiteY23" fmla="*/ 1608773 h 2058353"/>
              <a:gd name="connsiteX24" fmla="*/ 642937 w 1838325"/>
              <a:gd name="connsiteY24" fmla="*/ 1636395 h 2058353"/>
              <a:gd name="connsiteX25" fmla="*/ 931545 w 1838325"/>
              <a:gd name="connsiteY25" fmla="*/ 1600200 h 2058353"/>
              <a:gd name="connsiteX26" fmla="*/ 1027748 w 1838325"/>
              <a:gd name="connsiteY26" fmla="*/ 1493520 h 2058353"/>
              <a:gd name="connsiteX27" fmla="*/ 1018223 w 1838325"/>
              <a:gd name="connsiteY27" fmla="*/ 1447800 h 2058353"/>
              <a:gd name="connsiteX28" fmla="*/ 982980 w 1838325"/>
              <a:gd name="connsiteY28" fmla="*/ 1398270 h 2058353"/>
              <a:gd name="connsiteX29" fmla="*/ 907733 w 1838325"/>
              <a:gd name="connsiteY29" fmla="*/ 1338263 h 2058353"/>
              <a:gd name="connsiteX30" fmla="*/ 526733 w 1838325"/>
              <a:gd name="connsiteY30" fmla="*/ 1106805 h 2058353"/>
              <a:gd name="connsiteX31" fmla="*/ 354330 w 1838325"/>
              <a:gd name="connsiteY31" fmla="*/ 992505 h 2058353"/>
              <a:gd name="connsiteX32" fmla="*/ 200025 w 1838325"/>
              <a:gd name="connsiteY32" fmla="*/ 858203 h 2058353"/>
              <a:gd name="connsiteX33" fmla="*/ 119063 w 1838325"/>
              <a:gd name="connsiteY33" fmla="*/ 731520 h 2058353"/>
              <a:gd name="connsiteX34" fmla="*/ 93345 w 1838325"/>
              <a:gd name="connsiteY34" fmla="*/ 595313 h 2058353"/>
              <a:gd name="connsiteX35" fmla="*/ 123825 w 1838325"/>
              <a:gd name="connsiteY35" fmla="*/ 426720 h 2058353"/>
              <a:gd name="connsiteX36" fmla="*/ 254318 w 1838325"/>
              <a:gd name="connsiteY36" fmla="*/ 234315 h 2058353"/>
              <a:gd name="connsiteX37" fmla="*/ 467678 w 1838325"/>
              <a:gd name="connsiteY37" fmla="*/ 91440 h 2058353"/>
              <a:gd name="connsiteX38" fmla="*/ 752475 w 1838325"/>
              <a:gd name="connsiteY38" fmla="*/ 20003 h 2058353"/>
              <a:gd name="connsiteX39" fmla="*/ 1062990 w 1838325"/>
              <a:gd name="connsiteY39" fmla="*/ 0 h 2058353"/>
              <a:gd name="connsiteX0" fmla="*/ 1062990 w 1838325"/>
              <a:gd name="connsiteY0" fmla="*/ 0 h 2058353"/>
              <a:gd name="connsiteX1" fmla="*/ 1751648 w 1838325"/>
              <a:gd name="connsiteY1" fmla="*/ 55245 h 2058353"/>
              <a:gd name="connsiteX2" fmla="*/ 1781175 w 1838325"/>
              <a:gd name="connsiteY2" fmla="*/ 518160 h 2058353"/>
              <a:gd name="connsiteX3" fmla="*/ 1485900 w 1838325"/>
              <a:gd name="connsiteY3" fmla="*/ 445770 h 2058353"/>
              <a:gd name="connsiteX4" fmla="*/ 1241108 w 1838325"/>
              <a:gd name="connsiteY4" fmla="*/ 425768 h 2058353"/>
              <a:gd name="connsiteX5" fmla="*/ 999173 w 1838325"/>
              <a:gd name="connsiteY5" fmla="*/ 466725 h 2058353"/>
              <a:gd name="connsiteX6" fmla="*/ 902970 w 1838325"/>
              <a:gd name="connsiteY6" fmla="*/ 625793 h 2058353"/>
              <a:gd name="connsiteX7" fmla="*/ 918210 w 1838325"/>
              <a:gd name="connsiteY7" fmla="*/ 681038 h 2058353"/>
              <a:gd name="connsiteX8" fmla="*/ 974408 w 1838325"/>
              <a:gd name="connsiteY8" fmla="*/ 743903 h 2058353"/>
              <a:gd name="connsiteX9" fmla="*/ 1082992 w 1838325"/>
              <a:gd name="connsiteY9" fmla="*/ 822960 h 2058353"/>
              <a:gd name="connsiteX10" fmla="*/ 1294448 w 1838325"/>
              <a:gd name="connsiteY10" fmla="*/ 950595 h 2058353"/>
              <a:gd name="connsiteX11" fmla="*/ 1438275 w 1838325"/>
              <a:gd name="connsiteY11" fmla="*/ 1030605 h 2058353"/>
              <a:gd name="connsiteX12" fmla="*/ 1586865 w 1838325"/>
              <a:gd name="connsiteY12" fmla="*/ 1119188 h 2058353"/>
              <a:gd name="connsiteX13" fmla="*/ 1706880 w 1838325"/>
              <a:gd name="connsiteY13" fmla="*/ 1222057 h 2058353"/>
              <a:gd name="connsiteX14" fmla="*/ 1784985 w 1838325"/>
              <a:gd name="connsiteY14" fmla="*/ 1315403 h 2058353"/>
              <a:gd name="connsiteX15" fmla="*/ 1824990 w 1838325"/>
              <a:gd name="connsiteY15" fmla="*/ 1401128 h 2058353"/>
              <a:gd name="connsiteX16" fmla="*/ 1838325 w 1838325"/>
              <a:gd name="connsiteY16" fmla="*/ 1493520 h 2058353"/>
              <a:gd name="connsiteX17" fmla="*/ 1758315 w 1838325"/>
              <a:gd name="connsiteY17" fmla="*/ 1735455 h 2058353"/>
              <a:gd name="connsiteX18" fmla="*/ 1529715 w 1838325"/>
              <a:gd name="connsiteY18" fmla="*/ 1925003 h 2058353"/>
              <a:gd name="connsiteX19" fmla="*/ 1176338 w 1838325"/>
              <a:gd name="connsiteY19" fmla="*/ 2028825 h 2058353"/>
              <a:gd name="connsiteX20" fmla="*/ 802958 w 1838325"/>
              <a:gd name="connsiteY20" fmla="*/ 2058353 h 2058353"/>
              <a:gd name="connsiteX21" fmla="*/ 27622 w 1838325"/>
              <a:gd name="connsiteY21" fmla="*/ 1991678 h 2058353"/>
              <a:gd name="connsiteX22" fmla="*/ 0 w 1838325"/>
              <a:gd name="connsiteY22" fmla="*/ 1510665 h 2058353"/>
              <a:gd name="connsiteX23" fmla="*/ 355283 w 1838325"/>
              <a:gd name="connsiteY23" fmla="*/ 1608773 h 2058353"/>
              <a:gd name="connsiteX24" fmla="*/ 642937 w 1838325"/>
              <a:gd name="connsiteY24" fmla="*/ 1636395 h 2058353"/>
              <a:gd name="connsiteX25" fmla="*/ 931545 w 1838325"/>
              <a:gd name="connsiteY25" fmla="*/ 1600200 h 2058353"/>
              <a:gd name="connsiteX26" fmla="*/ 1027748 w 1838325"/>
              <a:gd name="connsiteY26" fmla="*/ 1493520 h 2058353"/>
              <a:gd name="connsiteX27" fmla="*/ 1018223 w 1838325"/>
              <a:gd name="connsiteY27" fmla="*/ 1447800 h 2058353"/>
              <a:gd name="connsiteX28" fmla="*/ 982980 w 1838325"/>
              <a:gd name="connsiteY28" fmla="*/ 1398270 h 2058353"/>
              <a:gd name="connsiteX29" fmla="*/ 907733 w 1838325"/>
              <a:gd name="connsiteY29" fmla="*/ 1338263 h 2058353"/>
              <a:gd name="connsiteX30" fmla="*/ 526733 w 1838325"/>
              <a:gd name="connsiteY30" fmla="*/ 1106805 h 2058353"/>
              <a:gd name="connsiteX31" fmla="*/ 354330 w 1838325"/>
              <a:gd name="connsiteY31" fmla="*/ 992505 h 2058353"/>
              <a:gd name="connsiteX32" fmla="*/ 200025 w 1838325"/>
              <a:gd name="connsiteY32" fmla="*/ 858203 h 2058353"/>
              <a:gd name="connsiteX33" fmla="*/ 119063 w 1838325"/>
              <a:gd name="connsiteY33" fmla="*/ 731520 h 2058353"/>
              <a:gd name="connsiteX34" fmla="*/ 93345 w 1838325"/>
              <a:gd name="connsiteY34" fmla="*/ 595313 h 2058353"/>
              <a:gd name="connsiteX35" fmla="*/ 123825 w 1838325"/>
              <a:gd name="connsiteY35" fmla="*/ 426720 h 2058353"/>
              <a:gd name="connsiteX36" fmla="*/ 254318 w 1838325"/>
              <a:gd name="connsiteY36" fmla="*/ 234315 h 2058353"/>
              <a:gd name="connsiteX37" fmla="*/ 467678 w 1838325"/>
              <a:gd name="connsiteY37" fmla="*/ 91440 h 2058353"/>
              <a:gd name="connsiteX38" fmla="*/ 752475 w 1838325"/>
              <a:gd name="connsiteY38" fmla="*/ 20003 h 2058353"/>
              <a:gd name="connsiteX39" fmla="*/ 1062990 w 1838325"/>
              <a:gd name="connsiteY39" fmla="*/ 0 h 2058353"/>
              <a:gd name="connsiteX0" fmla="*/ 1082040 w 1857375"/>
              <a:gd name="connsiteY0" fmla="*/ 0 h 2058353"/>
              <a:gd name="connsiteX1" fmla="*/ 1770698 w 1857375"/>
              <a:gd name="connsiteY1" fmla="*/ 55245 h 2058353"/>
              <a:gd name="connsiteX2" fmla="*/ 1800225 w 1857375"/>
              <a:gd name="connsiteY2" fmla="*/ 518160 h 2058353"/>
              <a:gd name="connsiteX3" fmla="*/ 1504950 w 1857375"/>
              <a:gd name="connsiteY3" fmla="*/ 445770 h 2058353"/>
              <a:gd name="connsiteX4" fmla="*/ 1260158 w 1857375"/>
              <a:gd name="connsiteY4" fmla="*/ 425768 h 2058353"/>
              <a:gd name="connsiteX5" fmla="*/ 1018223 w 1857375"/>
              <a:gd name="connsiteY5" fmla="*/ 466725 h 2058353"/>
              <a:gd name="connsiteX6" fmla="*/ 922020 w 1857375"/>
              <a:gd name="connsiteY6" fmla="*/ 625793 h 2058353"/>
              <a:gd name="connsiteX7" fmla="*/ 937260 w 1857375"/>
              <a:gd name="connsiteY7" fmla="*/ 681038 h 2058353"/>
              <a:gd name="connsiteX8" fmla="*/ 993458 w 1857375"/>
              <a:gd name="connsiteY8" fmla="*/ 743903 h 2058353"/>
              <a:gd name="connsiteX9" fmla="*/ 1102042 w 1857375"/>
              <a:gd name="connsiteY9" fmla="*/ 822960 h 2058353"/>
              <a:gd name="connsiteX10" fmla="*/ 1313498 w 1857375"/>
              <a:gd name="connsiteY10" fmla="*/ 950595 h 2058353"/>
              <a:gd name="connsiteX11" fmla="*/ 1457325 w 1857375"/>
              <a:gd name="connsiteY11" fmla="*/ 1030605 h 2058353"/>
              <a:gd name="connsiteX12" fmla="*/ 1605915 w 1857375"/>
              <a:gd name="connsiteY12" fmla="*/ 1119188 h 2058353"/>
              <a:gd name="connsiteX13" fmla="*/ 1725930 w 1857375"/>
              <a:gd name="connsiteY13" fmla="*/ 1222057 h 2058353"/>
              <a:gd name="connsiteX14" fmla="*/ 1804035 w 1857375"/>
              <a:gd name="connsiteY14" fmla="*/ 1315403 h 2058353"/>
              <a:gd name="connsiteX15" fmla="*/ 1844040 w 1857375"/>
              <a:gd name="connsiteY15" fmla="*/ 1401128 h 2058353"/>
              <a:gd name="connsiteX16" fmla="*/ 1857375 w 1857375"/>
              <a:gd name="connsiteY16" fmla="*/ 1493520 h 2058353"/>
              <a:gd name="connsiteX17" fmla="*/ 1777365 w 1857375"/>
              <a:gd name="connsiteY17" fmla="*/ 1735455 h 2058353"/>
              <a:gd name="connsiteX18" fmla="*/ 1548765 w 1857375"/>
              <a:gd name="connsiteY18" fmla="*/ 1925003 h 2058353"/>
              <a:gd name="connsiteX19" fmla="*/ 1195388 w 1857375"/>
              <a:gd name="connsiteY19" fmla="*/ 2028825 h 2058353"/>
              <a:gd name="connsiteX20" fmla="*/ 822008 w 1857375"/>
              <a:gd name="connsiteY20" fmla="*/ 2058353 h 2058353"/>
              <a:gd name="connsiteX21" fmla="*/ 46672 w 1857375"/>
              <a:gd name="connsiteY21" fmla="*/ 1991678 h 2058353"/>
              <a:gd name="connsiteX22" fmla="*/ 0 w 1857375"/>
              <a:gd name="connsiteY22" fmla="*/ 1510665 h 2058353"/>
              <a:gd name="connsiteX23" fmla="*/ 374333 w 1857375"/>
              <a:gd name="connsiteY23" fmla="*/ 1608773 h 2058353"/>
              <a:gd name="connsiteX24" fmla="*/ 661987 w 1857375"/>
              <a:gd name="connsiteY24" fmla="*/ 1636395 h 2058353"/>
              <a:gd name="connsiteX25" fmla="*/ 950595 w 1857375"/>
              <a:gd name="connsiteY25" fmla="*/ 1600200 h 2058353"/>
              <a:gd name="connsiteX26" fmla="*/ 1046798 w 1857375"/>
              <a:gd name="connsiteY26" fmla="*/ 1493520 h 2058353"/>
              <a:gd name="connsiteX27" fmla="*/ 1037273 w 1857375"/>
              <a:gd name="connsiteY27" fmla="*/ 1447800 h 2058353"/>
              <a:gd name="connsiteX28" fmla="*/ 1002030 w 1857375"/>
              <a:gd name="connsiteY28" fmla="*/ 1398270 h 2058353"/>
              <a:gd name="connsiteX29" fmla="*/ 926783 w 1857375"/>
              <a:gd name="connsiteY29" fmla="*/ 1338263 h 2058353"/>
              <a:gd name="connsiteX30" fmla="*/ 545783 w 1857375"/>
              <a:gd name="connsiteY30" fmla="*/ 1106805 h 2058353"/>
              <a:gd name="connsiteX31" fmla="*/ 373380 w 1857375"/>
              <a:gd name="connsiteY31" fmla="*/ 992505 h 2058353"/>
              <a:gd name="connsiteX32" fmla="*/ 219075 w 1857375"/>
              <a:gd name="connsiteY32" fmla="*/ 858203 h 2058353"/>
              <a:gd name="connsiteX33" fmla="*/ 138113 w 1857375"/>
              <a:gd name="connsiteY33" fmla="*/ 731520 h 2058353"/>
              <a:gd name="connsiteX34" fmla="*/ 112395 w 1857375"/>
              <a:gd name="connsiteY34" fmla="*/ 595313 h 2058353"/>
              <a:gd name="connsiteX35" fmla="*/ 142875 w 1857375"/>
              <a:gd name="connsiteY35" fmla="*/ 426720 h 2058353"/>
              <a:gd name="connsiteX36" fmla="*/ 273368 w 1857375"/>
              <a:gd name="connsiteY36" fmla="*/ 234315 h 2058353"/>
              <a:gd name="connsiteX37" fmla="*/ 486728 w 1857375"/>
              <a:gd name="connsiteY37" fmla="*/ 91440 h 2058353"/>
              <a:gd name="connsiteX38" fmla="*/ 771525 w 1857375"/>
              <a:gd name="connsiteY38" fmla="*/ 20003 h 2058353"/>
              <a:gd name="connsiteX39" fmla="*/ 1082040 w 1857375"/>
              <a:gd name="connsiteY39" fmla="*/ 0 h 2058353"/>
              <a:gd name="connsiteX0" fmla="*/ 1082040 w 1857375"/>
              <a:gd name="connsiteY0" fmla="*/ 0 h 2058353"/>
              <a:gd name="connsiteX1" fmla="*/ 1770698 w 1857375"/>
              <a:gd name="connsiteY1" fmla="*/ 55245 h 2058353"/>
              <a:gd name="connsiteX2" fmla="*/ 1800225 w 1857375"/>
              <a:gd name="connsiteY2" fmla="*/ 518160 h 2058353"/>
              <a:gd name="connsiteX3" fmla="*/ 1504950 w 1857375"/>
              <a:gd name="connsiteY3" fmla="*/ 445770 h 2058353"/>
              <a:gd name="connsiteX4" fmla="*/ 1260158 w 1857375"/>
              <a:gd name="connsiteY4" fmla="*/ 425768 h 2058353"/>
              <a:gd name="connsiteX5" fmla="*/ 1018223 w 1857375"/>
              <a:gd name="connsiteY5" fmla="*/ 466725 h 2058353"/>
              <a:gd name="connsiteX6" fmla="*/ 922020 w 1857375"/>
              <a:gd name="connsiteY6" fmla="*/ 625793 h 2058353"/>
              <a:gd name="connsiteX7" fmla="*/ 937260 w 1857375"/>
              <a:gd name="connsiteY7" fmla="*/ 681038 h 2058353"/>
              <a:gd name="connsiteX8" fmla="*/ 993458 w 1857375"/>
              <a:gd name="connsiteY8" fmla="*/ 743903 h 2058353"/>
              <a:gd name="connsiteX9" fmla="*/ 1102042 w 1857375"/>
              <a:gd name="connsiteY9" fmla="*/ 822960 h 2058353"/>
              <a:gd name="connsiteX10" fmla="*/ 1313498 w 1857375"/>
              <a:gd name="connsiteY10" fmla="*/ 950595 h 2058353"/>
              <a:gd name="connsiteX11" fmla="*/ 1457325 w 1857375"/>
              <a:gd name="connsiteY11" fmla="*/ 1030605 h 2058353"/>
              <a:gd name="connsiteX12" fmla="*/ 1605915 w 1857375"/>
              <a:gd name="connsiteY12" fmla="*/ 1119188 h 2058353"/>
              <a:gd name="connsiteX13" fmla="*/ 1725930 w 1857375"/>
              <a:gd name="connsiteY13" fmla="*/ 1222057 h 2058353"/>
              <a:gd name="connsiteX14" fmla="*/ 1804035 w 1857375"/>
              <a:gd name="connsiteY14" fmla="*/ 1315403 h 2058353"/>
              <a:gd name="connsiteX15" fmla="*/ 1844040 w 1857375"/>
              <a:gd name="connsiteY15" fmla="*/ 1401128 h 2058353"/>
              <a:gd name="connsiteX16" fmla="*/ 1857375 w 1857375"/>
              <a:gd name="connsiteY16" fmla="*/ 1493520 h 2058353"/>
              <a:gd name="connsiteX17" fmla="*/ 1777365 w 1857375"/>
              <a:gd name="connsiteY17" fmla="*/ 1735455 h 2058353"/>
              <a:gd name="connsiteX18" fmla="*/ 1548765 w 1857375"/>
              <a:gd name="connsiteY18" fmla="*/ 1925003 h 2058353"/>
              <a:gd name="connsiteX19" fmla="*/ 1195388 w 1857375"/>
              <a:gd name="connsiteY19" fmla="*/ 2028825 h 2058353"/>
              <a:gd name="connsiteX20" fmla="*/ 822008 w 1857375"/>
              <a:gd name="connsiteY20" fmla="*/ 2058353 h 2058353"/>
              <a:gd name="connsiteX21" fmla="*/ 46672 w 1857375"/>
              <a:gd name="connsiteY21" fmla="*/ 1991678 h 2058353"/>
              <a:gd name="connsiteX22" fmla="*/ 0 w 1857375"/>
              <a:gd name="connsiteY22" fmla="*/ 1510665 h 2058353"/>
              <a:gd name="connsiteX23" fmla="*/ 374333 w 1857375"/>
              <a:gd name="connsiteY23" fmla="*/ 1608773 h 2058353"/>
              <a:gd name="connsiteX24" fmla="*/ 661987 w 1857375"/>
              <a:gd name="connsiteY24" fmla="*/ 1636395 h 2058353"/>
              <a:gd name="connsiteX25" fmla="*/ 950595 w 1857375"/>
              <a:gd name="connsiteY25" fmla="*/ 1600200 h 2058353"/>
              <a:gd name="connsiteX26" fmla="*/ 1046798 w 1857375"/>
              <a:gd name="connsiteY26" fmla="*/ 1493520 h 2058353"/>
              <a:gd name="connsiteX27" fmla="*/ 1037273 w 1857375"/>
              <a:gd name="connsiteY27" fmla="*/ 1447800 h 2058353"/>
              <a:gd name="connsiteX28" fmla="*/ 1002030 w 1857375"/>
              <a:gd name="connsiteY28" fmla="*/ 1398270 h 2058353"/>
              <a:gd name="connsiteX29" fmla="*/ 926783 w 1857375"/>
              <a:gd name="connsiteY29" fmla="*/ 1338263 h 2058353"/>
              <a:gd name="connsiteX30" fmla="*/ 545783 w 1857375"/>
              <a:gd name="connsiteY30" fmla="*/ 1106805 h 2058353"/>
              <a:gd name="connsiteX31" fmla="*/ 373380 w 1857375"/>
              <a:gd name="connsiteY31" fmla="*/ 992505 h 2058353"/>
              <a:gd name="connsiteX32" fmla="*/ 219075 w 1857375"/>
              <a:gd name="connsiteY32" fmla="*/ 858203 h 2058353"/>
              <a:gd name="connsiteX33" fmla="*/ 138113 w 1857375"/>
              <a:gd name="connsiteY33" fmla="*/ 731520 h 2058353"/>
              <a:gd name="connsiteX34" fmla="*/ 112395 w 1857375"/>
              <a:gd name="connsiteY34" fmla="*/ 595313 h 2058353"/>
              <a:gd name="connsiteX35" fmla="*/ 142875 w 1857375"/>
              <a:gd name="connsiteY35" fmla="*/ 426720 h 2058353"/>
              <a:gd name="connsiteX36" fmla="*/ 273368 w 1857375"/>
              <a:gd name="connsiteY36" fmla="*/ 234315 h 2058353"/>
              <a:gd name="connsiteX37" fmla="*/ 486728 w 1857375"/>
              <a:gd name="connsiteY37" fmla="*/ 91440 h 2058353"/>
              <a:gd name="connsiteX38" fmla="*/ 771525 w 1857375"/>
              <a:gd name="connsiteY38" fmla="*/ 20003 h 2058353"/>
              <a:gd name="connsiteX39" fmla="*/ 1082040 w 1857375"/>
              <a:gd name="connsiteY39" fmla="*/ 0 h 2058353"/>
              <a:gd name="connsiteX0" fmla="*/ 1082040 w 1857375"/>
              <a:gd name="connsiteY0" fmla="*/ 0 h 2059719"/>
              <a:gd name="connsiteX1" fmla="*/ 1770698 w 1857375"/>
              <a:gd name="connsiteY1" fmla="*/ 55245 h 2059719"/>
              <a:gd name="connsiteX2" fmla="*/ 1800225 w 1857375"/>
              <a:gd name="connsiteY2" fmla="*/ 518160 h 2059719"/>
              <a:gd name="connsiteX3" fmla="*/ 1504950 w 1857375"/>
              <a:gd name="connsiteY3" fmla="*/ 445770 h 2059719"/>
              <a:gd name="connsiteX4" fmla="*/ 1260158 w 1857375"/>
              <a:gd name="connsiteY4" fmla="*/ 425768 h 2059719"/>
              <a:gd name="connsiteX5" fmla="*/ 1018223 w 1857375"/>
              <a:gd name="connsiteY5" fmla="*/ 466725 h 2059719"/>
              <a:gd name="connsiteX6" fmla="*/ 922020 w 1857375"/>
              <a:gd name="connsiteY6" fmla="*/ 625793 h 2059719"/>
              <a:gd name="connsiteX7" fmla="*/ 937260 w 1857375"/>
              <a:gd name="connsiteY7" fmla="*/ 681038 h 2059719"/>
              <a:gd name="connsiteX8" fmla="*/ 993458 w 1857375"/>
              <a:gd name="connsiteY8" fmla="*/ 743903 h 2059719"/>
              <a:gd name="connsiteX9" fmla="*/ 1102042 w 1857375"/>
              <a:gd name="connsiteY9" fmla="*/ 822960 h 2059719"/>
              <a:gd name="connsiteX10" fmla="*/ 1313498 w 1857375"/>
              <a:gd name="connsiteY10" fmla="*/ 950595 h 2059719"/>
              <a:gd name="connsiteX11" fmla="*/ 1457325 w 1857375"/>
              <a:gd name="connsiteY11" fmla="*/ 1030605 h 2059719"/>
              <a:gd name="connsiteX12" fmla="*/ 1605915 w 1857375"/>
              <a:gd name="connsiteY12" fmla="*/ 1119188 h 2059719"/>
              <a:gd name="connsiteX13" fmla="*/ 1725930 w 1857375"/>
              <a:gd name="connsiteY13" fmla="*/ 1222057 h 2059719"/>
              <a:gd name="connsiteX14" fmla="*/ 1804035 w 1857375"/>
              <a:gd name="connsiteY14" fmla="*/ 1315403 h 2059719"/>
              <a:gd name="connsiteX15" fmla="*/ 1844040 w 1857375"/>
              <a:gd name="connsiteY15" fmla="*/ 1401128 h 2059719"/>
              <a:gd name="connsiteX16" fmla="*/ 1857375 w 1857375"/>
              <a:gd name="connsiteY16" fmla="*/ 1493520 h 2059719"/>
              <a:gd name="connsiteX17" fmla="*/ 1777365 w 1857375"/>
              <a:gd name="connsiteY17" fmla="*/ 1735455 h 2059719"/>
              <a:gd name="connsiteX18" fmla="*/ 1548765 w 1857375"/>
              <a:gd name="connsiteY18" fmla="*/ 1925003 h 2059719"/>
              <a:gd name="connsiteX19" fmla="*/ 1195388 w 1857375"/>
              <a:gd name="connsiteY19" fmla="*/ 2028825 h 2059719"/>
              <a:gd name="connsiteX20" fmla="*/ 822008 w 1857375"/>
              <a:gd name="connsiteY20" fmla="*/ 2058353 h 2059719"/>
              <a:gd name="connsiteX21" fmla="*/ 37147 w 1857375"/>
              <a:gd name="connsiteY21" fmla="*/ 1991678 h 2059719"/>
              <a:gd name="connsiteX22" fmla="*/ 0 w 1857375"/>
              <a:gd name="connsiteY22" fmla="*/ 1510665 h 2059719"/>
              <a:gd name="connsiteX23" fmla="*/ 374333 w 1857375"/>
              <a:gd name="connsiteY23" fmla="*/ 1608773 h 2059719"/>
              <a:gd name="connsiteX24" fmla="*/ 661987 w 1857375"/>
              <a:gd name="connsiteY24" fmla="*/ 1636395 h 2059719"/>
              <a:gd name="connsiteX25" fmla="*/ 950595 w 1857375"/>
              <a:gd name="connsiteY25" fmla="*/ 1600200 h 2059719"/>
              <a:gd name="connsiteX26" fmla="*/ 1046798 w 1857375"/>
              <a:gd name="connsiteY26" fmla="*/ 1493520 h 2059719"/>
              <a:gd name="connsiteX27" fmla="*/ 1037273 w 1857375"/>
              <a:gd name="connsiteY27" fmla="*/ 1447800 h 2059719"/>
              <a:gd name="connsiteX28" fmla="*/ 1002030 w 1857375"/>
              <a:gd name="connsiteY28" fmla="*/ 1398270 h 2059719"/>
              <a:gd name="connsiteX29" fmla="*/ 926783 w 1857375"/>
              <a:gd name="connsiteY29" fmla="*/ 1338263 h 2059719"/>
              <a:gd name="connsiteX30" fmla="*/ 545783 w 1857375"/>
              <a:gd name="connsiteY30" fmla="*/ 1106805 h 2059719"/>
              <a:gd name="connsiteX31" fmla="*/ 373380 w 1857375"/>
              <a:gd name="connsiteY31" fmla="*/ 992505 h 2059719"/>
              <a:gd name="connsiteX32" fmla="*/ 219075 w 1857375"/>
              <a:gd name="connsiteY32" fmla="*/ 858203 h 2059719"/>
              <a:gd name="connsiteX33" fmla="*/ 138113 w 1857375"/>
              <a:gd name="connsiteY33" fmla="*/ 731520 h 2059719"/>
              <a:gd name="connsiteX34" fmla="*/ 112395 w 1857375"/>
              <a:gd name="connsiteY34" fmla="*/ 595313 h 2059719"/>
              <a:gd name="connsiteX35" fmla="*/ 142875 w 1857375"/>
              <a:gd name="connsiteY35" fmla="*/ 426720 h 2059719"/>
              <a:gd name="connsiteX36" fmla="*/ 273368 w 1857375"/>
              <a:gd name="connsiteY36" fmla="*/ 234315 h 2059719"/>
              <a:gd name="connsiteX37" fmla="*/ 486728 w 1857375"/>
              <a:gd name="connsiteY37" fmla="*/ 91440 h 2059719"/>
              <a:gd name="connsiteX38" fmla="*/ 771525 w 1857375"/>
              <a:gd name="connsiteY38" fmla="*/ 20003 h 2059719"/>
              <a:gd name="connsiteX39" fmla="*/ 1082040 w 1857375"/>
              <a:gd name="connsiteY39" fmla="*/ 0 h 2059719"/>
              <a:gd name="connsiteX0" fmla="*/ 1082040 w 1857375"/>
              <a:gd name="connsiteY0" fmla="*/ 0 h 2059719"/>
              <a:gd name="connsiteX1" fmla="*/ 1770698 w 1857375"/>
              <a:gd name="connsiteY1" fmla="*/ 55245 h 2059719"/>
              <a:gd name="connsiteX2" fmla="*/ 1800225 w 1857375"/>
              <a:gd name="connsiteY2" fmla="*/ 518160 h 2059719"/>
              <a:gd name="connsiteX3" fmla="*/ 1504950 w 1857375"/>
              <a:gd name="connsiteY3" fmla="*/ 445770 h 2059719"/>
              <a:gd name="connsiteX4" fmla="*/ 1260158 w 1857375"/>
              <a:gd name="connsiteY4" fmla="*/ 425768 h 2059719"/>
              <a:gd name="connsiteX5" fmla="*/ 1018223 w 1857375"/>
              <a:gd name="connsiteY5" fmla="*/ 466725 h 2059719"/>
              <a:gd name="connsiteX6" fmla="*/ 922020 w 1857375"/>
              <a:gd name="connsiteY6" fmla="*/ 625793 h 2059719"/>
              <a:gd name="connsiteX7" fmla="*/ 937260 w 1857375"/>
              <a:gd name="connsiteY7" fmla="*/ 681038 h 2059719"/>
              <a:gd name="connsiteX8" fmla="*/ 993458 w 1857375"/>
              <a:gd name="connsiteY8" fmla="*/ 743903 h 2059719"/>
              <a:gd name="connsiteX9" fmla="*/ 1102042 w 1857375"/>
              <a:gd name="connsiteY9" fmla="*/ 822960 h 2059719"/>
              <a:gd name="connsiteX10" fmla="*/ 1313498 w 1857375"/>
              <a:gd name="connsiteY10" fmla="*/ 950595 h 2059719"/>
              <a:gd name="connsiteX11" fmla="*/ 1457325 w 1857375"/>
              <a:gd name="connsiteY11" fmla="*/ 1030605 h 2059719"/>
              <a:gd name="connsiteX12" fmla="*/ 1605915 w 1857375"/>
              <a:gd name="connsiteY12" fmla="*/ 1119188 h 2059719"/>
              <a:gd name="connsiteX13" fmla="*/ 1725930 w 1857375"/>
              <a:gd name="connsiteY13" fmla="*/ 1222057 h 2059719"/>
              <a:gd name="connsiteX14" fmla="*/ 1804035 w 1857375"/>
              <a:gd name="connsiteY14" fmla="*/ 1315403 h 2059719"/>
              <a:gd name="connsiteX15" fmla="*/ 1844040 w 1857375"/>
              <a:gd name="connsiteY15" fmla="*/ 1401128 h 2059719"/>
              <a:gd name="connsiteX16" fmla="*/ 1857375 w 1857375"/>
              <a:gd name="connsiteY16" fmla="*/ 1493520 h 2059719"/>
              <a:gd name="connsiteX17" fmla="*/ 1777365 w 1857375"/>
              <a:gd name="connsiteY17" fmla="*/ 1735455 h 2059719"/>
              <a:gd name="connsiteX18" fmla="*/ 1548765 w 1857375"/>
              <a:gd name="connsiteY18" fmla="*/ 1925003 h 2059719"/>
              <a:gd name="connsiteX19" fmla="*/ 1195388 w 1857375"/>
              <a:gd name="connsiteY19" fmla="*/ 2028825 h 2059719"/>
              <a:gd name="connsiteX20" fmla="*/ 822008 w 1857375"/>
              <a:gd name="connsiteY20" fmla="*/ 2058353 h 2059719"/>
              <a:gd name="connsiteX21" fmla="*/ 37147 w 1857375"/>
              <a:gd name="connsiteY21" fmla="*/ 1991678 h 2059719"/>
              <a:gd name="connsiteX22" fmla="*/ 0 w 1857375"/>
              <a:gd name="connsiteY22" fmla="*/ 1510665 h 2059719"/>
              <a:gd name="connsiteX23" fmla="*/ 374333 w 1857375"/>
              <a:gd name="connsiteY23" fmla="*/ 1608773 h 2059719"/>
              <a:gd name="connsiteX24" fmla="*/ 661987 w 1857375"/>
              <a:gd name="connsiteY24" fmla="*/ 1636395 h 2059719"/>
              <a:gd name="connsiteX25" fmla="*/ 950595 w 1857375"/>
              <a:gd name="connsiteY25" fmla="*/ 1600200 h 2059719"/>
              <a:gd name="connsiteX26" fmla="*/ 1046798 w 1857375"/>
              <a:gd name="connsiteY26" fmla="*/ 1493520 h 2059719"/>
              <a:gd name="connsiteX27" fmla="*/ 1037273 w 1857375"/>
              <a:gd name="connsiteY27" fmla="*/ 1447800 h 2059719"/>
              <a:gd name="connsiteX28" fmla="*/ 1002030 w 1857375"/>
              <a:gd name="connsiteY28" fmla="*/ 1398270 h 2059719"/>
              <a:gd name="connsiteX29" fmla="*/ 926783 w 1857375"/>
              <a:gd name="connsiteY29" fmla="*/ 1338263 h 2059719"/>
              <a:gd name="connsiteX30" fmla="*/ 545783 w 1857375"/>
              <a:gd name="connsiteY30" fmla="*/ 1106805 h 2059719"/>
              <a:gd name="connsiteX31" fmla="*/ 373380 w 1857375"/>
              <a:gd name="connsiteY31" fmla="*/ 992505 h 2059719"/>
              <a:gd name="connsiteX32" fmla="*/ 219075 w 1857375"/>
              <a:gd name="connsiteY32" fmla="*/ 858203 h 2059719"/>
              <a:gd name="connsiteX33" fmla="*/ 138113 w 1857375"/>
              <a:gd name="connsiteY33" fmla="*/ 731520 h 2059719"/>
              <a:gd name="connsiteX34" fmla="*/ 112395 w 1857375"/>
              <a:gd name="connsiteY34" fmla="*/ 595313 h 2059719"/>
              <a:gd name="connsiteX35" fmla="*/ 142875 w 1857375"/>
              <a:gd name="connsiteY35" fmla="*/ 426720 h 2059719"/>
              <a:gd name="connsiteX36" fmla="*/ 273368 w 1857375"/>
              <a:gd name="connsiteY36" fmla="*/ 234315 h 2059719"/>
              <a:gd name="connsiteX37" fmla="*/ 486728 w 1857375"/>
              <a:gd name="connsiteY37" fmla="*/ 91440 h 2059719"/>
              <a:gd name="connsiteX38" fmla="*/ 771525 w 1857375"/>
              <a:gd name="connsiteY38" fmla="*/ 20003 h 2059719"/>
              <a:gd name="connsiteX39" fmla="*/ 1082040 w 1857375"/>
              <a:gd name="connsiteY39" fmla="*/ 0 h 2059719"/>
              <a:gd name="connsiteX0" fmla="*/ 1082040 w 1857375"/>
              <a:gd name="connsiteY0" fmla="*/ 0 h 2059719"/>
              <a:gd name="connsiteX1" fmla="*/ 1770698 w 1857375"/>
              <a:gd name="connsiteY1" fmla="*/ 55245 h 2059719"/>
              <a:gd name="connsiteX2" fmla="*/ 1800225 w 1857375"/>
              <a:gd name="connsiteY2" fmla="*/ 518160 h 2059719"/>
              <a:gd name="connsiteX3" fmla="*/ 1504950 w 1857375"/>
              <a:gd name="connsiteY3" fmla="*/ 445770 h 2059719"/>
              <a:gd name="connsiteX4" fmla="*/ 1260158 w 1857375"/>
              <a:gd name="connsiteY4" fmla="*/ 425768 h 2059719"/>
              <a:gd name="connsiteX5" fmla="*/ 1018223 w 1857375"/>
              <a:gd name="connsiteY5" fmla="*/ 466725 h 2059719"/>
              <a:gd name="connsiteX6" fmla="*/ 922020 w 1857375"/>
              <a:gd name="connsiteY6" fmla="*/ 625793 h 2059719"/>
              <a:gd name="connsiteX7" fmla="*/ 937260 w 1857375"/>
              <a:gd name="connsiteY7" fmla="*/ 681038 h 2059719"/>
              <a:gd name="connsiteX8" fmla="*/ 993458 w 1857375"/>
              <a:gd name="connsiteY8" fmla="*/ 743903 h 2059719"/>
              <a:gd name="connsiteX9" fmla="*/ 1102042 w 1857375"/>
              <a:gd name="connsiteY9" fmla="*/ 822960 h 2059719"/>
              <a:gd name="connsiteX10" fmla="*/ 1313498 w 1857375"/>
              <a:gd name="connsiteY10" fmla="*/ 950595 h 2059719"/>
              <a:gd name="connsiteX11" fmla="*/ 1457325 w 1857375"/>
              <a:gd name="connsiteY11" fmla="*/ 1030605 h 2059719"/>
              <a:gd name="connsiteX12" fmla="*/ 1605915 w 1857375"/>
              <a:gd name="connsiteY12" fmla="*/ 1119188 h 2059719"/>
              <a:gd name="connsiteX13" fmla="*/ 1725930 w 1857375"/>
              <a:gd name="connsiteY13" fmla="*/ 1222057 h 2059719"/>
              <a:gd name="connsiteX14" fmla="*/ 1804035 w 1857375"/>
              <a:gd name="connsiteY14" fmla="*/ 1315403 h 2059719"/>
              <a:gd name="connsiteX15" fmla="*/ 1844040 w 1857375"/>
              <a:gd name="connsiteY15" fmla="*/ 1401128 h 2059719"/>
              <a:gd name="connsiteX16" fmla="*/ 1857375 w 1857375"/>
              <a:gd name="connsiteY16" fmla="*/ 1493520 h 2059719"/>
              <a:gd name="connsiteX17" fmla="*/ 1777365 w 1857375"/>
              <a:gd name="connsiteY17" fmla="*/ 1735455 h 2059719"/>
              <a:gd name="connsiteX18" fmla="*/ 1548765 w 1857375"/>
              <a:gd name="connsiteY18" fmla="*/ 1925003 h 2059719"/>
              <a:gd name="connsiteX19" fmla="*/ 1195388 w 1857375"/>
              <a:gd name="connsiteY19" fmla="*/ 2028825 h 2059719"/>
              <a:gd name="connsiteX20" fmla="*/ 822008 w 1857375"/>
              <a:gd name="connsiteY20" fmla="*/ 2058353 h 2059719"/>
              <a:gd name="connsiteX21" fmla="*/ 84772 w 1857375"/>
              <a:gd name="connsiteY21" fmla="*/ 1991678 h 2059719"/>
              <a:gd name="connsiteX22" fmla="*/ 0 w 1857375"/>
              <a:gd name="connsiteY22" fmla="*/ 1510665 h 2059719"/>
              <a:gd name="connsiteX23" fmla="*/ 374333 w 1857375"/>
              <a:gd name="connsiteY23" fmla="*/ 1608773 h 2059719"/>
              <a:gd name="connsiteX24" fmla="*/ 661987 w 1857375"/>
              <a:gd name="connsiteY24" fmla="*/ 1636395 h 2059719"/>
              <a:gd name="connsiteX25" fmla="*/ 950595 w 1857375"/>
              <a:gd name="connsiteY25" fmla="*/ 1600200 h 2059719"/>
              <a:gd name="connsiteX26" fmla="*/ 1046798 w 1857375"/>
              <a:gd name="connsiteY26" fmla="*/ 1493520 h 2059719"/>
              <a:gd name="connsiteX27" fmla="*/ 1037273 w 1857375"/>
              <a:gd name="connsiteY27" fmla="*/ 1447800 h 2059719"/>
              <a:gd name="connsiteX28" fmla="*/ 1002030 w 1857375"/>
              <a:gd name="connsiteY28" fmla="*/ 1398270 h 2059719"/>
              <a:gd name="connsiteX29" fmla="*/ 926783 w 1857375"/>
              <a:gd name="connsiteY29" fmla="*/ 1338263 h 2059719"/>
              <a:gd name="connsiteX30" fmla="*/ 545783 w 1857375"/>
              <a:gd name="connsiteY30" fmla="*/ 1106805 h 2059719"/>
              <a:gd name="connsiteX31" fmla="*/ 373380 w 1857375"/>
              <a:gd name="connsiteY31" fmla="*/ 992505 h 2059719"/>
              <a:gd name="connsiteX32" fmla="*/ 219075 w 1857375"/>
              <a:gd name="connsiteY32" fmla="*/ 858203 h 2059719"/>
              <a:gd name="connsiteX33" fmla="*/ 138113 w 1857375"/>
              <a:gd name="connsiteY33" fmla="*/ 731520 h 2059719"/>
              <a:gd name="connsiteX34" fmla="*/ 112395 w 1857375"/>
              <a:gd name="connsiteY34" fmla="*/ 595313 h 2059719"/>
              <a:gd name="connsiteX35" fmla="*/ 142875 w 1857375"/>
              <a:gd name="connsiteY35" fmla="*/ 426720 h 2059719"/>
              <a:gd name="connsiteX36" fmla="*/ 273368 w 1857375"/>
              <a:gd name="connsiteY36" fmla="*/ 234315 h 2059719"/>
              <a:gd name="connsiteX37" fmla="*/ 486728 w 1857375"/>
              <a:gd name="connsiteY37" fmla="*/ 91440 h 2059719"/>
              <a:gd name="connsiteX38" fmla="*/ 771525 w 1857375"/>
              <a:gd name="connsiteY38" fmla="*/ 20003 h 2059719"/>
              <a:gd name="connsiteX39" fmla="*/ 1082040 w 1857375"/>
              <a:gd name="connsiteY39" fmla="*/ 0 h 2059719"/>
              <a:gd name="connsiteX0" fmla="*/ 1082040 w 1857375"/>
              <a:gd name="connsiteY0" fmla="*/ 0 h 2059719"/>
              <a:gd name="connsiteX1" fmla="*/ 1732598 w 1857375"/>
              <a:gd name="connsiteY1" fmla="*/ 55245 h 2059719"/>
              <a:gd name="connsiteX2" fmla="*/ 1800225 w 1857375"/>
              <a:gd name="connsiteY2" fmla="*/ 518160 h 2059719"/>
              <a:gd name="connsiteX3" fmla="*/ 1504950 w 1857375"/>
              <a:gd name="connsiteY3" fmla="*/ 445770 h 2059719"/>
              <a:gd name="connsiteX4" fmla="*/ 1260158 w 1857375"/>
              <a:gd name="connsiteY4" fmla="*/ 425768 h 2059719"/>
              <a:gd name="connsiteX5" fmla="*/ 1018223 w 1857375"/>
              <a:gd name="connsiteY5" fmla="*/ 466725 h 2059719"/>
              <a:gd name="connsiteX6" fmla="*/ 922020 w 1857375"/>
              <a:gd name="connsiteY6" fmla="*/ 625793 h 2059719"/>
              <a:gd name="connsiteX7" fmla="*/ 937260 w 1857375"/>
              <a:gd name="connsiteY7" fmla="*/ 681038 h 2059719"/>
              <a:gd name="connsiteX8" fmla="*/ 993458 w 1857375"/>
              <a:gd name="connsiteY8" fmla="*/ 743903 h 2059719"/>
              <a:gd name="connsiteX9" fmla="*/ 1102042 w 1857375"/>
              <a:gd name="connsiteY9" fmla="*/ 822960 h 2059719"/>
              <a:gd name="connsiteX10" fmla="*/ 1313498 w 1857375"/>
              <a:gd name="connsiteY10" fmla="*/ 950595 h 2059719"/>
              <a:gd name="connsiteX11" fmla="*/ 1457325 w 1857375"/>
              <a:gd name="connsiteY11" fmla="*/ 1030605 h 2059719"/>
              <a:gd name="connsiteX12" fmla="*/ 1605915 w 1857375"/>
              <a:gd name="connsiteY12" fmla="*/ 1119188 h 2059719"/>
              <a:gd name="connsiteX13" fmla="*/ 1725930 w 1857375"/>
              <a:gd name="connsiteY13" fmla="*/ 1222057 h 2059719"/>
              <a:gd name="connsiteX14" fmla="*/ 1804035 w 1857375"/>
              <a:gd name="connsiteY14" fmla="*/ 1315403 h 2059719"/>
              <a:gd name="connsiteX15" fmla="*/ 1844040 w 1857375"/>
              <a:gd name="connsiteY15" fmla="*/ 1401128 h 2059719"/>
              <a:gd name="connsiteX16" fmla="*/ 1857375 w 1857375"/>
              <a:gd name="connsiteY16" fmla="*/ 1493520 h 2059719"/>
              <a:gd name="connsiteX17" fmla="*/ 1777365 w 1857375"/>
              <a:gd name="connsiteY17" fmla="*/ 1735455 h 2059719"/>
              <a:gd name="connsiteX18" fmla="*/ 1548765 w 1857375"/>
              <a:gd name="connsiteY18" fmla="*/ 1925003 h 2059719"/>
              <a:gd name="connsiteX19" fmla="*/ 1195388 w 1857375"/>
              <a:gd name="connsiteY19" fmla="*/ 2028825 h 2059719"/>
              <a:gd name="connsiteX20" fmla="*/ 822008 w 1857375"/>
              <a:gd name="connsiteY20" fmla="*/ 2058353 h 2059719"/>
              <a:gd name="connsiteX21" fmla="*/ 84772 w 1857375"/>
              <a:gd name="connsiteY21" fmla="*/ 1991678 h 2059719"/>
              <a:gd name="connsiteX22" fmla="*/ 0 w 1857375"/>
              <a:gd name="connsiteY22" fmla="*/ 1510665 h 2059719"/>
              <a:gd name="connsiteX23" fmla="*/ 374333 w 1857375"/>
              <a:gd name="connsiteY23" fmla="*/ 1608773 h 2059719"/>
              <a:gd name="connsiteX24" fmla="*/ 661987 w 1857375"/>
              <a:gd name="connsiteY24" fmla="*/ 1636395 h 2059719"/>
              <a:gd name="connsiteX25" fmla="*/ 950595 w 1857375"/>
              <a:gd name="connsiteY25" fmla="*/ 1600200 h 2059719"/>
              <a:gd name="connsiteX26" fmla="*/ 1046798 w 1857375"/>
              <a:gd name="connsiteY26" fmla="*/ 1493520 h 2059719"/>
              <a:gd name="connsiteX27" fmla="*/ 1037273 w 1857375"/>
              <a:gd name="connsiteY27" fmla="*/ 1447800 h 2059719"/>
              <a:gd name="connsiteX28" fmla="*/ 1002030 w 1857375"/>
              <a:gd name="connsiteY28" fmla="*/ 1398270 h 2059719"/>
              <a:gd name="connsiteX29" fmla="*/ 926783 w 1857375"/>
              <a:gd name="connsiteY29" fmla="*/ 1338263 h 2059719"/>
              <a:gd name="connsiteX30" fmla="*/ 545783 w 1857375"/>
              <a:gd name="connsiteY30" fmla="*/ 1106805 h 2059719"/>
              <a:gd name="connsiteX31" fmla="*/ 373380 w 1857375"/>
              <a:gd name="connsiteY31" fmla="*/ 992505 h 2059719"/>
              <a:gd name="connsiteX32" fmla="*/ 219075 w 1857375"/>
              <a:gd name="connsiteY32" fmla="*/ 858203 h 2059719"/>
              <a:gd name="connsiteX33" fmla="*/ 138113 w 1857375"/>
              <a:gd name="connsiteY33" fmla="*/ 731520 h 2059719"/>
              <a:gd name="connsiteX34" fmla="*/ 112395 w 1857375"/>
              <a:gd name="connsiteY34" fmla="*/ 595313 h 2059719"/>
              <a:gd name="connsiteX35" fmla="*/ 142875 w 1857375"/>
              <a:gd name="connsiteY35" fmla="*/ 426720 h 2059719"/>
              <a:gd name="connsiteX36" fmla="*/ 273368 w 1857375"/>
              <a:gd name="connsiteY36" fmla="*/ 234315 h 2059719"/>
              <a:gd name="connsiteX37" fmla="*/ 486728 w 1857375"/>
              <a:gd name="connsiteY37" fmla="*/ 91440 h 2059719"/>
              <a:gd name="connsiteX38" fmla="*/ 771525 w 1857375"/>
              <a:gd name="connsiteY38" fmla="*/ 20003 h 2059719"/>
              <a:gd name="connsiteX39" fmla="*/ 1082040 w 1857375"/>
              <a:gd name="connsiteY39" fmla="*/ 0 h 205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57375" h="2059719">
                <a:moveTo>
                  <a:pt x="1082040" y="0"/>
                </a:moveTo>
                <a:cubicBezTo>
                  <a:pt x="1292542" y="0"/>
                  <a:pt x="1483995" y="18097"/>
                  <a:pt x="1732598" y="55245"/>
                </a:cubicBezTo>
                <a:cubicBezTo>
                  <a:pt x="1736408" y="120015"/>
                  <a:pt x="1781175" y="382905"/>
                  <a:pt x="1800225" y="518160"/>
                </a:cubicBezTo>
                <a:cubicBezTo>
                  <a:pt x="1684973" y="482918"/>
                  <a:pt x="1599248" y="459105"/>
                  <a:pt x="1504950" y="445770"/>
                </a:cubicBezTo>
                <a:cubicBezTo>
                  <a:pt x="1409700" y="432435"/>
                  <a:pt x="1328738" y="425768"/>
                  <a:pt x="1260158" y="425768"/>
                </a:cubicBezTo>
                <a:cubicBezTo>
                  <a:pt x="1163003" y="425768"/>
                  <a:pt x="1082040" y="439103"/>
                  <a:pt x="1018223" y="466725"/>
                </a:cubicBezTo>
                <a:cubicBezTo>
                  <a:pt x="954405" y="494347"/>
                  <a:pt x="922020" y="584835"/>
                  <a:pt x="922020" y="625793"/>
                </a:cubicBezTo>
                <a:cubicBezTo>
                  <a:pt x="922020" y="644843"/>
                  <a:pt x="926783" y="662940"/>
                  <a:pt x="937260" y="681038"/>
                </a:cubicBezTo>
                <a:cubicBezTo>
                  <a:pt x="946785" y="699135"/>
                  <a:pt x="965835" y="720090"/>
                  <a:pt x="993458" y="743903"/>
                </a:cubicBezTo>
                <a:cubicBezTo>
                  <a:pt x="1021080" y="767715"/>
                  <a:pt x="1057275" y="794385"/>
                  <a:pt x="1102042" y="822960"/>
                </a:cubicBezTo>
                <a:cubicBezTo>
                  <a:pt x="1146810" y="851535"/>
                  <a:pt x="1217295" y="894397"/>
                  <a:pt x="1313498" y="950595"/>
                </a:cubicBezTo>
                <a:lnTo>
                  <a:pt x="1457325" y="1030605"/>
                </a:lnTo>
                <a:cubicBezTo>
                  <a:pt x="1497330" y="1055370"/>
                  <a:pt x="1559242" y="1084898"/>
                  <a:pt x="1605915" y="1119188"/>
                </a:cubicBezTo>
                <a:cubicBezTo>
                  <a:pt x="1651635" y="1154430"/>
                  <a:pt x="1691640" y="1188720"/>
                  <a:pt x="1725930" y="1222057"/>
                </a:cubicBezTo>
                <a:cubicBezTo>
                  <a:pt x="1759267" y="1256348"/>
                  <a:pt x="1785938" y="1286828"/>
                  <a:pt x="1804035" y="1315403"/>
                </a:cubicBezTo>
                <a:cubicBezTo>
                  <a:pt x="1822133" y="1343978"/>
                  <a:pt x="1835467" y="1372553"/>
                  <a:pt x="1844040" y="1401128"/>
                </a:cubicBezTo>
                <a:cubicBezTo>
                  <a:pt x="1852613" y="1429703"/>
                  <a:pt x="1857375" y="1460182"/>
                  <a:pt x="1857375" y="1493520"/>
                </a:cubicBezTo>
                <a:cubicBezTo>
                  <a:pt x="1857375" y="1578293"/>
                  <a:pt x="1830705" y="1659255"/>
                  <a:pt x="1777365" y="1735455"/>
                </a:cubicBezTo>
                <a:cubicBezTo>
                  <a:pt x="1724025" y="1812607"/>
                  <a:pt x="1647825" y="1875473"/>
                  <a:pt x="1548765" y="1925003"/>
                </a:cubicBezTo>
                <a:cubicBezTo>
                  <a:pt x="1449705" y="1974532"/>
                  <a:pt x="1313498" y="2008823"/>
                  <a:pt x="1195388" y="2028825"/>
                </a:cubicBezTo>
                <a:cubicBezTo>
                  <a:pt x="1077278" y="2048828"/>
                  <a:pt x="1007111" y="2064544"/>
                  <a:pt x="822008" y="2058353"/>
                </a:cubicBezTo>
                <a:cubicBezTo>
                  <a:pt x="636905" y="2052162"/>
                  <a:pt x="393383" y="2036445"/>
                  <a:pt x="84772" y="1991678"/>
                </a:cubicBezTo>
                <a:cubicBezTo>
                  <a:pt x="59055" y="1820228"/>
                  <a:pt x="20955" y="1693545"/>
                  <a:pt x="0" y="1510665"/>
                </a:cubicBezTo>
                <a:cubicBezTo>
                  <a:pt x="218122" y="1582103"/>
                  <a:pt x="264002" y="1587818"/>
                  <a:pt x="374333" y="1608773"/>
                </a:cubicBezTo>
                <a:cubicBezTo>
                  <a:pt x="484664" y="1629728"/>
                  <a:pt x="580073" y="1636395"/>
                  <a:pt x="661987" y="1636395"/>
                </a:cubicBezTo>
                <a:cubicBezTo>
                  <a:pt x="770573" y="1636395"/>
                  <a:pt x="885825" y="1624013"/>
                  <a:pt x="950595" y="1600200"/>
                </a:cubicBezTo>
                <a:cubicBezTo>
                  <a:pt x="1015365" y="1576388"/>
                  <a:pt x="1046798" y="1541145"/>
                  <a:pt x="1046798" y="1493520"/>
                </a:cubicBezTo>
                <a:cubicBezTo>
                  <a:pt x="1046798" y="1477328"/>
                  <a:pt x="1043940" y="1462088"/>
                  <a:pt x="1037273" y="1447800"/>
                </a:cubicBezTo>
                <a:cubicBezTo>
                  <a:pt x="1030605" y="1433513"/>
                  <a:pt x="1019175" y="1416368"/>
                  <a:pt x="1002030" y="1398270"/>
                </a:cubicBezTo>
                <a:cubicBezTo>
                  <a:pt x="984885" y="1380173"/>
                  <a:pt x="959168" y="1360170"/>
                  <a:pt x="926783" y="1338263"/>
                </a:cubicBezTo>
                <a:lnTo>
                  <a:pt x="545783" y="1106805"/>
                </a:lnTo>
                <a:cubicBezTo>
                  <a:pt x="462915" y="1054418"/>
                  <a:pt x="405765" y="1016318"/>
                  <a:pt x="373380" y="992505"/>
                </a:cubicBezTo>
                <a:cubicBezTo>
                  <a:pt x="306705" y="944880"/>
                  <a:pt x="255270" y="900113"/>
                  <a:pt x="219075" y="858203"/>
                </a:cubicBezTo>
                <a:cubicBezTo>
                  <a:pt x="181927" y="817245"/>
                  <a:pt x="155258" y="774382"/>
                  <a:pt x="138113" y="731520"/>
                </a:cubicBezTo>
                <a:cubicBezTo>
                  <a:pt x="120968" y="688657"/>
                  <a:pt x="112395" y="642938"/>
                  <a:pt x="112395" y="595313"/>
                </a:cubicBezTo>
                <a:cubicBezTo>
                  <a:pt x="112395" y="538163"/>
                  <a:pt x="116205" y="481965"/>
                  <a:pt x="142875" y="426720"/>
                </a:cubicBezTo>
                <a:cubicBezTo>
                  <a:pt x="169545" y="371475"/>
                  <a:pt x="219075" y="281940"/>
                  <a:pt x="273368" y="234315"/>
                </a:cubicBezTo>
                <a:cubicBezTo>
                  <a:pt x="326708" y="186690"/>
                  <a:pt x="398145" y="125730"/>
                  <a:pt x="486728" y="91440"/>
                </a:cubicBezTo>
                <a:cubicBezTo>
                  <a:pt x="575310" y="56197"/>
                  <a:pt x="670560" y="32385"/>
                  <a:pt x="771525" y="20003"/>
                </a:cubicBezTo>
                <a:cubicBezTo>
                  <a:pt x="872490" y="7620"/>
                  <a:pt x="1082040" y="0"/>
                  <a:pt x="1082040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98D6FF4-4AB5-46F7-BE53-76D18B50CF58}"/>
              </a:ext>
            </a:extLst>
          </p:cNvPr>
          <p:cNvSpPr/>
          <p:nvPr/>
        </p:nvSpPr>
        <p:spPr>
          <a:xfrm>
            <a:off x="3106102" y="2429974"/>
            <a:ext cx="2047875" cy="2000250"/>
          </a:xfrm>
          <a:custGeom>
            <a:avLst/>
            <a:gdLst>
              <a:gd name="connsiteX0" fmla="*/ 0 w 2047875"/>
              <a:gd name="connsiteY0" fmla="*/ 0 h 2000250"/>
              <a:gd name="connsiteX1" fmla="*/ 2050732 w 2047875"/>
              <a:gd name="connsiteY1" fmla="*/ 0 h 2000250"/>
              <a:gd name="connsiteX2" fmla="*/ 1956435 w 2047875"/>
              <a:gd name="connsiteY2" fmla="*/ 448628 h 2000250"/>
              <a:gd name="connsiteX3" fmla="*/ 1309688 w 2047875"/>
              <a:gd name="connsiteY3" fmla="*/ 432435 h 2000250"/>
              <a:gd name="connsiteX4" fmla="*/ 1243965 w 2047875"/>
              <a:gd name="connsiteY4" fmla="*/ 2000250 h 2000250"/>
              <a:gd name="connsiteX5" fmla="*/ 617220 w 2047875"/>
              <a:gd name="connsiteY5" fmla="*/ 2000250 h 2000250"/>
              <a:gd name="connsiteX6" fmla="*/ 701992 w 2047875"/>
              <a:gd name="connsiteY6" fmla="*/ 432435 h 2000250"/>
              <a:gd name="connsiteX7" fmla="*/ 88582 w 2047875"/>
              <a:gd name="connsiteY7" fmla="*/ 448628 h 2000250"/>
              <a:gd name="connsiteX8" fmla="*/ 0 w 2047875"/>
              <a:gd name="connsiteY8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7875" h="2000250">
                <a:moveTo>
                  <a:pt x="0" y="0"/>
                </a:moveTo>
                <a:cubicBezTo>
                  <a:pt x="268605" y="1905"/>
                  <a:pt x="2050732" y="0"/>
                  <a:pt x="2050732" y="0"/>
                </a:cubicBezTo>
                <a:cubicBezTo>
                  <a:pt x="2050732" y="0"/>
                  <a:pt x="1956435" y="422910"/>
                  <a:pt x="1956435" y="448628"/>
                </a:cubicBezTo>
                <a:cubicBezTo>
                  <a:pt x="1754505" y="438150"/>
                  <a:pt x="1309688" y="432435"/>
                  <a:pt x="1309688" y="432435"/>
                </a:cubicBezTo>
                <a:cubicBezTo>
                  <a:pt x="1295400" y="604838"/>
                  <a:pt x="1243965" y="1878330"/>
                  <a:pt x="1243965" y="2000250"/>
                </a:cubicBezTo>
                <a:cubicBezTo>
                  <a:pt x="1088707" y="1998345"/>
                  <a:pt x="794385" y="1998345"/>
                  <a:pt x="617220" y="2000250"/>
                </a:cubicBezTo>
                <a:cubicBezTo>
                  <a:pt x="663892" y="1525905"/>
                  <a:pt x="692467" y="1002982"/>
                  <a:pt x="701992" y="432435"/>
                </a:cubicBezTo>
                <a:lnTo>
                  <a:pt x="88582" y="4486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31BFEEA-5222-4498-BD22-D4B2730B4C4C}"/>
              </a:ext>
            </a:extLst>
          </p:cNvPr>
          <p:cNvSpPr/>
          <p:nvPr/>
        </p:nvSpPr>
        <p:spPr>
          <a:xfrm>
            <a:off x="5100637" y="2429974"/>
            <a:ext cx="1943100" cy="2000250"/>
          </a:xfrm>
          <a:custGeom>
            <a:avLst/>
            <a:gdLst>
              <a:gd name="connsiteX0" fmla="*/ 275272 w 1943100"/>
              <a:gd name="connsiteY0" fmla="*/ 0 h 2000250"/>
              <a:gd name="connsiteX1" fmla="*/ 1946910 w 1943100"/>
              <a:gd name="connsiteY1" fmla="*/ 0 h 2000250"/>
              <a:gd name="connsiteX2" fmla="*/ 1864995 w 1943100"/>
              <a:gd name="connsiteY2" fmla="*/ 438150 h 2000250"/>
              <a:gd name="connsiteX3" fmla="*/ 851535 w 1943100"/>
              <a:gd name="connsiteY3" fmla="*/ 433388 h 2000250"/>
              <a:gd name="connsiteX4" fmla="*/ 822007 w 1943100"/>
              <a:gd name="connsiteY4" fmla="*/ 770572 h 2000250"/>
              <a:gd name="connsiteX5" fmla="*/ 1725930 w 1943100"/>
              <a:gd name="connsiteY5" fmla="*/ 764857 h 2000250"/>
              <a:gd name="connsiteX6" fmla="*/ 1695450 w 1943100"/>
              <a:gd name="connsiteY6" fmla="*/ 1211580 h 2000250"/>
              <a:gd name="connsiteX7" fmla="*/ 789622 w 1943100"/>
              <a:gd name="connsiteY7" fmla="*/ 1219200 h 2000250"/>
              <a:gd name="connsiteX8" fmla="*/ 741997 w 1943100"/>
              <a:gd name="connsiteY8" fmla="*/ 1575435 h 2000250"/>
              <a:gd name="connsiteX9" fmla="*/ 1867852 w 1943100"/>
              <a:gd name="connsiteY9" fmla="*/ 1551623 h 2000250"/>
              <a:gd name="connsiteX10" fmla="*/ 1778318 w 1943100"/>
              <a:gd name="connsiteY10" fmla="*/ 2000250 h 2000250"/>
              <a:gd name="connsiteX11" fmla="*/ 0 w 1943100"/>
              <a:gd name="connsiteY11" fmla="*/ 2000250 h 2000250"/>
              <a:gd name="connsiteX12" fmla="*/ 275272 w 1943100"/>
              <a:gd name="connsiteY12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43100" h="2000250">
                <a:moveTo>
                  <a:pt x="275272" y="0"/>
                </a:moveTo>
                <a:cubicBezTo>
                  <a:pt x="531495" y="1905"/>
                  <a:pt x="1691640" y="1905"/>
                  <a:pt x="1946910" y="0"/>
                </a:cubicBezTo>
                <a:cubicBezTo>
                  <a:pt x="1946910" y="0"/>
                  <a:pt x="1864995" y="402907"/>
                  <a:pt x="1864995" y="438150"/>
                </a:cubicBezTo>
                <a:cubicBezTo>
                  <a:pt x="1655445" y="430530"/>
                  <a:pt x="967740" y="429578"/>
                  <a:pt x="851535" y="433388"/>
                </a:cubicBezTo>
                <a:lnTo>
                  <a:pt x="822007" y="770572"/>
                </a:lnTo>
                <a:cubicBezTo>
                  <a:pt x="949643" y="773430"/>
                  <a:pt x="1463040" y="771525"/>
                  <a:pt x="1725930" y="764857"/>
                </a:cubicBezTo>
                <a:cubicBezTo>
                  <a:pt x="1715452" y="889635"/>
                  <a:pt x="1704975" y="1039178"/>
                  <a:pt x="1695450" y="1211580"/>
                </a:cubicBezTo>
                <a:cubicBezTo>
                  <a:pt x="1507807" y="1209675"/>
                  <a:pt x="974407" y="1212532"/>
                  <a:pt x="789622" y="1219200"/>
                </a:cubicBezTo>
                <a:lnTo>
                  <a:pt x="741997" y="1575435"/>
                </a:lnTo>
                <a:cubicBezTo>
                  <a:pt x="741997" y="1575435"/>
                  <a:pt x="1750695" y="1559243"/>
                  <a:pt x="1867852" y="1551623"/>
                </a:cubicBezTo>
                <a:cubicBezTo>
                  <a:pt x="1854518" y="1696403"/>
                  <a:pt x="1786890" y="1845945"/>
                  <a:pt x="1778318" y="2000250"/>
                </a:cubicBezTo>
                <a:cubicBezTo>
                  <a:pt x="1513523" y="1998345"/>
                  <a:pt x="0" y="2000250"/>
                  <a:pt x="0" y="2000250"/>
                </a:cubicBezTo>
                <a:cubicBezTo>
                  <a:pt x="26670" y="1747838"/>
                  <a:pt x="275272" y="0"/>
                  <a:pt x="275272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5837EC5-4686-4472-AAF5-CA6D455F2210}"/>
              </a:ext>
            </a:extLst>
          </p:cNvPr>
          <p:cNvSpPr/>
          <p:nvPr/>
        </p:nvSpPr>
        <p:spPr>
          <a:xfrm>
            <a:off x="7013257" y="2429974"/>
            <a:ext cx="1933575" cy="2000250"/>
          </a:xfrm>
          <a:custGeom>
            <a:avLst/>
            <a:gdLst>
              <a:gd name="connsiteX0" fmla="*/ 1179195 w 1933575"/>
              <a:gd name="connsiteY0" fmla="*/ 436245 h 2000250"/>
              <a:gd name="connsiteX1" fmla="*/ 861060 w 1933575"/>
              <a:gd name="connsiteY1" fmla="*/ 1004888 h 2000250"/>
              <a:gd name="connsiteX2" fmla="*/ 1253490 w 1933575"/>
              <a:gd name="connsiteY2" fmla="*/ 1004888 h 2000250"/>
              <a:gd name="connsiteX3" fmla="*/ 1179195 w 1933575"/>
              <a:gd name="connsiteY3" fmla="*/ 436245 h 2000250"/>
              <a:gd name="connsiteX4" fmla="*/ 1521143 w 1933575"/>
              <a:gd name="connsiteY4" fmla="*/ 0 h 2000250"/>
              <a:gd name="connsiteX5" fmla="*/ 1880235 w 1933575"/>
              <a:gd name="connsiteY5" fmla="*/ 1762125 h 2000250"/>
              <a:gd name="connsiteX6" fmla="*/ 1933575 w 1933575"/>
              <a:gd name="connsiteY6" fmla="*/ 2000250 h 2000250"/>
              <a:gd name="connsiteX7" fmla="*/ 1425893 w 1933575"/>
              <a:gd name="connsiteY7" fmla="*/ 2000250 h 2000250"/>
              <a:gd name="connsiteX8" fmla="*/ 1323023 w 1933575"/>
              <a:gd name="connsiteY8" fmla="*/ 1431607 h 2000250"/>
              <a:gd name="connsiteX9" fmla="*/ 725805 w 1933575"/>
              <a:gd name="connsiteY9" fmla="*/ 1431607 h 2000250"/>
              <a:gd name="connsiteX10" fmla="*/ 525780 w 1933575"/>
              <a:gd name="connsiteY10" fmla="*/ 2000250 h 2000250"/>
              <a:gd name="connsiteX11" fmla="*/ 0 w 1933575"/>
              <a:gd name="connsiteY11" fmla="*/ 2000250 h 2000250"/>
              <a:gd name="connsiteX12" fmla="*/ 935355 w 1933575"/>
              <a:gd name="connsiteY12" fmla="*/ 0 h 2000250"/>
              <a:gd name="connsiteX13" fmla="*/ 1521143 w 1933575"/>
              <a:gd name="connsiteY13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3575" h="2000250">
                <a:moveTo>
                  <a:pt x="1179195" y="436245"/>
                </a:moveTo>
                <a:cubicBezTo>
                  <a:pt x="1104900" y="583882"/>
                  <a:pt x="861060" y="1004888"/>
                  <a:pt x="861060" y="1004888"/>
                </a:cubicBezTo>
                <a:lnTo>
                  <a:pt x="1253490" y="1004888"/>
                </a:lnTo>
                <a:cubicBezTo>
                  <a:pt x="1205865" y="682943"/>
                  <a:pt x="1179195" y="436245"/>
                  <a:pt x="1179195" y="436245"/>
                </a:cubicBezTo>
                <a:close/>
                <a:moveTo>
                  <a:pt x="1521143" y="0"/>
                </a:moveTo>
                <a:lnTo>
                  <a:pt x="1880235" y="1762125"/>
                </a:lnTo>
                <a:lnTo>
                  <a:pt x="1933575" y="2000250"/>
                </a:lnTo>
                <a:cubicBezTo>
                  <a:pt x="1804988" y="1998345"/>
                  <a:pt x="1545907" y="1998345"/>
                  <a:pt x="1425893" y="2000250"/>
                </a:cubicBezTo>
                <a:cubicBezTo>
                  <a:pt x="1393507" y="1839278"/>
                  <a:pt x="1364932" y="1687830"/>
                  <a:pt x="1323023" y="1431607"/>
                </a:cubicBezTo>
                <a:lnTo>
                  <a:pt x="725805" y="1431607"/>
                </a:lnTo>
                <a:cubicBezTo>
                  <a:pt x="661035" y="1604010"/>
                  <a:pt x="595313" y="1792605"/>
                  <a:pt x="525780" y="2000250"/>
                </a:cubicBezTo>
                <a:cubicBezTo>
                  <a:pt x="387668" y="1998345"/>
                  <a:pt x="124778" y="1998345"/>
                  <a:pt x="0" y="2000250"/>
                </a:cubicBezTo>
                <a:cubicBezTo>
                  <a:pt x="0" y="2000250"/>
                  <a:pt x="903923" y="87630"/>
                  <a:pt x="935355" y="0"/>
                </a:cubicBezTo>
                <a:cubicBezTo>
                  <a:pt x="936307" y="0"/>
                  <a:pt x="1432560" y="1905"/>
                  <a:pt x="1521143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D3B32BC-9A56-45C0-84DF-EF67EB77D23F}"/>
              </a:ext>
            </a:extLst>
          </p:cNvPr>
          <p:cNvSpPr/>
          <p:nvPr/>
        </p:nvSpPr>
        <p:spPr>
          <a:xfrm>
            <a:off x="9042082" y="2429974"/>
            <a:ext cx="1895475" cy="2000250"/>
          </a:xfrm>
          <a:custGeom>
            <a:avLst/>
            <a:gdLst>
              <a:gd name="connsiteX0" fmla="*/ 197168 w 1895475"/>
              <a:gd name="connsiteY0" fmla="*/ 0 h 2000250"/>
              <a:gd name="connsiteX1" fmla="*/ 813435 w 1895475"/>
              <a:gd name="connsiteY1" fmla="*/ 0 h 2000250"/>
              <a:gd name="connsiteX2" fmla="*/ 954405 w 1895475"/>
              <a:gd name="connsiteY2" fmla="*/ 1248728 h 2000250"/>
              <a:gd name="connsiteX3" fmla="*/ 1272540 w 1895475"/>
              <a:gd name="connsiteY3" fmla="*/ 0 h 2000250"/>
              <a:gd name="connsiteX4" fmla="*/ 1899285 w 1895475"/>
              <a:gd name="connsiteY4" fmla="*/ 0 h 2000250"/>
              <a:gd name="connsiteX5" fmla="*/ 1849755 w 1895475"/>
              <a:gd name="connsiteY5" fmla="*/ 2000250 h 2000250"/>
              <a:gd name="connsiteX6" fmla="*/ 1435418 w 1895475"/>
              <a:gd name="connsiteY6" fmla="*/ 2000250 h 2000250"/>
              <a:gd name="connsiteX7" fmla="*/ 1478280 w 1895475"/>
              <a:gd name="connsiteY7" fmla="*/ 571500 h 2000250"/>
              <a:gd name="connsiteX8" fmla="*/ 1115378 w 1895475"/>
              <a:gd name="connsiteY8" fmla="*/ 2000250 h 2000250"/>
              <a:gd name="connsiteX9" fmla="*/ 706755 w 1895475"/>
              <a:gd name="connsiteY9" fmla="*/ 2000250 h 2000250"/>
              <a:gd name="connsiteX10" fmla="*/ 529590 w 1895475"/>
              <a:gd name="connsiteY10" fmla="*/ 574357 h 2000250"/>
              <a:gd name="connsiteX11" fmla="*/ 398145 w 1895475"/>
              <a:gd name="connsiteY11" fmla="*/ 1812607 h 2000250"/>
              <a:gd name="connsiteX12" fmla="*/ 394335 w 1895475"/>
              <a:gd name="connsiteY12" fmla="*/ 2000250 h 2000250"/>
              <a:gd name="connsiteX13" fmla="*/ 0 w 1895475"/>
              <a:gd name="connsiteY13" fmla="*/ 2000250 h 2000250"/>
              <a:gd name="connsiteX14" fmla="*/ 197168 w 1895475"/>
              <a:gd name="connsiteY14" fmla="*/ 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95475" h="2000250">
                <a:moveTo>
                  <a:pt x="197168" y="0"/>
                </a:moveTo>
                <a:cubicBezTo>
                  <a:pt x="333375" y="1905"/>
                  <a:pt x="681038" y="1905"/>
                  <a:pt x="813435" y="0"/>
                </a:cubicBezTo>
                <a:cubicBezTo>
                  <a:pt x="822960" y="83820"/>
                  <a:pt x="922973" y="1024890"/>
                  <a:pt x="954405" y="1248728"/>
                </a:cubicBezTo>
                <a:cubicBezTo>
                  <a:pt x="986790" y="1095375"/>
                  <a:pt x="1253490" y="90488"/>
                  <a:pt x="1272540" y="0"/>
                </a:cubicBezTo>
                <a:cubicBezTo>
                  <a:pt x="1383030" y="1905"/>
                  <a:pt x="1770697" y="1905"/>
                  <a:pt x="1899285" y="0"/>
                </a:cubicBezTo>
                <a:cubicBezTo>
                  <a:pt x="1884997" y="329565"/>
                  <a:pt x="1848803" y="1905953"/>
                  <a:pt x="1849755" y="2000250"/>
                </a:cubicBezTo>
                <a:cubicBezTo>
                  <a:pt x="1752600" y="1998345"/>
                  <a:pt x="1518285" y="1998345"/>
                  <a:pt x="1435418" y="2000250"/>
                </a:cubicBezTo>
                <a:cubicBezTo>
                  <a:pt x="1441132" y="1912620"/>
                  <a:pt x="1480185" y="642938"/>
                  <a:pt x="1478280" y="571500"/>
                </a:cubicBezTo>
                <a:lnTo>
                  <a:pt x="1115378" y="2000250"/>
                </a:lnTo>
                <a:cubicBezTo>
                  <a:pt x="1019175" y="1998345"/>
                  <a:pt x="801053" y="1998345"/>
                  <a:pt x="706755" y="2000250"/>
                </a:cubicBezTo>
                <a:cubicBezTo>
                  <a:pt x="706755" y="2000250"/>
                  <a:pt x="537210" y="636270"/>
                  <a:pt x="529590" y="574357"/>
                </a:cubicBezTo>
                <a:lnTo>
                  <a:pt x="398145" y="1812607"/>
                </a:lnTo>
                <a:lnTo>
                  <a:pt x="394335" y="2000250"/>
                </a:lnTo>
                <a:cubicBezTo>
                  <a:pt x="292418" y="1998345"/>
                  <a:pt x="95250" y="1998345"/>
                  <a:pt x="0" y="2000250"/>
                </a:cubicBezTo>
                <a:lnTo>
                  <a:pt x="19716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Trapezoid 24">
            <a:extLst>
              <a:ext uri="{FF2B5EF4-FFF2-40B4-BE49-F238E27FC236}">
                <a16:creationId xmlns:a16="http://schemas.microsoft.com/office/drawing/2014/main" id="{EE533DC8-83E2-4D93-B452-8B87B8B6F957}"/>
              </a:ext>
            </a:extLst>
          </p:cNvPr>
          <p:cNvSpPr>
            <a:spLocks noChangeAspect="1"/>
          </p:cNvSpPr>
          <p:nvPr/>
        </p:nvSpPr>
        <p:spPr>
          <a:xfrm rot="8100000">
            <a:off x="7031832" y="-271794"/>
            <a:ext cx="2291042" cy="2312865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124DBFA2-1022-4220-B9F8-083443A8B1FE}"/>
              </a:ext>
            </a:extLst>
          </p:cNvPr>
          <p:cNvSpPr>
            <a:spLocks noChangeAspect="1"/>
          </p:cNvSpPr>
          <p:nvPr/>
        </p:nvSpPr>
        <p:spPr>
          <a:xfrm rot="1433562" flipH="1">
            <a:off x="5244196" y="606499"/>
            <a:ext cx="2023610" cy="172966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C5BF5C45-47D9-4991-A3B9-E3D658944DB0}"/>
              </a:ext>
            </a:extLst>
          </p:cNvPr>
          <p:cNvSpPr/>
          <p:nvPr/>
        </p:nvSpPr>
        <p:spPr>
          <a:xfrm rot="6634703">
            <a:off x="9048850" y="56829"/>
            <a:ext cx="2252508" cy="2256106"/>
          </a:xfrm>
          <a:custGeom>
            <a:avLst/>
            <a:gdLst>
              <a:gd name="connsiteX0" fmla="*/ 183468 w 2252508"/>
              <a:gd name="connsiteY0" fmla="*/ 2011947 h 2256106"/>
              <a:gd name="connsiteX1" fmla="*/ 0 w 2252508"/>
              <a:gd name="connsiteY1" fmla="*/ 1523278 h 2256106"/>
              <a:gd name="connsiteX2" fmla="*/ 125 w 2252508"/>
              <a:gd name="connsiteY2" fmla="*/ 1436127 h 2256106"/>
              <a:gd name="connsiteX3" fmla="*/ 17999 w 2252508"/>
              <a:gd name="connsiteY3" fmla="*/ 147789 h 2256106"/>
              <a:gd name="connsiteX4" fmla="*/ 165789 w 2252508"/>
              <a:gd name="connsiteY4" fmla="*/ 0 h 2256106"/>
              <a:gd name="connsiteX5" fmla="*/ 321129 w 2252508"/>
              <a:gd name="connsiteY5" fmla="*/ 0 h 2256106"/>
              <a:gd name="connsiteX6" fmla="*/ 468918 w 2252508"/>
              <a:gd name="connsiteY6" fmla="*/ 147789 h 2256106"/>
              <a:gd name="connsiteX7" fmla="*/ 464643 w 2252508"/>
              <a:gd name="connsiteY7" fmla="*/ 481502 h 2256106"/>
              <a:gd name="connsiteX8" fmla="*/ 463173 w 2252508"/>
              <a:gd name="connsiteY8" fmla="*/ 570574 h 2256106"/>
              <a:gd name="connsiteX9" fmla="*/ 1035647 w 2252508"/>
              <a:gd name="connsiteY9" fmla="*/ 554290 h 2256106"/>
              <a:gd name="connsiteX10" fmla="*/ 1647477 w 2252508"/>
              <a:gd name="connsiteY10" fmla="*/ 523270 h 2256106"/>
              <a:gd name="connsiteX11" fmla="*/ 1460737 w 2252508"/>
              <a:gd name="connsiteY11" fmla="*/ 165646 h 2256106"/>
              <a:gd name="connsiteX12" fmla="*/ 2252440 w 2252508"/>
              <a:gd name="connsiteY12" fmla="*/ 403083 h 2256106"/>
              <a:gd name="connsiteX13" fmla="*/ 1708905 w 2252508"/>
              <a:gd name="connsiteY13" fmla="*/ 898044 h 2256106"/>
              <a:gd name="connsiteX14" fmla="*/ 457468 w 2252508"/>
              <a:gd name="connsiteY14" fmla="*/ 919513 h 2256106"/>
              <a:gd name="connsiteX15" fmla="*/ 456581 w 2252508"/>
              <a:gd name="connsiteY15" fmla="*/ 976825 h 2256106"/>
              <a:gd name="connsiteX16" fmla="*/ 454979 w 2252508"/>
              <a:gd name="connsiteY16" fmla="*/ 1214365 h 2256106"/>
              <a:gd name="connsiteX17" fmla="*/ 455265 w 2252508"/>
              <a:gd name="connsiteY17" fmla="*/ 1304130 h 2256106"/>
              <a:gd name="connsiteX18" fmla="*/ 1761112 w 2252508"/>
              <a:gd name="connsiteY18" fmla="*/ 1304130 h 2256106"/>
              <a:gd name="connsiteX19" fmla="*/ 2247041 w 2252508"/>
              <a:gd name="connsiteY19" fmla="*/ 1696293 h 2256106"/>
              <a:gd name="connsiteX20" fmla="*/ 1972479 w 2252508"/>
              <a:gd name="connsiteY20" fmla="*/ 1831841 h 2256106"/>
              <a:gd name="connsiteX21" fmla="*/ 1412945 w 2252508"/>
              <a:gd name="connsiteY21" fmla="*/ 1638953 h 2256106"/>
              <a:gd name="connsiteX22" fmla="*/ 587717 w 2252508"/>
              <a:gd name="connsiteY22" fmla="*/ 1652672 h 2256106"/>
              <a:gd name="connsiteX23" fmla="*/ 461655 w 2252508"/>
              <a:gd name="connsiteY23" fmla="*/ 1654974 h 2256106"/>
              <a:gd name="connsiteX24" fmla="*/ 467612 w 2252508"/>
              <a:gd name="connsiteY24" fmla="*/ 1731147 h 2256106"/>
              <a:gd name="connsiteX25" fmla="*/ 656560 w 2252508"/>
              <a:gd name="connsiteY25" fmla="*/ 2256106 h 2256106"/>
              <a:gd name="connsiteX26" fmla="*/ 230599 w 2252508"/>
              <a:gd name="connsiteY26" fmla="*/ 2055605 h 225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52508" h="2256106">
                <a:moveTo>
                  <a:pt x="183468" y="2011947"/>
                </a:moveTo>
                <a:lnTo>
                  <a:pt x="0" y="1523278"/>
                </a:lnTo>
                <a:lnTo>
                  <a:pt x="125" y="1436127"/>
                </a:lnTo>
                <a:cubicBezTo>
                  <a:pt x="2994" y="989689"/>
                  <a:pt x="19764" y="619715"/>
                  <a:pt x="17999" y="147789"/>
                </a:cubicBezTo>
                <a:cubicBezTo>
                  <a:pt x="17999" y="66168"/>
                  <a:pt x="84167" y="0"/>
                  <a:pt x="165789" y="0"/>
                </a:cubicBezTo>
                <a:lnTo>
                  <a:pt x="321129" y="0"/>
                </a:lnTo>
                <a:cubicBezTo>
                  <a:pt x="402751" y="0"/>
                  <a:pt x="468918" y="66168"/>
                  <a:pt x="468918" y="147789"/>
                </a:cubicBezTo>
                <a:cubicBezTo>
                  <a:pt x="467648" y="274915"/>
                  <a:pt x="466163" y="384045"/>
                  <a:pt x="464643" y="481502"/>
                </a:cubicBezTo>
                <a:lnTo>
                  <a:pt x="463173" y="570574"/>
                </a:lnTo>
                <a:lnTo>
                  <a:pt x="1035647" y="554290"/>
                </a:lnTo>
                <a:cubicBezTo>
                  <a:pt x="1239590" y="548489"/>
                  <a:pt x="1443534" y="540419"/>
                  <a:pt x="1647477" y="523270"/>
                </a:cubicBezTo>
                <a:cubicBezTo>
                  <a:pt x="2006991" y="453200"/>
                  <a:pt x="1832015" y="34724"/>
                  <a:pt x="1460737" y="165646"/>
                </a:cubicBezTo>
                <a:cubicBezTo>
                  <a:pt x="1781318" y="-153360"/>
                  <a:pt x="2257824" y="56603"/>
                  <a:pt x="2252440" y="403083"/>
                </a:cubicBezTo>
                <a:cubicBezTo>
                  <a:pt x="2250423" y="565818"/>
                  <a:pt x="2293202" y="823237"/>
                  <a:pt x="1708905" y="898044"/>
                </a:cubicBezTo>
                <a:lnTo>
                  <a:pt x="457468" y="919513"/>
                </a:lnTo>
                <a:lnTo>
                  <a:pt x="456581" y="976825"/>
                </a:lnTo>
                <a:cubicBezTo>
                  <a:pt x="455655" y="1052912"/>
                  <a:pt x="455061" y="1129982"/>
                  <a:pt x="454979" y="1214365"/>
                </a:cubicBezTo>
                <a:lnTo>
                  <a:pt x="455265" y="1304130"/>
                </a:lnTo>
                <a:lnTo>
                  <a:pt x="1761112" y="1304130"/>
                </a:lnTo>
                <a:cubicBezTo>
                  <a:pt x="2112857" y="1312950"/>
                  <a:pt x="2244268" y="1471822"/>
                  <a:pt x="2247041" y="1696293"/>
                </a:cubicBezTo>
                <a:cubicBezTo>
                  <a:pt x="2251696" y="1818531"/>
                  <a:pt x="2157135" y="1899452"/>
                  <a:pt x="1972479" y="1831841"/>
                </a:cubicBezTo>
                <a:cubicBezTo>
                  <a:pt x="1728179" y="1737118"/>
                  <a:pt x="1686572" y="1632112"/>
                  <a:pt x="1412945" y="1638953"/>
                </a:cubicBezTo>
                <a:cubicBezTo>
                  <a:pt x="1150451" y="1642298"/>
                  <a:pt x="946563" y="1646103"/>
                  <a:pt x="587717" y="1652672"/>
                </a:cubicBezTo>
                <a:lnTo>
                  <a:pt x="461655" y="1654974"/>
                </a:lnTo>
                <a:lnTo>
                  <a:pt x="467612" y="1731147"/>
                </a:lnTo>
                <a:cubicBezTo>
                  <a:pt x="519593" y="2017529"/>
                  <a:pt x="751324" y="2254018"/>
                  <a:pt x="656560" y="2256106"/>
                </a:cubicBezTo>
                <a:cubicBezTo>
                  <a:pt x="524914" y="2224833"/>
                  <a:pt x="361490" y="2158756"/>
                  <a:pt x="230599" y="2055605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Frame 1">
            <a:extLst>
              <a:ext uri="{FF2B5EF4-FFF2-40B4-BE49-F238E27FC236}">
                <a16:creationId xmlns:a16="http://schemas.microsoft.com/office/drawing/2014/main" id="{FFEFAC47-3DE3-4AF3-9DDB-1D00FD4AE213}"/>
              </a:ext>
            </a:extLst>
          </p:cNvPr>
          <p:cNvSpPr/>
          <p:nvPr/>
        </p:nvSpPr>
        <p:spPr>
          <a:xfrm>
            <a:off x="1092005" y="-2532"/>
            <a:ext cx="1692072" cy="2374556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62" name="Freeform: Shape 361">
            <a:extLst>
              <a:ext uri="{FF2B5EF4-FFF2-40B4-BE49-F238E27FC236}">
                <a16:creationId xmlns:a16="http://schemas.microsoft.com/office/drawing/2014/main" id="{30A69CED-B94A-4151-8068-A71AD4E981BE}"/>
              </a:ext>
            </a:extLst>
          </p:cNvPr>
          <p:cNvSpPr/>
          <p:nvPr/>
        </p:nvSpPr>
        <p:spPr>
          <a:xfrm rot="10800000" flipH="1">
            <a:off x="3212781" y="-10744"/>
            <a:ext cx="1767842" cy="2263609"/>
          </a:xfrm>
          <a:custGeom>
            <a:avLst/>
            <a:gdLst>
              <a:gd name="connsiteX0" fmla="*/ 985188 w 1767842"/>
              <a:gd name="connsiteY0" fmla="*/ 387754 h 2263609"/>
              <a:gd name="connsiteX1" fmla="*/ 913273 w 1767842"/>
              <a:gd name="connsiteY1" fmla="*/ 336193 h 2263609"/>
              <a:gd name="connsiteX2" fmla="*/ 964834 w 1767842"/>
              <a:gd name="connsiteY2" fmla="*/ 264278 h 2263609"/>
              <a:gd name="connsiteX3" fmla="*/ 1036749 w 1767842"/>
              <a:gd name="connsiteY3" fmla="*/ 315839 h 2263609"/>
              <a:gd name="connsiteX4" fmla="*/ 985188 w 1767842"/>
              <a:gd name="connsiteY4" fmla="*/ 387754 h 2263609"/>
              <a:gd name="connsiteX5" fmla="*/ 157668 w 1767842"/>
              <a:gd name="connsiteY5" fmla="*/ 1000376 h 2263609"/>
              <a:gd name="connsiteX6" fmla="*/ 127330 w 1767842"/>
              <a:gd name="connsiteY6" fmla="*/ 888752 h 2263609"/>
              <a:gd name="connsiteX7" fmla="*/ 178593 w 1767842"/>
              <a:gd name="connsiteY7" fmla="*/ 877536 h 2263609"/>
              <a:gd name="connsiteX8" fmla="*/ 208742 w 1767842"/>
              <a:gd name="connsiteY8" fmla="*/ 989160 h 2263609"/>
              <a:gd name="connsiteX9" fmla="*/ 157668 w 1767842"/>
              <a:gd name="connsiteY9" fmla="*/ 1000376 h 2263609"/>
              <a:gd name="connsiteX10" fmla="*/ 1610393 w 1767842"/>
              <a:gd name="connsiteY10" fmla="*/ 1420648 h 2263609"/>
              <a:gd name="connsiteX11" fmla="*/ 1542549 w 1767842"/>
              <a:gd name="connsiteY11" fmla="*/ 1363659 h 2263609"/>
              <a:gd name="connsiteX12" fmla="*/ 1599538 w 1767842"/>
              <a:gd name="connsiteY12" fmla="*/ 1295815 h 2263609"/>
              <a:gd name="connsiteX13" fmla="*/ 1667381 w 1767842"/>
              <a:gd name="connsiteY13" fmla="*/ 1352804 h 2263609"/>
              <a:gd name="connsiteX14" fmla="*/ 1610393 w 1767842"/>
              <a:gd name="connsiteY14" fmla="*/ 1420648 h 2263609"/>
              <a:gd name="connsiteX15" fmla="*/ 1117848 w 1767842"/>
              <a:gd name="connsiteY15" fmla="*/ 2009531 h 2263609"/>
              <a:gd name="connsiteX16" fmla="*/ 1055432 w 1767842"/>
              <a:gd name="connsiteY16" fmla="*/ 1947115 h 2263609"/>
              <a:gd name="connsiteX17" fmla="*/ 1117848 w 1767842"/>
              <a:gd name="connsiteY17" fmla="*/ 1884699 h 2263609"/>
              <a:gd name="connsiteX18" fmla="*/ 1180264 w 1767842"/>
              <a:gd name="connsiteY18" fmla="*/ 1947115 h 2263609"/>
              <a:gd name="connsiteX19" fmla="*/ 1117848 w 1767842"/>
              <a:gd name="connsiteY19" fmla="*/ 2009531 h 2263609"/>
              <a:gd name="connsiteX20" fmla="*/ 421772 w 1767842"/>
              <a:gd name="connsiteY20" fmla="*/ 2263609 h 2263609"/>
              <a:gd name="connsiteX21" fmla="*/ 1252179 w 1767842"/>
              <a:gd name="connsiteY21" fmla="*/ 2263609 h 2263609"/>
              <a:gd name="connsiteX22" fmla="*/ 1252179 w 1767842"/>
              <a:gd name="connsiteY22" fmla="*/ 2043636 h 2263609"/>
              <a:gd name="connsiteX23" fmla="*/ 1727084 w 1767842"/>
              <a:gd name="connsiteY23" fmla="*/ 1474923 h 2263609"/>
              <a:gd name="connsiteX24" fmla="*/ 1705374 w 1767842"/>
              <a:gd name="connsiteY24" fmla="*/ 1230685 h 2263609"/>
              <a:gd name="connsiteX25" fmla="*/ 1579185 w 1767842"/>
              <a:gd name="connsiteY25" fmla="*/ 1191166 h 2263609"/>
              <a:gd name="connsiteX26" fmla="*/ 1577034 w 1767842"/>
              <a:gd name="connsiteY26" fmla="*/ 1191784 h 2263609"/>
              <a:gd name="connsiteX27" fmla="*/ 412084 w 1767842"/>
              <a:gd name="connsiteY27" fmla="*/ 831747 h 2263609"/>
              <a:gd name="connsiteX28" fmla="*/ 933760 w 1767842"/>
              <a:gd name="connsiteY28" fmla="*/ 481660 h 2263609"/>
              <a:gd name="connsiteX29" fmla="*/ 935767 w 1767842"/>
              <a:gd name="connsiteY29" fmla="*/ 482587 h 2263609"/>
              <a:gd name="connsiteX30" fmla="*/ 1000113 w 1767842"/>
              <a:gd name="connsiteY30" fmla="*/ 485449 h 2263609"/>
              <a:gd name="connsiteX31" fmla="*/ 1050484 w 1767842"/>
              <a:gd name="connsiteY31" fmla="*/ 466703 h 2263609"/>
              <a:gd name="connsiteX32" fmla="*/ 1163982 w 1767842"/>
              <a:gd name="connsiteY32" fmla="*/ 546820 h 2263609"/>
              <a:gd name="connsiteX33" fmla="*/ 1393294 w 1767842"/>
              <a:gd name="connsiteY33" fmla="*/ 510185 h 2263609"/>
              <a:gd name="connsiteX34" fmla="*/ 1499130 w 1767842"/>
              <a:gd name="connsiteY34" fmla="*/ 331077 h 2263609"/>
              <a:gd name="connsiteX35" fmla="*/ 1490989 w 1767842"/>
              <a:gd name="connsiteY35" fmla="*/ 279516 h 2263609"/>
              <a:gd name="connsiteX36" fmla="*/ 1458424 w 1767842"/>
              <a:gd name="connsiteY36" fmla="*/ 284944 h 2263609"/>
              <a:gd name="connsiteX37" fmla="*/ 1348517 w 1767842"/>
              <a:gd name="connsiteY37" fmla="*/ 447768 h 2263609"/>
              <a:gd name="connsiteX38" fmla="*/ 1181622 w 1767842"/>
              <a:gd name="connsiteY38" fmla="*/ 474906 h 2263609"/>
              <a:gd name="connsiteX39" fmla="*/ 1107305 w 1767842"/>
              <a:gd name="connsiteY39" fmla="*/ 416454 h 2263609"/>
              <a:gd name="connsiteX40" fmla="*/ 1131582 w 1767842"/>
              <a:gd name="connsiteY40" fmla="*/ 363903 h 2263609"/>
              <a:gd name="connsiteX41" fmla="*/ 1134444 w 1767842"/>
              <a:gd name="connsiteY41" fmla="*/ 299557 h 2263609"/>
              <a:gd name="connsiteX42" fmla="*/ 1068975 w 1767842"/>
              <a:gd name="connsiteY42" fmla="*/ 194230 h 2263609"/>
              <a:gd name="connsiteX43" fmla="*/ 1058812 w 1767842"/>
              <a:gd name="connsiteY43" fmla="*/ 189509 h 2263609"/>
              <a:gd name="connsiteX44" fmla="*/ 1117848 w 1767842"/>
              <a:gd name="connsiteY44" fmla="*/ 99051 h 2263609"/>
              <a:gd name="connsiteX45" fmla="*/ 1284743 w 1767842"/>
              <a:gd name="connsiteY45" fmla="*/ 73271 h 2263609"/>
              <a:gd name="connsiteX46" fmla="*/ 1439426 w 1767842"/>
              <a:gd name="connsiteY46" fmla="*/ 194032 h 2263609"/>
              <a:gd name="connsiteX47" fmla="*/ 1473349 w 1767842"/>
              <a:gd name="connsiteY47" fmla="*/ 188605 h 2263609"/>
              <a:gd name="connsiteX48" fmla="*/ 1465208 w 1767842"/>
              <a:gd name="connsiteY48" fmla="*/ 137044 h 2263609"/>
              <a:gd name="connsiteX49" fmla="*/ 1307810 w 1767842"/>
              <a:gd name="connsiteY49" fmla="*/ 0 h 2263609"/>
              <a:gd name="connsiteX50" fmla="*/ 1078498 w 1767842"/>
              <a:gd name="connsiteY50" fmla="*/ 36635 h 2263609"/>
              <a:gd name="connsiteX51" fmla="*/ 982571 w 1767842"/>
              <a:gd name="connsiteY51" fmla="*/ 166745 h 2263609"/>
              <a:gd name="connsiteX52" fmla="*/ 948551 w 1767842"/>
              <a:gd name="connsiteY52" fmla="*/ 165227 h 2263609"/>
              <a:gd name="connsiteX53" fmla="*/ 817083 w 1767842"/>
              <a:gd name="connsiteY53" fmla="*/ 286773 h 2263609"/>
              <a:gd name="connsiteX54" fmla="*/ 814726 w 1767842"/>
              <a:gd name="connsiteY54" fmla="*/ 339771 h 2263609"/>
              <a:gd name="connsiteX55" fmla="*/ 183313 w 1767842"/>
              <a:gd name="connsiteY55" fmla="*/ 769437 h 2263609"/>
              <a:gd name="connsiteX56" fmla="*/ 159449 w 1767842"/>
              <a:gd name="connsiteY56" fmla="*/ 766569 h 2263609"/>
              <a:gd name="connsiteX57" fmla="*/ 9281 w 1767842"/>
              <a:gd name="connsiteY57" fmla="*/ 884682 h 2263609"/>
              <a:gd name="connsiteX58" fmla="*/ 119189 w 1767842"/>
              <a:gd name="connsiteY58" fmla="*/ 1104495 h 2263609"/>
              <a:gd name="connsiteX59" fmla="*/ 1284246 w 1767842"/>
              <a:gd name="connsiteY59" fmla="*/ 1464227 h 2263609"/>
              <a:gd name="connsiteX60" fmla="*/ 995450 w 1767842"/>
              <a:gd name="connsiteY60" fmla="*/ 1810070 h 2263609"/>
              <a:gd name="connsiteX61" fmla="*/ 552032 w 1767842"/>
              <a:gd name="connsiteY61" fmla="*/ 1810070 h 2263609"/>
              <a:gd name="connsiteX62" fmla="*/ 421772 w 1767842"/>
              <a:gd name="connsiteY62" fmla="*/ 1940330 h 2263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767842" h="2263609">
                <a:moveTo>
                  <a:pt x="985188" y="387754"/>
                </a:moveTo>
                <a:cubicBezTo>
                  <a:pt x="951265" y="393182"/>
                  <a:pt x="918700" y="370114"/>
                  <a:pt x="913273" y="336193"/>
                </a:cubicBezTo>
                <a:cubicBezTo>
                  <a:pt x="907845" y="302270"/>
                  <a:pt x="930913" y="269705"/>
                  <a:pt x="964834" y="264278"/>
                </a:cubicBezTo>
                <a:cubicBezTo>
                  <a:pt x="998756" y="258850"/>
                  <a:pt x="1031321" y="281918"/>
                  <a:pt x="1036749" y="315839"/>
                </a:cubicBezTo>
                <a:cubicBezTo>
                  <a:pt x="1043533" y="349762"/>
                  <a:pt x="1019109" y="382327"/>
                  <a:pt x="985188" y="387754"/>
                </a:cubicBezTo>
                <a:close/>
                <a:moveTo>
                  <a:pt x="157668" y="1000376"/>
                </a:moveTo>
                <a:cubicBezTo>
                  <a:pt x="111301" y="992553"/>
                  <a:pt x="84588" y="934547"/>
                  <a:pt x="127330" y="888752"/>
                </a:cubicBezTo>
                <a:cubicBezTo>
                  <a:pt x="145309" y="877897"/>
                  <a:pt x="163032" y="874928"/>
                  <a:pt x="178593" y="877536"/>
                </a:cubicBezTo>
                <a:cubicBezTo>
                  <a:pt x="225278" y="885360"/>
                  <a:pt x="252501" y="943366"/>
                  <a:pt x="208742" y="989160"/>
                </a:cubicBezTo>
                <a:cubicBezTo>
                  <a:pt x="190763" y="1000015"/>
                  <a:pt x="173124" y="1002984"/>
                  <a:pt x="157668" y="1000376"/>
                </a:cubicBezTo>
                <a:close/>
                <a:moveTo>
                  <a:pt x="1610393" y="1420648"/>
                </a:moveTo>
                <a:cubicBezTo>
                  <a:pt x="1576471" y="1423362"/>
                  <a:pt x="1545263" y="1398938"/>
                  <a:pt x="1542549" y="1363659"/>
                </a:cubicBezTo>
                <a:cubicBezTo>
                  <a:pt x="1539835" y="1329737"/>
                  <a:pt x="1564259" y="1298529"/>
                  <a:pt x="1599538" y="1295815"/>
                </a:cubicBezTo>
                <a:cubicBezTo>
                  <a:pt x="1633460" y="1293102"/>
                  <a:pt x="1664667" y="1317525"/>
                  <a:pt x="1667381" y="1352804"/>
                </a:cubicBezTo>
                <a:cubicBezTo>
                  <a:pt x="1670095" y="1388083"/>
                  <a:pt x="1645671" y="1417934"/>
                  <a:pt x="1610393" y="1420648"/>
                </a:cubicBezTo>
                <a:close/>
                <a:moveTo>
                  <a:pt x="1117848" y="2009531"/>
                </a:moveTo>
                <a:cubicBezTo>
                  <a:pt x="1083925" y="2009531"/>
                  <a:pt x="1055432" y="1981036"/>
                  <a:pt x="1055432" y="1947115"/>
                </a:cubicBezTo>
                <a:cubicBezTo>
                  <a:pt x="1055432" y="1913192"/>
                  <a:pt x="1083925" y="1884699"/>
                  <a:pt x="1117848" y="1884699"/>
                </a:cubicBezTo>
                <a:cubicBezTo>
                  <a:pt x="1151769" y="1884699"/>
                  <a:pt x="1180264" y="1913192"/>
                  <a:pt x="1180264" y="1947115"/>
                </a:cubicBezTo>
                <a:cubicBezTo>
                  <a:pt x="1180264" y="1981036"/>
                  <a:pt x="1151769" y="2009531"/>
                  <a:pt x="1117848" y="2009531"/>
                </a:cubicBezTo>
                <a:close/>
                <a:moveTo>
                  <a:pt x="421772" y="2263609"/>
                </a:moveTo>
                <a:lnTo>
                  <a:pt x="1252179" y="2263609"/>
                </a:lnTo>
                <a:lnTo>
                  <a:pt x="1252179" y="2043636"/>
                </a:lnTo>
                <a:lnTo>
                  <a:pt x="1727084" y="1474923"/>
                </a:lnTo>
                <a:cubicBezTo>
                  <a:pt x="1789500" y="1401652"/>
                  <a:pt x="1778645" y="1291744"/>
                  <a:pt x="1705374" y="1230685"/>
                </a:cubicBezTo>
                <a:cubicBezTo>
                  <a:pt x="1668737" y="1200155"/>
                  <a:pt x="1623283" y="1187265"/>
                  <a:pt x="1579185" y="1191166"/>
                </a:cubicBezTo>
                <a:lnTo>
                  <a:pt x="1577034" y="1191784"/>
                </a:lnTo>
                <a:lnTo>
                  <a:pt x="412084" y="831747"/>
                </a:lnTo>
                <a:lnTo>
                  <a:pt x="933760" y="481660"/>
                </a:lnTo>
                <a:lnTo>
                  <a:pt x="935767" y="482587"/>
                </a:lnTo>
                <a:cubicBezTo>
                  <a:pt x="956269" y="487654"/>
                  <a:pt x="978064" y="488841"/>
                  <a:pt x="1000113" y="485449"/>
                </a:cubicBezTo>
                <a:lnTo>
                  <a:pt x="1050484" y="466703"/>
                </a:lnTo>
                <a:lnTo>
                  <a:pt x="1163982" y="546820"/>
                </a:lnTo>
                <a:lnTo>
                  <a:pt x="1393294" y="510185"/>
                </a:lnTo>
                <a:lnTo>
                  <a:pt x="1499130" y="331077"/>
                </a:lnTo>
                <a:lnTo>
                  <a:pt x="1490989" y="279516"/>
                </a:lnTo>
                <a:lnTo>
                  <a:pt x="1458424" y="284944"/>
                </a:lnTo>
                <a:lnTo>
                  <a:pt x="1348517" y="447768"/>
                </a:lnTo>
                <a:lnTo>
                  <a:pt x="1181622" y="474906"/>
                </a:lnTo>
                <a:lnTo>
                  <a:pt x="1107305" y="416454"/>
                </a:lnTo>
                <a:lnTo>
                  <a:pt x="1131582" y="363903"/>
                </a:lnTo>
                <a:cubicBezTo>
                  <a:pt x="1136649" y="343401"/>
                  <a:pt x="1137836" y="321606"/>
                  <a:pt x="1134444" y="299557"/>
                </a:cubicBezTo>
                <a:cubicBezTo>
                  <a:pt x="1126981" y="255458"/>
                  <a:pt x="1102557" y="218485"/>
                  <a:pt x="1068975" y="194230"/>
                </a:cubicBezTo>
                <a:lnTo>
                  <a:pt x="1058812" y="189509"/>
                </a:lnTo>
                <a:lnTo>
                  <a:pt x="1117848" y="99051"/>
                </a:lnTo>
                <a:lnTo>
                  <a:pt x="1284743" y="73271"/>
                </a:lnTo>
                <a:lnTo>
                  <a:pt x="1439426" y="194032"/>
                </a:lnTo>
                <a:lnTo>
                  <a:pt x="1473349" y="188605"/>
                </a:lnTo>
                <a:lnTo>
                  <a:pt x="1465208" y="137044"/>
                </a:lnTo>
                <a:lnTo>
                  <a:pt x="1307810" y="0"/>
                </a:lnTo>
                <a:lnTo>
                  <a:pt x="1078498" y="36635"/>
                </a:lnTo>
                <a:lnTo>
                  <a:pt x="982571" y="166745"/>
                </a:lnTo>
                <a:lnTo>
                  <a:pt x="948551" y="165227"/>
                </a:lnTo>
                <a:cubicBezTo>
                  <a:pt x="882404" y="175404"/>
                  <a:pt x="832285" y="225268"/>
                  <a:pt x="817083" y="286773"/>
                </a:cubicBezTo>
                <a:lnTo>
                  <a:pt x="814726" y="339771"/>
                </a:lnTo>
                <a:lnTo>
                  <a:pt x="183313" y="769437"/>
                </a:lnTo>
                <a:lnTo>
                  <a:pt x="159449" y="766569"/>
                </a:lnTo>
                <a:cubicBezTo>
                  <a:pt x="92221" y="771975"/>
                  <a:pt x="31669" y="816498"/>
                  <a:pt x="9281" y="884682"/>
                </a:cubicBezTo>
                <a:cubicBezTo>
                  <a:pt x="-21926" y="976949"/>
                  <a:pt x="28277" y="1074644"/>
                  <a:pt x="119189" y="1104495"/>
                </a:cubicBezTo>
                <a:lnTo>
                  <a:pt x="1284246" y="1464227"/>
                </a:lnTo>
                <a:lnTo>
                  <a:pt x="995450" y="1810070"/>
                </a:lnTo>
                <a:lnTo>
                  <a:pt x="552032" y="1810070"/>
                </a:lnTo>
                <a:cubicBezTo>
                  <a:pt x="480117" y="1810070"/>
                  <a:pt x="421772" y="1868415"/>
                  <a:pt x="421772" y="194033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43A3B8-10D0-417B-B552-0C299F5AF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21" name="Oval 20"/>
          <p:cNvSpPr/>
          <p:nvPr/>
        </p:nvSpPr>
        <p:spPr>
          <a:xfrm>
            <a:off x="4093316" y="3485579"/>
            <a:ext cx="828000" cy="82800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9665" y="3485579"/>
            <a:ext cx="828000" cy="828000"/>
          </a:xfrm>
          <a:prstGeom prst="ellipse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366014" y="3485579"/>
            <a:ext cx="828000" cy="82800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9002363" y="3485579"/>
            <a:ext cx="828000" cy="828000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638711" y="3485579"/>
            <a:ext cx="828000" cy="828000"/>
          </a:xfrm>
          <a:prstGeom prst="ellipse">
            <a:avLst/>
          </a:prstGeom>
          <a:solidFill>
            <a:schemeClr val="accent5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7" name="Group 35">
            <a:extLst>
              <a:ext uri="{FF2B5EF4-FFF2-40B4-BE49-F238E27FC236}">
                <a16:creationId xmlns:a16="http://schemas.microsoft.com/office/drawing/2014/main" id="{EA349D40-F81B-4A8A-AF92-F85BC8CCAB8E}"/>
              </a:ext>
            </a:extLst>
          </p:cNvPr>
          <p:cNvGrpSpPr/>
          <p:nvPr/>
        </p:nvGrpSpPr>
        <p:grpSpPr>
          <a:xfrm>
            <a:off x="3956776" y="4736327"/>
            <a:ext cx="7587524" cy="1362660"/>
            <a:chOff x="356293" y="3271893"/>
            <a:chExt cx="2645972" cy="13626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11FD12-B649-4E15-9BAA-660C91575637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D64587-1016-4F7A-83FC-2254326C3913}"/>
                </a:ext>
              </a:extLst>
            </p:cNvPr>
            <p:cNvSpPr txBox="1"/>
            <p:nvPr/>
          </p:nvSpPr>
          <p:spPr>
            <a:xfrm>
              <a:off x="356293" y="3618890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5">
            <a:extLst>
              <a:ext uri="{FF2B5EF4-FFF2-40B4-BE49-F238E27FC236}">
                <a16:creationId xmlns:a16="http://schemas.microsoft.com/office/drawing/2014/main" id="{673F77F2-271E-4BAE-876C-EBB59CF436F0}"/>
              </a:ext>
            </a:extLst>
          </p:cNvPr>
          <p:cNvGrpSpPr/>
          <p:nvPr/>
        </p:nvGrpSpPr>
        <p:grpSpPr>
          <a:xfrm>
            <a:off x="3956776" y="1695456"/>
            <a:ext cx="7587524" cy="1397496"/>
            <a:chOff x="356293" y="3271893"/>
            <a:chExt cx="2645972" cy="139749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FFD106-4C51-46D3-BC88-7243C092D894}"/>
                </a:ext>
              </a:extLst>
            </p:cNvPr>
            <p:cNvSpPr txBox="1"/>
            <p:nvPr/>
          </p:nvSpPr>
          <p:spPr>
            <a:xfrm>
              <a:off x="356293" y="3271893"/>
              <a:ext cx="2645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Simply Impress Your Audience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ACB37E6-B457-415B-A1D4-CA2BD3735575}"/>
                </a:ext>
              </a:extLst>
            </p:cNvPr>
            <p:cNvSpPr txBox="1"/>
            <p:nvPr/>
          </p:nvSpPr>
          <p:spPr>
            <a:xfrm>
              <a:off x="356293" y="3653726"/>
              <a:ext cx="264597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photos.</a:t>
              </a:r>
              <a:r>
                <a:rPr lang="ko-KR" altLang="en-US" sz="1200" dirty="0"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Oval 21">
            <a:extLst>
              <a:ext uri="{FF2B5EF4-FFF2-40B4-BE49-F238E27FC236}">
                <a16:creationId xmlns:a16="http://schemas.microsoft.com/office/drawing/2014/main" id="{08EEA71E-FE3C-4EA2-B818-C26F189197EB}"/>
              </a:ext>
            </a:extLst>
          </p:cNvPr>
          <p:cNvSpPr>
            <a:spLocks noChangeAspect="1"/>
          </p:cNvSpPr>
          <p:nvPr/>
        </p:nvSpPr>
        <p:spPr>
          <a:xfrm>
            <a:off x="5967244" y="3728656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573FCC6E-68C8-439B-A434-A45950591A6D}"/>
              </a:ext>
            </a:extLst>
          </p:cNvPr>
          <p:cNvSpPr/>
          <p:nvPr/>
        </p:nvSpPr>
        <p:spPr>
          <a:xfrm>
            <a:off x="7598089" y="374300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6E5E5802-1B79-4C8D-A33C-AD8C8C881164}"/>
              </a:ext>
            </a:extLst>
          </p:cNvPr>
          <p:cNvSpPr/>
          <p:nvPr/>
        </p:nvSpPr>
        <p:spPr>
          <a:xfrm>
            <a:off x="4376650" y="3716576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E974F343-1815-48F3-AFE2-F8BB4D1F9C3E}"/>
              </a:ext>
            </a:extLst>
          </p:cNvPr>
          <p:cNvSpPr/>
          <p:nvPr/>
        </p:nvSpPr>
        <p:spPr>
          <a:xfrm rot="2700000">
            <a:off x="10932909" y="3672735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4123A319-CC65-496F-9F05-23F24F27B162}"/>
              </a:ext>
            </a:extLst>
          </p:cNvPr>
          <p:cNvSpPr/>
          <p:nvPr/>
        </p:nvSpPr>
        <p:spPr>
          <a:xfrm>
            <a:off x="9247191" y="3738485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7AF601-6AAC-4428-BDFA-1B60F04054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7841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4772E7-82CC-4144-83C7-8FFB326DC079}"/>
              </a:ext>
            </a:extLst>
          </p:cNvPr>
          <p:cNvGrpSpPr/>
          <p:nvPr/>
        </p:nvGrpSpPr>
        <p:grpSpPr>
          <a:xfrm>
            <a:off x="1703921" y="4317331"/>
            <a:ext cx="3097626" cy="1701936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B46DEDE-FF5E-437C-976D-FB0B93B8C9D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EA01A3-EE3C-4B36-9CEA-44296F86401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E53A6B-B6CE-4BCD-8862-41AB76A2AA2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27376A-4687-4B7F-AC71-A1A4EB78E8F9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8B8562-33FC-4782-8CDF-E61573A4C55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271BF6-4B60-4AA0-8053-F4AE0AD9442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CC32E80-3EF0-4D7B-B8E3-D1851035974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9D1BDC0-8D04-4AEB-A2FC-EA3A00639A5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1E93532-3511-4FE9-A8D2-28CDC9FBF95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B92F133-F8B5-4813-8154-E75D07D5676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36CFBF0-8BE5-486E-B053-8C73E997689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D9BDD9-2A3B-4F38-9A5E-121691355E8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F4878A-D218-4EEC-8F33-F2D51BC11C48}"/>
              </a:ext>
            </a:extLst>
          </p:cNvPr>
          <p:cNvGrpSpPr/>
          <p:nvPr/>
        </p:nvGrpSpPr>
        <p:grpSpPr>
          <a:xfrm>
            <a:off x="449153" y="2174426"/>
            <a:ext cx="5368661" cy="4285809"/>
            <a:chOff x="481157" y="2167303"/>
            <a:chExt cx="4949776" cy="3951413"/>
          </a:xfrm>
        </p:grpSpPr>
        <p:sp>
          <p:nvSpPr>
            <p:cNvPr id="17" name="Freeform 2">
              <a:extLst>
                <a:ext uri="{FF2B5EF4-FFF2-40B4-BE49-F238E27FC236}">
                  <a16:creationId xmlns:a16="http://schemas.microsoft.com/office/drawing/2014/main" id="{8AA42B98-B352-477C-A415-B350AACBD165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DD22C5-648B-45A5-8606-C93D9620A7AD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E580800-CD6F-44C5-AE19-BC6DCB12F36C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807ACC-0CF3-4CE8-8AD2-557EC4698484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310088-9FC2-428B-B1B5-3BF0174DF240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5FD5DAA-01B4-4659-B6F7-145DC4B314A9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A81D901-3B1A-4A3B-87FB-31BB7B0B4CB1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8AE8080-5005-40EE-8380-95734CBD946E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30068B9-1A51-45AD-931C-B5A435DC06B4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B11A42-31D2-42CA-B29D-8E76E8F80965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1" name="Rounded Rectangle 14">
              <a:extLst>
                <a:ext uri="{FF2B5EF4-FFF2-40B4-BE49-F238E27FC236}">
                  <a16:creationId xmlns:a16="http://schemas.microsoft.com/office/drawing/2014/main" id="{660EC460-1C4A-4FE2-8400-045DBB97EBDB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Diagonal Stripe 21">
              <a:extLst>
                <a:ext uri="{FF2B5EF4-FFF2-40B4-BE49-F238E27FC236}">
                  <a16:creationId xmlns:a16="http://schemas.microsoft.com/office/drawing/2014/main" id="{A3D6C27A-C158-4861-B79A-CDBE70E9D997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B527DA5-03A8-4736-8857-A4885538A20A}"/>
              </a:ext>
            </a:extLst>
          </p:cNvPr>
          <p:cNvGrpSpPr/>
          <p:nvPr/>
        </p:nvGrpSpPr>
        <p:grpSpPr>
          <a:xfrm>
            <a:off x="2496165" y="4744184"/>
            <a:ext cx="1498266" cy="797556"/>
            <a:chOff x="2872636" y="4631598"/>
            <a:chExt cx="733628" cy="39052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00DA6AF-57E8-49E3-955D-2BF658189B3C}"/>
                </a:ext>
              </a:extLst>
            </p:cNvPr>
            <p:cNvSpPr/>
            <p:nvPr/>
          </p:nvSpPr>
          <p:spPr>
            <a:xfrm>
              <a:off x="2872636" y="4631598"/>
              <a:ext cx="285750" cy="390525"/>
            </a:xfrm>
            <a:custGeom>
              <a:avLst/>
              <a:gdLst>
                <a:gd name="connsiteX0" fmla="*/ 2179 w 285750"/>
                <a:gd name="connsiteY0" fmla="*/ 302657 h 390525"/>
                <a:gd name="connsiteX1" fmla="*/ 126004 w 285750"/>
                <a:gd name="connsiteY1" fmla="*/ 326469 h 390525"/>
                <a:gd name="connsiteX2" fmla="*/ 190774 w 285750"/>
                <a:gd name="connsiteY2" fmla="*/ 276939 h 390525"/>
                <a:gd name="connsiteX3" fmla="*/ 130767 w 285750"/>
                <a:gd name="connsiteY3" fmla="*/ 222647 h 390525"/>
                <a:gd name="connsiteX4" fmla="*/ 92667 w 285750"/>
                <a:gd name="connsiteY4" fmla="*/ 221694 h 390525"/>
                <a:gd name="connsiteX5" fmla="*/ 67902 w 285750"/>
                <a:gd name="connsiteY5" fmla="*/ 192167 h 390525"/>
                <a:gd name="connsiteX6" fmla="*/ 92667 w 285750"/>
                <a:gd name="connsiteY6" fmla="*/ 156924 h 390525"/>
                <a:gd name="connsiteX7" fmla="*/ 140292 w 285750"/>
                <a:gd name="connsiteY7" fmla="*/ 155019 h 390525"/>
                <a:gd name="connsiteX8" fmla="*/ 182202 w 285750"/>
                <a:gd name="connsiteY8" fmla="*/ 112157 h 390525"/>
                <a:gd name="connsiteX9" fmla="*/ 141244 w 285750"/>
                <a:gd name="connsiteY9" fmla="*/ 68342 h 390525"/>
                <a:gd name="connsiteX10" fmla="*/ 25039 w 285750"/>
                <a:gd name="connsiteY10" fmla="*/ 81677 h 390525"/>
                <a:gd name="connsiteX11" fmla="*/ 84094 w 285750"/>
                <a:gd name="connsiteY11" fmla="*/ 1667 h 390525"/>
                <a:gd name="connsiteX12" fmla="*/ 187917 w 285750"/>
                <a:gd name="connsiteY12" fmla="*/ 2619 h 390525"/>
                <a:gd name="connsiteX13" fmla="*/ 277452 w 285750"/>
                <a:gd name="connsiteY13" fmla="*/ 73104 h 390525"/>
                <a:gd name="connsiteX14" fmla="*/ 221254 w 285750"/>
                <a:gd name="connsiteY14" fmla="*/ 178832 h 390525"/>
                <a:gd name="connsiteX15" fmla="*/ 285072 w 285750"/>
                <a:gd name="connsiteY15" fmla="*/ 245507 h 390525"/>
                <a:gd name="connsiteX16" fmla="*/ 216492 w 285750"/>
                <a:gd name="connsiteY16" fmla="*/ 378857 h 390525"/>
                <a:gd name="connsiteX17" fmla="*/ 25039 w 285750"/>
                <a:gd name="connsiteY17" fmla="*/ 380762 h 390525"/>
                <a:gd name="connsiteX18" fmla="*/ 2179 w 285750"/>
                <a:gd name="connsiteY18" fmla="*/ 302657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0" h="390525">
                  <a:moveTo>
                    <a:pt x="2179" y="302657"/>
                  </a:moveTo>
                  <a:cubicBezTo>
                    <a:pt x="45994" y="316944"/>
                    <a:pt x="84094" y="331232"/>
                    <a:pt x="126004" y="326469"/>
                  </a:cubicBezTo>
                  <a:cubicBezTo>
                    <a:pt x="157437" y="322659"/>
                    <a:pt x="187917" y="315039"/>
                    <a:pt x="190774" y="276939"/>
                  </a:cubicBezTo>
                  <a:cubicBezTo>
                    <a:pt x="193632" y="236934"/>
                    <a:pt x="160294" y="229314"/>
                    <a:pt x="130767" y="222647"/>
                  </a:cubicBezTo>
                  <a:cubicBezTo>
                    <a:pt x="118384" y="219789"/>
                    <a:pt x="105049" y="220742"/>
                    <a:pt x="92667" y="221694"/>
                  </a:cubicBezTo>
                  <a:cubicBezTo>
                    <a:pt x="69807" y="223599"/>
                    <a:pt x="66949" y="210264"/>
                    <a:pt x="67902" y="192167"/>
                  </a:cubicBezTo>
                  <a:cubicBezTo>
                    <a:pt x="68854" y="175022"/>
                    <a:pt x="64092" y="155972"/>
                    <a:pt x="92667" y="156924"/>
                  </a:cubicBezTo>
                  <a:cubicBezTo>
                    <a:pt x="108859" y="157877"/>
                    <a:pt x="124099" y="156924"/>
                    <a:pt x="140292" y="155019"/>
                  </a:cubicBezTo>
                  <a:cubicBezTo>
                    <a:pt x="165057" y="152162"/>
                    <a:pt x="182202" y="139779"/>
                    <a:pt x="182202" y="112157"/>
                  </a:cubicBezTo>
                  <a:cubicBezTo>
                    <a:pt x="182202" y="85487"/>
                    <a:pt x="166009" y="72152"/>
                    <a:pt x="141244" y="68342"/>
                  </a:cubicBezTo>
                  <a:cubicBezTo>
                    <a:pt x="101239" y="61674"/>
                    <a:pt x="63139" y="71199"/>
                    <a:pt x="25039" y="81677"/>
                  </a:cubicBezTo>
                  <a:cubicBezTo>
                    <a:pt x="14562" y="9287"/>
                    <a:pt x="16467" y="6429"/>
                    <a:pt x="84094" y="1667"/>
                  </a:cubicBezTo>
                  <a:cubicBezTo>
                    <a:pt x="118384" y="-238"/>
                    <a:pt x="153627" y="-1191"/>
                    <a:pt x="187917" y="2619"/>
                  </a:cubicBezTo>
                  <a:cubicBezTo>
                    <a:pt x="230779" y="7382"/>
                    <a:pt x="267927" y="24527"/>
                    <a:pt x="277452" y="73104"/>
                  </a:cubicBezTo>
                  <a:cubicBezTo>
                    <a:pt x="286977" y="122634"/>
                    <a:pt x="273642" y="148352"/>
                    <a:pt x="221254" y="178832"/>
                  </a:cubicBezTo>
                  <a:cubicBezTo>
                    <a:pt x="248877" y="195977"/>
                    <a:pt x="275547" y="212169"/>
                    <a:pt x="285072" y="245507"/>
                  </a:cubicBezTo>
                  <a:cubicBezTo>
                    <a:pt x="301264" y="303609"/>
                    <a:pt x="274594" y="358854"/>
                    <a:pt x="216492" y="378857"/>
                  </a:cubicBezTo>
                  <a:cubicBezTo>
                    <a:pt x="152674" y="400764"/>
                    <a:pt x="87904" y="397907"/>
                    <a:pt x="25039" y="380762"/>
                  </a:cubicBezTo>
                  <a:cubicBezTo>
                    <a:pt x="-17823" y="369332"/>
                    <a:pt x="8847" y="332184"/>
                    <a:pt x="2179" y="30265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3BD9692-015B-405D-951D-16319E0EC431}"/>
                </a:ext>
              </a:extLst>
            </p:cNvPr>
            <p:cNvSpPr/>
            <p:nvPr/>
          </p:nvSpPr>
          <p:spPr>
            <a:xfrm>
              <a:off x="3253839" y="4635105"/>
              <a:ext cx="352425" cy="381000"/>
            </a:xfrm>
            <a:custGeom>
              <a:avLst/>
              <a:gdLst>
                <a:gd name="connsiteX0" fmla="*/ 199143 w 352425"/>
                <a:gd name="connsiteY0" fmla="*/ 7684 h 381000"/>
                <a:gd name="connsiteX1" fmla="*/ 32456 w 352425"/>
                <a:gd name="connsiteY1" fmla="*/ 65 h 381000"/>
                <a:gd name="connsiteX2" fmla="*/ 71 w 352425"/>
                <a:gd name="connsiteY2" fmla="*/ 33402 h 381000"/>
                <a:gd name="connsiteX3" fmla="*/ 71 w 352425"/>
                <a:gd name="connsiteY3" fmla="*/ 190565 h 381000"/>
                <a:gd name="connsiteX4" fmla="*/ 71 w 352425"/>
                <a:gd name="connsiteY4" fmla="*/ 352489 h 381000"/>
                <a:gd name="connsiteX5" fmla="*/ 30551 w 352425"/>
                <a:gd name="connsiteY5" fmla="*/ 382970 h 381000"/>
                <a:gd name="connsiteX6" fmla="*/ 192476 w 352425"/>
                <a:gd name="connsiteY6" fmla="*/ 379160 h 381000"/>
                <a:gd name="connsiteX7" fmla="*/ 358211 w 352425"/>
                <a:gd name="connsiteY7" fmla="*/ 199137 h 381000"/>
                <a:gd name="connsiteX8" fmla="*/ 199143 w 352425"/>
                <a:gd name="connsiteY8" fmla="*/ 7684 h 381000"/>
                <a:gd name="connsiteX9" fmla="*/ 257246 w 352425"/>
                <a:gd name="connsiteY9" fmla="*/ 210567 h 381000"/>
                <a:gd name="connsiteX10" fmla="*/ 119133 w 352425"/>
                <a:gd name="connsiteY10" fmla="*/ 307722 h 381000"/>
                <a:gd name="connsiteX11" fmla="*/ 96273 w 352425"/>
                <a:gd name="connsiteY11" fmla="*/ 279147 h 381000"/>
                <a:gd name="connsiteX12" fmla="*/ 96273 w 352425"/>
                <a:gd name="connsiteY12" fmla="*/ 189612 h 381000"/>
                <a:gd name="connsiteX13" fmla="*/ 95321 w 352425"/>
                <a:gd name="connsiteY13" fmla="*/ 127699 h 381000"/>
                <a:gd name="connsiteX14" fmla="*/ 150566 w 352425"/>
                <a:gd name="connsiteY14" fmla="*/ 75312 h 381000"/>
                <a:gd name="connsiteX15" fmla="*/ 257246 w 352425"/>
                <a:gd name="connsiteY15" fmla="*/ 210567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2425" h="381000">
                  <a:moveTo>
                    <a:pt x="199143" y="7684"/>
                  </a:moveTo>
                  <a:cubicBezTo>
                    <a:pt x="143898" y="-888"/>
                    <a:pt x="88653" y="1970"/>
                    <a:pt x="32456" y="65"/>
                  </a:cubicBezTo>
                  <a:cubicBezTo>
                    <a:pt x="7691" y="-888"/>
                    <a:pt x="-882" y="8637"/>
                    <a:pt x="71" y="33402"/>
                  </a:cubicBezTo>
                  <a:cubicBezTo>
                    <a:pt x="1023" y="85790"/>
                    <a:pt x="71" y="138177"/>
                    <a:pt x="71" y="190565"/>
                  </a:cubicBezTo>
                  <a:cubicBezTo>
                    <a:pt x="71" y="244857"/>
                    <a:pt x="1023" y="298197"/>
                    <a:pt x="71" y="352489"/>
                  </a:cubicBezTo>
                  <a:cubicBezTo>
                    <a:pt x="71" y="374397"/>
                    <a:pt x="7691" y="383922"/>
                    <a:pt x="30551" y="382970"/>
                  </a:cubicBezTo>
                  <a:cubicBezTo>
                    <a:pt x="84843" y="381064"/>
                    <a:pt x="139136" y="383922"/>
                    <a:pt x="192476" y="379160"/>
                  </a:cubicBezTo>
                  <a:cubicBezTo>
                    <a:pt x="293441" y="370587"/>
                    <a:pt x="356306" y="300102"/>
                    <a:pt x="358211" y="199137"/>
                  </a:cubicBezTo>
                  <a:cubicBezTo>
                    <a:pt x="359163" y="90552"/>
                    <a:pt x="302013" y="23877"/>
                    <a:pt x="199143" y="7684"/>
                  </a:cubicBezTo>
                  <a:close/>
                  <a:moveTo>
                    <a:pt x="257246" y="210567"/>
                  </a:moveTo>
                  <a:cubicBezTo>
                    <a:pt x="248673" y="278195"/>
                    <a:pt x="190571" y="318199"/>
                    <a:pt x="119133" y="307722"/>
                  </a:cubicBezTo>
                  <a:cubicBezTo>
                    <a:pt x="100083" y="304864"/>
                    <a:pt x="96273" y="295339"/>
                    <a:pt x="96273" y="279147"/>
                  </a:cubicBezTo>
                  <a:cubicBezTo>
                    <a:pt x="96273" y="249620"/>
                    <a:pt x="96273" y="219139"/>
                    <a:pt x="96273" y="189612"/>
                  </a:cubicBezTo>
                  <a:cubicBezTo>
                    <a:pt x="96273" y="168657"/>
                    <a:pt x="99131" y="148654"/>
                    <a:pt x="95321" y="127699"/>
                  </a:cubicBezTo>
                  <a:cubicBezTo>
                    <a:pt x="88653" y="81979"/>
                    <a:pt x="108656" y="70549"/>
                    <a:pt x="150566" y="75312"/>
                  </a:cubicBezTo>
                  <a:cubicBezTo>
                    <a:pt x="224861" y="84837"/>
                    <a:pt x="266771" y="136272"/>
                    <a:pt x="257246" y="21056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05D24BC-8AD4-4638-8CED-58C10AA6C6B4}"/>
              </a:ext>
            </a:extLst>
          </p:cNvPr>
          <p:cNvGrpSpPr/>
          <p:nvPr/>
        </p:nvGrpSpPr>
        <p:grpSpPr>
          <a:xfrm>
            <a:off x="4660484" y="3431517"/>
            <a:ext cx="2149967" cy="2641726"/>
            <a:chOff x="5094895" y="2639865"/>
            <a:chExt cx="2149967" cy="264172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9D67F09-0EE3-48C9-A8F9-0D432FC660A6}"/>
                </a:ext>
              </a:extLst>
            </p:cNvPr>
            <p:cNvGrpSpPr/>
            <p:nvPr/>
          </p:nvGrpSpPr>
          <p:grpSpPr>
            <a:xfrm>
              <a:off x="5094895" y="3711725"/>
              <a:ext cx="2113260" cy="1375670"/>
              <a:chOff x="5094895" y="3711725"/>
              <a:chExt cx="2113260" cy="137567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B3B8AE3A-4684-44DC-9F24-BDF323708BED}"/>
                  </a:ext>
                </a:extLst>
              </p:cNvPr>
              <p:cNvGrpSpPr/>
              <p:nvPr/>
            </p:nvGrpSpPr>
            <p:grpSpPr>
              <a:xfrm>
                <a:off x="5094895" y="3711725"/>
                <a:ext cx="2113260" cy="628134"/>
                <a:chOff x="5094895" y="3711725"/>
                <a:chExt cx="2113260" cy="628134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099AB82D-B9E7-42A2-A60A-6ADAC199213A}"/>
                    </a:ext>
                  </a:extLst>
                </p:cNvPr>
                <p:cNvSpPr/>
                <p:nvPr/>
              </p:nvSpPr>
              <p:spPr>
                <a:xfrm>
                  <a:off x="5094895" y="3863696"/>
                  <a:ext cx="336036" cy="476163"/>
                </a:xfrm>
                <a:custGeom>
                  <a:avLst/>
                  <a:gdLst>
                    <a:gd name="connsiteX0" fmla="*/ 218675 w 336036"/>
                    <a:gd name="connsiteY0" fmla="*/ 0 h 476163"/>
                    <a:gd name="connsiteX1" fmla="*/ 336036 w 336036"/>
                    <a:gd name="connsiteY1" fmla="*/ 0 h 476163"/>
                    <a:gd name="connsiteX2" fmla="*/ 336036 w 336036"/>
                    <a:gd name="connsiteY2" fmla="*/ 476163 h 476163"/>
                    <a:gd name="connsiteX3" fmla="*/ 218675 w 336036"/>
                    <a:gd name="connsiteY3" fmla="*/ 476163 h 476163"/>
                    <a:gd name="connsiteX4" fmla="*/ 218675 w 336036"/>
                    <a:gd name="connsiteY4" fmla="*/ 375461 h 476163"/>
                    <a:gd name="connsiteX5" fmla="*/ 0 w 336036"/>
                    <a:gd name="connsiteY5" fmla="*/ 375461 h 476163"/>
                    <a:gd name="connsiteX6" fmla="*/ 0 w 336036"/>
                    <a:gd name="connsiteY6" fmla="*/ 96603 h 476163"/>
                    <a:gd name="connsiteX7" fmla="*/ 218675 w 336036"/>
                    <a:gd name="connsiteY7" fmla="*/ 96603 h 47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6036" h="476163">
                      <a:moveTo>
                        <a:pt x="218675" y="0"/>
                      </a:moveTo>
                      <a:lnTo>
                        <a:pt x="336036" y="0"/>
                      </a:lnTo>
                      <a:lnTo>
                        <a:pt x="336036" y="476163"/>
                      </a:lnTo>
                      <a:lnTo>
                        <a:pt x="218675" y="476163"/>
                      </a:lnTo>
                      <a:lnTo>
                        <a:pt x="218675" y="375461"/>
                      </a:lnTo>
                      <a:lnTo>
                        <a:pt x="0" y="375461"/>
                      </a:lnTo>
                      <a:lnTo>
                        <a:pt x="0" y="96603"/>
                      </a:lnTo>
                      <a:lnTo>
                        <a:pt x="218675" y="9660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7ACEBFF-26C0-4798-A4E6-34E9DFE7266C}"/>
                    </a:ext>
                  </a:extLst>
                </p:cNvPr>
                <p:cNvSpPr/>
                <p:nvPr/>
              </p:nvSpPr>
              <p:spPr>
                <a:xfrm>
                  <a:off x="5477203" y="3837325"/>
                  <a:ext cx="1730952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9D2F676-F393-4E65-9648-1B3B11E3864C}"/>
                    </a:ext>
                  </a:extLst>
                </p:cNvPr>
                <p:cNvSpPr/>
                <p:nvPr/>
              </p:nvSpPr>
              <p:spPr>
                <a:xfrm>
                  <a:off x="6157841" y="3711725"/>
                  <a:ext cx="300038" cy="442408"/>
                </a:xfrm>
                <a:custGeom>
                  <a:avLst/>
                  <a:gdLst>
                    <a:gd name="connsiteX0" fmla="*/ 53611 w 300038"/>
                    <a:gd name="connsiteY0" fmla="*/ 0 h 442408"/>
                    <a:gd name="connsiteX1" fmla="*/ 246428 w 300038"/>
                    <a:gd name="connsiteY1" fmla="*/ 0 h 442408"/>
                    <a:gd name="connsiteX2" fmla="*/ 246428 w 300038"/>
                    <a:gd name="connsiteY2" fmla="*/ 239398 h 442408"/>
                    <a:gd name="connsiteX3" fmla="*/ 248641 w 300038"/>
                    <a:gd name="connsiteY3" fmla="*/ 239398 h 442408"/>
                    <a:gd name="connsiteX4" fmla="*/ 300038 w 300038"/>
                    <a:gd name="connsiteY4" fmla="*/ 391590 h 442408"/>
                    <a:gd name="connsiteX5" fmla="*/ 201048 w 300038"/>
                    <a:gd name="connsiteY5" fmla="*/ 391590 h 442408"/>
                    <a:gd name="connsiteX6" fmla="*/ 201048 w 300038"/>
                    <a:gd name="connsiteY6" fmla="*/ 408574 h 442408"/>
                    <a:gd name="connsiteX7" fmla="*/ 167214 w 300038"/>
                    <a:gd name="connsiteY7" fmla="*/ 442408 h 442408"/>
                    <a:gd name="connsiteX8" fmla="*/ 132826 w 300038"/>
                    <a:gd name="connsiteY8" fmla="*/ 442408 h 442408"/>
                    <a:gd name="connsiteX9" fmla="*/ 98992 w 300038"/>
                    <a:gd name="connsiteY9" fmla="*/ 408574 h 442408"/>
                    <a:gd name="connsiteX10" fmla="*/ 98992 w 300038"/>
                    <a:gd name="connsiteY10" fmla="*/ 391590 h 442408"/>
                    <a:gd name="connsiteX11" fmla="*/ 0 w 300038"/>
                    <a:gd name="connsiteY11" fmla="*/ 391590 h 442408"/>
                    <a:gd name="connsiteX12" fmla="*/ 51397 w 300038"/>
                    <a:gd name="connsiteY12" fmla="*/ 239398 h 442408"/>
                    <a:gd name="connsiteX13" fmla="*/ 53611 w 300038"/>
                    <a:gd name="connsiteY13" fmla="*/ 239398 h 44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0038" h="442408">
                      <a:moveTo>
                        <a:pt x="53611" y="0"/>
                      </a:moveTo>
                      <a:lnTo>
                        <a:pt x="246428" y="0"/>
                      </a:lnTo>
                      <a:lnTo>
                        <a:pt x="246428" y="239398"/>
                      </a:lnTo>
                      <a:lnTo>
                        <a:pt x="248641" y="239398"/>
                      </a:lnTo>
                      <a:lnTo>
                        <a:pt x="300038" y="391590"/>
                      </a:lnTo>
                      <a:lnTo>
                        <a:pt x="201048" y="391590"/>
                      </a:lnTo>
                      <a:lnTo>
                        <a:pt x="201048" y="408574"/>
                      </a:lnTo>
                      <a:cubicBezTo>
                        <a:pt x="201048" y="427260"/>
                        <a:pt x="185900" y="442408"/>
                        <a:pt x="167214" y="442408"/>
                      </a:cubicBezTo>
                      <a:lnTo>
                        <a:pt x="132826" y="442408"/>
                      </a:lnTo>
                      <a:cubicBezTo>
                        <a:pt x="114140" y="442408"/>
                        <a:pt x="98992" y="427260"/>
                        <a:pt x="98992" y="408574"/>
                      </a:cubicBezTo>
                      <a:lnTo>
                        <a:pt x="98992" y="391590"/>
                      </a:lnTo>
                      <a:lnTo>
                        <a:pt x="0" y="391590"/>
                      </a:lnTo>
                      <a:lnTo>
                        <a:pt x="51397" y="239398"/>
                      </a:lnTo>
                      <a:lnTo>
                        <a:pt x="53611" y="23939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: Top Corners Rounded 44">
                <a:extLst>
                  <a:ext uri="{FF2B5EF4-FFF2-40B4-BE49-F238E27FC236}">
                    <a16:creationId xmlns:a16="http://schemas.microsoft.com/office/drawing/2014/main" id="{2E242D3E-61CF-4C11-9004-5055616D1438}"/>
                  </a:ext>
                </a:extLst>
              </p:cNvPr>
              <p:cNvSpPr/>
              <p:nvPr/>
            </p:nvSpPr>
            <p:spPr>
              <a:xfrm rot="10800000">
                <a:off x="5773715" y="4944366"/>
                <a:ext cx="1128366" cy="45719"/>
              </a:xfrm>
              <a:prstGeom prst="round2SameRect">
                <a:avLst>
                  <a:gd name="adj1" fmla="val 33152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CC7EF0E-6B88-46A4-838F-739E3087859D}"/>
                  </a:ext>
                </a:extLst>
              </p:cNvPr>
              <p:cNvSpPr/>
              <p:nvPr/>
            </p:nvSpPr>
            <p:spPr>
              <a:xfrm>
                <a:off x="6164691" y="4965793"/>
                <a:ext cx="346413" cy="1216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8B7BE98-21BC-4844-9B5D-E6D97D0C50E5}"/>
                </a:ext>
              </a:extLst>
            </p:cNvPr>
            <p:cNvGrpSpPr/>
            <p:nvPr/>
          </p:nvGrpSpPr>
          <p:grpSpPr>
            <a:xfrm>
              <a:off x="5176309" y="2639865"/>
              <a:ext cx="1156513" cy="1833233"/>
              <a:chOff x="5176309" y="2639865"/>
              <a:chExt cx="1156513" cy="183323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D649909-4414-4EC2-82FE-302B25E631C0}"/>
                  </a:ext>
                </a:extLst>
              </p:cNvPr>
              <p:cNvSpPr/>
              <p:nvPr/>
            </p:nvSpPr>
            <p:spPr>
              <a:xfrm>
                <a:off x="5176309" y="3763758"/>
                <a:ext cx="194549" cy="709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Block Arc 45">
                <a:extLst>
                  <a:ext uri="{FF2B5EF4-FFF2-40B4-BE49-F238E27FC236}">
                    <a16:creationId xmlns:a16="http://schemas.microsoft.com/office/drawing/2014/main" id="{16B57B62-3BAD-4EAC-A00B-C40155109FEA}"/>
                  </a:ext>
                </a:extLst>
              </p:cNvPr>
              <p:cNvSpPr/>
              <p:nvPr/>
            </p:nvSpPr>
            <p:spPr>
              <a:xfrm>
                <a:off x="5333128" y="2639865"/>
                <a:ext cx="999694" cy="999694"/>
              </a:xfrm>
              <a:prstGeom prst="blockArc">
                <a:avLst>
                  <a:gd name="adj1" fmla="val 10800000"/>
                  <a:gd name="adj2" fmla="val 21545197"/>
                  <a:gd name="adj3" fmla="val 366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B5C102F-3487-4F66-B7D9-AB0C56ED0999}"/>
                  </a:ext>
                </a:extLst>
              </p:cNvPr>
              <p:cNvSpPr/>
              <p:nvPr/>
            </p:nvSpPr>
            <p:spPr>
              <a:xfrm>
                <a:off x="5334282" y="3118735"/>
                <a:ext cx="36576" cy="709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CAC4D97-C65D-4BC9-ADB8-90CFF2AACED6}"/>
                  </a:ext>
                </a:extLst>
              </p:cNvPr>
              <p:cNvSpPr/>
              <p:nvPr/>
            </p:nvSpPr>
            <p:spPr>
              <a:xfrm>
                <a:off x="6296246" y="3118317"/>
                <a:ext cx="36576" cy="615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60738B6-A7DB-4822-8736-100F317425D6}"/>
                </a:ext>
              </a:extLst>
            </p:cNvPr>
            <p:cNvGrpSpPr/>
            <p:nvPr/>
          </p:nvGrpSpPr>
          <p:grpSpPr>
            <a:xfrm>
              <a:off x="5981094" y="4134870"/>
              <a:ext cx="733628" cy="784146"/>
              <a:chOff x="5724251" y="3033712"/>
              <a:chExt cx="733628" cy="784146"/>
            </a:xfrm>
            <a:solidFill>
              <a:schemeClr val="accent4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C09FCCD-71FE-475E-999F-6B9B7119A8B6}"/>
                  </a:ext>
                </a:extLst>
              </p:cNvPr>
              <p:cNvSpPr/>
              <p:nvPr/>
            </p:nvSpPr>
            <p:spPr>
              <a:xfrm>
                <a:off x="5731996" y="3033712"/>
                <a:ext cx="600075" cy="342900"/>
              </a:xfrm>
              <a:custGeom>
                <a:avLst/>
                <a:gdLst>
                  <a:gd name="connsiteX0" fmla="*/ 562124 w 600075"/>
                  <a:gd name="connsiteY0" fmla="*/ 244793 h 342900"/>
                  <a:gd name="connsiteX1" fmla="*/ 503069 w 600075"/>
                  <a:gd name="connsiteY1" fmla="*/ 225743 h 342900"/>
                  <a:gd name="connsiteX2" fmla="*/ 55394 w 600075"/>
                  <a:gd name="connsiteY2" fmla="*/ 226695 h 342900"/>
                  <a:gd name="connsiteX3" fmla="*/ 149 w 600075"/>
                  <a:gd name="connsiteY3" fmla="*/ 173355 h 342900"/>
                  <a:gd name="connsiteX4" fmla="*/ 81112 w 600075"/>
                  <a:gd name="connsiteY4" fmla="*/ 93345 h 342900"/>
                  <a:gd name="connsiteX5" fmla="*/ 252562 w 600075"/>
                  <a:gd name="connsiteY5" fmla="*/ 94298 h 342900"/>
                  <a:gd name="connsiteX6" fmla="*/ 290662 w 600075"/>
                  <a:gd name="connsiteY6" fmla="*/ 57150 h 342900"/>
                  <a:gd name="connsiteX7" fmla="*/ 290662 w 600075"/>
                  <a:gd name="connsiteY7" fmla="*/ 28575 h 342900"/>
                  <a:gd name="connsiteX8" fmla="*/ 317332 w 600075"/>
                  <a:gd name="connsiteY8" fmla="*/ 0 h 342900"/>
                  <a:gd name="connsiteX9" fmla="*/ 343049 w 600075"/>
                  <a:gd name="connsiteY9" fmla="*/ 28575 h 342900"/>
                  <a:gd name="connsiteX10" fmla="*/ 343049 w 600075"/>
                  <a:gd name="connsiteY10" fmla="*/ 114300 h 342900"/>
                  <a:gd name="connsiteX11" fmla="*/ 294472 w 600075"/>
                  <a:gd name="connsiteY11" fmla="*/ 146685 h 342900"/>
                  <a:gd name="connsiteX12" fmla="*/ 84922 w 600075"/>
                  <a:gd name="connsiteY12" fmla="*/ 146685 h 342900"/>
                  <a:gd name="connsiteX13" fmla="*/ 52537 w 600075"/>
                  <a:gd name="connsiteY13" fmla="*/ 161925 h 342900"/>
                  <a:gd name="connsiteX14" fmla="*/ 85874 w 600075"/>
                  <a:gd name="connsiteY14" fmla="*/ 176213 h 342900"/>
                  <a:gd name="connsiteX15" fmla="*/ 547837 w 600075"/>
                  <a:gd name="connsiteY15" fmla="*/ 175260 h 342900"/>
                  <a:gd name="connsiteX16" fmla="*/ 604987 w 600075"/>
                  <a:gd name="connsiteY16" fmla="*/ 232410 h 342900"/>
                  <a:gd name="connsiteX17" fmla="*/ 548789 w 600075"/>
                  <a:gd name="connsiteY17" fmla="*/ 294323 h 342900"/>
                  <a:gd name="connsiteX18" fmla="*/ 467827 w 600075"/>
                  <a:gd name="connsiteY18" fmla="*/ 293370 h 342900"/>
                  <a:gd name="connsiteX19" fmla="*/ 409724 w 600075"/>
                  <a:gd name="connsiteY19" fmla="*/ 331470 h 342900"/>
                  <a:gd name="connsiteX20" fmla="*/ 372577 w 600075"/>
                  <a:gd name="connsiteY20" fmla="*/ 343853 h 342900"/>
                  <a:gd name="connsiteX21" fmla="*/ 364957 w 600075"/>
                  <a:gd name="connsiteY21" fmla="*/ 266700 h 342900"/>
                  <a:gd name="connsiteX22" fmla="*/ 404962 w 600075"/>
                  <a:gd name="connsiteY22" fmla="*/ 243840 h 342900"/>
                  <a:gd name="connsiteX23" fmla="*/ 562124 w 600075"/>
                  <a:gd name="connsiteY23" fmla="*/ 24479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0075" h="342900">
                    <a:moveTo>
                      <a:pt x="562124" y="244793"/>
                    </a:moveTo>
                    <a:cubicBezTo>
                      <a:pt x="537359" y="219075"/>
                      <a:pt x="519262" y="226695"/>
                      <a:pt x="503069" y="225743"/>
                    </a:cubicBezTo>
                    <a:cubicBezTo>
                      <a:pt x="353527" y="224790"/>
                      <a:pt x="204937" y="223838"/>
                      <a:pt x="55394" y="226695"/>
                    </a:cubicBezTo>
                    <a:cubicBezTo>
                      <a:pt x="14437" y="227648"/>
                      <a:pt x="-1756" y="216218"/>
                      <a:pt x="149" y="173355"/>
                    </a:cubicBezTo>
                    <a:cubicBezTo>
                      <a:pt x="2054" y="93345"/>
                      <a:pt x="149" y="93345"/>
                      <a:pt x="81112" y="93345"/>
                    </a:cubicBezTo>
                    <a:cubicBezTo>
                      <a:pt x="138262" y="93345"/>
                      <a:pt x="195412" y="92393"/>
                      <a:pt x="252562" y="94298"/>
                    </a:cubicBezTo>
                    <a:cubicBezTo>
                      <a:pt x="280184" y="95250"/>
                      <a:pt x="295424" y="88583"/>
                      <a:pt x="290662" y="57150"/>
                    </a:cubicBezTo>
                    <a:cubicBezTo>
                      <a:pt x="289709" y="47625"/>
                      <a:pt x="289709" y="38100"/>
                      <a:pt x="290662" y="28575"/>
                    </a:cubicBezTo>
                    <a:cubicBezTo>
                      <a:pt x="292567" y="12383"/>
                      <a:pt x="300187" y="0"/>
                      <a:pt x="317332" y="0"/>
                    </a:cubicBezTo>
                    <a:cubicBezTo>
                      <a:pt x="334477" y="0"/>
                      <a:pt x="343049" y="13335"/>
                      <a:pt x="343049" y="28575"/>
                    </a:cubicBezTo>
                    <a:cubicBezTo>
                      <a:pt x="344002" y="57150"/>
                      <a:pt x="344954" y="85725"/>
                      <a:pt x="343049" y="114300"/>
                    </a:cubicBezTo>
                    <a:cubicBezTo>
                      <a:pt x="341144" y="143828"/>
                      <a:pt x="318284" y="146685"/>
                      <a:pt x="294472" y="146685"/>
                    </a:cubicBezTo>
                    <a:cubicBezTo>
                      <a:pt x="224939" y="146685"/>
                      <a:pt x="154454" y="146685"/>
                      <a:pt x="84922" y="146685"/>
                    </a:cubicBezTo>
                    <a:cubicBezTo>
                      <a:pt x="72539" y="146685"/>
                      <a:pt x="51584" y="140018"/>
                      <a:pt x="52537" y="161925"/>
                    </a:cubicBezTo>
                    <a:cubicBezTo>
                      <a:pt x="53489" y="183833"/>
                      <a:pt x="73492" y="176213"/>
                      <a:pt x="85874" y="176213"/>
                    </a:cubicBezTo>
                    <a:cubicBezTo>
                      <a:pt x="240179" y="177165"/>
                      <a:pt x="393532" y="178118"/>
                      <a:pt x="547837" y="175260"/>
                    </a:cubicBezTo>
                    <a:cubicBezTo>
                      <a:pt x="592604" y="174308"/>
                      <a:pt x="605939" y="188595"/>
                      <a:pt x="604987" y="232410"/>
                    </a:cubicBezTo>
                    <a:cubicBezTo>
                      <a:pt x="604034" y="274320"/>
                      <a:pt x="598319" y="300038"/>
                      <a:pt x="548789" y="294323"/>
                    </a:cubicBezTo>
                    <a:cubicBezTo>
                      <a:pt x="522119" y="291465"/>
                      <a:pt x="494497" y="294323"/>
                      <a:pt x="467827" y="293370"/>
                    </a:cubicBezTo>
                    <a:cubicBezTo>
                      <a:pt x="440204" y="293370"/>
                      <a:pt x="410677" y="285750"/>
                      <a:pt x="409724" y="331470"/>
                    </a:cubicBezTo>
                    <a:cubicBezTo>
                      <a:pt x="409724" y="349568"/>
                      <a:pt x="384959" y="356235"/>
                      <a:pt x="372577" y="343853"/>
                    </a:cubicBezTo>
                    <a:cubicBezTo>
                      <a:pt x="352574" y="321945"/>
                      <a:pt x="362099" y="292418"/>
                      <a:pt x="364957" y="266700"/>
                    </a:cubicBezTo>
                    <a:cubicBezTo>
                      <a:pt x="366862" y="242888"/>
                      <a:pt x="387817" y="243840"/>
                      <a:pt x="404962" y="243840"/>
                    </a:cubicBezTo>
                    <a:cubicBezTo>
                      <a:pt x="454492" y="244793"/>
                      <a:pt x="503069" y="244793"/>
                      <a:pt x="562124" y="244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E2E0F51-F3D6-4E42-8907-8C65E217F4F3}"/>
                  </a:ext>
                </a:extLst>
              </p:cNvPr>
              <p:cNvSpPr/>
              <p:nvPr/>
            </p:nvSpPr>
            <p:spPr>
              <a:xfrm>
                <a:off x="5724251" y="3427333"/>
                <a:ext cx="285750" cy="390525"/>
              </a:xfrm>
              <a:custGeom>
                <a:avLst/>
                <a:gdLst>
                  <a:gd name="connsiteX0" fmla="*/ 2179 w 285750"/>
                  <a:gd name="connsiteY0" fmla="*/ 302657 h 390525"/>
                  <a:gd name="connsiteX1" fmla="*/ 126004 w 285750"/>
                  <a:gd name="connsiteY1" fmla="*/ 326469 h 390525"/>
                  <a:gd name="connsiteX2" fmla="*/ 190774 w 285750"/>
                  <a:gd name="connsiteY2" fmla="*/ 276939 h 390525"/>
                  <a:gd name="connsiteX3" fmla="*/ 130767 w 285750"/>
                  <a:gd name="connsiteY3" fmla="*/ 222647 h 390525"/>
                  <a:gd name="connsiteX4" fmla="*/ 92667 w 285750"/>
                  <a:gd name="connsiteY4" fmla="*/ 221694 h 390525"/>
                  <a:gd name="connsiteX5" fmla="*/ 67902 w 285750"/>
                  <a:gd name="connsiteY5" fmla="*/ 192167 h 390525"/>
                  <a:gd name="connsiteX6" fmla="*/ 92667 w 285750"/>
                  <a:gd name="connsiteY6" fmla="*/ 156924 h 390525"/>
                  <a:gd name="connsiteX7" fmla="*/ 140292 w 285750"/>
                  <a:gd name="connsiteY7" fmla="*/ 155019 h 390525"/>
                  <a:gd name="connsiteX8" fmla="*/ 182202 w 285750"/>
                  <a:gd name="connsiteY8" fmla="*/ 112157 h 390525"/>
                  <a:gd name="connsiteX9" fmla="*/ 141244 w 285750"/>
                  <a:gd name="connsiteY9" fmla="*/ 68342 h 390525"/>
                  <a:gd name="connsiteX10" fmla="*/ 25039 w 285750"/>
                  <a:gd name="connsiteY10" fmla="*/ 81677 h 390525"/>
                  <a:gd name="connsiteX11" fmla="*/ 84094 w 285750"/>
                  <a:gd name="connsiteY11" fmla="*/ 1667 h 390525"/>
                  <a:gd name="connsiteX12" fmla="*/ 187917 w 285750"/>
                  <a:gd name="connsiteY12" fmla="*/ 2619 h 390525"/>
                  <a:gd name="connsiteX13" fmla="*/ 277452 w 285750"/>
                  <a:gd name="connsiteY13" fmla="*/ 73104 h 390525"/>
                  <a:gd name="connsiteX14" fmla="*/ 221254 w 285750"/>
                  <a:gd name="connsiteY14" fmla="*/ 178832 h 390525"/>
                  <a:gd name="connsiteX15" fmla="*/ 285072 w 285750"/>
                  <a:gd name="connsiteY15" fmla="*/ 245507 h 390525"/>
                  <a:gd name="connsiteX16" fmla="*/ 216492 w 285750"/>
                  <a:gd name="connsiteY16" fmla="*/ 378857 h 390525"/>
                  <a:gd name="connsiteX17" fmla="*/ 25039 w 285750"/>
                  <a:gd name="connsiteY17" fmla="*/ 380762 h 390525"/>
                  <a:gd name="connsiteX18" fmla="*/ 2179 w 285750"/>
                  <a:gd name="connsiteY18" fmla="*/ 302657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5750" h="390525">
                    <a:moveTo>
                      <a:pt x="2179" y="302657"/>
                    </a:moveTo>
                    <a:cubicBezTo>
                      <a:pt x="45994" y="316944"/>
                      <a:pt x="84094" y="331232"/>
                      <a:pt x="126004" y="326469"/>
                    </a:cubicBezTo>
                    <a:cubicBezTo>
                      <a:pt x="157437" y="322659"/>
                      <a:pt x="187917" y="315039"/>
                      <a:pt x="190774" y="276939"/>
                    </a:cubicBezTo>
                    <a:cubicBezTo>
                      <a:pt x="193632" y="236934"/>
                      <a:pt x="160294" y="229314"/>
                      <a:pt x="130767" y="222647"/>
                    </a:cubicBezTo>
                    <a:cubicBezTo>
                      <a:pt x="118384" y="219789"/>
                      <a:pt x="105049" y="220742"/>
                      <a:pt x="92667" y="221694"/>
                    </a:cubicBezTo>
                    <a:cubicBezTo>
                      <a:pt x="69807" y="223599"/>
                      <a:pt x="66949" y="210264"/>
                      <a:pt x="67902" y="192167"/>
                    </a:cubicBezTo>
                    <a:cubicBezTo>
                      <a:pt x="68854" y="175022"/>
                      <a:pt x="64092" y="155972"/>
                      <a:pt x="92667" y="156924"/>
                    </a:cubicBezTo>
                    <a:cubicBezTo>
                      <a:pt x="108859" y="157877"/>
                      <a:pt x="124099" y="156924"/>
                      <a:pt x="140292" y="155019"/>
                    </a:cubicBezTo>
                    <a:cubicBezTo>
                      <a:pt x="165057" y="152162"/>
                      <a:pt x="182202" y="139779"/>
                      <a:pt x="182202" y="112157"/>
                    </a:cubicBezTo>
                    <a:cubicBezTo>
                      <a:pt x="182202" y="85487"/>
                      <a:pt x="166009" y="72152"/>
                      <a:pt x="141244" y="68342"/>
                    </a:cubicBezTo>
                    <a:cubicBezTo>
                      <a:pt x="101239" y="61674"/>
                      <a:pt x="63139" y="71199"/>
                      <a:pt x="25039" y="81677"/>
                    </a:cubicBezTo>
                    <a:cubicBezTo>
                      <a:pt x="14562" y="9287"/>
                      <a:pt x="16467" y="6429"/>
                      <a:pt x="84094" y="1667"/>
                    </a:cubicBezTo>
                    <a:cubicBezTo>
                      <a:pt x="118384" y="-238"/>
                      <a:pt x="153627" y="-1191"/>
                      <a:pt x="187917" y="2619"/>
                    </a:cubicBezTo>
                    <a:cubicBezTo>
                      <a:pt x="230779" y="7382"/>
                      <a:pt x="267927" y="24527"/>
                      <a:pt x="277452" y="73104"/>
                    </a:cubicBezTo>
                    <a:cubicBezTo>
                      <a:pt x="286977" y="122634"/>
                      <a:pt x="273642" y="148352"/>
                      <a:pt x="221254" y="178832"/>
                    </a:cubicBezTo>
                    <a:cubicBezTo>
                      <a:pt x="248877" y="195977"/>
                      <a:pt x="275547" y="212169"/>
                      <a:pt x="285072" y="245507"/>
                    </a:cubicBezTo>
                    <a:cubicBezTo>
                      <a:pt x="301264" y="303609"/>
                      <a:pt x="274594" y="358854"/>
                      <a:pt x="216492" y="378857"/>
                    </a:cubicBezTo>
                    <a:cubicBezTo>
                      <a:pt x="152674" y="400764"/>
                      <a:pt x="87904" y="397907"/>
                      <a:pt x="25039" y="380762"/>
                    </a:cubicBezTo>
                    <a:cubicBezTo>
                      <a:pt x="-17823" y="369332"/>
                      <a:pt x="8847" y="332184"/>
                      <a:pt x="2179" y="3026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868E169-3B6B-4122-A5F6-F46098B95978}"/>
                  </a:ext>
                </a:extLst>
              </p:cNvPr>
              <p:cNvSpPr/>
              <p:nvPr/>
            </p:nvSpPr>
            <p:spPr>
              <a:xfrm>
                <a:off x="6105454" y="3430840"/>
                <a:ext cx="352425" cy="381000"/>
              </a:xfrm>
              <a:custGeom>
                <a:avLst/>
                <a:gdLst>
                  <a:gd name="connsiteX0" fmla="*/ 199143 w 352425"/>
                  <a:gd name="connsiteY0" fmla="*/ 7684 h 381000"/>
                  <a:gd name="connsiteX1" fmla="*/ 32456 w 352425"/>
                  <a:gd name="connsiteY1" fmla="*/ 65 h 381000"/>
                  <a:gd name="connsiteX2" fmla="*/ 71 w 352425"/>
                  <a:gd name="connsiteY2" fmla="*/ 33402 h 381000"/>
                  <a:gd name="connsiteX3" fmla="*/ 71 w 352425"/>
                  <a:gd name="connsiteY3" fmla="*/ 190565 h 381000"/>
                  <a:gd name="connsiteX4" fmla="*/ 71 w 352425"/>
                  <a:gd name="connsiteY4" fmla="*/ 352489 h 381000"/>
                  <a:gd name="connsiteX5" fmla="*/ 30551 w 352425"/>
                  <a:gd name="connsiteY5" fmla="*/ 382970 h 381000"/>
                  <a:gd name="connsiteX6" fmla="*/ 192476 w 352425"/>
                  <a:gd name="connsiteY6" fmla="*/ 379160 h 381000"/>
                  <a:gd name="connsiteX7" fmla="*/ 358211 w 352425"/>
                  <a:gd name="connsiteY7" fmla="*/ 199137 h 381000"/>
                  <a:gd name="connsiteX8" fmla="*/ 199143 w 352425"/>
                  <a:gd name="connsiteY8" fmla="*/ 7684 h 381000"/>
                  <a:gd name="connsiteX9" fmla="*/ 257246 w 352425"/>
                  <a:gd name="connsiteY9" fmla="*/ 210567 h 381000"/>
                  <a:gd name="connsiteX10" fmla="*/ 119133 w 352425"/>
                  <a:gd name="connsiteY10" fmla="*/ 307722 h 381000"/>
                  <a:gd name="connsiteX11" fmla="*/ 96273 w 352425"/>
                  <a:gd name="connsiteY11" fmla="*/ 279147 h 381000"/>
                  <a:gd name="connsiteX12" fmla="*/ 96273 w 352425"/>
                  <a:gd name="connsiteY12" fmla="*/ 189612 h 381000"/>
                  <a:gd name="connsiteX13" fmla="*/ 95321 w 352425"/>
                  <a:gd name="connsiteY13" fmla="*/ 127699 h 381000"/>
                  <a:gd name="connsiteX14" fmla="*/ 150566 w 352425"/>
                  <a:gd name="connsiteY14" fmla="*/ 75312 h 381000"/>
                  <a:gd name="connsiteX15" fmla="*/ 257246 w 352425"/>
                  <a:gd name="connsiteY15" fmla="*/ 210567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425" h="381000">
                    <a:moveTo>
                      <a:pt x="199143" y="7684"/>
                    </a:moveTo>
                    <a:cubicBezTo>
                      <a:pt x="143898" y="-888"/>
                      <a:pt x="88653" y="1970"/>
                      <a:pt x="32456" y="65"/>
                    </a:cubicBezTo>
                    <a:cubicBezTo>
                      <a:pt x="7691" y="-888"/>
                      <a:pt x="-882" y="8637"/>
                      <a:pt x="71" y="33402"/>
                    </a:cubicBezTo>
                    <a:cubicBezTo>
                      <a:pt x="1023" y="85790"/>
                      <a:pt x="71" y="138177"/>
                      <a:pt x="71" y="190565"/>
                    </a:cubicBezTo>
                    <a:cubicBezTo>
                      <a:pt x="71" y="244857"/>
                      <a:pt x="1023" y="298197"/>
                      <a:pt x="71" y="352489"/>
                    </a:cubicBezTo>
                    <a:cubicBezTo>
                      <a:pt x="71" y="374397"/>
                      <a:pt x="7691" y="383922"/>
                      <a:pt x="30551" y="382970"/>
                    </a:cubicBezTo>
                    <a:cubicBezTo>
                      <a:pt x="84843" y="381064"/>
                      <a:pt x="139136" y="383922"/>
                      <a:pt x="192476" y="379160"/>
                    </a:cubicBezTo>
                    <a:cubicBezTo>
                      <a:pt x="293441" y="370587"/>
                      <a:pt x="356306" y="300102"/>
                      <a:pt x="358211" y="199137"/>
                    </a:cubicBezTo>
                    <a:cubicBezTo>
                      <a:pt x="359163" y="90552"/>
                      <a:pt x="302013" y="23877"/>
                      <a:pt x="199143" y="7684"/>
                    </a:cubicBezTo>
                    <a:close/>
                    <a:moveTo>
                      <a:pt x="257246" y="210567"/>
                    </a:moveTo>
                    <a:cubicBezTo>
                      <a:pt x="248673" y="278195"/>
                      <a:pt x="190571" y="318199"/>
                      <a:pt x="119133" y="307722"/>
                    </a:cubicBezTo>
                    <a:cubicBezTo>
                      <a:pt x="100083" y="304864"/>
                      <a:pt x="96273" y="295339"/>
                      <a:pt x="96273" y="279147"/>
                    </a:cubicBezTo>
                    <a:cubicBezTo>
                      <a:pt x="96273" y="249620"/>
                      <a:pt x="96273" y="219139"/>
                      <a:pt x="96273" y="189612"/>
                    </a:cubicBezTo>
                    <a:cubicBezTo>
                      <a:pt x="96273" y="168657"/>
                      <a:pt x="99131" y="148654"/>
                      <a:pt x="95321" y="127699"/>
                    </a:cubicBezTo>
                    <a:cubicBezTo>
                      <a:pt x="88653" y="81979"/>
                      <a:pt x="108656" y="70549"/>
                      <a:pt x="150566" y="75312"/>
                    </a:cubicBezTo>
                    <a:cubicBezTo>
                      <a:pt x="224861" y="84837"/>
                      <a:pt x="266771" y="136272"/>
                      <a:pt x="257246" y="2105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3A473A3-EB11-4138-BE83-872BCF3E1521}"/>
                </a:ext>
              </a:extLst>
            </p:cNvPr>
            <p:cNvGrpSpPr/>
            <p:nvPr/>
          </p:nvGrpSpPr>
          <p:grpSpPr>
            <a:xfrm>
              <a:off x="5430933" y="3429000"/>
              <a:ext cx="1813929" cy="1852591"/>
              <a:chOff x="5430933" y="3429000"/>
              <a:chExt cx="1813929" cy="1852591"/>
            </a:xfrm>
          </p:grpSpPr>
          <p:sp>
            <p:nvSpPr>
              <p:cNvPr id="36" name="Frame 35">
                <a:extLst>
                  <a:ext uri="{FF2B5EF4-FFF2-40B4-BE49-F238E27FC236}">
                    <a16:creationId xmlns:a16="http://schemas.microsoft.com/office/drawing/2014/main" id="{97C94286-C701-4814-9E0D-A66CD399BCD8}"/>
                  </a:ext>
                </a:extLst>
              </p:cNvPr>
              <p:cNvSpPr/>
              <p:nvPr/>
            </p:nvSpPr>
            <p:spPr>
              <a:xfrm>
                <a:off x="5430933" y="3429000"/>
                <a:ext cx="1813929" cy="1752653"/>
              </a:xfrm>
              <a:prstGeom prst="frame">
                <a:avLst>
                  <a:gd name="adj1" fmla="val 75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7860859-C88C-4AE2-89A7-3A4208047D33}"/>
                  </a:ext>
                </a:extLst>
              </p:cNvPr>
              <p:cNvSpPr/>
              <p:nvPr/>
            </p:nvSpPr>
            <p:spPr>
              <a:xfrm>
                <a:off x="5430933" y="5181653"/>
                <a:ext cx="225668" cy="999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52107E1-74C4-45F0-8E32-D34407CB99EA}"/>
                  </a:ext>
                </a:extLst>
              </p:cNvPr>
              <p:cNvSpPr/>
              <p:nvPr/>
            </p:nvSpPr>
            <p:spPr>
              <a:xfrm>
                <a:off x="7019194" y="5181653"/>
                <a:ext cx="225668" cy="999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1F77B549-EA5F-4D11-91F1-45BCB511AC5C}"/>
              </a:ext>
            </a:extLst>
          </p:cNvPr>
          <p:cNvSpPr/>
          <p:nvPr/>
        </p:nvSpPr>
        <p:spPr>
          <a:xfrm>
            <a:off x="0" y="410933"/>
            <a:ext cx="5536551" cy="14295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F70F5AF-AD20-4095-9C53-0A16D399B0FF}"/>
              </a:ext>
            </a:extLst>
          </p:cNvPr>
          <p:cNvSpPr/>
          <p:nvPr/>
        </p:nvSpPr>
        <p:spPr>
          <a:xfrm>
            <a:off x="7401199" y="3583713"/>
            <a:ext cx="430886" cy="430886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0A6A1C-6090-495A-843E-A86E19862AFD}"/>
              </a:ext>
            </a:extLst>
          </p:cNvPr>
          <p:cNvSpPr/>
          <p:nvPr/>
        </p:nvSpPr>
        <p:spPr>
          <a:xfrm>
            <a:off x="7401199" y="4300575"/>
            <a:ext cx="430886" cy="430886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E583451-92E6-44EE-B017-FFFD76B5D2F7}"/>
              </a:ext>
            </a:extLst>
          </p:cNvPr>
          <p:cNvSpPr/>
          <p:nvPr/>
        </p:nvSpPr>
        <p:spPr>
          <a:xfrm>
            <a:off x="7401199" y="5017437"/>
            <a:ext cx="430886" cy="430886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4</a:t>
            </a:r>
            <a:endParaRPr lang="ko-KR" altLang="en-US" sz="1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ED822AE-70DF-4F10-9F2A-DD221C813126}"/>
              </a:ext>
            </a:extLst>
          </p:cNvPr>
          <p:cNvSpPr/>
          <p:nvPr/>
        </p:nvSpPr>
        <p:spPr>
          <a:xfrm>
            <a:off x="7401199" y="2866851"/>
            <a:ext cx="430886" cy="43088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8EE24C3-9E23-4EAC-A6DF-502FD248B6EB}"/>
              </a:ext>
            </a:extLst>
          </p:cNvPr>
          <p:cNvSpPr txBox="1"/>
          <p:nvPr/>
        </p:nvSpPr>
        <p:spPr>
          <a:xfrm>
            <a:off x="1038608" y="628133"/>
            <a:ext cx="3816645" cy="10331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STEAM</a:t>
            </a:r>
          </a:p>
          <a:p>
            <a:pPr algn="r">
              <a:lnSpc>
                <a:spcPts val="4000"/>
              </a:lnSpc>
            </a:pPr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9DB33F1-D4A3-407E-A2BA-7506D5A02D9C}"/>
              </a:ext>
            </a:extLst>
          </p:cNvPr>
          <p:cNvSpPr/>
          <p:nvPr/>
        </p:nvSpPr>
        <p:spPr>
          <a:xfrm>
            <a:off x="7401199" y="5734298"/>
            <a:ext cx="430886" cy="430886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6FE36A-81B0-4503-AF51-CC2707E8161B}"/>
              </a:ext>
            </a:extLst>
          </p:cNvPr>
          <p:cNvSpPr txBox="1"/>
          <p:nvPr/>
        </p:nvSpPr>
        <p:spPr>
          <a:xfrm>
            <a:off x="8048218" y="2851462"/>
            <a:ext cx="35877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34A935A-1F66-404F-8AA6-B2036F43ECA2}"/>
              </a:ext>
            </a:extLst>
          </p:cNvPr>
          <p:cNvSpPr txBox="1"/>
          <p:nvPr/>
        </p:nvSpPr>
        <p:spPr>
          <a:xfrm>
            <a:off x="8048218" y="3564476"/>
            <a:ext cx="35877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964905-E307-4751-8578-8D0E08A0E663}"/>
              </a:ext>
            </a:extLst>
          </p:cNvPr>
          <p:cNvSpPr txBox="1"/>
          <p:nvPr/>
        </p:nvSpPr>
        <p:spPr>
          <a:xfrm>
            <a:off x="8048218" y="4277490"/>
            <a:ext cx="35877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EC02EA7-FB63-4ADB-841F-85BFC39B0A28}"/>
              </a:ext>
            </a:extLst>
          </p:cNvPr>
          <p:cNvSpPr txBox="1"/>
          <p:nvPr/>
        </p:nvSpPr>
        <p:spPr>
          <a:xfrm>
            <a:off x="8048218" y="4990504"/>
            <a:ext cx="35877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8EC0B47-0857-4F1E-8324-75C53696366E}"/>
              </a:ext>
            </a:extLst>
          </p:cNvPr>
          <p:cNvSpPr txBox="1"/>
          <p:nvPr/>
        </p:nvSpPr>
        <p:spPr>
          <a:xfrm>
            <a:off x="8048218" y="5703519"/>
            <a:ext cx="35877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B4C76D-775B-4EF0-9E20-AC67C0541B67}"/>
              </a:ext>
            </a:extLst>
          </p:cNvPr>
          <p:cNvSpPr txBox="1"/>
          <p:nvPr/>
        </p:nvSpPr>
        <p:spPr>
          <a:xfrm>
            <a:off x="6280311" y="1272743"/>
            <a:ext cx="553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16D5F29-10D4-4AE3-BDDC-D504C41CBB03}"/>
              </a:ext>
            </a:extLst>
          </p:cNvPr>
          <p:cNvSpPr txBox="1"/>
          <p:nvPr/>
        </p:nvSpPr>
        <p:spPr>
          <a:xfrm>
            <a:off x="6280311" y="934059"/>
            <a:ext cx="553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F599FE-2047-489B-8318-1693A1412FD3}"/>
              </a:ext>
            </a:extLst>
          </p:cNvPr>
          <p:cNvSpPr txBox="1"/>
          <p:nvPr/>
        </p:nvSpPr>
        <p:spPr>
          <a:xfrm>
            <a:off x="6280311" y="1796093"/>
            <a:ext cx="553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179934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AA24F-A199-4004-A2BB-B731A01696BC}"/>
              </a:ext>
            </a:extLst>
          </p:cNvPr>
          <p:cNvSpPr/>
          <p:nvPr/>
        </p:nvSpPr>
        <p:spPr>
          <a:xfrm>
            <a:off x="0" y="4378569"/>
            <a:ext cx="12192000" cy="24794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A8F34-9D70-4F25-A1CF-17C4A4D9E82D}"/>
              </a:ext>
            </a:extLst>
          </p:cNvPr>
          <p:cNvGrpSpPr/>
          <p:nvPr/>
        </p:nvGrpSpPr>
        <p:grpSpPr>
          <a:xfrm>
            <a:off x="3135171" y="4566271"/>
            <a:ext cx="1617740" cy="1836305"/>
            <a:chOff x="-475010" y="1114177"/>
            <a:chExt cx="3859356" cy="18363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6DC6699-C368-436D-9EAB-D576A4006C31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3A193-0B40-4591-9B11-00F6D552E91A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Regular Pentagon 3">
            <a:extLst>
              <a:ext uri="{FF2B5EF4-FFF2-40B4-BE49-F238E27FC236}">
                <a16:creationId xmlns:a16="http://schemas.microsoft.com/office/drawing/2014/main" id="{007613A2-BBB7-41FB-AE33-0F735DC63FE4}"/>
              </a:ext>
            </a:extLst>
          </p:cNvPr>
          <p:cNvSpPr/>
          <p:nvPr/>
        </p:nvSpPr>
        <p:spPr>
          <a:xfrm>
            <a:off x="5255632" y="1763756"/>
            <a:ext cx="1693255" cy="1612623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73A031-007A-48ED-AE10-4FE0BD41F220}"/>
              </a:ext>
            </a:extLst>
          </p:cNvPr>
          <p:cNvGrpSpPr/>
          <p:nvPr/>
        </p:nvGrpSpPr>
        <p:grpSpPr>
          <a:xfrm>
            <a:off x="1003259" y="4566271"/>
            <a:ext cx="1617740" cy="1836305"/>
            <a:chOff x="-475010" y="1114177"/>
            <a:chExt cx="3859356" cy="18363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78E069-0E8C-4EFE-AD66-D9139AC14BF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4A10CA-A0FF-4EE7-85AE-E3FFCEB96799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321ED-8401-4C3C-A381-A274F3016E1B}"/>
              </a:ext>
            </a:extLst>
          </p:cNvPr>
          <p:cNvGrpSpPr/>
          <p:nvPr/>
        </p:nvGrpSpPr>
        <p:grpSpPr>
          <a:xfrm>
            <a:off x="5267082" y="4566271"/>
            <a:ext cx="1617740" cy="1836305"/>
            <a:chOff x="-475010" y="1114177"/>
            <a:chExt cx="3859356" cy="18363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C752BA-150A-4074-89F2-2CD6FF0D5A78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48C1F5-A3CC-49CA-B47C-D4A7608A2295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CE8D7C-4732-486F-BFC3-D6C4F3BEC732}"/>
              </a:ext>
            </a:extLst>
          </p:cNvPr>
          <p:cNvGrpSpPr/>
          <p:nvPr/>
        </p:nvGrpSpPr>
        <p:grpSpPr>
          <a:xfrm>
            <a:off x="7398994" y="4554721"/>
            <a:ext cx="1617740" cy="1836305"/>
            <a:chOff x="-475010" y="1114177"/>
            <a:chExt cx="3859356" cy="18363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63C282-862C-4EAB-AC8A-A86338579EF2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F7C95-FF7D-4191-994C-BE67002BF6CE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F724C3-D3AC-4AE2-9D63-89C6322F60AC}"/>
              </a:ext>
            </a:extLst>
          </p:cNvPr>
          <p:cNvGrpSpPr/>
          <p:nvPr/>
        </p:nvGrpSpPr>
        <p:grpSpPr>
          <a:xfrm>
            <a:off x="9530905" y="4566271"/>
            <a:ext cx="1617740" cy="1836305"/>
            <a:chOff x="-475010" y="1114177"/>
            <a:chExt cx="3859356" cy="18363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BCC363-A1DE-4DE3-AEB2-BAFA71852DA1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AA0374-1741-4DE7-8FA5-80D07D9C408F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Regular Pentagon 33">
            <a:extLst>
              <a:ext uri="{FF2B5EF4-FFF2-40B4-BE49-F238E27FC236}">
                <a16:creationId xmlns:a16="http://schemas.microsoft.com/office/drawing/2014/main" id="{886318EB-2ECF-4508-965E-C02103FB5697}"/>
              </a:ext>
            </a:extLst>
          </p:cNvPr>
          <p:cNvSpPr/>
          <p:nvPr/>
        </p:nvSpPr>
        <p:spPr>
          <a:xfrm>
            <a:off x="7773534" y="3197018"/>
            <a:ext cx="868662" cy="827297"/>
          </a:xfrm>
          <a:prstGeom prst="pent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egular Pentagon 34">
            <a:extLst>
              <a:ext uri="{FF2B5EF4-FFF2-40B4-BE49-F238E27FC236}">
                <a16:creationId xmlns:a16="http://schemas.microsoft.com/office/drawing/2014/main" id="{2F760AEF-FDF1-44A1-B121-B84B8062B74F}"/>
              </a:ext>
            </a:extLst>
          </p:cNvPr>
          <p:cNvSpPr/>
          <p:nvPr/>
        </p:nvSpPr>
        <p:spPr>
          <a:xfrm>
            <a:off x="9696003" y="2192408"/>
            <a:ext cx="1234795" cy="1175995"/>
          </a:xfrm>
          <a:prstGeom prst="pent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2" name="Regular Pentagon 35">
            <a:extLst>
              <a:ext uri="{FF2B5EF4-FFF2-40B4-BE49-F238E27FC236}">
                <a16:creationId xmlns:a16="http://schemas.microsoft.com/office/drawing/2014/main" id="{C070460C-887F-4203-B5A4-E3F965DEAB04}"/>
              </a:ext>
            </a:extLst>
          </p:cNvPr>
          <p:cNvSpPr/>
          <p:nvPr/>
        </p:nvSpPr>
        <p:spPr>
          <a:xfrm>
            <a:off x="3326645" y="2506496"/>
            <a:ext cx="1234795" cy="1175995"/>
          </a:xfrm>
          <a:prstGeom prst="pent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egular Pentagon 36">
            <a:extLst>
              <a:ext uri="{FF2B5EF4-FFF2-40B4-BE49-F238E27FC236}">
                <a16:creationId xmlns:a16="http://schemas.microsoft.com/office/drawing/2014/main" id="{33BA57ED-0D22-4D7C-9050-AA2829AA8700}"/>
              </a:ext>
            </a:extLst>
          </p:cNvPr>
          <p:cNvSpPr/>
          <p:nvPr/>
        </p:nvSpPr>
        <p:spPr>
          <a:xfrm>
            <a:off x="1373100" y="2979733"/>
            <a:ext cx="878061" cy="836248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0E10F5-BD09-4568-8A6D-36239978B38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44042" y="3682491"/>
            <a:ext cx="0" cy="695001"/>
          </a:xfrm>
          <a:prstGeom prst="straightConnector1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C8D4D-6001-4DF9-A84A-584BB53A0FAA}"/>
              </a:ext>
            </a:extLst>
          </p:cNvPr>
          <p:cNvCxnSpPr>
            <a:cxnSpLocks/>
          </p:cNvCxnSpPr>
          <p:nvPr/>
        </p:nvCxnSpPr>
        <p:spPr>
          <a:xfrm>
            <a:off x="1810926" y="3815981"/>
            <a:ext cx="2409" cy="549124"/>
          </a:xfrm>
          <a:prstGeom prst="straightConnector1">
            <a:avLst/>
          </a:prstGeom>
          <a:ln w="317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0CF7AB-E9C6-41A6-AF45-6B67BA0056B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207864" y="4024314"/>
            <a:ext cx="0" cy="363048"/>
          </a:xfrm>
          <a:prstGeom prst="straightConnector1">
            <a:avLst/>
          </a:prstGeom>
          <a:ln w="3175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D0B133-BCB7-436B-8F08-86F91E59919F}"/>
              </a:ext>
            </a:extLst>
          </p:cNvPr>
          <p:cNvCxnSpPr>
            <a:cxnSpLocks/>
          </p:cNvCxnSpPr>
          <p:nvPr/>
        </p:nvCxnSpPr>
        <p:spPr>
          <a:xfrm>
            <a:off x="10313400" y="3368402"/>
            <a:ext cx="8770" cy="1018960"/>
          </a:xfrm>
          <a:prstGeom prst="straightConnector1">
            <a:avLst/>
          </a:prstGeom>
          <a:ln w="317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67C8AA-839C-4265-92AD-DFAB1197F562}"/>
              </a:ext>
            </a:extLst>
          </p:cNvPr>
          <p:cNvCxnSpPr>
            <a:cxnSpLocks/>
          </p:cNvCxnSpPr>
          <p:nvPr/>
        </p:nvCxnSpPr>
        <p:spPr>
          <a:xfrm flipH="1">
            <a:off x="6099130" y="3376378"/>
            <a:ext cx="6259" cy="1002190"/>
          </a:xfrm>
          <a:prstGeom prst="straightConnector1">
            <a:avLst/>
          </a:prstGeom>
          <a:ln w="3175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30">
            <a:extLst>
              <a:ext uri="{FF2B5EF4-FFF2-40B4-BE49-F238E27FC236}">
                <a16:creationId xmlns:a16="http://schemas.microsoft.com/office/drawing/2014/main" id="{48F0EFB4-F987-4829-92E0-46CAE2921DF2}"/>
              </a:ext>
            </a:extLst>
          </p:cNvPr>
          <p:cNvSpPr/>
          <p:nvPr/>
        </p:nvSpPr>
        <p:spPr>
          <a:xfrm flipH="1">
            <a:off x="10146327" y="267264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id="{43FF3214-2C0C-449C-A8CF-21CD229F96D9}"/>
              </a:ext>
            </a:extLst>
          </p:cNvPr>
          <p:cNvSpPr/>
          <p:nvPr/>
        </p:nvSpPr>
        <p:spPr>
          <a:xfrm>
            <a:off x="1612280" y="32689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2220AF02-0A34-414D-BD29-85FE9F0FE316}"/>
              </a:ext>
            </a:extLst>
          </p:cNvPr>
          <p:cNvSpPr/>
          <p:nvPr/>
        </p:nvSpPr>
        <p:spPr>
          <a:xfrm>
            <a:off x="5842756" y="2307860"/>
            <a:ext cx="525265" cy="52441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 18">
            <a:extLst>
              <a:ext uri="{FF2B5EF4-FFF2-40B4-BE49-F238E27FC236}">
                <a16:creationId xmlns:a16="http://schemas.microsoft.com/office/drawing/2014/main" id="{F616EEE4-A218-4E72-89F1-0D5FB700B3F8}"/>
              </a:ext>
            </a:extLst>
          </p:cNvPr>
          <p:cNvSpPr/>
          <p:nvPr/>
        </p:nvSpPr>
        <p:spPr>
          <a:xfrm>
            <a:off x="7994146" y="343634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638F2558-59D5-4FB5-902E-CF483C2F416D}"/>
              </a:ext>
            </a:extLst>
          </p:cNvPr>
          <p:cNvSpPr>
            <a:spLocks noChangeAspect="1"/>
          </p:cNvSpPr>
          <p:nvPr/>
        </p:nvSpPr>
        <p:spPr>
          <a:xfrm>
            <a:off x="3751382" y="303124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783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B0F4BC7-B8BA-4602-9E6B-C6CE47E079E6}"/>
              </a:ext>
            </a:extLst>
          </p:cNvPr>
          <p:cNvSpPr txBox="1">
            <a:spLocks/>
          </p:cNvSpPr>
          <p:nvPr/>
        </p:nvSpPr>
        <p:spPr>
          <a:xfrm>
            <a:off x="653481" y="686389"/>
            <a:ext cx="4043532" cy="194421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Portfolio Presentation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Designed</a:t>
            </a:r>
          </a:p>
        </p:txBody>
      </p:sp>
      <p:grpSp>
        <p:nvGrpSpPr>
          <p:cNvPr id="15" name="Group 16">
            <a:extLst>
              <a:ext uri="{FF2B5EF4-FFF2-40B4-BE49-F238E27FC236}">
                <a16:creationId xmlns:a16="http://schemas.microsoft.com/office/drawing/2014/main" id="{AF760E9B-F437-4BCF-80D4-FC80206C9117}"/>
              </a:ext>
            </a:extLst>
          </p:cNvPr>
          <p:cNvGrpSpPr/>
          <p:nvPr/>
        </p:nvGrpSpPr>
        <p:grpSpPr>
          <a:xfrm>
            <a:off x="650633" y="2985718"/>
            <a:ext cx="4043532" cy="3081678"/>
            <a:chOff x="755576" y="2985717"/>
            <a:chExt cx="3092136" cy="30816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409856-0A99-448C-BE6C-1E10FDF4C836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731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Presentations. 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I hope and I believe that this Template will your Time, Money and Reputation. Get a modern PowerPoint  Presentation that is beautifully designed.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E0863C-06E7-4CF7-B650-284851284913}"/>
                </a:ext>
              </a:extLst>
            </p:cNvPr>
            <p:cNvSpPr txBox="1"/>
            <p:nvPr/>
          </p:nvSpPr>
          <p:spPr>
            <a:xfrm>
              <a:off x="755576" y="2985717"/>
              <a:ext cx="309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Your Content  Here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9A288-C1B3-4CB5-955F-453E11EC97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375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83" name="Chart 34">
            <a:extLst>
              <a:ext uri="{FF2B5EF4-FFF2-40B4-BE49-F238E27FC236}">
                <a16:creationId xmlns:a16="http://schemas.microsoft.com/office/drawing/2014/main" id="{01385F2A-7C0F-4749-B123-31B0E64FE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448612"/>
              </p:ext>
            </p:extLst>
          </p:nvPr>
        </p:nvGraphicFramePr>
        <p:xfrm>
          <a:off x="1956892" y="1167659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4" name="Chart 35">
            <a:extLst>
              <a:ext uri="{FF2B5EF4-FFF2-40B4-BE49-F238E27FC236}">
                <a16:creationId xmlns:a16="http://schemas.microsoft.com/office/drawing/2014/main" id="{B9327F49-80C6-4F51-BA0B-FF0FCC9E3B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37277"/>
              </p:ext>
            </p:extLst>
          </p:nvPr>
        </p:nvGraphicFramePr>
        <p:xfrm>
          <a:off x="4563244" y="4034975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5" name="Chart 36">
            <a:extLst>
              <a:ext uri="{FF2B5EF4-FFF2-40B4-BE49-F238E27FC236}">
                <a16:creationId xmlns:a16="http://schemas.microsoft.com/office/drawing/2014/main" id="{C73D835B-3698-4CF9-8066-6EBB1B1F5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961518"/>
              </p:ext>
            </p:extLst>
          </p:nvPr>
        </p:nvGraphicFramePr>
        <p:xfrm>
          <a:off x="5859388" y="1167659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6" name="Chart 6">
            <a:extLst>
              <a:ext uri="{FF2B5EF4-FFF2-40B4-BE49-F238E27FC236}">
                <a16:creationId xmlns:a16="http://schemas.microsoft.com/office/drawing/2014/main" id="{DB7D58A6-A952-4F71-BF28-E0309344C1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1972"/>
              </p:ext>
            </p:extLst>
          </p:nvPr>
        </p:nvGraphicFramePr>
        <p:xfrm>
          <a:off x="674812" y="4034975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87" name="Group 7">
            <a:extLst>
              <a:ext uri="{FF2B5EF4-FFF2-40B4-BE49-F238E27FC236}">
                <a16:creationId xmlns:a16="http://schemas.microsoft.com/office/drawing/2014/main" id="{BE41211D-4FC2-42E0-8B4E-41D78393544A}"/>
              </a:ext>
            </a:extLst>
          </p:cNvPr>
          <p:cNvGrpSpPr/>
          <p:nvPr/>
        </p:nvGrpSpPr>
        <p:grpSpPr>
          <a:xfrm>
            <a:off x="1641164" y="4732588"/>
            <a:ext cx="2037878" cy="1095550"/>
            <a:chOff x="1145864" y="4922702"/>
            <a:chExt cx="2634048" cy="109555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42FF742-8802-4B6C-8004-E79C86E2DB86}"/>
                </a:ext>
              </a:extLst>
            </p:cNvPr>
            <p:cNvSpPr txBox="1"/>
            <p:nvPr/>
          </p:nvSpPr>
          <p:spPr>
            <a:xfrm>
              <a:off x="1145864" y="4922702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02524B4-F3C4-44B1-ACEA-36E5C854B11E}"/>
                </a:ext>
              </a:extLst>
            </p:cNvPr>
            <p:cNvSpPr txBox="1"/>
            <p:nvPr/>
          </p:nvSpPr>
          <p:spPr>
            <a:xfrm>
              <a:off x="1145867" y="5187255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0" name="Group 20">
            <a:extLst>
              <a:ext uri="{FF2B5EF4-FFF2-40B4-BE49-F238E27FC236}">
                <a16:creationId xmlns:a16="http://schemas.microsoft.com/office/drawing/2014/main" id="{8ED36BE3-5101-4D1B-A5A2-B193E84AA80E}"/>
              </a:ext>
            </a:extLst>
          </p:cNvPr>
          <p:cNvGrpSpPr/>
          <p:nvPr/>
        </p:nvGrpSpPr>
        <p:grpSpPr>
          <a:xfrm>
            <a:off x="5544836" y="4732588"/>
            <a:ext cx="2037878" cy="1095550"/>
            <a:chOff x="5049536" y="4922702"/>
            <a:chExt cx="2634048" cy="109555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B9AE0DC-DC8B-43E8-A4EE-948AE5A9FAC3}"/>
                </a:ext>
              </a:extLst>
            </p:cNvPr>
            <p:cNvSpPr txBox="1"/>
            <p:nvPr/>
          </p:nvSpPr>
          <p:spPr>
            <a:xfrm>
              <a:off x="5049536" y="4922702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38A8CDF-E3BD-4D2F-864E-61CD78214BFC}"/>
                </a:ext>
              </a:extLst>
            </p:cNvPr>
            <p:cNvSpPr txBox="1"/>
            <p:nvPr/>
          </p:nvSpPr>
          <p:spPr>
            <a:xfrm>
              <a:off x="5049539" y="5187255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3" name="Group 12">
            <a:extLst>
              <a:ext uri="{FF2B5EF4-FFF2-40B4-BE49-F238E27FC236}">
                <a16:creationId xmlns:a16="http://schemas.microsoft.com/office/drawing/2014/main" id="{C23B0A9B-AE79-4651-80C4-3A7E32AB8699}"/>
              </a:ext>
            </a:extLst>
          </p:cNvPr>
          <p:cNvGrpSpPr/>
          <p:nvPr/>
        </p:nvGrpSpPr>
        <p:grpSpPr>
          <a:xfrm>
            <a:off x="2937308" y="1880777"/>
            <a:ext cx="2037878" cy="1080044"/>
            <a:chOff x="2442008" y="1754350"/>
            <a:chExt cx="2634048" cy="108004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D7C8144-1D2A-438F-A2AC-6D5E8736AE38}"/>
                </a:ext>
              </a:extLst>
            </p:cNvPr>
            <p:cNvSpPr txBox="1"/>
            <p:nvPr/>
          </p:nvSpPr>
          <p:spPr>
            <a:xfrm>
              <a:off x="2442008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D620C3F-E7E9-43A9-BB54-DC5E1B0DC03E}"/>
                </a:ext>
              </a:extLst>
            </p:cNvPr>
            <p:cNvSpPr txBox="1"/>
            <p:nvPr/>
          </p:nvSpPr>
          <p:spPr>
            <a:xfrm>
              <a:off x="2442011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16">
            <a:extLst>
              <a:ext uri="{FF2B5EF4-FFF2-40B4-BE49-F238E27FC236}">
                <a16:creationId xmlns:a16="http://schemas.microsoft.com/office/drawing/2014/main" id="{8D267A6A-4AF7-42AD-B8A8-EB151302038B}"/>
              </a:ext>
            </a:extLst>
          </p:cNvPr>
          <p:cNvGrpSpPr/>
          <p:nvPr/>
        </p:nvGrpSpPr>
        <p:grpSpPr>
          <a:xfrm>
            <a:off x="6840980" y="1880777"/>
            <a:ext cx="2037878" cy="1080044"/>
            <a:chOff x="6345680" y="1754350"/>
            <a:chExt cx="2634048" cy="1080044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2FDD928-42B0-4C49-BEBA-AA4510EF2E36}"/>
                </a:ext>
              </a:extLst>
            </p:cNvPr>
            <p:cNvSpPr txBox="1"/>
            <p:nvPr/>
          </p:nvSpPr>
          <p:spPr>
            <a:xfrm>
              <a:off x="6345680" y="1754350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5ACBF0-E60F-4792-85D6-AC5CFE17924A}"/>
                </a:ext>
              </a:extLst>
            </p:cNvPr>
            <p:cNvSpPr txBox="1"/>
            <p:nvPr/>
          </p:nvSpPr>
          <p:spPr>
            <a:xfrm>
              <a:off x="6345683" y="2003397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9" name="Chevron 2">
            <a:extLst>
              <a:ext uri="{FF2B5EF4-FFF2-40B4-BE49-F238E27FC236}">
                <a16:creationId xmlns:a16="http://schemas.microsoft.com/office/drawing/2014/main" id="{0BDC263D-8638-48EF-91AF-BF53F2EDBD64}"/>
              </a:ext>
            </a:extLst>
          </p:cNvPr>
          <p:cNvSpPr/>
          <p:nvPr/>
        </p:nvSpPr>
        <p:spPr>
          <a:xfrm>
            <a:off x="1325935" y="3150596"/>
            <a:ext cx="2160240" cy="1344149"/>
          </a:xfrm>
          <a:prstGeom prst="chevron">
            <a:avLst/>
          </a:prstGeom>
          <a:solidFill>
            <a:schemeClr val="accent5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0" name="Chevron 3">
            <a:extLst>
              <a:ext uri="{FF2B5EF4-FFF2-40B4-BE49-F238E27FC236}">
                <a16:creationId xmlns:a16="http://schemas.microsoft.com/office/drawing/2014/main" id="{BF83716A-15A4-4C84-8180-18E016DC930B}"/>
              </a:ext>
            </a:extLst>
          </p:cNvPr>
          <p:cNvSpPr/>
          <p:nvPr/>
        </p:nvSpPr>
        <p:spPr>
          <a:xfrm>
            <a:off x="3270151" y="3150596"/>
            <a:ext cx="2160240" cy="1344149"/>
          </a:xfrm>
          <a:prstGeom prst="chevron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Chevron 4">
            <a:extLst>
              <a:ext uri="{FF2B5EF4-FFF2-40B4-BE49-F238E27FC236}">
                <a16:creationId xmlns:a16="http://schemas.microsoft.com/office/drawing/2014/main" id="{E939783E-65A4-43C8-8C3E-D05A6F0E7DE8}"/>
              </a:ext>
            </a:extLst>
          </p:cNvPr>
          <p:cNvSpPr/>
          <p:nvPr/>
        </p:nvSpPr>
        <p:spPr>
          <a:xfrm>
            <a:off x="5214367" y="3150596"/>
            <a:ext cx="2160240" cy="1344149"/>
          </a:xfrm>
          <a:prstGeom prst="chevron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Chevron 5">
            <a:extLst>
              <a:ext uri="{FF2B5EF4-FFF2-40B4-BE49-F238E27FC236}">
                <a16:creationId xmlns:a16="http://schemas.microsoft.com/office/drawing/2014/main" id="{2B1C18A2-F1E6-40E8-87FF-93B7C93E65E8}"/>
              </a:ext>
            </a:extLst>
          </p:cNvPr>
          <p:cNvSpPr/>
          <p:nvPr/>
        </p:nvSpPr>
        <p:spPr>
          <a:xfrm>
            <a:off x="7158583" y="3150596"/>
            <a:ext cx="2160240" cy="1344149"/>
          </a:xfrm>
          <a:prstGeom prst="chevron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477103-3864-4201-AEB9-B34092653A41}"/>
              </a:ext>
            </a:extLst>
          </p:cNvPr>
          <p:cNvSpPr txBox="1"/>
          <p:nvPr/>
        </p:nvSpPr>
        <p:spPr>
          <a:xfrm>
            <a:off x="1895902" y="3591837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$7,500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0432B11-8AEB-4C69-B722-98F5CAFD23A6}"/>
              </a:ext>
            </a:extLst>
          </p:cNvPr>
          <p:cNvSpPr txBox="1"/>
          <p:nvPr/>
        </p:nvSpPr>
        <p:spPr>
          <a:xfrm>
            <a:off x="1584251" y="3292343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8662FA2-EE1B-4DEA-8718-4482449C344B}"/>
              </a:ext>
            </a:extLst>
          </p:cNvPr>
          <p:cNvSpPr txBox="1"/>
          <p:nvPr/>
        </p:nvSpPr>
        <p:spPr>
          <a:xfrm>
            <a:off x="1584251" y="4101066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7F2F9A-3C4E-4BF4-BB73-EA970945E24C}"/>
              </a:ext>
            </a:extLst>
          </p:cNvPr>
          <p:cNvSpPr txBox="1"/>
          <p:nvPr/>
        </p:nvSpPr>
        <p:spPr>
          <a:xfrm>
            <a:off x="3829070" y="3591837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$13,000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DA380F-29A3-4698-84F7-C77203143DE2}"/>
              </a:ext>
            </a:extLst>
          </p:cNvPr>
          <p:cNvSpPr txBox="1"/>
          <p:nvPr/>
        </p:nvSpPr>
        <p:spPr>
          <a:xfrm>
            <a:off x="3517419" y="3292343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586BD1-F10D-4E81-A84C-18B1D420A985}"/>
              </a:ext>
            </a:extLst>
          </p:cNvPr>
          <p:cNvSpPr txBox="1"/>
          <p:nvPr/>
        </p:nvSpPr>
        <p:spPr>
          <a:xfrm>
            <a:off x="3517419" y="4101066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1556A20-DF4B-4C0C-B3A2-65EAC09050D6}"/>
              </a:ext>
            </a:extLst>
          </p:cNvPr>
          <p:cNvSpPr txBox="1"/>
          <p:nvPr/>
        </p:nvSpPr>
        <p:spPr>
          <a:xfrm>
            <a:off x="5769858" y="3591837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$68,000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29A026-C009-4D09-8376-9DD926C3DECB}"/>
              </a:ext>
            </a:extLst>
          </p:cNvPr>
          <p:cNvSpPr txBox="1"/>
          <p:nvPr/>
        </p:nvSpPr>
        <p:spPr>
          <a:xfrm>
            <a:off x="5458207" y="3292343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ACE0426-8B11-4FA3-9B92-42C0925842DF}"/>
              </a:ext>
            </a:extLst>
          </p:cNvPr>
          <p:cNvSpPr txBox="1"/>
          <p:nvPr/>
        </p:nvSpPr>
        <p:spPr>
          <a:xfrm>
            <a:off x="5458207" y="4101066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4397AF7-9D0D-4F10-918D-462F61DF0AA9}"/>
              </a:ext>
            </a:extLst>
          </p:cNvPr>
          <p:cNvSpPr txBox="1"/>
          <p:nvPr/>
        </p:nvSpPr>
        <p:spPr>
          <a:xfrm>
            <a:off x="7710646" y="3591837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$95,000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74E357-0843-43B3-98E4-10D99CA3E763}"/>
              </a:ext>
            </a:extLst>
          </p:cNvPr>
          <p:cNvSpPr txBox="1"/>
          <p:nvPr/>
        </p:nvSpPr>
        <p:spPr>
          <a:xfrm>
            <a:off x="7398995" y="3292343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240C56-D083-4379-B490-D99EA2227B4D}"/>
              </a:ext>
            </a:extLst>
          </p:cNvPr>
          <p:cNvSpPr txBox="1"/>
          <p:nvPr/>
        </p:nvSpPr>
        <p:spPr>
          <a:xfrm>
            <a:off x="7398995" y="4101066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115" name="Chart 35">
            <a:extLst>
              <a:ext uri="{FF2B5EF4-FFF2-40B4-BE49-F238E27FC236}">
                <a16:creationId xmlns:a16="http://schemas.microsoft.com/office/drawing/2014/main" id="{F8EFB013-9A4D-4D0B-BED1-8C97CFC18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512598"/>
              </p:ext>
            </p:extLst>
          </p:nvPr>
        </p:nvGraphicFramePr>
        <p:xfrm>
          <a:off x="8401005" y="4034975"/>
          <a:ext cx="1152128" cy="179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16" name="Group 20">
            <a:extLst>
              <a:ext uri="{FF2B5EF4-FFF2-40B4-BE49-F238E27FC236}">
                <a16:creationId xmlns:a16="http://schemas.microsoft.com/office/drawing/2014/main" id="{71FF53EF-624A-4FCB-94BC-FFC7393035D6}"/>
              </a:ext>
            </a:extLst>
          </p:cNvPr>
          <p:cNvGrpSpPr/>
          <p:nvPr/>
        </p:nvGrpSpPr>
        <p:grpSpPr>
          <a:xfrm>
            <a:off x="9382598" y="4732588"/>
            <a:ext cx="2037878" cy="1095550"/>
            <a:chOff x="5049536" y="4922702"/>
            <a:chExt cx="2634048" cy="109555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7E99AD3-DA21-465F-BBB1-288E33F8AD9A}"/>
                </a:ext>
              </a:extLst>
            </p:cNvPr>
            <p:cNvSpPr txBox="1"/>
            <p:nvPr/>
          </p:nvSpPr>
          <p:spPr>
            <a:xfrm>
              <a:off x="5049536" y="4922702"/>
              <a:ext cx="263404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BD34770-F287-434C-9F71-C47EA1DCE34A}"/>
                </a:ext>
              </a:extLst>
            </p:cNvPr>
            <p:cNvSpPr txBox="1"/>
            <p:nvPr/>
          </p:nvSpPr>
          <p:spPr>
            <a:xfrm>
              <a:off x="5049539" y="5187255"/>
              <a:ext cx="26340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9" name="Chevron 4">
            <a:extLst>
              <a:ext uri="{FF2B5EF4-FFF2-40B4-BE49-F238E27FC236}">
                <a16:creationId xmlns:a16="http://schemas.microsoft.com/office/drawing/2014/main" id="{12128FFC-D9CB-4D64-A00B-BC3260F04262}"/>
              </a:ext>
            </a:extLst>
          </p:cNvPr>
          <p:cNvSpPr/>
          <p:nvPr/>
        </p:nvSpPr>
        <p:spPr>
          <a:xfrm>
            <a:off x="9052128" y="3157904"/>
            <a:ext cx="2160240" cy="1344149"/>
          </a:xfrm>
          <a:prstGeom prst="chevron">
            <a:avLst/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CFF8C79-23B2-4065-A470-8A9221D06950}"/>
              </a:ext>
            </a:extLst>
          </p:cNvPr>
          <p:cNvSpPr txBox="1"/>
          <p:nvPr/>
        </p:nvSpPr>
        <p:spPr>
          <a:xfrm>
            <a:off x="9607619" y="3599145"/>
            <a:ext cx="16409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$68,000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1B3247-7A54-4245-9C9A-B8E105EB0A21}"/>
              </a:ext>
            </a:extLst>
          </p:cNvPr>
          <p:cNvSpPr txBox="1"/>
          <p:nvPr/>
        </p:nvSpPr>
        <p:spPr>
          <a:xfrm>
            <a:off x="9295968" y="3299651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2B6B01-D61A-413E-8CD8-0C20B967799E}"/>
              </a:ext>
            </a:extLst>
          </p:cNvPr>
          <p:cNvSpPr txBox="1"/>
          <p:nvPr/>
        </p:nvSpPr>
        <p:spPr>
          <a:xfrm>
            <a:off x="9295968" y="4108374"/>
            <a:ext cx="15121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1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187A29-8696-47AF-A1EC-E3539095D225}"/>
              </a:ext>
            </a:extLst>
          </p:cNvPr>
          <p:cNvGrpSpPr/>
          <p:nvPr/>
        </p:nvGrpSpPr>
        <p:grpSpPr>
          <a:xfrm>
            <a:off x="1880367" y="1677228"/>
            <a:ext cx="5275573" cy="752078"/>
            <a:chOff x="5076056" y="1240057"/>
            <a:chExt cx="2717823" cy="4396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D47595-7CCD-43A0-9B5D-60B8B9899042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4F758D-F821-4011-A369-3D22278B5922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26990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39DC28-F7A4-44EC-9BDE-1D03E12915F5}"/>
              </a:ext>
            </a:extLst>
          </p:cNvPr>
          <p:cNvGrpSpPr/>
          <p:nvPr/>
        </p:nvGrpSpPr>
        <p:grpSpPr>
          <a:xfrm>
            <a:off x="1880367" y="2596708"/>
            <a:ext cx="5275573" cy="752078"/>
            <a:chOff x="5076056" y="1240057"/>
            <a:chExt cx="2717823" cy="4396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C30CB4-2D4E-4B29-858C-8BBCC20BA6C5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135A09-4AD8-4934-AEBE-50020F241FCE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26990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77F79B-14E7-4B69-9469-BC1660906DB3}"/>
              </a:ext>
            </a:extLst>
          </p:cNvPr>
          <p:cNvGrpSpPr/>
          <p:nvPr/>
        </p:nvGrpSpPr>
        <p:grpSpPr>
          <a:xfrm>
            <a:off x="1880367" y="3516188"/>
            <a:ext cx="5275573" cy="752078"/>
            <a:chOff x="5076056" y="1240057"/>
            <a:chExt cx="2717823" cy="4396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50A34E-AA31-4B02-836D-C0D41518B3B8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0E7804-E442-4236-B5DB-B421AFE85681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26990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EA60BD-8143-4B8C-8CDD-39CB85E6FBF8}"/>
              </a:ext>
            </a:extLst>
          </p:cNvPr>
          <p:cNvGrpSpPr/>
          <p:nvPr/>
        </p:nvGrpSpPr>
        <p:grpSpPr>
          <a:xfrm>
            <a:off x="1880367" y="4435668"/>
            <a:ext cx="5275573" cy="752078"/>
            <a:chOff x="5076056" y="1240057"/>
            <a:chExt cx="2717823" cy="4396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4DBE8E-5585-47CA-A08D-C0D912679BD7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569CF9-BC92-4B2F-85CE-41E055320392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26990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6A637A-60F5-4E2A-A8E3-169F3B425572}"/>
              </a:ext>
            </a:extLst>
          </p:cNvPr>
          <p:cNvGrpSpPr/>
          <p:nvPr/>
        </p:nvGrpSpPr>
        <p:grpSpPr>
          <a:xfrm>
            <a:off x="8868300" y="3762813"/>
            <a:ext cx="989035" cy="2325669"/>
            <a:chOff x="6660232" y="3023478"/>
            <a:chExt cx="1152128" cy="27091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815A1B-9F0F-4C3F-9403-EE3BFD449AA9}"/>
                </a:ext>
              </a:extLst>
            </p:cNvPr>
            <p:cNvGrpSpPr/>
            <p:nvPr/>
          </p:nvGrpSpPr>
          <p:grpSpPr>
            <a:xfrm rot="5400000">
              <a:off x="5910032" y="3902442"/>
              <a:ext cx="2652420" cy="1008000"/>
              <a:chOff x="3215725" y="3292527"/>
              <a:chExt cx="2652420" cy="1008000"/>
            </a:xfrm>
          </p:grpSpPr>
          <p:sp>
            <p:nvSpPr>
              <p:cNvPr id="24" name="Block Arc 23">
                <a:extLst>
                  <a:ext uri="{FF2B5EF4-FFF2-40B4-BE49-F238E27FC236}">
                    <a16:creationId xmlns:a16="http://schemas.microsoft.com/office/drawing/2014/main" id="{B68DEAE8-5A38-464F-8CB1-708189042DEE}"/>
                  </a:ext>
                </a:extLst>
              </p:cNvPr>
              <p:cNvSpPr/>
              <p:nvPr/>
            </p:nvSpPr>
            <p:spPr>
              <a:xfrm rot="5400000">
                <a:off x="4855267" y="3287648"/>
                <a:ext cx="1008000" cy="1017757"/>
              </a:xfrm>
              <a:prstGeom prst="blockArc">
                <a:avLst>
                  <a:gd name="adj1" fmla="val 10800000"/>
                  <a:gd name="adj2" fmla="val 9456"/>
                  <a:gd name="adj3" fmla="val 1067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DD7D2B3-529F-45C7-95B3-B4F84C32493C}"/>
                  </a:ext>
                </a:extLst>
              </p:cNvPr>
              <p:cNvSpPr/>
              <p:nvPr/>
            </p:nvSpPr>
            <p:spPr>
              <a:xfrm rot="10800000">
                <a:off x="3215725" y="4192527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0E5E07B-65BA-4EAA-822A-EF53A779845B}"/>
                  </a:ext>
                </a:extLst>
              </p:cNvPr>
              <p:cNvSpPr/>
              <p:nvPr/>
            </p:nvSpPr>
            <p:spPr>
              <a:xfrm rot="10800000">
                <a:off x="3215725" y="3294974"/>
                <a:ext cx="2160000" cy="108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4476E8DD-CE38-4967-A560-E3B6D39E8672}"/>
                </a:ext>
              </a:extLst>
            </p:cNvPr>
            <p:cNvSpPr/>
            <p:nvPr/>
          </p:nvSpPr>
          <p:spPr>
            <a:xfrm>
              <a:off x="6660232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2" name="Rounded Rectangle 32">
              <a:extLst>
                <a:ext uri="{FF2B5EF4-FFF2-40B4-BE49-F238E27FC236}">
                  <a16:creationId xmlns:a16="http://schemas.microsoft.com/office/drawing/2014/main" id="{0EFD611F-74BA-4FD0-BD84-3EA245411132}"/>
                </a:ext>
              </a:extLst>
            </p:cNvPr>
            <p:cNvSpPr/>
            <p:nvPr/>
          </p:nvSpPr>
          <p:spPr>
            <a:xfrm>
              <a:off x="7632350" y="3023478"/>
              <a:ext cx="180010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 Same Side Corner Rectangle 30">
              <a:extLst>
                <a:ext uri="{FF2B5EF4-FFF2-40B4-BE49-F238E27FC236}">
                  <a16:creationId xmlns:a16="http://schemas.microsoft.com/office/drawing/2014/main" id="{82BB2B9D-5A0E-4A70-AA17-2DCA58BB7B9E}"/>
                </a:ext>
              </a:extLst>
            </p:cNvPr>
            <p:cNvSpPr/>
            <p:nvPr/>
          </p:nvSpPr>
          <p:spPr>
            <a:xfrm rot="10800000">
              <a:off x="6840241" y="4038397"/>
              <a:ext cx="789554" cy="15885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4185203-70F0-4687-A8B3-B4AEF60CDB17}"/>
              </a:ext>
            </a:extLst>
          </p:cNvPr>
          <p:cNvSpPr/>
          <p:nvPr/>
        </p:nvSpPr>
        <p:spPr>
          <a:xfrm rot="19922172">
            <a:off x="9413601" y="5367261"/>
            <a:ext cx="158978" cy="1589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A2DB62-FC84-49D9-9AA4-59FC4B2439BA}"/>
              </a:ext>
            </a:extLst>
          </p:cNvPr>
          <p:cNvSpPr/>
          <p:nvPr/>
        </p:nvSpPr>
        <p:spPr>
          <a:xfrm rot="19922172">
            <a:off x="9414186" y="5216395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9FFBBA-B842-4F54-9E74-EA3902944985}"/>
              </a:ext>
            </a:extLst>
          </p:cNvPr>
          <p:cNvSpPr/>
          <p:nvPr/>
        </p:nvSpPr>
        <p:spPr>
          <a:xfrm rot="19922172">
            <a:off x="9160816" y="509089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1E6CCC-D2DB-47CF-BF04-E8B7BACC3AF8}"/>
              </a:ext>
            </a:extLst>
          </p:cNvPr>
          <p:cNvSpPr/>
          <p:nvPr/>
        </p:nvSpPr>
        <p:spPr>
          <a:xfrm rot="19922172">
            <a:off x="9225092" y="4743230"/>
            <a:ext cx="214669" cy="2146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66B19E2-87F1-4F6A-B435-194C63CDE329}"/>
              </a:ext>
            </a:extLst>
          </p:cNvPr>
          <p:cNvSpPr/>
          <p:nvPr/>
        </p:nvSpPr>
        <p:spPr>
          <a:xfrm rot="19922172">
            <a:off x="9331244" y="5671742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611748-102D-4C0C-A8C4-6DB60B2312E9}"/>
              </a:ext>
            </a:extLst>
          </p:cNvPr>
          <p:cNvSpPr/>
          <p:nvPr/>
        </p:nvSpPr>
        <p:spPr>
          <a:xfrm rot="19922172">
            <a:off x="9305062" y="4473525"/>
            <a:ext cx="158978" cy="15897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723D99-40F4-4CBF-8EBA-AD3A5D4F348A}"/>
              </a:ext>
            </a:extLst>
          </p:cNvPr>
          <p:cNvSpPr/>
          <p:nvPr/>
        </p:nvSpPr>
        <p:spPr>
          <a:xfrm rot="19922172">
            <a:off x="9068678" y="4293265"/>
            <a:ext cx="129469" cy="129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DA138A-7ED0-4BE5-A14A-D79B7D63BC9B}"/>
              </a:ext>
            </a:extLst>
          </p:cNvPr>
          <p:cNvSpPr/>
          <p:nvPr/>
        </p:nvSpPr>
        <p:spPr>
          <a:xfrm rot="19922172">
            <a:off x="9347918" y="4261172"/>
            <a:ext cx="110234" cy="1102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85D65B3-EEAA-4558-A0E2-C2F885E73F61}"/>
              </a:ext>
            </a:extLst>
          </p:cNvPr>
          <p:cNvSpPr/>
          <p:nvPr/>
        </p:nvSpPr>
        <p:spPr>
          <a:xfrm rot="19922172">
            <a:off x="9488278" y="4986708"/>
            <a:ext cx="129469" cy="1294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BB69ED1-D125-409C-96FD-DA44C8AB07EA}"/>
              </a:ext>
            </a:extLst>
          </p:cNvPr>
          <p:cNvSpPr/>
          <p:nvPr/>
        </p:nvSpPr>
        <p:spPr>
          <a:xfrm rot="19922172">
            <a:off x="9230283" y="5514488"/>
            <a:ext cx="79488" cy="794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B37750-2A58-463E-886D-1D17E50C911B}"/>
              </a:ext>
            </a:extLst>
          </p:cNvPr>
          <p:cNvSpPr/>
          <p:nvPr/>
        </p:nvSpPr>
        <p:spPr>
          <a:xfrm rot="19922172">
            <a:off x="9515886" y="4104569"/>
            <a:ext cx="129469" cy="1294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A5DC9B-B11C-46F7-819B-A5FA4A1B6953}"/>
              </a:ext>
            </a:extLst>
          </p:cNvPr>
          <p:cNvSpPr/>
          <p:nvPr/>
        </p:nvSpPr>
        <p:spPr>
          <a:xfrm>
            <a:off x="7596534" y="2710959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3DE7DA-ACA9-4145-87CA-AB9BC544B99E}"/>
              </a:ext>
            </a:extLst>
          </p:cNvPr>
          <p:cNvSpPr/>
          <p:nvPr/>
        </p:nvSpPr>
        <p:spPr>
          <a:xfrm>
            <a:off x="9038780" y="1781236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C128521-BB9D-4225-9D53-2F9F9E90EE28}"/>
              </a:ext>
            </a:extLst>
          </p:cNvPr>
          <p:cNvSpPr/>
          <p:nvPr/>
        </p:nvSpPr>
        <p:spPr>
          <a:xfrm>
            <a:off x="10000279" y="2020519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8E96B2-EE61-47C4-8327-0AAFD47035E0}"/>
              </a:ext>
            </a:extLst>
          </p:cNvPr>
          <p:cNvSpPr/>
          <p:nvPr/>
        </p:nvSpPr>
        <p:spPr>
          <a:xfrm>
            <a:off x="8077282" y="202051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EA88A3-FC3A-4A58-B4F7-86B377E41DE0}"/>
              </a:ext>
            </a:extLst>
          </p:cNvPr>
          <p:cNvSpPr/>
          <p:nvPr/>
        </p:nvSpPr>
        <p:spPr>
          <a:xfrm>
            <a:off x="10481026" y="2710959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8509AC-6F6E-4B49-B01B-3FB5048E70AA}"/>
              </a:ext>
            </a:extLst>
          </p:cNvPr>
          <p:cNvCxnSpPr>
            <a:cxnSpLocks/>
            <a:stCxn id="57" idx="0"/>
            <a:endCxn id="39" idx="4"/>
          </p:cNvCxnSpPr>
          <p:nvPr/>
        </p:nvCxnSpPr>
        <p:spPr>
          <a:xfrm flipH="1" flipV="1">
            <a:off x="9362814" y="2429306"/>
            <a:ext cx="2" cy="150740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CE1819-747C-4575-8F71-9D382302D8DE}"/>
              </a:ext>
            </a:extLst>
          </p:cNvPr>
          <p:cNvCxnSpPr>
            <a:cxnSpLocks/>
            <a:stCxn id="57" idx="0"/>
            <a:endCxn id="62" idx="4"/>
          </p:cNvCxnSpPr>
          <p:nvPr/>
        </p:nvCxnSpPr>
        <p:spPr>
          <a:xfrm flipH="1" flipV="1">
            <a:off x="8882068" y="3257398"/>
            <a:ext cx="480749" cy="67931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0CD67A-4EFE-49BC-9A16-4FECB1A91C34}"/>
              </a:ext>
            </a:extLst>
          </p:cNvPr>
          <p:cNvCxnSpPr>
            <a:cxnSpLocks/>
            <a:stCxn id="57" idx="0"/>
            <a:endCxn id="63" idx="4"/>
          </p:cNvCxnSpPr>
          <p:nvPr/>
        </p:nvCxnSpPr>
        <p:spPr>
          <a:xfrm flipV="1">
            <a:off x="9362818" y="3257398"/>
            <a:ext cx="480749" cy="679312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D5BC9F-340C-46FB-B555-540F2C62F1EB}"/>
              </a:ext>
            </a:extLst>
          </p:cNvPr>
          <p:cNvCxnSpPr>
            <a:cxnSpLocks/>
            <a:stCxn id="57" idx="0"/>
            <a:endCxn id="42" idx="2"/>
          </p:cNvCxnSpPr>
          <p:nvPr/>
        </p:nvCxnSpPr>
        <p:spPr>
          <a:xfrm flipV="1">
            <a:off x="9362814" y="3034995"/>
            <a:ext cx="1118210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81">
            <a:extLst>
              <a:ext uri="{FF2B5EF4-FFF2-40B4-BE49-F238E27FC236}">
                <a16:creationId xmlns:a16="http://schemas.microsoft.com/office/drawing/2014/main" id="{03806C9D-0B39-4008-97BF-2AB2086A3F50}"/>
              </a:ext>
            </a:extLst>
          </p:cNvPr>
          <p:cNvSpPr/>
          <p:nvPr/>
        </p:nvSpPr>
        <p:spPr>
          <a:xfrm>
            <a:off x="8720130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Freeform 114">
            <a:extLst>
              <a:ext uri="{FF2B5EF4-FFF2-40B4-BE49-F238E27FC236}">
                <a16:creationId xmlns:a16="http://schemas.microsoft.com/office/drawing/2014/main" id="{C19E8F75-C376-4694-B959-58998B59E0B1}"/>
              </a:ext>
            </a:extLst>
          </p:cNvPr>
          <p:cNvSpPr/>
          <p:nvPr/>
        </p:nvSpPr>
        <p:spPr>
          <a:xfrm flipH="1">
            <a:off x="9400241" y="2343757"/>
            <a:ext cx="611784" cy="1566250"/>
          </a:xfrm>
          <a:custGeom>
            <a:avLst/>
            <a:gdLst>
              <a:gd name="connsiteX0" fmla="*/ 506994 w 506994"/>
              <a:gd name="connsiteY0" fmla="*/ 1566249 h 1566249"/>
              <a:gd name="connsiteX1" fmla="*/ 321398 w 506994"/>
              <a:gd name="connsiteY1" fmla="*/ 113168 h 1566249"/>
              <a:gd name="connsiteX2" fmla="*/ 0 w 506994"/>
              <a:gd name="connsiteY2" fmla="*/ 0 h 1566249"/>
              <a:gd name="connsiteX3" fmla="*/ 0 w 506994"/>
              <a:gd name="connsiteY3" fmla="*/ 0 h 156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94" h="1566249">
                <a:moveTo>
                  <a:pt x="506994" y="1566249"/>
                </a:moveTo>
                <a:lnTo>
                  <a:pt x="321398" y="113168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3359DA-F073-4348-AF54-A26AD0A47F9E}"/>
              </a:ext>
            </a:extLst>
          </p:cNvPr>
          <p:cNvCxnSpPr>
            <a:cxnSpLocks/>
            <a:stCxn id="38" idx="6"/>
            <a:endCxn id="57" idx="0"/>
          </p:cNvCxnSpPr>
          <p:nvPr/>
        </p:nvCxnSpPr>
        <p:spPr>
          <a:xfrm>
            <a:off x="8244605" y="3034995"/>
            <a:ext cx="1118211" cy="9017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D673B1-5FAB-4C99-BA79-C00E527518B0}"/>
              </a:ext>
            </a:extLst>
          </p:cNvPr>
          <p:cNvCxnSpPr>
            <a:stCxn id="57" idx="0"/>
            <a:endCxn id="60" idx="7"/>
          </p:cNvCxnSpPr>
          <p:nvPr/>
        </p:nvCxnSpPr>
        <p:spPr>
          <a:xfrm flipH="1" flipV="1">
            <a:off x="8630445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853C0E-F0E2-4547-8CEF-D4DBA0089B6B}"/>
              </a:ext>
            </a:extLst>
          </p:cNvPr>
          <p:cNvCxnSpPr>
            <a:cxnSpLocks/>
            <a:stCxn id="57" idx="0"/>
            <a:endCxn id="58" idx="1"/>
          </p:cNvCxnSpPr>
          <p:nvPr/>
        </p:nvCxnSpPr>
        <p:spPr>
          <a:xfrm flipV="1">
            <a:off x="9362814" y="3461990"/>
            <a:ext cx="732370" cy="47472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B2208AA-8F92-4B7C-B87F-8A8076243EB2}"/>
              </a:ext>
            </a:extLst>
          </p:cNvPr>
          <p:cNvSpPr/>
          <p:nvPr/>
        </p:nvSpPr>
        <p:spPr>
          <a:xfrm>
            <a:off x="9255482" y="3936714"/>
            <a:ext cx="214669" cy="2146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0BC9C2-B358-40FA-A1C9-D7DEE02CBB6F}"/>
              </a:ext>
            </a:extLst>
          </p:cNvPr>
          <p:cNvSpPr/>
          <p:nvPr/>
        </p:nvSpPr>
        <p:spPr>
          <a:xfrm>
            <a:off x="10000278" y="336708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3AA317-AFE4-4081-A0B3-0D886F0103CF}"/>
              </a:ext>
            </a:extLst>
          </p:cNvPr>
          <p:cNvSpPr/>
          <p:nvPr/>
        </p:nvSpPr>
        <p:spPr>
          <a:xfrm>
            <a:off x="8077282" y="3367084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80592DC-C19C-469E-A776-8A6C58495AB0}"/>
              </a:ext>
            </a:extLst>
          </p:cNvPr>
          <p:cNvSpPr/>
          <p:nvPr/>
        </p:nvSpPr>
        <p:spPr>
          <a:xfrm>
            <a:off x="8558031" y="2609329"/>
            <a:ext cx="648072" cy="64807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2A749BC-81B3-49F1-A3AC-45A75EF5334B}"/>
              </a:ext>
            </a:extLst>
          </p:cNvPr>
          <p:cNvSpPr/>
          <p:nvPr/>
        </p:nvSpPr>
        <p:spPr>
          <a:xfrm>
            <a:off x="9519529" y="2609329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026050-C804-454E-AB1A-1B2C9473349E}"/>
              </a:ext>
            </a:extLst>
          </p:cNvPr>
          <p:cNvGrpSpPr/>
          <p:nvPr/>
        </p:nvGrpSpPr>
        <p:grpSpPr>
          <a:xfrm>
            <a:off x="1880367" y="5355148"/>
            <a:ext cx="5275573" cy="752078"/>
            <a:chOff x="5076056" y="1240057"/>
            <a:chExt cx="2717823" cy="43968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6CBCE-5325-45D0-835B-A4245EB9F62F}"/>
                </a:ext>
              </a:extLst>
            </p:cNvPr>
            <p:cNvSpPr txBox="1"/>
            <p:nvPr/>
          </p:nvSpPr>
          <p:spPr>
            <a:xfrm>
              <a:off x="5076056" y="1240057"/>
              <a:ext cx="2717823" cy="161941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D074AA1-F83B-4AD4-B51B-A9A391AC06E3}"/>
                </a:ext>
              </a:extLst>
            </p:cNvPr>
            <p:cNvSpPr txBox="1"/>
            <p:nvPr/>
          </p:nvSpPr>
          <p:spPr>
            <a:xfrm>
              <a:off x="5076056" y="1409840"/>
              <a:ext cx="2717823" cy="269902"/>
            </a:xfrm>
            <a:prstGeom prst="rect">
              <a:avLst/>
            </a:prstGeom>
            <a:noFill/>
          </p:spPr>
          <p:txBody>
            <a:bodyPr wrap="square" lIns="72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</p:grpSp>
      <p:sp>
        <p:nvSpPr>
          <p:cNvPr id="69" name="Trapezoid 24">
            <a:extLst>
              <a:ext uri="{FF2B5EF4-FFF2-40B4-BE49-F238E27FC236}">
                <a16:creationId xmlns:a16="http://schemas.microsoft.com/office/drawing/2014/main" id="{5691366C-F837-4DFF-94C2-EB01635B47E7}"/>
              </a:ext>
            </a:extLst>
          </p:cNvPr>
          <p:cNvSpPr>
            <a:spLocks noChangeAspect="1"/>
          </p:cNvSpPr>
          <p:nvPr/>
        </p:nvSpPr>
        <p:spPr>
          <a:xfrm rot="8369018">
            <a:off x="1024535" y="4440947"/>
            <a:ext cx="611660" cy="617487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0363C1E0-2B66-495D-A243-5DD1A111D9FB}"/>
              </a:ext>
            </a:extLst>
          </p:cNvPr>
          <p:cNvSpPr>
            <a:spLocks noChangeAspect="1"/>
          </p:cNvSpPr>
          <p:nvPr/>
        </p:nvSpPr>
        <p:spPr>
          <a:xfrm>
            <a:off x="1000523" y="3601304"/>
            <a:ext cx="633731" cy="55542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93995F51-B52B-4F48-A3F4-5A73414E5C58}"/>
              </a:ext>
            </a:extLst>
          </p:cNvPr>
          <p:cNvSpPr>
            <a:spLocks noChangeAspect="1"/>
          </p:cNvSpPr>
          <p:nvPr/>
        </p:nvSpPr>
        <p:spPr>
          <a:xfrm>
            <a:off x="1075088" y="2713281"/>
            <a:ext cx="459329" cy="45898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EE1CDCD6-7679-4656-9DB4-33FB35E6F63E}"/>
              </a:ext>
            </a:extLst>
          </p:cNvPr>
          <p:cNvSpPr/>
          <p:nvPr/>
        </p:nvSpPr>
        <p:spPr>
          <a:xfrm rot="5400000">
            <a:off x="1039818" y="5530150"/>
            <a:ext cx="427408" cy="428039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73" name="Frame 1">
            <a:extLst>
              <a:ext uri="{FF2B5EF4-FFF2-40B4-BE49-F238E27FC236}">
                <a16:creationId xmlns:a16="http://schemas.microsoft.com/office/drawing/2014/main" id="{4296D750-3A30-44AA-97C1-F493E1736E0D}"/>
              </a:ext>
            </a:extLst>
          </p:cNvPr>
          <p:cNvSpPr/>
          <p:nvPr/>
        </p:nvSpPr>
        <p:spPr>
          <a:xfrm>
            <a:off x="1083349" y="1735313"/>
            <a:ext cx="445170" cy="601482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74" name="Donut 1">
            <a:extLst>
              <a:ext uri="{FF2B5EF4-FFF2-40B4-BE49-F238E27FC236}">
                <a16:creationId xmlns:a16="http://schemas.microsoft.com/office/drawing/2014/main" id="{D09EFCAB-5435-45E9-BCEC-070F393E9189}"/>
              </a:ext>
            </a:extLst>
          </p:cNvPr>
          <p:cNvSpPr/>
          <p:nvPr/>
        </p:nvSpPr>
        <p:spPr>
          <a:xfrm>
            <a:off x="9652056" y="2726931"/>
            <a:ext cx="372568" cy="412868"/>
          </a:xfrm>
          <a:custGeom>
            <a:avLst/>
            <a:gdLst/>
            <a:ahLst/>
            <a:cxnLst/>
            <a:rect l="l" t="t" r="r" b="b"/>
            <a:pathLst>
              <a:path w="3573863" h="3960440">
                <a:moveTo>
                  <a:pt x="1778235" y="2854144"/>
                </a:moveTo>
                <a:cubicBezTo>
                  <a:pt x="1630806" y="2921039"/>
                  <a:pt x="1485756" y="2976063"/>
                  <a:pt x="1346395" y="3019665"/>
                </a:cubicBezTo>
                <a:cubicBezTo>
                  <a:pt x="1449229" y="3443341"/>
                  <a:pt x="1614264" y="3717505"/>
                  <a:pt x="1800200" y="3717505"/>
                </a:cubicBezTo>
                <a:cubicBezTo>
                  <a:pt x="1981797" y="3717505"/>
                  <a:pt x="2143458" y="3455988"/>
                  <a:pt x="2246629" y="3049019"/>
                </a:cubicBezTo>
                <a:cubicBezTo>
                  <a:pt x="2095629" y="2998005"/>
                  <a:pt x="1938082" y="2933129"/>
                  <a:pt x="1778235" y="2854144"/>
                </a:cubicBezTo>
                <a:close/>
                <a:moveTo>
                  <a:pt x="1266675" y="2564179"/>
                </a:moveTo>
                <a:lnTo>
                  <a:pt x="1299457" y="2790710"/>
                </a:lnTo>
                <a:cubicBezTo>
                  <a:pt x="1367662" y="2767618"/>
                  <a:pt x="1437614" y="2740949"/>
                  <a:pt x="1508914" y="2711076"/>
                </a:cubicBezTo>
                <a:cubicBezTo>
                  <a:pt x="1464441" y="2687582"/>
                  <a:pt x="1420733" y="2661738"/>
                  <a:pt x="1377054" y="2634978"/>
                </a:cubicBezTo>
                <a:close/>
                <a:moveTo>
                  <a:pt x="2333774" y="2560277"/>
                </a:moveTo>
                <a:cubicBezTo>
                  <a:pt x="2295625" y="2584830"/>
                  <a:pt x="2256319" y="2608268"/>
                  <a:pt x="2216371" y="2631332"/>
                </a:cubicBezTo>
                <a:lnTo>
                  <a:pt x="2055143" y="2720029"/>
                </a:lnTo>
                <a:cubicBezTo>
                  <a:pt x="2137322" y="2758240"/>
                  <a:pt x="2218112" y="2791558"/>
                  <a:pt x="2296361" y="2820732"/>
                </a:cubicBezTo>
                <a:cubicBezTo>
                  <a:pt x="2311421" y="2737872"/>
                  <a:pt x="2324309" y="2650858"/>
                  <a:pt x="2333774" y="2560277"/>
                </a:cubicBezTo>
                <a:close/>
                <a:moveTo>
                  <a:pt x="2938347" y="2115420"/>
                </a:moveTo>
                <a:cubicBezTo>
                  <a:pt x="2833874" y="2209266"/>
                  <a:pt x="2717689" y="2301450"/>
                  <a:pt x="2591514" y="2390104"/>
                </a:cubicBezTo>
                <a:cubicBezTo>
                  <a:pt x="2577332" y="2568819"/>
                  <a:pt x="2551964" y="2738541"/>
                  <a:pt x="2518016" y="2895802"/>
                </a:cubicBezTo>
                <a:cubicBezTo>
                  <a:pt x="2567345" y="2910267"/>
                  <a:pt x="2615150" y="2922759"/>
                  <a:pt x="2661232" y="2933072"/>
                </a:cubicBezTo>
                <a:cubicBezTo>
                  <a:pt x="2712976" y="2857644"/>
                  <a:pt x="2799843" y="2808312"/>
                  <a:pt x="2898232" y="2808312"/>
                </a:cubicBezTo>
                <a:cubicBezTo>
                  <a:pt x="3002730" y="2808312"/>
                  <a:pt x="3094231" y="2863960"/>
                  <a:pt x="3143840" y="2947770"/>
                </a:cubicBezTo>
                <a:cubicBezTo>
                  <a:pt x="3206751" y="2930092"/>
                  <a:pt x="3253488" y="2897708"/>
                  <a:pt x="3281582" y="2851851"/>
                </a:cubicBezTo>
                <a:cubicBezTo>
                  <a:pt x="3377140" y="2695873"/>
                  <a:pt x="3235870" y="2418527"/>
                  <a:pt x="2938347" y="2115420"/>
                </a:cubicBezTo>
                <a:close/>
                <a:moveTo>
                  <a:pt x="653371" y="2086408"/>
                </a:moveTo>
                <a:cubicBezTo>
                  <a:pt x="358768" y="2375931"/>
                  <a:pt x="216958" y="2642817"/>
                  <a:pt x="306838" y="2798494"/>
                </a:cubicBezTo>
                <a:cubicBezTo>
                  <a:pt x="395033" y="2951251"/>
                  <a:pt x="687498" y="2964353"/>
                  <a:pt x="1074605" y="2860911"/>
                </a:cubicBezTo>
                <a:cubicBezTo>
                  <a:pt x="1044150" y="2711390"/>
                  <a:pt x="1021245" y="2551128"/>
                  <a:pt x="1007054" y="2383079"/>
                </a:cubicBezTo>
                <a:cubicBezTo>
                  <a:pt x="877997" y="2286402"/>
                  <a:pt x="759493" y="2186798"/>
                  <a:pt x="653371" y="2086408"/>
                </a:cubicBezTo>
                <a:close/>
                <a:moveTo>
                  <a:pt x="2606852" y="1818110"/>
                </a:moveTo>
                <a:cubicBezTo>
                  <a:pt x="2609297" y="1871560"/>
                  <a:pt x="2610200" y="1925632"/>
                  <a:pt x="2610200" y="1980220"/>
                </a:cubicBezTo>
                <a:lnTo>
                  <a:pt x="2607655" y="2082108"/>
                </a:lnTo>
                <a:cubicBezTo>
                  <a:pt x="2664327" y="2040229"/>
                  <a:pt x="2718004" y="1997635"/>
                  <a:pt x="2768733" y="1954977"/>
                </a:cubicBezTo>
                <a:cubicBezTo>
                  <a:pt x="2718041" y="1909108"/>
                  <a:pt x="2663841" y="1863560"/>
                  <a:pt x="2606852" y="1818110"/>
                </a:cubicBezTo>
                <a:close/>
                <a:moveTo>
                  <a:pt x="995280" y="1792420"/>
                </a:moveTo>
                <a:cubicBezTo>
                  <a:pt x="935444" y="1837415"/>
                  <a:pt x="878912" y="1882984"/>
                  <a:pt x="825924" y="1928708"/>
                </a:cubicBezTo>
                <a:cubicBezTo>
                  <a:pt x="877915" y="1975725"/>
                  <a:pt x="933502" y="2022554"/>
                  <a:pt x="992040" y="2069282"/>
                </a:cubicBezTo>
                <a:cubicBezTo>
                  <a:pt x="990470" y="2039771"/>
                  <a:pt x="990200" y="2010073"/>
                  <a:pt x="990200" y="1980220"/>
                </a:cubicBezTo>
                <a:close/>
                <a:moveTo>
                  <a:pt x="1800199" y="1584251"/>
                </a:moveTo>
                <a:cubicBezTo>
                  <a:pt x="1999044" y="1584251"/>
                  <a:pt x="2160239" y="1745446"/>
                  <a:pt x="2160239" y="1944291"/>
                </a:cubicBezTo>
                <a:cubicBezTo>
                  <a:pt x="2160239" y="2143136"/>
                  <a:pt x="1999044" y="2304331"/>
                  <a:pt x="1800199" y="2304331"/>
                </a:cubicBezTo>
                <a:cubicBezTo>
                  <a:pt x="1601354" y="2304331"/>
                  <a:pt x="1440159" y="2143136"/>
                  <a:pt x="1440159" y="1944291"/>
                </a:cubicBezTo>
                <a:cubicBezTo>
                  <a:pt x="1440159" y="1745446"/>
                  <a:pt x="1601354" y="1584251"/>
                  <a:pt x="1800199" y="1584251"/>
                </a:cubicBezTo>
                <a:close/>
                <a:moveTo>
                  <a:pt x="1799180" y="1292973"/>
                </a:moveTo>
                <a:cubicBezTo>
                  <a:pt x="1709473" y="1337408"/>
                  <a:pt x="1618838" y="1386220"/>
                  <a:pt x="1527839" y="1438759"/>
                </a:cubicBezTo>
                <a:cubicBezTo>
                  <a:pt x="1430103" y="1495187"/>
                  <a:pt x="1336299" y="1553400"/>
                  <a:pt x="1247277" y="1612889"/>
                </a:cubicBezTo>
                <a:cubicBezTo>
                  <a:pt x="1237518" y="1731224"/>
                  <a:pt x="1233135" y="1854154"/>
                  <a:pt x="1233135" y="1980220"/>
                </a:cubicBezTo>
                <a:lnTo>
                  <a:pt x="1242214" y="2256132"/>
                </a:lnTo>
                <a:cubicBezTo>
                  <a:pt x="1325337" y="2314701"/>
                  <a:pt x="1412868" y="2372018"/>
                  <a:pt x="1503964" y="2427827"/>
                </a:cubicBezTo>
                <a:cubicBezTo>
                  <a:pt x="1597846" y="2485344"/>
                  <a:pt x="1691436" y="2538760"/>
                  <a:pt x="1784393" y="2586751"/>
                </a:cubicBezTo>
                <a:cubicBezTo>
                  <a:pt x="1886614" y="2536574"/>
                  <a:pt x="1990519" y="2481211"/>
                  <a:pt x="2094904" y="2420944"/>
                </a:cubicBezTo>
                <a:cubicBezTo>
                  <a:pt x="2186771" y="2367905"/>
                  <a:pt x="2275164" y="2313288"/>
                  <a:pt x="2359234" y="2257296"/>
                </a:cubicBezTo>
                <a:cubicBezTo>
                  <a:pt x="2364812" y="2167101"/>
                  <a:pt x="2367265" y="2074538"/>
                  <a:pt x="2367265" y="1980220"/>
                </a:cubicBezTo>
                <a:lnTo>
                  <a:pt x="2355768" y="1630798"/>
                </a:lnTo>
                <a:cubicBezTo>
                  <a:pt x="2273382" y="1572781"/>
                  <a:pt x="2186657" y="1516029"/>
                  <a:pt x="2096435" y="1460755"/>
                </a:cubicBezTo>
                <a:cubicBezTo>
                  <a:pt x="1996852" y="1399746"/>
                  <a:pt x="1897599" y="1343351"/>
                  <a:pt x="1799180" y="1292973"/>
                </a:cubicBezTo>
                <a:close/>
                <a:moveTo>
                  <a:pt x="2285222" y="1081939"/>
                </a:moveTo>
                <a:cubicBezTo>
                  <a:pt x="2215903" y="1106831"/>
                  <a:pt x="2144721" y="1134831"/>
                  <a:pt x="2072395" y="1166375"/>
                </a:cubicBezTo>
                <a:cubicBezTo>
                  <a:pt x="2123126" y="1193433"/>
                  <a:pt x="2173254" y="1222917"/>
                  <a:pt x="2223344" y="1253604"/>
                </a:cubicBezTo>
                <a:lnTo>
                  <a:pt x="2324429" y="1318442"/>
                </a:lnTo>
                <a:cubicBezTo>
                  <a:pt x="2313395" y="1236228"/>
                  <a:pt x="2300359" y="1157186"/>
                  <a:pt x="2285222" y="1081939"/>
                </a:cubicBezTo>
                <a:close/>
                <a:moveTo>
                  <a:pt x="1317316" y="1072756"/>
                </a:moveTo>
                <a:cubicBezTo>
                  <a:pt x="1302241" y="1146918"/>
                  <a:pt x="1288992" y="1224776"/>
                  <a:pt x="1278338" y="1305859"/>
                </a:cubicBezTo>
                <a:cubicBezTo>
                  <a:pt x="1319937" y="1279161"/>
                  <a:pt x="1362772" y="1253543"/>
                  <a:pt x="1406371" y="1228371"/>
                </a:cubicBezTo>
                <a:lnTo>
                  <a:pt x="1529166" y="1160817"/>
                </a:lnTo>
                <a:cubicBezTo>
                  <a:pt x="1457109" y="1128012"/>
                  <a:pt x="1386248" y="1098795"/>
                  <a:pt x="1317316" y="1072756"/>
                </a:cubicBezTo>
                <a:close/>
                <a:moveTo>
                  <a:pt x="2999167" y="931965"/>
                </a:moveTo>
                <a:cubicBezTo>
                  <a:pt x="2863797" y="929602"/>
                  <a:pt x="2695165" y="956643"/>
                  <a:pt x="2505705" y="1011187"/>
                </a:cubicBezTo>
                <a:cubicBezTo>
                  <a:pt x="2540918" y="1162557"/>
                  <a:pt x="2567684" y="1326382"/>
                  <a:pt x="2585126" y="1499198"/>
                </a:cubicBezTo>
                <a:cubicBezTo>
                  <a:pt x="2715788" y="1596638"/>
                  <a:pt x="2835744" y="1697107"/>
                  <a:pt x="2943147" y="1798370"/>
                </a:cubicBezTo>
                <a:cubicBezTo>
                  <a:pt x="3255545" y="1499362"/>
                  <a:pt x="3408394" y="1221406"/>
                  <a:pt x="3315904" y="1061209"/>
                </a:cubicBezTo>
                <a:cubicBezTo>
                  <a:pt x="3266970" y="976452"/>
                  <a:pt x="3155149" y="934688"/>
                  <a:pt x="2999167" y="931965"/>
                </a:cubicBezTo>
                <a:close/>
                <a:moveTo>
                  <a:pt x="638815" y="915787"/>
                </a:moveTo>
                <a:cubicBezTo>
                  <a:pt x="482814" y="914444"/>
                  <a:pt x="369943" y="953278"/>
                  <a:pt x="318816" y="1036731"/>
                </a:cubicBezTo>
                <a:cubicBezTo>
                  <a:pt x="287500" y="1087848"/>
                  <a:pt x="281619" y="1151999"/>
                  <a:pt x="300317" y="1225375"/>
                </a:cubicBezTo>
                <a:cubicBezTo>
                  <a:pt x="453717" y="1230852"/>
                  <a:pt x="576064" y="1357222"/>
                  <a:pt x="576064" y="1512168"/>
                </a:cubicBezTo>
                <a:cubicBezTo>
                  <a:pt x="576064" y="1559570"/>
                  <a:pt x="564614" y="1604297"/>
                  <a:pt x="543189" y="1643149"/>
                </a:cubicBezTo>
                <a:cubicBezTo>
                  <a:pt x="577674" y="1684387"/>
                  <a:pt x="615806" y="1726058"/>
                  <a:pt x="656975" y="1768243"/>
                </a:cubicBezTo>
                <a:cubicBezTo>
                  <a:pt x="764771" y="1670077"/>
                  <a:pt x="885233" y="1573151"/>
                  <a:pt x="1016791" y="1480089"/>
                </a:cubicBezTo>
                <a:cubicBezTo>
                  <a:pt x="1034643" y="1309060"/>
                  <a:pt x="1062149" y="1147092"/>
                  <a:pt x="1097625" y="997448"/>
                </a:cubicBezTo>
                <a:cubicBezTo>
                  <a:pt x="922693" y="944833"/>
                  <a:pt x="766343" y="916885"/>
                  <a:pt x="638815" y="915787"/>
                </a:cubicBezTo>
                <a:close/>
                <a:moveTo>
                  <a:pt x="1800200" y="242935"/>
                </a:moveTo>
                <a:cubicBezTo>
                  <a:pt x="1628632" y="242935"/>
                  <a:pt x="1474860" y="476364"/>
                  <a:pt x="1371457" y="845375"/>
                </a:cubicBezTo>
                <a:cubicBezTo>
                  <a:pt x="1510785" y="893390"/>
                  <a:pt x="1655544" y="953061"/>
                  <a:pt x="1802618" y="1024206"/>
                </a:cubicBezTo>
                <a:cubicBezTo>
                  <a:pt x="1948575" y="956462"/>
                  <a:pt x="2092393" y="899996"/>
                  <a:pt x="2231205" y="855254"/>
                </a:cubicBezTo>
                <a:cubicBezTo>
                  <a:pt x="2203972" y="756128"/>
                  <a:pt x="2173100" y="666602"/>
                  <a:pt x="2138735" y="588741"/>
                </a:cubicBezTo>
                <a:cubicBezTo>
                  <a:pt x="1989649" y="579063"/>
                  <a:pt x="1872207" y="454685"/>
                  <a:pt x="1872207" y="302877"/>
                </a:cubicBezTo>
                <a:lnTo>
                  <a:pt x="1876505" y="260249"/>
                </a:lnTo>
                <a:cubicBezTo>
                  <a:pt x="1851965" y="248332"/>
                  <a:pt x="1826288" y="242935"/>
                  <a:pt x="1800200" y="242935"/>
                </a:cubicBezTo>
                <a:close/>
                <a:moveTo>
                  <a:pt x="1800200" y="0"/>
                </a:moveTo>
                <a:cubicBezTo>
                  <a:pt x="1869864" y="0"/>
                  <a:pt x="1937474" y="21500"/>
                  <a:pt x="2001400" y="62841"/>
                </a:cubicBezTo>
                <a:cubicBezTo>
                  <a:pt x="2046831" y="32440"/>
                  <a:pt x="2101480" y="14845"/>
                  <a:pt x="2160239" y="14845"/>
                </a:cubicBezTo>
                <a:cubicBezTo>
                  <a:pt x="2319315" y="14845"/>
                  <a:pt x="2448271" y="143801"/>
                  <a:pt x="2448271" y="302877"/>
                </a:cubicBezTo>
                <a:cubicBezTo>
                  <a:pt x="2448271" y="390874"/>
                  <a:pt x="2408810" y="469655"/>
                  <a:pt x="2345781" y="521503"/>
                </a:cubicBezTo>
                <a:cubicBezTo>
                  <a:pt x="2383927" y="603296"/>
                  <a:pt x="2417431" y="693947"/>
                  <a:pt x="2447297" y="791609"/>
                </a:cubicBezTo>
                <a:cubicBezTo>
                  <a:pt x="2970165" y="657950"/>
                  <a:pt x="3387629" y="699569"/>
                  <a:pt x="3526292" y="939741"/>
                </a:cubicBezTo>
                <a:cubicBezTo>
                  <a:pt x="3666393" y="1182403"/>
                  <a:pt x="3488654" y="1570199"/>
                  <a:pt x="3103466" y="1960424"/>
                </a:cubicBezTo>
                <a:cubicBezTo>
                  <a:pt x="3470949" y="2355583"/>
                  <a:pt x="3633606" y="2742288"/>
                  <a:pt x="3488732" y="2978761"/>
                </a:cubicBezTo>
                <a:cubicBezTo>
                  <a:pt x="3428277" y="3077440"/>
                  <a:pt x="3320191" y="3140292"/>
                  <a:pt x="3176550" y="3166836"/>
                </a:cubicBezTo>
                <a:cubicBezTo>
                  <a:pt x="3145985" y="3291955"/>
                  <a:pt x="3032902" y="3384376"/>
                  <a:pt x="2898232" y="3384376"/>
                </a:cubicBezTo>
                <a:cubicBezTo>
                  <a:pt x="2756837" y="3384376"/>
                  <a:pt x="2639238" y="3282493"/>
                  <a:pt x="2615411" y="3148031"/>
                </a:cubicBezTo>
                <a:cubicBezTo>
                  <a:pt x="2565981" y="3138986"/>
                  <a:pt x="2515458" y="3127210"/>
                  <a:pt x="2463844" y="3113602"/>
                </a:cubicBezTo>
                <a:cubicBezTo>
                  <a:pt x="2318011" y="3625660"/>
                  <a:pt x="2075098" y="3960440"/>
                  <a:pt x="1800200" y="3960440"/>
                </a:cubicBezTo>
                <a:cubicBezTo>
                  <a:pt x="1519205" y="3960440"/>
                  <a:pt x="1271629" y="3610643"/>
                  <a:pt x="1127186" y="3079228"/>
                </a:cubicBezTo>
                <a:cubicBezTo>
                  <a:pt x="627082" y="3198995"/>
                  <a:pt x="230836" y="3152724"/>
                  <a:pt x="96450" y="2919961"/>
                </a:cubicBezTo>
                <a:cubicBezTo>
                  <a:pt x="-40561" y="2682651"/>
                  <a:pt x="126404" y="2306537"/>
                  <a:pt x="494549" y="1925523"/>
                </a:cubicBezTo>
                <a:lnTo>
                  <a:pt x="373580" y="1785812"/>
                </a:lnTo>
                <a:cubicBezTo>
                  <a:pt x="346850" y="1795631"/>
                  <a:pt x="317974" y="1800200"/>
                  <a:pt x="288032" y="1800200"/>
                </a:cubicBezTo>
                <a:cubicBezTo>
                  <a:pt x="128956" y="1800200"/>
                  <a:pt x="0" y="1671244"/>
                  <a:pt x="0" y="1512168"/>
                </a:cubicBezTo>
                <a:cubicBezTo>
                  <a:pt x="0" y="1428111"/>
                  <a:pt x="36006" y="1352464"/>
                  <a:pt x="94065" y="1300493"/>
                </a:cubicBezTo>
                <a:cubicBezTo>
                  <a:pt x="43643" y="1149446"/>
                  <a:pt x="47337" y="1014823"/>
                  <a:pt x="111666" y="909822"/>
                </a:cubicBezTo>
                <a:cubicBezTo>
                  <a:pt x="253078" y="678998"/>
                  <a:pt x="655099" y="644207"/>
                  <a:pt x="1156926" y="780244"/>
                </a:cubicBezTo>
                <a:cubicBezTo>
                  <a:pt x="1303899" y="305876"/>
                  <a:pt x="1537438" y="0"/>
                  <a:pt x="1800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75" name="Oval 12287">
            <a:extLst>
              <a:ext uri="{FF2B5EF4-FFF2-40B4-BE49-F238E27FC236}">
                <a16:creationId xmlns:a16="http://schemas.microsoft.com/office/drawing/2014/main" id="{A69E2EB4-643D-4122-A4E9-59D6CBB8DB20}"/>
              </a:ext>
            </a:extLst>
          </p:cNvPr>
          <p:cNvSpPr/>
          <p:nvPr/>
        </p:nvSpPr>
        <p:spPr>
          <a:xfrm>
            <a:off x="8218554" y="2157258"/>
            <a:ext cx="376297" cy="374916"/>
          </a:xfrm>
          <a:custGeom>
            <a:avLst/>
            <a:gdLst/>
            <a:ahLst/>
            <a:cxnLst/>
            <a:rect l="l" t="t" r="r" b="b"/>
            <a:pathLst>
              <a:path w="3960440" h="3945921">
                <a:moveTo>
                  <a:pt x="1598844" y="0"/>
                </a:moveTo>
                <a:cubicBezTo>
                  <a:pt x="1857342" y="0"/>
                  <a:pt x="2066896" y="209554"/>
                  <a:pt x="2066896" y="468052"/>
                </a:cubicBezTo>
                <a:cubicBezTo>
                  <a:pt x="2066896" y="646802"/>
                  <a:pt x="1966694" y="802149"/>
                  <a:pt x="1818364" y="879058"/>
                </a:cubicBezTo>
                <a:lnTo>
                  <a:pt x="1965948" y="1429850"/>
                </a:lnTo>
                <a:cubicBezTo>
                  <a:pt x="2234183" y="1439289"/>
                  <a:pt x="2449559" y="1654793"/>
                  <a:pt x="2458766" y="1923094"/>
                </a:cubicBezTo>
                <a:lnTo>
                  <a:pt x="3052787" y="2082261"/>
                </a:lnTo>
                <a:cubicBezTo>
                  <a:pt x="3115207" y="1899813"/>
                  <a:pt x="3288586" y="1769556"/>
                  <a:pt x="3492388" y="1769556"/>
                </a:cubicBezTo>
                <a:cubicBezTo>
                  <a:pt x="3750886" y="1769556"/>
                  <a:pt x="3960440" y="1979110"/>
                  <a:pt x="3960440" y="2237608"/>
                </a:cubicBezTo>
                <a:cubicBezTo>
                  <a:pt x="3960440" y="2496106"/>
                  <a:pt x="3750886" y="2705660"/>
                  <a:pt x="3492388" y="2705660"/>
                </a:cubicBezTo>
                <a:cubicBezTo>
                  <a:pt x="3255123" y="2705660"/>
                  <a:pt x="3059091" y="2529117"/>
                  <a:pt x="3030620" y="2299941"/>
                </a:cubicBezTo>
                <a:lnTo>
                  <a:pt x="2422827" y="2137084"/>
                </a:lnTo>
                <a:cubicBezTo>
                  <a:pt x="2374914" y="2257246"/>
                  <a:pt x="2282973" y="2354960"/>
                  <a:pt x="2166800" y="2410258"/>
                </a:cubicBezTo>
                <a:lnTo>
                  <a:pt x="2329067" y="3015847"/>
                </a:lnTo>
                <a:cubicBezTo>
                  <a:pt x="2559464" y="3043136"/>
                  <a:pt x="2737303" y="3239734"/>
                  <a:pt x="2737303" y="3477869"/>
                </a:cubicBezTo>
                <a:cubicBezTo>
                  <a:pt x="2737303" y="3736367"/>
                  <a:pt x="2527749" y="3945921"/>
                  <a:pt x="2269251" y="3945921"/>
                </a:cubicBezTo>
                <a:cubicBezTo>
                  <a:pt x="2010753" y="3945921"/>
                  <a:pt x="1801199" y="3736367"/>
                  <a:pt x="1801199" y="3477869"/>
                </a:cubicBezTo>
                <a:cubicBezTo>
                  <a:pt x="1801199" y="3274904"/>
                  <a:pt x="1930388" y="3102113"/>
                  <a:pt x="2111643" y="3038969"/>
                </a:cubicBezTo>
                <a:lnTo>
                  <a:pt x="1956503" y="2459980"/>
                </a:lnTo>
                <a:cubicBezTo>
                  <a:pt x="1952432" y="2460875"/>
                  <a:pt x="1948330" y="2460923"/>
                  <a:pt x="1944216" y="2460923"/>
                </a:cubicBezTo>
                <a:cubicBezTo>
                  <a:pt x="1742647" y="2460923"/>
                  <a:pt x="1568040" y="2345487"/>
                  <a:pt x="1484865" y="2176122"/>
                </a:cubicBezTo>
                <a:lnTo>
                  <a:pt x="930415" y="2324686"/>
                </a:lnTo>
                <a:cubicBezTo>
                  <a:pt x="904712" y="2556716"/>
                  <a:pt x="707355" y="2736304"/>
                  <a:pt x="468052" y="2736304"/>
                </a:cubicBezTo>
                <a:cubicBezTo>
                  <a:pt x="209554" y="2736304"/>
                  <a:pt x="0" y="2526750"/>
                  <a:pt x="0" y="2268252"/>
                </a:cubicBezTo>
                <a:cubicBezTo>
                  <a:pt x="0" y="2009754"/>
                  <a:pt x="209554" y="1800200"/>
                  <a:pt x="468052" y="1800200"/>
                </a:cubicBezTo>
                <a:cubicBezTo>
                  <a:pt x="669892" y="1800200"/>
                  <a:pt x="841893" y="1927961"/>
                  <a:pt x="906009" y="2107606"/>
                </a:cubicBezTo>
                <a:lnTo>
                  <a:pt x="1429897" y="1967231"/>
                </a:lnTo>
                <a:cubicBezTo>
                  <a:pt x="1427753" y="1959679"/>
                  <a:pt x="1427584" y="1952005"/>
                  <a:pt x="1427584" y="1944291"/>
                </a:cubicBezTo>
                <a:cubicBezTo>
                  <a:pt x="1427584" y="1727054"/>
                  <a:pt x="1561663" y="1541133"/>
                  <a:pt x="1751891" y="1465536"/>
                </a:cubicBezTo>
                <a:lnTo>
                  <a:pt x="1609736" y="935006"/>
                </a:lnTo>
                <a:cubicBezTo>
                  <a:pt x="1606130" y="936062"/>
                  <a:pt x="1602492" y="936104"/>
                  <a:pt x="1598844" y="936104"/>
                </a:cubicBezTo>
                <a:cubicBezTo>
                  <a:pt x="1340346" y="936104"/>
                  <a:pt x="1130792" y="726550"/>
                  <a:pt x="1130792" y="468052"/>
                </a:cubicBezTo>
                <a:cubicBezTo>
                  <a:pt x="1130792" y="209554"/>
                  <a:pt x="1340346" y="0"/>
                  <a:pt x="15988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6" name="Oval 21">
            <a:extLst>
              <a:ext uri="{FF2B5EF4-FFF2-40B4-BE49-F238E27FC236}">
                <a16:creationId xmlns:a16="http://schemas.microsoft.com/office/drawing/2014/main" id="{1C5696E2-6A63-4CBB-8E48-3038C83D35D6}"/>
              </a:ext>
            </a:extLst>
          </p:cNvPr>
          <p:cNvSpPr>
            <a:spLocks noChangeAspect="1"/>
          </p:cNvSpPr>
          <p:nvPr/>
        </p:nvSpPr>
        <p:spPr>
          <a:xfrm rot="20700000">
            <a:off x="8195918" y="3533697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Isosceles Triangle 20">
            <a:extLst>
              <a:ext uri="{FF2B5EF4-FFF2-40B4-BE49-F238E27FC236}">
                <a16:creationId xmlns:a16="http://schemas.microsoft.com/office/drawing/2014/main" id="{A41D4521-7380-48D5-9B97-4DA44C50A698}"/>
              </a:ext>
            </a:extLst>
          </p:cNvPr>
          <p:cNvSpPr>
            <a:spLocks noChangeAspect="1"/>
          </p:cNvSpPr>
          <p:nvPr/>
        </p:nvSpPr>
        <p:spPr>
          <a:xfrm rot="8201235">
            <a:off x="10168705" y="2165710"/>
            <a:ext cx="322962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rapezoid 10">
            <a:extLst>
              <a:ext uri="{FF2B5EF4-FFF2-40B4-BE49-F238E27FC236}">
                <a16:creationId xmlns:a16="http://schemas.microsoft.com/office/drawing/2014/main" id="{4621E087-F3C0-4BA1-A8F0-5E4D06073A5C}"/>
              </a:ext>
            </a:extLst>
          </p:cNvPr>
          <p:cNvSpPr/>
          <p:nvPr/>
        </p:nvSpPr>
        <p:spPr>
          <a:xfrm>
            <a:off x="10154968" y="3527975"/>
            <a:ext cx="343151" cy="34275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9" name="Oval 7">
            <a:extLst>
              <a:ext uri="{FF2B5EF4-FFF2-40B4-BE49-F238E27FC236}">
                <a16:creationId xmlns:a16="http://schemas.microsoft.com/office/drawing/2014/main" id="{4A526F2C-CBD9-45E9-B3F8-5D0506613794}"/>
              </a:ext>
            </a:extLst>
          </p:cNvPr>
          <p:cNvSpPr/>
          <p:nvPr/>
        </p:nvSpPr>
        <p:spPr>
          <a:xfrm>
            <a:off x="7825561" y="2860634"/>
            <a:ext cx="265478" cy="348722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0" name="Rounded Rectangle 1">
            <a:extLst>
              <a:ext uri="{FF2B5EF4-FFF2-40B4-BE49-F238E27FC236}">
                <a16:creationId xmlns:a16="http://schemas.microsoft.com/office/drawing/2014/main" id="{C9A0D2E6-0D16-4441-A3A4-A5E75BCB875B}"/>
              </a:ext>
            </a:extLst>
          </p:cNvPr>
          <p:cNvSpPr/>
          <p:nvPr/>
        </p:nvSpPr>
        <p:spPr>
          <a:xfrm>
            <a:off x="9211370" y="1953654"/>
            <a:ext cx="300700" cy="300700"/>
          </a:xfrm>
          <a:custGeom>
            <a:avLst/>
            <a:gdLst/>
            <a:ahLst/>
            <a:cxnLst/>
            <a:rect l="l" t="t" r="r" b="b"/>
            <a:pathLst>
              <a:path w="3888432" h="3888432">
                <a:moveTo>
                  <a:pt x="2959265" y="3140417"/>
                </a:moveTo>
                <a:cubicBezTo>
                  <a:pt x="2880371" y="3140417"/>
                  <a:pt x="2816414" y="3204374"/>
                  <a:pt x="2816414" y="3283268"/>
                </a:cubicBezTo>
                <a:cubicBezTo>
                  <a:pt x="2816414" y="3362162"/>
                  <a:pt x="2880371" y="3426119"/>
                  <a:pt x="2959265" y="3426119"/>
                </a:cubicBezTo>
                <a:cubicBezTo>
                  <a:pt x="3038159" y="3426119"/>
                  <a:pt x="3102116" y="3362162"/>
                  <a:pt x="3102116" y="3283268"/>
                </a:cubicBezTo>
                <a:cubicBezTo>
                  <a:pt x="3102116" y="3204374"/>
                  <a:pt x="3038159" y="3140417"/>
                  <a:pt x="2959265" y="3140417"/>
                </a:cubicBezTo>
                <a:close/>
                <a:moveTo>
                  <a:pt x="2512916" y="2819124"/>
                </a:moveTo>
                <a:lnTo>
                  <a:pt x="2512916" y="3022941"/>
                </a:lnTo>
                <a:lnTo>
                  <a:pt x="3405613" y="3022941"/>
                </a:lnTo>
                <a:lnTo>
                  <a:pt x="3405613" y="2819124"/>
                </a:lnTo>
                <a:close/>
                <a:moveTo>
                  <a:pt x="741072" y="2504407"/>
                </a:moveTo>
                <a:lnTo>
                  <a:pt x="539050" y="2706429"/>
                </a:lnTo>
                <a:lnTo>
                  <a:pt x="753654" y="2921033"/>
                </a:lnTo>
                <a:lnTo>
                  <a:pt x="539050" y="3135636"/>
                </a:lnTo>
                <a:lnTo>
                  <a:pt x="741072" y="3337658"/>
                </a:lnTo>
                <a:lnTo>
                  <a:pt x="955676" y="3123054"/>
                </a:lnTo>
                <a:lnTo>
                  <a:pt x="1170279" y="3337658"/>
                </a:lnTo>
                <a:lnTo>
                  <a:pt x="1372301" y="3135636"/>
                </a:lnTo>
                <a:lnTo>
                  <a:pt x="1157697" y="2921033"/>
                </a:lnTo>
                <a:lnTo>
                  <a:pt x="1372301" y="2706429"/>
                </a:lnTo>
                <a:lnTo>
                  <a:pt x="1170279" y="2504407"/>
                </a:lnTo>
                <a:lnTo>
                  <a:pt x="955676" y="2719011"/>
                </a:lnTo>
                <a:close/>
                <a:moveTo>
                  <a:pt x="2959265" y="2415946"/>
                </a:moveTo>
                <a:cubicBezTo>
                  <a:pt x="2880371" y="2415946"/>
                  <a:pt x="2816414" y="2479903"/>
                  <a:pt x="2816414" y="2558797"/>
                </a:cubicBezTo>
                <a:cubicBezTo>
                  <a:pt x="2816414" y="2637691"/>
                  <a:pt x="2880371" y="2701648"/>
                  <a:pt x="2959265" y="2701648"/>
                </a:cubicBezTo>
                <a:cubicBezTo>
                  <a:pt x="3038159" y="2701648"/>
                  <a:pt x="3102116" y="2637691"/>
                  <a:pt x="3102116" y="2558797"/>
                </a:cubicBezTo>
                <a:cubicBezTo>
                  <a:pt x="3102116" y="2479903"/>
                  <a:pt x="3038159" y="2415946"/>
                  <a:pt x="2959265" y="2415946"/>
                </a:cubicBezTo>
                <a:close/>
                <a:moveTo>
                  <a:pt x="2536364" y="828590"/>
                </a:moveTo>
                <a:lnTo>
                  <a:pt x="2536364" y="1114291"/>
                </a:lnTo>
                <a:lnTo>
                  <a:pt x="3429061" y="1114291"/>
                </a:lnTo>
                <a:lnTo>
                  <a:pt x="3429061" y="828590"/>
                </a:lnTo>
                <a:close/>
                <a:moveTo>
                  <a:pt x="896557" y="525092"/>
                </a:moveTo>
                <a:lnTo>
                  <a:pt x="896557" y="828590"/>
                </a:lnTo>
                <a:lnTo>
                  <a:pt x="593059" y="828590"/>
                </a:lnTo>
                <a:lnTo>
                  <a:pt x="593059" y="1114291"/>
                </a:lnTo>
                <a:lnTo>
                  <a:pt x="896557" y="1114291"/>
                </a:lnTo>
                <a:lnTo>
                  <a:pt x="896557" y="1417789"/>
                </a:lnTo>
                <a:lnTo>
                  <a:pt x="1182258" y="1417789"/>
                </a:lnTo>
                <a:lnTo>
                  <a:pt x="1182258" y="1114291"/>
                </a:lnTo>
                <a:lnTo>
                  <a:pt x="1485756" y="1114291"/>
                </a:lnTo>
                <a:lnTo>
                  <a:pt x="1485756" y="828590"/>
                </a:lnTo>
                <a:lnTo>
                  <a:pt x="1182258" y="828590"/>
                </a:lnTo>
                <a:lnTo>
                  <a:pt x="1182258" y="525092"/>
                </a:lnTo>
                <a:close/>
                <a:moveTo>
                  <a:pt x="648085" y="0"/>
                </a:moveTo>
                <a:lnTo>
                  <a:pt x="3240347" y="0"/>
                </a:lnTo>
                <a:cubicBezTo>
                  <a:pt x="3598274" y="0"/>
                  <a:pt x="3888432" y="290158"/>
                  <a:pt x="3888432" y="648085"/>
                </a:cubicBezTo>
                <a:lnTo>
                  <a:pt x="3888432" y="3240347"/>
                </a:lnTo>
                <a:cubicBezTo>
                  <a:pt x="3888432" y="3598274"/>
                  <a:pt x="3598274" y="3888432"/>
                  <a:pt x="3240347" y="3888432"/>
                </a:cubicBezTo>
                <a:lnTo>
                  <a:pt x="648085" y="3888432"/>
                </a:lnTo>
                <a:cubicBezTo>
                  <a:pt x="290158" y="3888432"/>
                  <a:pt x="0" y="3598274"/>
                  <a:pt x="0" y="3240347"/>
                </a:cubicBezTo>
                <a:lnTo>
                  <a:pt x="0" y="648085"/>
                </a:lnTo>
                <a:cubicBezTo>
                  <a:pt x="0" y="290158"/>
                  <a:pt x="290158" y="0"/>
                  <a:pt x="6480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1" name="Freeform 19">
            <a:extLst>
              <a:ext uri="{FF2B5EF4-FFF2-40B4-BE49-F238E27FC236}">
                <a16:creationId xmlns:a16="http://schemas.microsoft.com/office/drawing/2014/main" id="{0C0BE60F-780C-46DC-AE34-F59087D689F4}"/>
              </a:ext>
            </a:extLst>
          </p:cNvPr>
          <p:cNvSpPr/>
          <p:nvPr/>
        </p:nvSpPr>
        <p:spPr>
          <a:xfrm>
            <a:off x="10648350" y="2860722"/>
            <a:ext cx="360864" cy="355077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Oval 66">
            <a:extLst>
              <a:ext uri="{FF2B5EF4-FFF2-40B4-BE49-F238E27FC236}">
                <a16:creationId xmlns:a16="http://schemas.microsoft.com/office/drawing/2014/main" id="{2BE663DB-261E-48AA-B3F7-9CA20EA5EA9A}"/>
              </a:ext>
            </a:extLst>
          </p:cNvPr>
          <p:cNvSpPr/>
          <p:nvPr/>
        </p:nvSpPr>
        <p:spPr>
          <a:xfrm rot="20700000">
            <a:off x="8697163" y="2795754"/>
            <a:ext cx="342272" cy="293183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24531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6D4E7-D940-4F92-A9B1-C6D644ED21C3}"/>
              </a:ext>
            </a:extLst>
          </p:cNvPr>
          <p:cNvSpPr txBox="1"/>
          <p:nvPr/>
        </p:nvSpPr>
        <p:spPr>
          <a:xfrm>
            <a:off x="5000055" y="2118427"/>
            <a:ext cx="107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45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Round Same Side Corner Rectangle 8">
            <a:extLst>
              <a:ext uri="{FF2B5EF4-FFF2-40B4-BE49-F238E27FC236}">
                <a16:creationId xmlns:a16="http://schemas.microsoft.com/office/drawing/2014/main" id="{C36E5003-44CF-43D8-80E8-19BB17C027DE}"/>
              </a:ext>
            </a:extLst>
          </p:cNvPr>
          <p:cNvSpPr/>
          <p:nvPr/>
        </p:nvSpPr>
        <p:spPr>
          <a:xfrm>
            <a:off x="9803828" y="1843361"/>
            <a:ext cx="586311" cy="15442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 Same Side Corner Rectangle 20">
            <a:extLst>
              <a:ext uri="{FF2B5EF4-FFF2-40B4-BE49-F238E27FC236}">
                <a16:creationId xmlns:a16="http://schemas.microsoft.com/office/drawing/2014/main" id="{AD08C9E1-DEBB-4DA8-AFD1-CC6DF86218A8}"/>
              </a:ext>
            </a:extLst>
          </p:cNvPr>
          <p:cNvSpPr/>
          <p:nvPr/>
        </p:nvSpPr>
        <p:spPr>
          <a:xfrm rot="10800000">
            <a:off x="6791282" y="1843361"/>
            <a:ext cx="730573" cy="155845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9">
            <a:extLst>
              <a:ext uri="{FF2B5EF4-FFF2-40B4-BE49-F238E27FC236}">
                <a16:creationId xmlns:a16="http://schemas.microsoft.com/office/drawing/2014/main" id="{FECD6DBC-FFD6-46AE-B0BB-A2876314C1E8}"/>
              </a:ext>
            </a:extLst>
          </p:cNvPr>
          <p:cNvGrpSpPr/>
          <p:nvPr/>
        </p:nvGrpSpPr>
        <p:grpSpPr>
          <a:xfrm>
            <a:off x="7848162" y="2007692"/>
            <a:ext cx="1629356" cy="995710"/>
            <a:chOff x="7607030" y="2007692"/>
            <a:chExt cx="1629356" cy="995710"/>
          </a:xfrm>
        </p:grpSpPr>
        <p:sp>
          <p:nvSpPr>
            <p:cNvPr id="8" name="Right Arrow 1">
              <a:extLst>
                <a:ext uri="{FF2B5EF4-FFF2-40B4-BE49-F238E27FC236}">
                  <a16:creationId xmlns:a16="http://schemas.microsoft.com/office/drawing/2014/main" id="{D4A578C3-2459-425E-B6DF-073E6ACE0BBE}"/>
                </a:ext>
              </a:extLst>
            </p:cNvPr>
            <p:cNvSpPr/>
            <p:nvPr/>
          </p:nvSpPr>
          <p:spPr>
            <a:xfrm>
              <a:off x="8317749" y="2007692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" name="Right Arrow 1">
              <a:extLst>
                <a:ext uri="{FF2B5EF4-FFF2-40B4-BE49-F238E27FC236}">
                  <a16:creationId xmlns:a16="http://schemas.microsoft.com/office/drawing/2014/main" id="{1B34A4CA-64D2-40F9-A755-A009310D2796}"/>
                </a:ext>
              </a:extLst>
            </p:cNvPr>
            <p:cNvSpPr/>
            <p:nvPr/>
          </p:nvSpPr>
          <p:spPr>
            <a:xfrm rot="10800000">
              <a:off x="7607030" y="2295724"/>
              <a:ext cx="918637" cy="707678"/>
            </a:xfrm>
            <a:custGeom>
              <a:avLst/>
              <a:gdLst/>
              <a:ahLst/>
              <a:cxnLst/>
              <a:rect l="l" t="t" r="r" b="b"/>
              <a:pathLst>
                <a:path w="629101" h="484632">
                  <a:moveTo>
                    <a:pt x="386785" y="0"/>
                  </a:moveTo>
                  <a:lnTo>
                    <a:pt x="629101" y="242316"/>
                  </a:lnTo>
                  <a:lnTo>
                    <a:pt x="386785" y="484632"/>
                  </a:lnTo>
                  <a:lnTo>
                    <a:pt x="386785" y="363474"/>
                  </a:lnTo>
                  <a:lnTo>
                    <a:pt x="167569" y="363474"/>
                  </a:lnTo>
                  <a:lnTo>
                    <a:pt x="0" y="121158"/>
                  </a:lnTo>
                  <a:lnTo>
                    <a:pt x="386785" y="1211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D23910-A370-4CE6-B3CA-94AA4699D896}"/>
              </a:ext>
            </a:extLst>
          </p:cNvPr>
          <p:cNvSpPr txBox="1"/>
          <p:nvPr/>
        </p:nvSpPr>
        <p:spPr>
          <a:xfrm>
            <a:off x="5000054" y="4078877"/>
            <a:ext cx="126033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45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3C27F-8D18-49F4-AAC4-58A78E98CE44}"/>
              </a:ext>
            </a:extLst>
          </p:cNvPr>
          <p:cNvSpPr txBox="1"/>
          <p:nvPr/>
        </p:nvSpPr>
        <p:spPr>
          <a:xfrm>
            <a:off x="6294868" y="3994139"/>
            <a:ext cx="5304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0431E-B852-49B2-8B04-155759422661}"/>
              </a:ext>
            </a:extLst>
          </p:cNvPr>
          <p:cNvSpPr txBox="1"/>
          <p:nvPr/>
        </p:nvSpPr>
        <p:spPr>
          <a:xfrm>
            <a:off x="5000054" y="4937794"/>
            <a:ext cx="4974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73AD6-AAE2-471D-85CD-A00A2A4388B3}"/>
              </a:ext>
            </a:extLst>
          </p:cNvPr>
          <p:cNvSpPr txBox="1"/>
          <p:nvPr/>
        </p:nvSpPr>
        <p:spPr>
          <a:xfrm>
            <a:off x="5000055" y="3681624"/>
            <a:ext cx="25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rapezoid 24">
            <a:extLst>
              <a:ext uri="{FF2B5EF4-FFF2-40B4-BE49-F238E27FC236}">
                <a16:creationId xmlns:a16="http://schemas.microsoft.com/office/drawing/2014/main" id="{E1EA87AA-131D-4D3F-A78B-0D15EE536090}"/>
              </a:ext>
            </a:extLst>
          </p:cNvPr>
          <p:cNvSpPr>
            <a:spLocks noChangeAspect="1"/>
          </p:cNvSpPr>
          <p:nvPr/>
        </p:nvSpPr>
        <p:spPr>
          <a:xfrm rot="8369018">
            <a:off x="10278620" y="4884225"/>
            <a:ext cx="1295129" cy="1307468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3B674E-9289-4A70-AAB1-B56E1AFFA650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58680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04F5A3-7827-43EF-B341-D17E0E7665A7}"/>
              </a:ext>
            </a:extLst>
          </p:cNvPr>
          <p:cNvGrpSpPr/>
          <p:nvPr/>
        </p:nvGrpSpPr>
        <p:grpSpPr>
          <a:xfrm>
            <a:off x="1256232" y="5159654"/>
            <a:ext cx="9698586" cy="875246"/>
            <a:chOff x="179512" y="5240233"/>
            <a:chExt cx="4220765" cy="87524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353663E-5BC1-4ADB-B468-0C453F762AFF}"/>
                </a:ext>
              </a:extLst>
            </p:cNvPr>
            <p:cNvSpPr txBox="1"/>
            <p:nvPr/>
          </p:nvSpPr>
          <p:spPr>
            <a:xfrm>
              <a:off x="188133" y="5469148"/>
              <a:ext cx="4212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3F78A00-0AD6-4BF2-98DE-EA3401F8CE06}"/>
                </a:ext>
              </a:extLst>
            </p:cNvPr>
            <p:cNvSpPr txBox="1"/>
            <p:nvPr/>
          </p:nvSpPr>
          <p:spPr>
            <a:xfrm>
              <a:off x="179512" y="5240233"/>
              <a:ext cx="4220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Contents Here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101AECF8-3A90-456C-92A7-CCAF154DB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2402270"/>
              </p:ext>
            </p:extLst>
          </p:nvPr>
        </p:nvGraphicFramePr>
        <p:xfrm>
          <a:off x="760578" y="1594960"/>
          <a:ext cx="5335423" cy="3395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9CE63A8-7174-46AD-A56B-DD76CC4D8074}"/>
              </a:ext>
            </a:extLst>
          </p:cNvPr>
          <p:cNvCxnSpPr>
            <a:cxnSpLocks/>
          </p:cNvCxnSpPr>
          <p:nvPr/>
        </p:nvCxnSpPr>
        <p:spPr>
          <a:xfrm flipV="1">
            <a:off x="6694237" y="2281975"/>
            <a:ext cx="4608000" cy="14553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04E02B4-34F1-4372-A3C1-B69874EF9083}"/>
              </a:ext>
            </a:extLst>
          </p:cNvPr>
          <p:cNvSpPr/>
          <p:nvPr/>
        </p:nvSpPr>
        <p:spPr>
          <a:xfrm>
            <a:off x="6229053" y="1769535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5A1A5C-20DD-4718-A55C-9B56AA359C09}"/>
              </a:ext>
            </a:extLst>
          </p:cNvPr>
          <p:cNvCxnSpPr>
            <a:cxnSpLocks/>
          </p:cNvCxnSpPr>
          <p:nvPr/>
        </p:nvCxnSpPr>
        <p:spPr>
          <a:xfrm flipV="1">
            <a:off x="6694237" y="2927115"/>
            <a:ext cx="4608000" cy="14553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B5814E6-4BDC-4116-8AA1-5AD02673D091}"/>
              </a:ext>
            </a:extLst>
          </p:cNvPr>
          <p:cNvGrpSpPr/>
          <p:nvPr/>
        </p:nvGrpSpPr>
        <p:grpSpPr>
          <a:xfrm>
            <a:off x="6840448" y="2417268"/>
            <a:ext cx="4320000" cy="483713"/>
            <a:chOff x="6324699" y="2409576"/>
            <a:chExt cx="2736305" cy="48371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01B101F-A50C-403F-B355-3D868C2CAF71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4A425E9-6307-4B0B-AED6-4F771F645B83}"/>
                </a:ext>
              </a:extLst>
            </p:cNvPr>
            <p:cNvSpPr txBox="1"/>
            <p:nvPr/>
          </p:nvSpPr>
          <p:spPr>
            <a:xfrm>
              <a:off x="6324699" y="2409576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91ECF159-E603-4752-933F-E5A59CB442EA}"/>
              </a:ext>
            </a:extLst>
          </p:cNvPr>
          <p:cNvSpPr/>
          <p:nvPr/>
        </p:nvSpPr>
        <p:spPr>
          <a:xfrm>
            <a:off x="6229053" y="2419449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696C00-7017-43EA-B0BD-652FE621ABF8}"/>
              </a:ext>
            </a:extLst>
          </p:cNvPr>
          <p:cNvSpPr txBox="1"/>
          <p:nvPr/>
        </p:nvSpPr>
        <p:spPr>
          <a:xfrm>
            <a:off x="6252556" y="1854870"/>
            <a:ext cx="50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62756D-F5B9-4F13-AB32-AF46CBA04CCE}"/>
              </a:ext>
            </a:extLst>
          </p:cNvPr>
          <p:cNvSpPr txBox="1"/>
          <p:nvPr/>
        </p:nvSpPr>
        <p:spPr>
          <a:xfrm>
            <a:off x="6252556" y="2504784"/>
            <a:ext cx="50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9E9CFBF-9AF6-4B96-A081-0B0F01F2B0A1}"/>
              </a:ext>
            </a:extLst>
          </p:cNvPr>
          <p:cNvCxnSpPr/>
          <p:nvPr/>
        </p:nvCxnSpPr>
        <p:spPr>
          <a:xfrm flipV="1">
            <a:off x="6694237" y="3582057"/>
            <a:ext cx="4608000" cy="9524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75B712B-D10F-47E7-BAAD-C1F953FA3E18}"/>
              </a:ext>
            </a:extLst>
          </p:cNvPr>
          <p:cNvGrpSpPr/>
          <p:nvPr/>
        </p:nvGrpSpPr>
        <p:grpSpPr>
          <a:xfrm>
            <a:off x="6840448" y="3065290"/>
            <a:ext cx="4370096" cy="483713"/>
            <a:chOff x="6324699" y="2409576"/>
            <a:chExt cx="2736305" cy="48371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E14E781-E883-4852-8926-D2C629933A85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88668F-679F-4120-809F-DFF23EC046DC}"/>
                </a:ext>
              </a:extLst>
            </p:cNvPr>
            <p:cNvSpPr txBox="1"/>
            <p:nvPr/>
          </p:nvSpPr>
          <p:spPr>
            <a:xfrm>
              <a:off x="6324699" y="2409576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9E76D6CD-9B32-43F0-82CB-2A1DD81D3916}"/>
              </a:ext>
            </a:extLst>
          </p:cNvPr>
          <p:cNvSpPr/>
          <p:nvPr/>
        </p:nvSpPr>
        <p:spPr>
          <a:xfrm>
            <a:off x="6229053" y="3069363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79C04F-B546-45D5-A71E-5E91D3DA361D}"/>
              </a:ext>
            </a:extLst>
          </p:cNvPr>
          <p:cNvCxnSpPr/>
          <p:nvPr/>
        </p:nvCxnSpPr>
        <p:spPr>
          <a:xfrm flipV="1">
            <a:off x="6694237" y="4231971"/>
            <a:ext cx="4608000" cy="9524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E8223E1-A5F4-4FC3-BD9E-36EB93A86D0A}"/>
              </a:ext>
            </a:extLst>
          </p:cNvPr>
          <p:cNvGrpSpPr/>
          <p:nvPr/>
        </p:nvGrpSpPr>
        <p:grpSpPr>
          <a:xfrm>
            <a:off x="6840448" y="3713312"/>
            <a:ext cx="4370096" cy="483713"/>
            <a:chOff x="6324699" y="2409576"/>
            <a:chExt cx="2736305" cy="483713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814AF3-E3EC-43C7-8884-9976634CE55D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BCB8B9B-7710-4801-8D35-99ADA4FE9806}"/>
                </a:ext>
              </a:extLst>
            </p:cNvPr>
            <p:cNvSpPr txBox="1"/>
            <p:nvPr/>
          </p:nvSpPr>
          <p:spPr>
            <a:xfrm>
              <a:off x="6324699" y="2409576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64325792-0BE5-4639-AADE-8B0D5C52CD69}"/>
              </a:ext>
            </a:extLst>
          </p:cNvPr>
          <p:cNvSpPr/>
          <p:nvPr/>
        </p:nvSpPr>
        <p:spPr>
          <a:xfrm>
            <a:off x="6229053" y="371927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86719F-EB3E-46C9-B640-56F33C798BCA}"/>
              </a:ext>
            </a:extLst>
          </p:cNvPr>
          <p:cNvSpPr txBox="1"/>
          <p:nvPr/>
        </p:nvSpPr>
        <p:spPr>
          <a:xfrm>
            <a:off x="6252556" y="3154698"/>
            <a:ext cx="50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EDAD56-9617-4EAB-8D19-A7D134DF67A7}"/>
              </a:ext>
            </a:extLst>
          </p:cNvPr>
          <p:cNvSpPr txBox="1"/>
          <p:nvPr/>
        </p:nvSpPr>
        <p:spPr>
          <a:xfrm>
            <a:off x="6252556" y="3804612"/>
            <a:ext cx="50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866C9AC-4F34-461D-8B12-5F973E742438}"/>
              </a:ext>
            </a:extLst>
          </p:cNvPr>
          <p:cNvCxnSpPr/>
          <p:nvPr/>
        </p:nvCxnSpPr>
        <p:spPr>
          <a:xfrm flipV="1">
            <a:off x="6694237" y="4881886"/>
            <a:ext cx="4608000" cy="9524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9655990-5622-481C-9C1D-88C27E93B376}"/>
              </a:ext>
            </a:extLst>
          </p:cNvPr>
          <p:cNvGrpSpPr/>
          <p:nvPr/>
        </p:nvGrpSpPr>
        <p:grpSpPr>
          <a:xfrm>
            <a:off x="6840448" y="4361333"/>
            <a:ext cx="4320000" cy="483713"/>
            <a:chOff x="6324699" y="2409576"/>
            <a:chExt cx="2736305" cy="48371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C2DCD95-4322-45EE-8164-95AC0BA97B2A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8588C66-EDBE-4D63-A6CC-3BBABD2BF32B}"/>
                </a:ext>
              </a:extLst>
            </p:cNvPr>
            <p:cNvSpPr txBox="1"/>
            <p:nvPr/>
          </p:nvSpPr>
          <p:spPr>
            <a:xfrm>
              <a:off x="6324699" y="2409576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DFA5089-3127-4F2F-BB0E-224714D9B4E5}"/>
              </a:ext>
            </a:extLst>
          </p:cNvPr>
          <p:cNvSpPr/>
          <p:nvPr/>
        </p:nvSpPr>
        <p:spPr>
          <a:xfrm>
            <a:off x="6229053" y="4369192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8AF46E-32C9-4634-8515-7A9BA8B7D409}"/>
              </a:ext>
            </a:extLst>
          </p:cNvPr>
          <p:cNvSpPr txBox="1"/>
          <p:nvPr/>
        </p:nvSpPr>
        <p:spPr>
          <a:xfrm>
            <a:off x="6252556" y="4454526"/>
            <a:ext cx="50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4C03488-3DE4-4D0B-9C8B-99E8E78001E1}"/>
              </a:ext>
            </a:extLst>
          </p:cNvPr>
          <p:cNvSpPr txBox="1"/>
          <p:nvPr/>
        </p:nvSpPr>
        <p:spPr>
          <a:xfrm>
            <a:off x="1250356" y="2695462"/>
            <a:ext cx="58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143DA9-4B5C-403E-9901-508301A3D322}"/>
              </a:ext>
            </a:extLst>
          </p:cNvPr>
          <p:cNvSpPr txBox="1"/>
          <p:nvPr/>
        </p:nvSpPr>
        <p:spPr>
          <a:xfrm>
            <a:off x="2196112" y="2362047"/>
            <a:ext cx="58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F23C2D-2F3A-40EF-873E-6BA43CCDFFB1}"/>
              </a:ext>
            </a:extLst>
          </p:cNvPr>
          <p:cNvSpPr txBox="1"/>
          <p:nvPr/>
        </p:nvSpPr>
        <p:spPr>
          <a:xfrm>
            <a:off x="3141870" y="1686366"/>
            <a:ext cx="58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882F10-004F-4B87-B0FF-B7AA6168D35C}"/>
              </a:ext>
            </a:extLst>
          </p:cNvPr>
          <p:cNvSpPr txBox="1"/>
          <p:nvPr/>
        </p:nvSpPr>
        <p:spPr>
          <a:xfrm>
            <a:off x="4087626" y="3031423"/>
            <a:ext cx="58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BED17F-86AC-4CA6-81CA-65D881385411}"/>
              </a:ext>
            </a:extLst>
          </p:cNvPr>
          <p:cNvSpPr txBox="1"/>
          <p:nvPr/>
        </p:nvSpPr>
        <p:spPr>
          <a:xfrm>
            <a:off x="5033386" y="2036873"/>
            <a:ext cx="580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8" name="Group 52">
            <a:extLst>
              <a:ext uri="{FF2B5EF4-FFF2-40B4-BE49-F238E27FC236}">
                <a16:creationId xmlns:a16="http://schemas.microsoft.com/office/drawing/2014/main" id="{5FB35578-D523-40F0-8C3E-9A27DD946A90}"/>
              </a:ext>
            </a:extLst>
          </p:cNvPr>
          <p:cNvGrpSpPr/>
          <p:nvPr/>
        </p:nvGrpSpPr>
        <p:grpSpPr>
          <a:xfrm>
            <a:off x="6840448" y="1769246"/>
            <a:ext cx="4320000" cy="483713"/>
            <a:chOff x="6324699" y="2409576"/>
            <a:chExt cx="2736305" cy="483713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6D8B20A-53C9-4654-9C74-9A0A37955B4D}"/>
                </a:ext>
              </a:extLst>
            </p:cNvPr>
            <p:cNvSpPr txBox="1"/>
            <p:nvPr/>
          </p:nvSpPr>
          <p:spPr>
            <a:xfrm>
              <a:off x="6324700" y="2616290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A362763-82D1-4C03-9D23-682F05B859C3}"/>
                </a:ext>
              </a:extLst>
            </p:cNvPr>
            <p:cNvSpPr txBox="1"/>
            <p:nvPr/>
          </p:nvSpPr>
          <p:spPr>
            <a:xfrm>
              <a:off x="6324699" y="2409576"/>
              <a:ext cx="27363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28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C9753E-6800-4773-8FEC-13D6096A8F9A}"/>
              </a:ext>
            </a:extLst>
          </p:cNvPr>
          <p:cNvSpPr/>
          <p:nvPr/>
        </p:nvSpPr>
        <p:spPr>
          <a:xfrm>
            <a:off x="966857" y="2220756"/>
            <a:ext cx="505258" cy="505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7D979-4E52-424C-B95E-4D558E7E247B}"/>
              </a:ext>
            </a:extLst>
          </p:cNvPr>
          <p:cNvSpPr/>
          <p:nvPr/>
        </p:nvSpPr>
        <p:spPr>
          <a:xfrm>
            <a:off x="966856" y="2983607"/>
            <a:ext cx="505258" cy="5052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2452B3-65ED-48AE-B171-86EAD445C293}"/>
              </a:ext>
            </a:extLst>
          </p:cNvPr>
          <p:cNvSpPr/>
          <p:nvPr/>
        </p:nvSpPr>
        <p:spPr>
          <a:xfrm>
            <a:off x="966857" y="3746458"/>
            <a:ext cx="505258" cy="505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9F6A-6C15-4436-928E-D3D07C8738BF}"/>
              </a:ext>
            </a:extLst>
          </p:cNvPr>
          <p:cNvSpPr/>
          <p:nvPr/>
        </p:nvSpPr>
        <p:spPr>
          <a:xfrm>
            <a:off x="966858" y="4509309"/>
            <a:ext cx="505258" cy="5052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F6DD5-53DB-4B37-A716-ACEF7B4C31CC}"/>
              </a:ext>
            </a:extLst>
          </p:cNvPr>
          <p:cNvSpPr/>
          <p:nvPr/>
        </p:nvSpPr>
        <p:spPr>
          <a:xfrm>
            <a:off x="966860" y="5272159"/>
            <a:ext cx="505258" cy="50525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7EC0E6C-787F-4870-B3D6-0712F772756B}"/>
              </a:ext>
            </a:extLst>
          </p:cNvPr>
          <p:cNvSpPr/>
          <p:nvPr/>
        </p:nvSpPr>
        <p:spPr>
          <a:xfrm>
            <a:off x="19052" y="3753220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79E60-ED14-43D0-A143-CBBCEEF7439F}"/>
              </a:ext>
            </a:extLst>
          </p:cNvPr>
          <p:cNvGrpSpPr/>
          <p:nvPr/>
        </p:nvGrpSpPr>
        <p:grpSpPr>
          <a:xfrm>
            <a:off x="7749314" y="2770057"/>
            <a:ext cx="2275890" cy="1322403"/>
            <a:chOff x="5680238" y="2623616"/>
            <a:chExt cx="2068326" cy="1201798"/>
          </a:xfrm>
          <a:solidFill>
            <a:schemeClr val="accent2"/>
          </a:solidFill>
        </p:grpSpPr>
        <p:sp>
          <p:nvSpPr>
            <p:cNvPr id="10" name="Right Arrow 7">
              <a:extLst>
                <a:ext uri="{FF2B5EF4-FFF2-40B4-BE49-F238E27FC236}">
                  <a16:creationId xmlns:a16="http://schemas.microsoft.com/office/drawing/2014/main" id="{C66949BE-DF4B-49E1-BF02-F09D52DA61BF}"/>
                </a:ext>
              </a:extLst>
            </p:cNvPr>
            <p:cNvSpPr/>
            <p:nvPr/>
          </p:nvSpPr>
          <p:spPr>
            <a:xfrm rot="16200000">
              <a:off x="6357325" y="2797138"/>
              <a:ext cx="687659" cy="340616"/>
            </a:xfrm>
            <a:prstGeom prst="rightArrow">
              <a:avLst/>
            </a:prstGeom>
            <a:solidFill>
              <a:schemeClr val="accent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Right Arrow 16">
              <a:extLst>
                <a:ext uri="{FF2B5EF4-FFF2-40B4-BE49-F238E27FC236}">
                  <a16:creationId xmlns:a16="http://schemas.microsoft.com/office/drawing/2014/main" id="{94E6D0CE-B5E1-4B94-B546-55319A8C2A3C}"/>
                </a:ext>
              </a:extLst>
            </p:cNvPr>
            <p:cNvSpPr/>
            <p:nvPr/>
          </p:nvSpPr>
          <p:spPr>
            <a:xfrm rot="18900000">
              <a:off x="6873273" y="2992605"/>
              <a:ext cx="687659" cy="340616"/>
            </a:xfrm>
            <a:prstGeom prst="rightArrow">
              <a:avLst/>
            </a:prstGeom>
            <a:solidFill>
              <a:schemeClr val="accent4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Right Arrow 17">
              <a:extLst>
                <a:ext uri="{FF2B5EF4-FFF2-40B4-BE49-F238E27FC236}">
                  <a16:creationId xmlns:a16="http://schemas.microsoft.com/office/drawing/2014/main" id="{956824E3-FE26-4824-8661-79BFFE9BC81B}"/>
                </a:ext>
              </a:extLst>
            </p:cNvPr>
            <p:cNvSpPr/>
            <p:nvPr/>
          </p:nvSpPr>
          <p:spPr>
            <a:xfrm>
              <a:off x="7060905" y="3484798"/>
              <a:ext cx="687659" cy="340616"/>
            </a:xfrm>
            <a:prstGeom prst="rightArrow">
              <a:avLst/>
            </a:prstGeom>
            <a:solidFill>
              <a:schemeClr val="accent5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Right Arrow 18">
              <a:extLst>
                <a:ext uri="{FF2B5EF4-FFF2-40B4-BE49-F238E27FC236}">
                  <a16:creationId xmlns:a16="http://schemas.microsoft.com/office/drawing/2014/main" id="{CB9F5A5B-1B45-47AE-8CA6-28EF26DA1B2B}"/>
                </a:ext>
              </a:extLst>
            </p:cNvPr>
            <p:cNvSpPr/>
            <p:nvPr/>
          </p:nvSpPr>
          <p:spPr>
            <a:xfrm rot="2700000" flipH="1">
              <a:off x="5838096" y="2992605"/>
              <a:ext cx="687659" cy="340616"/>
            </a:xfrm>
            <a:prstGeom prst="rightArrow">
              <a:avLst/>
            </a:prstGeom>
            <a:solidFill>
              <a:schemeClr val="accent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Right Arrow 19">
              <a:extLst>
                <a:ext uri="{FF2B5EF4-FFF2-40B4-BE49-F238E27FC236}">
                  <a16:creationId xmlns:a16="http://schemas.microsoft.com/office/drawing/2014/main" id="{E4D25887-73C9-41A7-90A8-F31D1267D6D0}"/>
                </a:ext>
              </a:extLst>
            </p:cNvPr>
            <p:cNvSpPr/>
            <p:nvPr/>
          </p:nvSpPr>
          <p:spPr>
            <a:xfrm flipH="1">
              <a:off x="5680238" y="3484798"/>
              <a:ext cx="687659" cy="340616"/>
            </a:xfrm>
            <a:prstGeom prst="rightArrow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3A72AB-7525-4CE1-8512-DDF1F334DA73}"/>
              </a:ext>
            </a:extLst>
          </p:cNvPr>
          <p:cNvGrpSpPr/>
          <p:nvPr/>
        </p:nvGrpSpPr>
        <p:grpSpPr>
          <a:xfrm>
            <a:off x="1684068" y="2119441"/>
            <a:ext cx="4735786" cy="707886"/>
            <a:chOff x="592509" y="1556792"/>
            <a:chExt cx="2361076" cy="7078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361AB7-EC81-4B63-8694-638ADE46C2D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404C37-4350-4D57-9912-DBC9017FEA09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A0390E-32F8-4563-8E76-4BBAC4BEF15D}"/>
              </a:ext>
            </a:extLst>
          </p:cNvPr>
          <p:cNvGrpSpPr/>
          <p:nvPr/>
        </p:nvGrpSpPr>
        <p:grpSpPr>
          <a:xfrm>
            <a:off x="1684068" y="2882292"/>
            <a:ext cx="4735786" cy="707886"/>
            <a:chOff x="592509" y="1556792"/>
            <a:chExt cx="2361076" cy="7078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E4CBB4F-160D-40E6-9685-0771391CBEE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92674D-D98A-4517-A28E-CBD98B3FEB30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574A5F-D1DB-408F-8FD0-CA7D41E7D704}"/>
              </a:ext>
            </a:extLst>
          </p:cNvPr>
          <p:cNvGrpSpPr/>
          <p:nvPr/>
        </p:nvGrpSpPr>
        <p:grpSpPr>
          <a:xfrm>
            <a:off x="1684068" y="3645143"/>
            <a:ext cx="4735786" cy="707886"/>
            <a:chOff x="592509" y="1556792"/>
            <a:chExt cx="2361076" cy="7078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DA1A3D-343F-4B01-BA6B-05571FCFB579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08D7AC-F359-4E59-9C0E-0741E973558F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80848-DF05-492E-895E-ACC92FFBD2A6}"/>
              </a:ext>
            </a:extLst>
          </p:cNvPr>
          <p:cNvGrpSpPr/>
          <p:nvPr/>
        </p:nvGrpSpPr>
        <p:grpSpPr>
          <a:xfrm>
            <a:off x="1684068" y="4407994"/>
            <a:ext cx="4735786" cy="707886"/>
            <a:chOff x="592509" y="1556792"/>
            <a:chExt cx="2361076" cy="7078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229B41-6401-4BE0-B3F0-0F641AE161B7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74DD3A-4C56-4066-AFCB-32CAEC65752B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AA120B-5D7B-4663-A7BF-D73ACEEEFC1D}"/>
              </a:ext>
            </a:extLst>
          </p:cNvPr>
          <p:cNvGrpSpPr/>
          <p:nvPr/>
        </p:nvGrpSpPr>
        <p:grpSpPr>
          <a:xfrm>
            <a:off x="1684068" y="5170843"/>
            <a:ext cx="4735786" cy="707886"/>
            <a:chOff x="592509" y="1556792"/>
            <a:chExt cx="2361076" cy="707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84863B-93C4-4F50-A558-6CF047277853}"/>
                </a:ext>
              </a:extLst>
            </p:cNvPr>
            <p:cNvSpPr txBox="1"/>
            <p:nvPr/>
          </p:nvSpPr>
          <p:spPr>
            <a:xfrm>
              <a:off x="592509" y="1803013"/>
              <a:ext cx="2361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467C69-FBC9-45A4-86B8-06A0A635EE1D}"/>
                </a:ext>
              </a:extLst>
            </p:cNvPr>
            <p:cNvSpPr txBox="1"/>
            <p:nvPr/>
          </p:nvSpPr>
          <p:spPr>
            <a:xfrm>
              <a:off x="592509" y="1556792"/>
              <a:ext cx="236107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Trapezoid 24">
            <a:extLst>
              <a:ext uri="{FF2B5EF4-FFF2-40B4-BE49-F238E27FC236}">
                <a16:creationId xmlns:a16="http://schemas.microsoft.com/office/drawing/2014/main" id="{5FDDB018-5EAB-448A-900F-7074A3EE6BBF}"/>
              </a:ext>
            </a:extLst>
          </p:cNvPr>
          <p:cNvSpPr>
            <a:spLocks noChangeAspect="1"/>
          </p:cNvSpPr>
          <p:nvPr/>
        </p:nvSpPr>
        <p:spPr>
          <a:xfrm rot="8369018">
            <a:off x="1041080" y="4577115"/>
            <a:ext cx="356807" cy="360206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F7F59AE6-75A4-4330-9D38-9DCB0E4E461B}"/>
              </a:ext>
            </a:extLst>
          </p:cNvPr>
          <p:cNvSpPr>
            <a:spLocks noChangeAspect="1"/>
          </p:cNvSpPr>
          <p:nvPr/>
        </p:nvSpPr>
        <p:spPr>
          <a:xfrm>
            <a:off x="1038426" y="3837086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C33C3D02-53CB-4936-BC1F-C3636C620D31}"/>
              </a:ext>
            </a:extLst>
          </p:cNvPr>
          <p:cNvSpPr>
            <a:spLocks noChangeAspect="1"/>
          </p:cNvSpPr>
          <p:nvPr/>
        </p:nvSpPr>
        <p:spPr>
          <a:xfrm>
            <a:off x="1085510" y="3109263"/>
            <a:ext cx="267946" cy="267747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1363CDB-300C-452C-BBA5-646BAF4D985D}"/>
              </a:ext>
            </a:extLst>
          </p:cNvPr>
          <p:cNvSpPr/>
          <p:nvPr/>
        </p:nvSpPr>
        <p:spPr>
          <a:xfrm rot="5400000">
            <a:off x="1094820" y="5399940"/>
            <a:ext cx="249325" cy="249693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Frame 1">
            <a:extLst>
              <a:ext uri="{FF2B5EF4-FFF2-40B4-BE49-F238E27FC236}">
                <a16:creationId xmlns:a16="http://schemas.microsoft.com/office/drawing/2014/main" id="{8578CB0F-C039-4873-ADDE-29F22D2B3046}"/>
              </a:ext>
            </a:extLst>
          </p:cNvPr>
          <p:cNvSpPr/>
          <p:nvPr/>
        </p:nvSpPr>
        <p:spPr>
          <a:xfrm>
            <a:off x="1094636" y="2284076"/>
            <a:ext cx="259686" cy="35086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50" name="Trapezoid 24">
            <a:extLst>
              <a:ext uri="{FF2B5EF4-FFF2-40B4-BE49-F238E27FC236}">
                <a16:creationId xmlns:a16="http://schemas.microsoft.com/office/drawing/2014/main" id="{796F7967-2886-4396-B358-087847F77410}"/>
              </a:ext>
            </a:extLst>
          </p:cNvPr>
          <p:cNvSpPr>
            <a:spLocks noChangeAspect="1"/>
          </p:cNvSpPr>
          <p:nvPr/>
        </p:nvSpPr>
        <p:spPr>
          <a:xfrm rot="8369018">
            <a:off x="9868572" y="2641986"/>
            <a:ext cx="530769" cy="535825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1" name="Oval 21">
            <a:extLst>
              <a:ext uri="{FF2B5EF4-FFF2-40B4-BE49-F238E27FC236}">
                <a16:creationId xmlns:a16="http://schemas.microsoft.com/office/drawing/2014/main" id="{FC4FC6BE-3F27-473A-A5A1-A090D068689A}"/>
              </a:ext>
            </a:extLst>
          </p:cNvPr>
          <p:cNvSpPr>
            <a:spLocks noChangeAspect="1"/>
          </p:cNvSpPr>
          <p:nvPr/>
        </p:nvSpPr>
        <p:spPr>
          <a:xfrm>
            <a:off x="8587093" y="2132606"/>
            <a:ext cx="549921" cy="481967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730FA73A-7ACA-4384-982C-DC15F2B981D3}"/>
              </a:ext>
            </a:extLst>
          </p:cNvPr>
          <p:cNvSpPr>
            <a:spLocks noChangeAspect="1"/>
          </p:cNvSpPr>
          <p:nvPr/>
        </p:nvSpPr>
        <p:spPr>
          <a:xfrm>
            <a:off x="7502728" y="2634945"/>
            <a:ext cx="398584" cy="39828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C2F8A97-84EB-4CCF-94A9-551F01B2FE7E}"/>
              </a:ext>
            </a:extLst>
          </p:cNvPr>
          <p:cNvSpPr/>
          <p:nvPr/>
        </p:nvSpPr>
        <p:spPr>
          <a:xfrm rot="5400000">
            <a:off x="10253639" y="3704606"/>
            <a:ext cx="370884" cy="371431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Frame 1">
            <a:extLst>
              <a:ext uri="{FF2B5EF4-FFF2-40B4-BE49-F238E27FC236}">
                <a16:creationId xmlns:a16="http://schemas.microsoft.com/office/drawing/2014/main" id="{2ED52C47-3E1D-443E-8946-AF5195DEE41E}"/>
              </a:ext>
            </a:extLst>
          </p:cNvPr>
          <p:cNvSpPr/>
          <p:nvPr/>
        </p:nvSpPr>
        <p:spPr>
          <a:xfrm>
            <a:off x="7117922" y="3570524"/>
            <a:ext cx="386297" cy="521936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9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73">
            <a:extLst>
              <a:ext uri="{FF2B5EF4-FFF2-40B4-BE49-F238E27FC236}">
                <a16:creationId xmlns:a16="http://schemas.microsoft.com/office/drawing/2014/main" id="{81998061-1061-45CC-8C69-EDEBB681C6AA}"/>
              </a:ext>
            </a:extLst>
          </p:cNvPr>
          <p:cNvGrpSpPr/>
          <p:nvPr/>
        </p:nvGrpSpPr>
        <p:grpSpPr>
          <a:xfrm>
            <a:off x="764259" y="5251913"/>
            <a:ext cx="2880431" cy="1107996"/>
            <a:chOff x="2551705" y="4283314"/>
            <a:chExt cx="2357002" cy="110799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DE5462-6AB2-4603-A37A-9D104173AB80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27E91-8453-4171-A5D6-B786E31F3AB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73">
            <a:extLst>
              <a:ext uri="{FF2B5EF4-FFF2-40B4-BE49-F238E27FC236}">
                <a16:creationId xmlns:a16="http://schemas.microsoft.com/office/drawing/2014/main" id="{6A49AF87-0E19-4D85-8BD1-156DDCCAC220}"/>
              </a:ext>
            </a:extLst>
          </p:cNvPr>
          <p:cNvGrpSpPr/>
          <p:nvPr/>
        </p:nvGrpSpPr>
        <p:grpSpPr>
          <a:xfrm>
            <a:off x="3886905" y="5251913"/>
            <a:ext cx="2880431" cy="1107996"/>
            <a:chOff x="2551705" y="4283314"/>
            <a:chExt cx="2357002" cy="11079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774345-B0FE-49FA-AF38-7F7A4F8E3439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D943C1-D22F-45B7-8E35-64456C44724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994350B-6E6B-49B6-BD30-2E0D68FA4116}"/>
              </a:ext>
            </a:extLst>
          </p:cNvPr>
          <p:cNvSpPr txBox="1"/>
          <p:nvPr/>
        </p:nvSpPr>
        <p:spPr>
          <a:xfrm>
            <a:off x="764259" y="3429000"/>
            <a:ext cx="4842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 </a:t>
            </a:r>
            <a:r>
              <a:rPr lang="en-US" altLang="ko-K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A55DDC-9A10-4F03-80E4-F3E9291DA507}"/>
              </a:ext>
            </a:extLst>
          </p:cNvPr>
          <p:cNvSpPr txBox="1"/>
          <p:nvPr/>
        </p:nvSpPr>
        <p:spPr>
          <a:xfrm>
            <a:off x="721651" y="786568"/>
            <a:ext cx="403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E825C-7FC3-4A06-9244-CA6529D279E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141267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F191962-6B33-4E52-AA02-4FF77C72DDA1}"/>
              </a:ext>
            </a:extLst>
          </p:cNvPr>
          <p:cNvGrpSpPr/>
          <p:nvPr/>
        </p:nvGrpSpPr>
        <p:grpSpPr>
          <a:xfrm>
            <a:off x="3467491" y="2775272"/>
            <a:ext cx="5242948" cy="981076"/>
            <a:chOff x="609600" y="2828925"/>
            <a:chExt cx="4733925" cy="8858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6943E1-ACA3-494D-B672-42C2C46488DF}"/>
                </a:ext>
              </a:extLst>
            </p:cNvPr>
            <p:cNvSpPr/>
            <p:nvPr/>
          </p:nvSpPr>
          <p:spPr>
            <a:xfrm>
              <a:off x="609600" y="2828925"/>
              <a:ext cx="885825" cy="8858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68398-7458-48C1-994B-D486CB7ED391}"/>
                </a:ext>
              </a:extLst>
            </p:cNvPr>
            <p:cNvSpPr/>
            <p:nvPr/>
          </p:nvSpPr>
          <p:spPr>
            <a:xfrm>
              <a:off x="1571625" y="2828925"/>
              <a:ext cx="885825" cy="8858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C35D0F-092C-4D4D-A58E-EBDF604AF607}"/>
                </a:ext>
              </a:extLst>
            </p:cNvPr>
            <p:cNvSpPr/>
            <p:nvPr/>
          </p:nvSpPr>
          <p:spPr>
            <a:xfrm>
              <a:off x="2533650" y="2828925"/>
              <a:ext cx="885825" cy="8858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FA1592-E708-4AA6-AA5B-9647CFA1CE63}"/>
                </a:ext>
              </a:extLst>
            </p:cNvPr>
            <p:cNvSpPr/>
            <p:nvPr/>
          </p:nvSpPr>
          <p:spPr>
            <a:xfrm>
              <a:off x="3495675" y="2828925"/>
              <a:ext cx="885825" cy="8858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6F4182-EB90-4E60-8429-9BBA63FA0968}"/>
                </a:ext>
              </a:extLst>
            </p:cNvPr>
            <p:cNvSpPr/>
            <p:nvPr/>
          </p:nvSpPr>
          <p:spPr>
            <a:xfrm>
              <a:off x="4457700" y="2828925"/>
              <a:ext cx="885825" cy="88582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3E3B8AC-C48C-4958-9236-97CF100D19AC}"/>
              </a:ext>
            </a:extLst>
          </p:cNvPr>
          <p:cNvSpPr/>
          <p:nvPr/>
        </p:nvSpPr>
        <p:spPr>
          <a:xfrm rot="10800000">
            <a:off x="4589775" y="2769585"/>
            <a:ext cx="869883" cy="963507"/>
          </a:xfrm>
          <a:custGeom>
            <a:avLst/>
            <a:gdLst>
              <a:gd name="connsiteX0" fmla="*/ 249393 w 869883"/>
              <a:gd name="connsiteY0" fmla="*/ 183621 h 963507"/>
              <a:gd name="connsiteX1" fmla="*/ 283449 w 869883"/>
              <a:gd name="connsiteY1" fmla="*/ 159204 h 963507"/>
              <a:gd name="connsiteX2" fmla="*/ 259032 w 869883"/>
              <a:gd name="connsiteY2" fmla="*/ 125148 h 963507"/>
              <a:gd name="connsiteX3" fmla="*/ 224976 w 869883"/>
              <a:gd name="connsiteY3" fmla="*/ 149565 h 963507"/>
              <a:gd name="connsiteX4" fmla="*/ 249393 w 869883"/>
              <a:gd name="connsiteY4" fmla="*/ 183621 h 963507"/>
              <a:gd name="connsiteX5" fmla="*/ 795252 w 869883"/>
              <a:gd name="connsiteY5" fmla="*/ 408697 h 963507"/>
              <a:gd name="connsiteX6" fmla="*/ 809612 w 869883"/>
              <a:gd name="connsiteY6" fmla="*/ 355860 h 963507"/>
              <a:gd name="connsiteX7" fmla="*/ 771076 w 869883"/>
              <a:gd name="connsiteY7" fmla="*/ 403388 h 963507"/>
              <a:gd name="connsiteX8" fmla="*/ 795252 w 869883"/>
              <a:gd name="connsiteY8" fmla="*/ 408697 h 963507"/>
              <a:gd name="connsiteX9" fmla="*/ 100086 w 869883"/>
              <a:gd name="connsiteY9" fmla="*/ 631479 h 963507"/>
              <a:gd name="connsiteX10" fmla="*/ 71143 w 869883"/>
              <a:gd name="connsiteY10" fmla="*/ 602536 h 963507"/>
              <a:gd name="connsiteX11" fmla="*/ 100086 w 869883"/>
              <a:gd name="connsiteY11" fmla="*/ 573593 h 963507"/>
              <a:gd name="connsiteX12" fmla="*/ 129029 w 869883"/>
              <a:gd name="connsiteY12" fmla="*/ 602536 h 963507"/>
              <a:gd name="connsiteX13" fmla="*/ 100086 w 869883"/>
              <a:gd name="connsiteY13" fmla="*/ 631479 h 963507"/>
              <a:gd name="connsiteX14" fmla="*/ 100086 w 869883"/>
              <a:gd name="connsiteY14" fmla="*/ 660422 h 963507"/>
              <a:gd name="connsiteX15" fmla="*/ 157972 w 869883"/>
              <a:gd name="connsiteY15" fmla="*/ 602536 h 963507"/>
              <a:gd name="connsiteX16" fmla="*/ 100086 w 869883"/>
              <a:gd name="connsiteY16" fmla="*/ 544650 h 963507"/>
              <a:gd name="connsiteX17" fmla="*/ 42200 w 869883"/>
              <a:gd name="connsiteY17" fmla="*/ 602536 h 963507"/>
              <a:gd name="connsiteX18" fmla="*/ 100086 w 869883"/>
              <a:gd name="connsiteY18" fmla="*/ 660422 h 963507"/>
              <a:gd name="connsiteX19" fmla="*/ 636483 w 869883"/>
              <a:gd name="connsiteY19" fmla="*/ 963507 h 963507"/>
              <a:gd name="connsiteX20" fmla="*/ 423144 w 869883"/>
              <a:gd name="connsiteY20" fmla="*/ 963507 h 963507"/>
              <a:gd name="connsiteX21" fmla="*/ 417256 w 869883"/>
              <a:gd name="connsiteY21" fmla="*/ 959411 h 963507"/>
              <a:gd name="connsiteX22" fmla="*/ 118065 w 869883"/>
              <a:gd name="connsiteY22" fmla="*/ 959411 h 963507"/>
              <a:gd name="connsiteX23" fmla="*/ 118065 w 869883"/>
              <a:gd name="connsiteY23" fmla="*/ 908722 h 963507"/>
              <a:gd name="connsiteX24" fmla="*/ 168754 w 869883"/>
              <a:gd name="connsiteY24" fmla="*/ 858033 h 963507"/>
              <a:gd name="connsiteX25" fmla="*/ 271522 w 869883"/>
              <a:gd name="connsiteY25" fmla="*/ 858033 h 963507"/>
              <a:gd name="connsiteX26" fmla="*/ 44795 w 869883"/>
              <a:gd name="connsiteY26" fmla="*/ 700313 h 963507"/>
              <a:gd name="connsiteX27" fmla="*/ 18708 w 869883"/>
              <a:gd name="connsiteY27" fmla="*/ 554976 h 963507"/>
              <a:gd name="connsiteX28" fmla="*/ 48652 w 869883"/>
              <a:gd name="connsiteY28" fmla="*/ 526299 h 963507"/>
              <a:gd name="connsiteX29" fmla="*/ 74792 w 869883"/>
              <a:gd name="connsiteY29" fmla="*/ 516166 h 963507"/>
              <a:gd name="connsiteX30" fmla="*/ 74213 w 869883"/>
              <a:gd name="connsiteY30" fmla="*/ 514501 h 963507"/>
              <a:gd name="connsiteX31" fmla="*/ 631187 w 869883"/>
              <a:gd name="connsiteY31" fmla="*/ 342364 h 963507"/>
              <a:gd name="connsiteX32" fmla="*/ 297632 w 869883"/>
              <a:gd name="connsiteY32" fmla="*/ 217056 h 963507"/>
              <a:gd name="connsiteX33" fmla="*/ 272796 w 869883"/>
              <a:gd name="connsiteY33" fmla="*/ 228529 h 963507"/>
              <a:gd name="connsiteX34" fmla="*/ 242325 w 869883"/>
              <a:gd name="connsiteY34" fmla="*/ 229885 h 963507"/>
              <a:gd name="connsiteX35" fmla="*/ 218472 w 869883"/>
              <a:gd name="connsiteY35" fmla="*/ 221008 h 963507"/>
              <a:gd name="connsiteX36" fmla="*/ 164724 w 869883"/>
              <a:gd name="connsiteY36" fmla="*/ 258948 h 963507"/>
              <a:gd name="connsiteX37" fmla="*/ 56132 w 869883"/>
              <a:gd name="connsiteY37" fmla="*/ 241600 h 963507"/>
              <a:gd name="connsiteX38" fmla="*/ 6014 w 869883"/>
              <a:gd name="connsiteY38" fmla="*/ 156783 h 963507"/>
              <a:gd name="connsiteX39" fmla="*/ 9869 w 869883"/>
              <a:gd name="connsiteY39" fmla="*/ 132366 h 963507"/>
              <a:gd name="connsiteX40" fmla="*/ 25290 w 869883"/>
              <a:gd name="connsiteY40" fmla="*/ 134936 h 963507"/>
              <a:gd name="connsiteX41" fmla="*/ 77338 w 869883"/>
              <a:gd name="connsiteY41" fmla="*/ 212042 h 963507"/>
              <a:gd name="connsiteX42" fmla="*/ 156371 w 869883"/>
              <a:gd name="connsiteY42" fmla="*/ 224893 h 963507"/>
              <a:gd name="connsiteX43" fmla="*/ 191922 w 869883"/>
              <a:gd name="connsiteY43" fmla="*/ 196932 h 963507"/>
              <a:gd name="connsiteX44" fmla="*/ 178712 w 869883"/>
              <a:gd name="connsiteY44" fmla="*/ 141855 h 963507"/>
              <a:gd name="connsiteX45" fmla="*/ 209717 w 869883"/>
              <a:gd name="connsiteY45" fmla="*/ 91977 h 963507"/>
              <a:gd name="connsiteX46" fmla="*/ 214528 w 869883"/>
              <a:gd name="connsiteY46" fmla="*/ 89741 h 963507"/>
              <a:gd name="connsiteX47" fmla="*/ 186572 w 869883"/>
              <a:gd name="connsiteY47" fmla="*/ 46905 h 963507"/>
              <a:gd name="connsiteX48" fmla="*/ 107539 w 869883"/>
              <a:gd name="connsiteY48" fmla="*/ 34698 h 963507"/>
              <a:gd name="connsiteX49" fmla="*/ 34288 w 869883"/>
              <a:gd name="connsiteY49" fmla="*/ 91884 h 963507"/>
              <a:gd name="connsiteX50" fmla="*/ 18224 w 869883"/>
              <a:gd name="connsiteY50" fmla="*/ 89314 h 963507"/>
              <a:gd name="connsiteX51" fmla="*/ 22079 w 869883"/>
              <a:gd name="connsiteY51" fmla="*/ 64898 h 963507"/>
              <a:gd name="connsiteX52" fmla="*/ 96615 w 869883"/>
              <a:gd name="connsiteY52" fmla="*/ 0 h 963507"/>
              <a:gd name="connsiteX53" fmla="*/ 205206 w 869883"/>
              <a:gd name="connsiteY53" fmla="*/ 17348 h 963507"/>
              <a:gd name="connsiteX54" fmla="*/ 250632 w 869883"/>
              <a:gd name="connsiteY54" fmla="*/ 78961 h 963507"/>
              <a:gd name="connsiteX55" fmla="*/ 266742 w 869883"/>
              <a:gd name="connsiteY55" fmla="*/ 78243 h 963507"/>
              <a:gd name="connsiteX56" fmla="*/ 316620 w 869883"/>
              <a:gd name="connsiteY56" fmla="*/ 109005 h 963507"/>
              <a:gd name="connsiteX57" fmla="*/ 319435 w 869883"/>
              <a:gd name="connsiteY57" fmla="*/ 115098 h 963507"/>
              <a:gd name="connsiteX58" fmla="*/ 803977 w 869883"/>
              <a:gd name="connsiteY58" fmla="*/ 300705 h 963507"/>
              <a:gd name="connsiteX59" fmla="*/ 824626 w 869883"/>
              <a:gd name="connsiteY59" fmla="*/ 306486 h 963507"/>
              <a:gd name="connsiteX60" fmla="*/ 865490 w 869883"/>
              <a:gd name="connsiteY60" fmla="*/ 353933 h 963507"/>
              <a:gd name="connsiteX61" fmla="*/ 813466 w 869883"/>
              <a:gd name="connsiteY61" fmla="*/ 457981 h 963507"/>
              <a:gd name="connsiteX62" fmla="*/ 293089 w 869883"/>
              <a:gd name="connsiteY62" fmla="*/ 618657 h 963507"/>
              <a:gd name="connsiteX63" fmla="*/ 603336 w 869883"/>
              <a:gd name="connsiteY63" fmla="*/ 834477 h 963507"/>
              <a:gd name="connsiteX64" fmla="*/ 625895 w 869883"/>
              <a:gd name="connsiteY64" fmla="*/ 858033 h 963507"/>
              <a:gd name="connsiteX65" fmla="*/ 705014 w 869883"/>
              <a:gd name="connsiteY65" fmla="*/ 858033 h 963507"/>
              <a:gd name="connsiteX66" fmla="*/ 755703 w 869883"/>
              <a:gd name="connsiteY66" fmla="*/ 908722 h 963507"/>
              <a:gd name="connsiteX67" fmla="*/ 755703 w 869883"/>
              <a:gd name="connsiteY67" fmla="*/ 959411 h 963507"/>
              <a:gd name="connsiteX68" fmla="*/ 638257 w 869883"/>
              <a:gd name="connsiteY68" fmla="*/ 959411 h 96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869883" h="963507">
                <a:moveTo>
                  <a:pt x="249393" y="183621"/>
                </a:moveTo>
                <a:cubicBezTo>
                  <a:pt x="265458" y="186191"/>
                  <a:pt x="280878" y="175268"/>
                  <a:pt x="283449" y="159204"/>
                </a:cubicBezTo>
                <a:cubicBezTo>
                  <a:pt x="286019" y="143140"/>
                  <a:pt x="275095" y="127719"/>
                  <a:pt x="259032" y="125148"/>
                </a:cubicBezTo>
                <a:cubicBezTo>
                  <a:pt x="242968" y="122578"/>
                  <a:pt x="227547" y="133502"/>
                  <a:pt x="224976" y="149565"/>
                </a:cubicBezTo>
                <a:cubicBezTo>
                  <a:pt x="221764" y="165630"/>
                  <a:pt x="233329" y="181050"/>
                  <a:pt x="249393" y="183621"/>
                </a:cubicBezTo>
                <a:close/>
                <a:moveTo>
                  <a:pt x="795252" y="408697"/>
                </a:moveTo>
                <a:cubicBezTo>
                  <a:pt x="817199" y="404994"/>
                  <a:pt x="829844" y="377537"/>
                  <a:pt x="809612" y="355860"/>
                </a:cubicBezTo>
                <a:cubicBezTo>
                  <a:pt x="775572" y="335307"/>
                  <a:pt x="743459" y="374486"/>
                  <a:pt x="771076" y="403388"/>
                </a:cubicBezTo>
                <a:cubicBezTo>
                  <a:pt x="779586" y="408526"/>
                  <a:pt x="787936" y="409931"/>
                  <a:pt x="795252" y="408697"/>
                </a:cubicBezTo>
                <a:close/>
                <a:moveTo>
                  <a:pt x="100086" y="631479"/>
                </a:moveTo>
                <a:cubicBezTo>
                  <a:pt x="84101" y="631479"/>
                  <a:pt x="71143" y="618521"/>
                  <a:pt x="71143" y="602536"/>
                </a:cubicBezTo>
                <a:cubicBezTo>
                  <a:pt x="71143" y="586551"/>
                  <a:pt x="84101" y="573593"/>
                  <a:pt x="100086" y="573593"/>
                </a:cubicBezTo>
                <a:cubicBezTo>
                  <a:pt x="116071" y="573593"/>
                  <a:pt x="129029" y="586551"/>
                  <a:pt x="129029" y="602536"/>
                </a:cubicBezTo>
                <a:cubicBezTo>
                  <a:pt x="129029" y="618521"/>
                  <a:pt x="116071" y="631479"/>
                  <a:pt x="100086" y="631479"/>
                </a:cubicBezTo>
                <a:close/>
                <a:moveTo>
                  <a:pt x="100086" y="660422"/>
                </a:moveTo>
                <a:cubicBezTo>
                  <a:pt x="132056" y="660422"/>
                  <a:pt x="157972" y="634506"/>
                  <a:pt x="157972" y="602536"/>
                </a:cubicBezTo>
                <a:cubicBezTo>
                  <a:pt x="157972" y="570566"/>
                  <a:pt x="132056" y="544650"/>
                  <a:pt x="100086" y="544650"/>
                </a:cubicBezTo>
                <a:cubicBezTo>
                  <a:pt x="68116" y="544650"/>
                  <a:pt x="42200" y="570566"/>
                  <a:pt x="42200" y="602536"/>
                </a:cubicBezTo>
                <a:cubicBezTo>
                  <a:pt x="42200" y="634506"/>
                  <a:pt x="68116" y="660422"/>
                  <a:pt x="100086" y="660422"/>
                </a:cubicBezTo>
                <a:close/>
                <a:moveTo>
                  <a:pt x="636483" y="963507"/>
                </a:moveTo>
                <a:lnTo>
                  <a:pt x="423144" y="963507"/>
                </a:lnTo>
                <a:lnTo>
                  <a:pt x="417256" y="959411"/>
                </a:lnTo>
                <a:lnTo>
                  <a:pt x="118065" y="959411"/>
                </a:lnTo>
                <a:lnTo>
                  <a:pt x="118065" y="908722"/>
                </a:lnTo>
                <a:cubicBezTo>
                  <a:pt x="118065" y="880727"/>
                  <a:pt x="140759" y="858033"/>
                  <a:pt x="168754" y="858033"/>
                </a:cubicBezTo>
                <a:lnTo>
                  <a:pt x="271522" y="858033"/>
                </a:lnTo>
                <a:lnTo>
                  <a:pt x="44795" y="700313"/>
                </a:lnTo>
                <a:cubicBezTo>
                  <a:pt x="-2543" y="667383"/>
                  <a:pt x="-14222" y="602314"/>
                  <a:pt x="18708" y="554976"/>
                </a:cubicBezTo>
                <a:cubicBezTo>
                  <a:pt x="26940" y="543142"/>
                  <a:pt x="37181" y="533536"/>
                  <a:pt x="48652" y="526299"/>
                </a:cubicBezTo>
                <a:lnTo>
                  <a:pt x="74792" y="516166"/>
                </a:lnTo>
                <a:lnTo>
                  <a:pt x="74213" y="514501"/>
                </a:lnTo>
                <a:lnTo>
                  <a:pt x="631187" y="342364"/>
                </a:lnTo>
                <a:lnTo>
                  <a:pt x="297632" y="217056"/>
                </a:lnTo>
                <a:lnTo>
                  <a:pt x="272796" y="228529"/>
                </a:lnTo>
                <a:cubicBezTo>
                  <a:pt x="263087" y="230929"/>
                  <a:pt x="252766" y="231491"/>
                  <a:pt x="242325" y="229885"/>
                </a:cubicBezTo>
                <a:lnTo>
                  <a:pt x="218472" y="221008"/>
                </a:lnTo>
                <a:lnTo>
                  <a:pt x="164724" y="258948"/>
                </a:lnTo>
                <a:lnTo>
                  <a:pt x="56132" y="241600"/>
                </a:lnTo>
                <a:lnTo>
                  <a:pt x="6014" y="156783"/>
                </a:lnTo>
                <a:lnTo>
                  <a:pt x="9869" y="132366"/>
                </a:lnTo>
                <a:lnTo>
                  <a:pt x="25290" y="134936"/>
                </a:lnTo>
                <a:lnTo>
                  <a:pt x="77338" y="212042"/>
                </a:lnTo>
                <a:lnTo>
                  <a:pt x="156371" y="224893"/>
                </a:lnTo>
                <a:lnTo>
                  <a:pt x="191922" y="196932"/>
                </a:lnTo>
                <a:lnTo>
                  <a:pt x="178712" y="141855"/>
                </a:lnTo>
                <a:cubicBezTo>
                  <a:pt x="182247" y="120972"/>
                  <a:pt x="193813" y="103463"/>
                  <a:pt x="209717" y="91977"/>
                </a:cubicBezTo>
                <a:lnTo>
                  <a:pt x="214528" y="89741"/>
                </a:lnTo>
                <a:lnTo>
                  <a:pt x="186572" y="46905"/>
                </a:lnTo>
                <a:lnTo>
                  <a:pt x="107539" y="34698"/>
                </a:lnTo>
                <a:lnTo>
                  <a:pt x="34288" y="91884"/>
                </a:lnTo>
                <a:lnTo>
                  <a:pt x="18224" y="89314"/>
                </a:lnTo>
                <a:lnTo>
                  <a:pt x="22079" y="64898"/>
                </a:lnTo>
                <a:lnTo>
                  <a:pt x="96615" y="0"/>
                </a:lnTo>
                <a:lnTo>
                  <a:pt x="205206" y="17348"/>
                </a:lnTo>
                <a:lnTo>
                  <a:pt x="250632" y="78961"/>
                </a:lnTo>
                <a:lnTo>
                  <a:pt x="266742" y="78243"/>
                </a:lnTo>
                <a:cubicBezTo>
                  <a:pt x="287625" y="81456"/>
                  <a:pt x="305135" y="93022"/>
                  <a:pt x="316620" y="109005"/>
                </a:cubicBezTo>
                <a:lnTo>
                  <a:pt x="319435" y="115098"/>
                </a:lnTo>
                <a:lnTo>
                  <a:pt x="803977" y="300705"/>
                </a:lnTo>
                <a:lnTo>
                  <a:pt x="824626" y="306486"/>
                </a:lnTo>
                <a:cubicBezTo>
                  <a:pt x="843332" y="315879"/>
                  <a:pt x="858425" y="332417"/>
                  <a:pt x="865490" y="353933"/>
                </a:cubicBezTo>
                <a:cubicBezTo>
                  <a:pt x="880262" y="397608"/>
                  <a:pt x="856498" y="443851"/>
                  <a:pt x="813466" y="457981"/>
                </a:cubicBezTo>
                <a:lnTo>
                  <a:pt x="293089" y="618657"/>
                </a:lnTo>
                <a:lnTo>
                  <a:pt x="603336" y="834477"/>
                </a:lnTo>
                <a:lnTo>
                  <a:pt x="625895" y="858033"/>
                </a:lnTo>
                <a:lnTo>
                  <a:pt x="705014" y="858033"/>
                </a:lnTo>
                <a:cubicBezTo>
                  <a:pt x="733009" y="858033"/>
                  <a:pt x="755703" y="880727"/>
                  <a:pt x="755703" y="908722"/>
                </a:cubicBezTo>
                <a:lnTo>
                  <a:pt x="755703" y="959411"/>
                </a:lnTo>
                <a:lnTo>
                  <a:pt x="638257" y="9594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24">
            <a:extLst>
              <a:ext uri="{FF2B5EF4-FFF2-40B4-BE49-F238E27FC236}">
                <a16:creationId xmlns:a16="http://schemas.microsoft.com/office/drawing/2014/main" id="{716EB2F4-BEFD-43D9-8FDF-7867DCFA0E4B}"/>
              </a:ext>
            </a:extLst>
          </p:cNvPr>
          <p:cNvSpPr>
            <a:spLocks noChangeAspect="1"/>
          </p:cNvSpPr>
          <p:nvPr/>
        </p:nvSpPr>
        <p:spPr>
          <a:xfrm rot="8369018">
            <a:off x="6543420" y="2652942"/>
            <a:ext cx="1146181" cy="1157102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DA8B35-71A1-4A37-8961-820A8DEBC8F5}"/>
              </a:ext>
            </a:extLst>
          </p:cNvPr>
          <p:cNvGrpSpPr/>
          <p:nvPr/>
        </p:nvGrpSpPr>
        <p:grpSpPr>
          <a:xfrm>
            <a:off x="7721590" y="2772298"/>
            <a:ext cx="988481" cy="987024"/>
            <a:chOff x="2611714" y="1452659"/>
            <a:chExt cx="3963104" cy="3957283"/>
          </a:xfrm>
          <a:solidFill>
            <a:schemeClr val="bg1"/>
          </a:solidFill>
        </p:grpSpPr>
        <p:sp>
          <p:nvSpPr>
            <p:cNvPr id="21" name="Round Same Side Corner Rectangle 4">
              <a:extLst>
                <a:ext uri="{FF2B5EF4-FFF2-40B4-BE49-F238E27FC236}">
                  <a16:creationId xmlns:a16="http://schemas.microsoft.com/office/drawing/2014/main" id="{E7890DFD-6379-4267-9701-F566E0074829}"/>
                </a:ext>
              </a:extLst>
            </p:cNvPr>
            <p:cNvSpPr/>
            <p:nvPr/>
          </p:nvSpPr>
          <p:spPr>
            <a:xfrm rot="5400000">
              <a:off x="3996576" y="67797"/>
              <a:ext cx="1193379" cy="3963104"/>
            </a:xfrm>
            <a:custGeom>
              <a:avLst/>
              <a:gdLst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4005634 h 4005634"/>
                <a:gd name="connsiteX7" fmla="*/ 0 w 792088"/>
                <a:gd name="connsiteY7" fmla="*/ 259607 h 4005634"/>
                <a:gd name="connsiteX8" fmla="*/ 259607 w 792088"/>
                <a:gd name="connsiteY8" fmla="*/ 0 h 4005634"/>
                <a:gd name="connsiteX0" fmla="*/ 270239 w 802720"/>
                <a:gd name="connsiteY0" fmla="*/ 0 h 4005634"/>
                <a:gd name="connsiteX1" fmla="*/ 543113 w 802720"/>
                <a:gd name="connsiteY1" fmla="*/ 0 h 4005634"/>
                <a:gd name="connsiteX2" fmla="*/ 802720 w 802720"/>
                <a:gd name="connsiteY2" fmla="*/ 259607 h 4005634"/>
                <a:gd name="connsiteX3" fmla="*/ 802720 w 802720"/>
                <a:gd name="connsiteY3" fmla="*/ 4005634 h 4005634"/>
                <a:gd name="connsiteX4" fmla="*/ 802720 w 802720"/>
                <a:gd name="connsiteY4" fmla="*/ 4005634 h 4005634"/>
                <a:gd name="connsiteX5" fmla="*/ 10632 w 802720"/>
                <a:gd name="connsiteY5" fmla="*/ 4005634 h 4005634"/>
                <a:gd name="connsiteX6" fmla="*/ 0 w 802720"/>
                <a:gd name="connsiteY6" fmla="*/ 3590965 h 4005634"/>
                <a:gd name="connsiteX7" fmla="*/ 10632 w 802720"/>
                <a:gd name="connsiteY7" fmla="*/ 259607 h 4005634"/>
                <a:gd name="connsiteX8" fmla="*/ 270239 w 802720"/>
                <a:gd name="connsiteY8" fmla="*/ 0 h 4005634"/>
                <a:gd name="connsiteX0" fmla="*/ 280872 w 813353"/>
                <a:gd name="connsiteY0" fmla="*/ 0 h 4005634"/>
                <a:gd name="connsiteX1" fmla="*/ 553746 w 813353"/>
                <a:gd name="connsiteY1" fmla="*/ 0 h 4005634"/>
                <a:gd name="connsiteX2" fmla="*/ 813353 w 813353"/>
                <a:gd name="connsiteY2" fmla="*/ 259607 h 4005634"/>
                <a:gd name="connsiteX3" fmla="*/ 813353 w 813353"/>
                <a:gd name="connsiteY3" fmla="*/ 4005634 h 4005634"/>
                <a:gd name="connsiteX4" fmla="*/ 813353 w 813353"/>
                <a:gd name="connsiteY4" fmla="*/ 4005634 h 4005634"/>
                <a:gd name="connsiteX5" fmla="*/ 21265 w 813353"/>
                <a:gd name="connsiteY5" fmla="*/ 4005634 h 4005634"/>
                <a:gd name="connsiteX6" fmla="*/ 0 w 813353"/>
                <a:gd name="connsiteY6" fmla="*/ 3590965 h 4005634"/>
                <a:gd name="connsiteX7" fmla="*/ 21265 w 813353"/>
                <a:gd name="connsiteY7" fmla="*/ 259607 h 4005634"/>
                <a:gd name="connsiteX8" fmla="*/ 280872 w 813353"/>
                <a:gd name="connsiteY8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0 w 792088"/>
                <a:gd name="connsiteY5" fmla="*/ 4005634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792088"/>
                <a:gd name="connsiteY0" fmla="*/ 0 h 4005634"/>
                <a:gd name="connsiteX1" fmla="*/ 532481 w 792088"/>
                <a:gd name="connsiteY1" fmla="*/ 0 h 4005634"/>
                <a:gd name="connsiteX2" fmla="*/ 792088 w 792088"/>
                <a:gd name="connsiteY2" fmla="*/ 259607 h 4005634"/>
                <a:gd name="connsiteX3" fmla="*/ 792088 w 792088"/>
                <a:gd name="connsiteY3" fmla="*/ 4005634 h 4005634"/>
                <a:gd name="connsiteX4" fmla="*/ 792088 w 792088"/>
                <a:gd name="connsiteY4" fmla="*/ 4005634 h 4005634"/>
                <a:gd name="connsiteX5" fmla="*/ 10633 w 792088"/>
                <a:gd name="connsiteY5" fmla="*/ 3101867 h 4005634"/>
                <a:gd name="connsiteX6" fmla="*/ 0 w 792088"/>
                <a:gd name="connsiteY6" fmla="*/ 259607 h 4005634"/>
                <a:gd name="connsiteX7" fmla="*/ 259607 w 792088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88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05634"/>
                <a:gd name="connsiteX1" fmla="*/ 532481 w 1004739"/>
                <a:gd name="connsiteY1" fmla="*/ 0 h 4005634"/>
                <a:gd name="connsiteX2" fmla="*/ 792088 w 1004739"/>
                <a:gd name="connsiteY2" fmla="*/ 259607 h 4005634"/>
                <a:gd name="connsiteX3" fmla="*/ 792090 w 1004739"/>
                <a:gd name="connsiteY3" fmla="*/ 4005634 h 4005634"/>
                <a:gd name="connsiteX4" fmla="*/ 1004739 w 1004739"/>
                <a:gd name="connsiteY4" fmla="*/ 3941839 h 4005634"/>
                <a:gd name="connsiteX5" fmla="*/ 10633 w 1004739"/>
                <a:gd name="connsiteY5" fmla="*/ 3101867 h 4005634"/>
                <a:gd name="connsiteX6" fmla="*/ 0 w 1004739"/>
                <a:gd name="connsiteY6" fmla="*/ 259607 h 4005634"/>
                <a:gd name="connsiteX7" fmla="*/ 259607 w 1004739"/>
                <a:gd name="connsiteY7" fmla="*/ 0 h 4005634"/>
                <a:gd name="connsiteX0" fmla="*/ 259607 w 1004739"/>
                <a:gd name="connsiteY0" fmla="*/ 0 h 4016266"/>
                <a:gd name="connsiteX1" fmla="*/ 532481 w 1004739"/>
                <a:gd name="connsiteY1" fmla="*/ 0 h 4016266"/>
                <a:gd name="connsiteX2" fmla="*/ 792088 w 1004739"/>
                <a:gd name="connsiteY2" fmla="*/ 259607 h 4016266"/>
                <a:gd name="connsiteX3" fmla="*/ 802725 w 1004739"/>
                <a:gd name="connsiteY3" fmla="*/ 4016266 h 4016266"/>
                <a:gd name="connsiteX4" fmla="*/ 1004739 w 1004739"/>
                <a:gd name="connsiteY4" fmla="*/ 3941839 h 4016266"/>
                <a:gd name="connsiteX5" fmla="*/ 10633 w 1004739"/>
                <a:gd name="connsiteY5" fmla="*/ 3101867 h 4016266"/>
                <a:gd name="connsiteX6" fmla="*/ 0 w 1004739"/>
                <a:gd name="connsiteY6" fmla="*/ 259607 h 4016266"/>
                <a:gd name="connsiteX7" fmla="*/ 259607 w 1004739"/>
                <a:gd name="connsiteY7" fmla="*/ 0 h 4016266"/>
                <a:gd name="connsiteX0" fmla="*/ 259607 w 1040242"/>
                <a:gd name="connsiteY0" fmla="*/ 0 h 3941839"/>
                <a:gd name="connsiteX1" fmla="*/ 532481 w 1040242"/>
                <a:gd name="connsiteY1" fmla="*/ 0 h 3941839"/>
                <a:gd name="connsiteX2" fmla="*/ 792088 w 1040242"/>
                <a:gd name="connsiteY2" fmla="*/ 259607 h 3941839"/>
                <a:gd name="connsiteX3" fmla="*/ 1004739 w 1040242"/>
                <a:gd name="connsiteY3" fmla="*/ 3941839 h 3941839"/>
                <a:gd name="connsiteX4" fmla="*/ 10633 w 1040242"/>
                <a:gd name="connsiteY4" fmla="*/ 3101867 h 3941839"/>
                <a:gd name="connsiteX5" fmla="*/ 0 w 1040242"/>
                <a:gd name="connsiteY5" fmla="*/ 259607 h 3941839"/>
                <a:gd name="connsiteX6" fmla="*/ 259607 w 1040242"/>
                <a:gd name="connsiteY6" fmla="*/ 0 h 3941839"/>
                <a:gd name="connsiteX0" fmla="*/ 259607 w 1384020"/>
                <a:gd name="connsiteY0" fmla="*/ 0 h 3984369"/>
                <a:gd name="connsiteX1" fmla="*/ 532481 w 1384020"/>
                <a:gd name="connsiteY1" fmla="*/ 0 h 3984369"/>
                <a:gd name="connsiteX2" fmla="*/ 792088 w 1384020"/>
                <a:gd name="connsiteY2" fmla="*/ 259607 h 3984369"/>
                <a:gd name="connsiteX3" fmla="*/ 1366248 w 1384020"/>
                <a:gd name="connsiteY3" fmla="*/ 3984369 h 3984369"/>
                <a:gd name="connsiteX4" fmla="*/ 10633 w 1384020"/>
                <a:gd name="connsiteY4" fmla="*/ 3101867 h 3984369"/>
                <a:gd name="connsiteX5" fmla="*/ 0 w 1384020"/>
                <a:gd name="connsiteY5" fmla="*/ 259607 h 3984369"/>
                <a:gd name="connsiteX6" fmla="*/ 259607 w 1384020"/>
                <a:gd name="connsiteY6" fmla="*/ 0 h 3984369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28565"/>
                <a:gd name="connsiteY0" fmla="*/ 0 h 4016267"/>
                <a:gd name="connsiteX1" fmla="*/ 532481 w 1128565"/>
                <a:gd name="connsiteY1" fmla="*/ 0 h 4016267"/>
                <a:gd name="connsiteX2" fmla="*/ 792088 w 1128565"/>
                <a:gd name="connsiteY2" fmla="*/ 259607 h 4016267"/>
                <a:gd name="connsiteX3" fmla="*/ 1100436 w 1128565"/>
                <a:gd name="connsiteY3" fmla="*/ 4016267 h 4016267"/>
                <a:gd name="connsiteX4" fmla="*/ 10633 w 1128565"/>
                <a:gd name="connsiteY4" fmla="*/ 3101867 h 4016267"/>
                <a:gd name="connsiteX5" fmla="*/ 0 w 1128565"/>
                <a:gd name="connsiteY5" fmla="*/ 259607 h 4016267"/>
                <a:gd name="connsiteX6" fmla="*/ 259607 w 1128565"/>
                <a:gd name="connsiteY6" fmla="*/ 0 h 4016267"/>
                <a:gd name="connsiteX0" fmla="*/ 259607 w 1148583"/>
                <a:gd name="connsiteY0" fmla="*/ 0 h 3963104"/>
                <a:gd name="connsiteX1" fmla="*/ 532481 w 1148583"/>
                <a:gd name="connsiteY1" fmla="*/ 0 h 3963104"/>
                <a:gd name="connsiteX2" fmla="*/ 792088 w 1148583"/>
                <a:gd name="connsiteY2" fmla="*/ 259607 h 3963104"/>
                <a:gd name="connsiteX3" fmla="*/ 1121701 w 1148583"/>
                <a:gd name="connsiteY3" fmla="*/ 3963104 h 3963104"/>
                <a:gd name="connsiteX4" fmla="*/ 10633 w 1148583"/>
                <a:gd name="connsiteY4" fmla="*/ 3101867 h 3963104"/>
                <a:gd name="connsiteX5" fmla="*/ 0 w 1148583"/>
                <a:gd name="connsiteY5" fmla="*/ 259607 h 3963104"/>
                <a:gd name="connsiteX6" fmla="*/ 259607 w 1148583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180707"/>
                <a:gd name="connsiteY0" fmla="*/ 0 h 3963104"/>
                <a:gd name="connsiteX1" fmla="*/ 564605 w 1180707"/>
                <a:gd name="connsiteY1" fmla="*/ 0 h 3963104"/>
                <a:gd name="connsiteX2" fmla="*/ 824212 w 1180707"/>
                <a:gd name="connsiteY2" fmla="*/ 259607 h 3963104"/>
                <a:gd name="connsiteX3" fmla="*/ 1153825 w 1180707"/>
                <a:gd name="connsiteY3" fmla="*/ 3963104 h 3963104"/>
                <a:gd name="connsiteX4" fmla="*/ 228 w 1180707"/>
                <a:gd name="connsiteY4" fmla="*/ 2867951 h 3963104"/>
                <a:gd name="connsiteX5" fmla="*/ 32124 w 1180707"/>
                <a:gd name="connsiteY5" fmla="*/ 259607 h 3963104"/>
                <a:gd name="connsiteX6" fmla="*/ 291731 w 1180707"/>
                <a:gd name="connsiteY6" fmla="*/ 0 h 3963104"/>
                <a:gd name="connsiteX0" fmla="*/ 291731 w 1210113"/>
                <a:gd name="connsiteY0" fmla="*/ 0 h 3963640"/>
                <a:gd name="connsiteX1" fmla="*/ 564605 w 1210113"/>
                <a:gd name="connsiteY1" fmla="*/ 0 h 3963640"/>
                <a:gd name="connsiteX2" fmla="*/ 824212 w 1210113"/>
                <a:gd name="connsiteY2" fmla="*/ 259607 h 3963640"/>
                <a:gd name="connsiteX3" fmla="*/ 1153825 w 1210113"/>
                <a:gd name="connsiteY3" fmla="*/ 3963104 h 3963640"/>
                <a:gd name="connsiteX4" fmla="*/ 228 w 1210113"/>
                <a:gd name="connsiteY4" fmla="*/ 2867951 h 3963640"/>
                <a:gd name="connsiteX5" fmla="*/ 32124 w 1210113"/>
                <a:gd name="connsiteY5" fmla="*/ 259607 h 3963640"/>
                <a:gd name="connsiteX6" fmla="*/ 291731 w 1210113"/>
                <a:gd name="connsiteY6" fmla="*/ 0 h 3963640"/>
                <a:gd name="connsiteX0" fmla="*/ 291731 w 1202597"/>
                <a:gd name="connsiteY0" fmla="*/ 0 h 3963104"/>
                <a:gd name="connsiteX1" fmla="*/ 564605 w 1202597"/>
                <a:gd name="connsiteY1" fmla="*/ 0 h 3963104"/>
                <a:gd name="connsiteX2" fmla="*/ 824212 w 1202597"/>
                <a:gd name="connsiteY2" fmla="*/ 259607 h 3963104"/>
                <a:gd name="connsiteX3" fmla="*/ 865240 w 1202597"/>
                <a:gd name="connsiteY3" fmla="*/ 2853423 h 3963104"/>
                <a:gd name="connsiteX4" fmla="*/ 1153825 w 1202597"/>
                <a:gd name="connsiteY4" fmla="*/ 3963104 h 3963104"/>
                <a:gd name="connsiteX5" fmla="*/ 228 w 1202597"/>
                <a:gd name="connsiteY5" fmla="*/ 2867951 h 3963104"/>
                <a:gd name="connsiteX6" fmla="*/ 32124 w 1202597"/>
                <a:gd name="connsiteY6" fmla="*/ 259607 h 3963104"/>
                <a:gd name="connsiteX7" fmla="*/ 291731 w 1202597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53423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100"/>
                <a:gd name="connsiteY0" fmla="*/ 0 h 3963104"/>
                <a:gd name="connsiteX1" fmla="*/ 564605 w 1195100"/>
                <a:gd name="connsiteY1" fmla="*/ 0 h 3963104"/>
                <a:gd name="connsiteX2" fmla="*/ 824212 w 1195100"/>
                <a:gd name="connsiteY2" fmla="*/ 259607 h 3963104"/>
                <a:gd name="connsiteX3" fmla="*/ 833342 w 1195100"/>
                <a:gd name="connsiteY3" fmla="*/ 2864055 h 3963104"/>
                <a:gd name="connsiteX4" fmla="*/ 1153825 w 1195100"/>
                <a:gd name="connsiteY4" fmla="*/ 3963104 h 3963104"/>
                <a:gd name="connsiteX5" fmla="*/ 228 w 1195100"/>
                <a:gd name="connsiteY5" fmla="*/ 2867951 h 3963104"/>
                <a:gd name="connsiteX6" fmla="*/ 32124 w 1195100"/>
                <a:gd name="connsiteY6" fmla="*/ 259607 h 3963104"/>
                <a:gd name="connsiteX7" fmla="*/ 291731 w 1195100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7202"/>
                <a:gd name="connsiteY0" fmla="*/ 0 h 3963104"/>
                <a:gd name="connsiteX1" fmla="*/ 564605 w 1197202"/>
                <a:gd name="connsiteY1" fmla="*/ 0 h 3963104"/>
                <a:gd name="connsiteX2" fmla="*/ 824212 w 1197202"/>
                <a:gd name="connsiteY2" fmla="*/ 259607 h 3963104"/>
                <a:gd name="connsiteX3" fmla="*/ 865240 w 1197202"/>
                <a:gd name="connsiteY3" fmla="*/ 2864055 h 3963104"/>
                <a:gd name="connsiteX4" fmla="*/ 1153825 w 1197202"/>
                <a:gd name="connsiteY4" fmla="*/ 3963104 h 3963104"/>
                <a:gd name="connsiteX5" fmla="*/ 228 w 1197202"/>
                <a:gd name="connsiteY5" fmla="*/ 2867951 h 3963104"/>
                <a:gd name="connsiteX6" fmla="*/ 32124 w 1197202"/>
                <a:gd name="connsiteY6" fmla="*/ 259607 h 3963104"/>
                <a:gd name="connsiteX7" fmla="*/ 291731 w 1197202"/>
                <a:gd name="connsiteY7" fmla="*/ 0 h 3963104"/>
                <a:gd name="connsiteX0" fmla="*/ 291731 w 1195777"/>
                <a:gd name="connsiteY0" fmla="*/ 0 h 3963104"/>
                <a:gd name="connsiteX1" fmla="*/ 564605 w 1195777"/>
                <a:gd name="connsiteY1" fmla="*/ 0 h 3963104"/>
                <a:gd name="connsiteX2" fmla="*/ 824212 w 1195777"/>
                <a:gd name="connsiteY2" fmla="*/ 259607 h 3963104"/>
                <a:gd name="connsiteX3" fmla="*/ 843975 w 1195777"/>
                <a:gd name="connsiteY3" fmla="*/ 2832157 h 3963104"/>
                <a:gd name="connsiteX4" fmla="*/ 1153825 w 1195777"/>
                <a:gd name="connsiteY4" fmla="*/ 3963104 h 3963104"/>
                <a:gd name="connsiteX5" fmla="*/ 228 w 1195777"/>
                <a:gd name="connsiteY5" fmla="*/ 2867951 h 3963104"/>
                <a:gd name="connsiteX6" fmla="*/ 32124 w 1195777"/>
                <a:gd name="connsiteY6" fmla="*/ 259607 h 3963104"/>
                <a:gd name="connsiteX7" fmla="*/ 291731 w 1195777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4715"/>
                <a:gd name="connsiteY0" fmla="*/ 0 h 3963104"/>
                <a:gd name="connsiteX1" fmla="*/ 564605 w 1194715"/>
                <a:gd name="connsiteY1" fmla="*/ 0 h 3963104"/>
                <a:gd name="connsiteX2" fmla="*/ 824212 w 1194715"/>
                <a:gd name="connsiteY2" fmla="*/ 259607 h 3963104"/>
                <a:gd name="connsiteX3" fmla="*/ 827147 w 1194715"/>
                <a:gd name="connsiteY3" fmla="*/ 2820937 h 3963104"/>
                <a:gd name="connsiteX4" fmla="*/ 1153825 w 1194715"/>
                <a:gd name="connsiteY4" fmla="*/ 3963104 h 3963104"/>
                <a:gd name="connsiteX5" fmla="*/ 228 w 1194715"/>
                <a:gd name="connsiteY5" fmla="*/ 2867951 h 3963104"/>
                <a:gd name="connsiteX6" fmla="*/ 32124 w 1194715"/>
                <a:gd name="connsiteY6" fmla="*/ 259607 h 3963104"/>
                <a:gd name="connsiteX7" fmla="*/ 291731 w 1194715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  <a:gd name="connsiteX0" fmla="*/ 291731 w 1193379"/>
                <a:gd name="connsiteY0" fmla="*/ 0 h 3963104"/>
                <a:gd name="connsiteX1" fmla="*/ 564605 w 1193379"/>
                <a:gd name="connsiteY1" fmla="*/ 0 h 3963104"/>
                <a:gd name="connsiteX2" fmla="*/ 824212 w 1193379"/>
                <a:gd name="connsiteY2" fmla="*/ 259607 h 3963104"/>
                <a:gd name="connsiteX3" fmla="*/ 804710 w 1193379"/>
                <a:gd name="connsiteY3" fmla="*/ 2820937 h 3963104"/>
                <a:gd name="connsiteX4" fmla="*/ 1153825 w 1193379"/>
                <a:gd name="connsiteY4" fmla="*/ 3963104 h 3963104"/>
                <a:gd name="connsiteX5" fmla="*/ 228 w 1193379"/>
                <a:gd name="connsiteY5" fmla="*/ 2867951 h 3963104"/>
                <a:gd name="connsiteX6" fmla="*/ 32124 w 1193379"/>
                <a:gd name="connsiteY6" fmla="*/ 259607 h 3963104"/>
                <a:gd name="connsiteX7" fmla="*/ 291731 w 1193379"/>
                <a:gd name="connsiteY7" fmla="*/ 0 h 3963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3379" h="3963104">
                  <a:moveTo>
                    <a:pt x="291731" y="0"/>
                  </a:moveTo>
                  <a:lnTo>
                    <a:pt x="564605" y="0"/>
                  </a:lnTo>
                  <a:cubicBezTo>
                    <a:pt x="707982" y="0"/>
                    <a:pt x="824212" y="116230"/>
                    <a:pt x="824212" y="259607"/>
                  </a:cubicBezTo>
                  <a:cubicBezTo>
                    <a:pt x="812311" y="1450613"/>
                    <a:pt x="789639" y="1742312"/>
                    <a:pt x="804710" y="2820937"/>
                  </a:cubicBezTo>
                  <a:cubicBezTo>
                    <a:pt x="785221" y="3416922"/>
                    <a:pt x="1344067" y="3958911"/>
                    <a:pt x="1153825" y="3963104"/>
                  </a:cubicBezTo>
                  <a:cubicBezTo>
                    <a:pt x="691323" y="3853235"/>
                    <a:pt x="5536" y="3498816"/>
                    <a:pt x="228" y="2867951"/>
                  </a:cubicBezTo>
                  <a:cubicBezTo>
                    <a:pt x="-3316" y="1920531"/>
                    <a:pt x="35668" y="1207027"/>
                    <a:pt x="32124" y="259607"/>
                  </a:cubicBezTo>
                  <a:cubicBezTo>
                    <a:pt x="32124" y="116230"/>
                    <a:pt x="148354" y="0"/>
                    <a:pt x="29173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2" name="Round Same Side Corner Rectangle 6">
              <a:extLst>
                <a:ext uri="{FF2B5EF4-FFF2-40B4-BE49-F238E27FC236}">
                  <a16:creationId xmlns:a16="http://schemas.microsoft.com/office/drawing/2014/main" id="{8E7B4C55-AFB5-4988-A8A6-14C1E58576AA}"/>
                </a:ext>
              </a:extLst>
            </p:cNvPr>
            <p:cNvSpPr/>
            <p:nvPr/>
          </p:nvSpPr>
          <p:spPr>
            <a:xfrm rot="10800000">
              <a:off x="3313887" y="2197644"/>
              <a:ext cx="970080" cy="3202984"/>
            </a:xfrm>
            <a:custGeom>
              <a:avLst/>
              <a:gdLst>
                <a:gd name="connsiteX0" fmla="*/ 387196 w 792088"/>
                <a:gd name="connsiteY0" fmla="*/ 0 h 2736304"/>
                <a:gd name="connsiteX1" fmla="*/ 404892 w 792088"/>
                <a:gd name="connsiteY1" fmla="*/ 0 h 2736304"/>
                <a:gd name="connsiteX2" fmla="*/ 792088 w 792088"/>
                <a:gd name="connsiteY2" fmla="*/ 387196 h 2736304"/>
                <a:gd name="connsiteX3" fmla="*/ 792088 w 792088"/>
                <a:gd name="connsiteY3" fmla="*/ 2736304 h 2736304"/>
                <a:gd name="connsiteX4" fmla="*/ 792088 w 792088"/>
                <a:gd name="connsiteY4" fmla="*/ 2736304 h 2736304"/>
                <a:gd name="connsiteX5" fmla="*/ 0 w 792088"/>
                <a:gd name="connsiteY5" fmla="*/ 2736304 h 2736304"/>
                <a:gd name="connsiteX6" fmla="*/ 0 w 792088"/>
                <a:gd name="connsiteY6" fmla="*/ 2736304 h 2736304"/>
                <a:gd name="connsiteX7" fmla="*/ 0 w 792088"/>
                <a:gd name="connsiteY7" fmla="*/ 387196 h 2736304"/>
                <a:gd name="connsiteX8" fmla="*/ 387196 w 792088"/>
                <a:gd name="connsiteY8" fmla="*/ 0 h 273630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792088"/>
                <a:gd name="connsiteY0" fmla="*/ 0 h 3236034"/>
                <a:gd name="connsiteX1" fmla="*/ 404892 w 792088"/>
                <a:gd name="connsiteY1" fmla="*/ 499730 h 3236034"/>
                <a:gd name="connsiteX2" fmla="*/ 792088 w 792088"/>
                <a:gd name="connsiteY2" fmla="*/ 886926 h 3236034"/>
                <a:gd name="connsiteX3" fmla="*/ 792088 w 792088"/>
                <a:gd name="connsiteY3" fmla="*/ 3236034 h 3236034"/>
                <a:gd name="connsiteX4" fmla="*/ 792088 w 792088"/>
                <a:gd name="connsiteY4" fmla="*/ 3236034 h 3236034"/>
                <a:gd name="connsiteX5" fmla="*/ 0 w 792088"/>
                <a:gd name="connsiteY5" fmla="*/ 3236034 h 3236034"/>
                <a:gd name="connsiteX6" fmla="*/ 0 w 792088"/>
                <a:gd name="connsiteY6" fmla="*/ 3236034 h 3236034"/>
                <a:gd name="connsiteX7" fmla="*/ 0 w 792088"/>
                <a:gd name="connsiteY7" fmla="*/ 886926 h 3236034"/>
                <a:gd name="connsiteX8" fmla="*/ 397829 w 792088"/>
                <a:gd name="connsiteY8" fmla="*/ 0 h 3236034"/>
                <a:gd name="connsiteX0" fmla="*/ 397829 w 898729"/>
                <a:gd name="connsiteY0" fmla="*/ 0 h 3236034"/>
                <a:gd name="connsiteX1" fmla="*/ 755766 w 898729"/>
                <a:gd name="connsiteY1" fmla="*/ 202018 h 3236034"/>
                <a:gd name="connsiteX2" fmla="*/ 792088 w 898729"/>
                <a:gd name="connsiteY2" fmla="*/ 886926 h 3236034"/>
                <a:gd name="connsiteX3" fmla="*/ 792088 w 898729"/>
                <a:gd name="connsiteY3" fmla="*/ 3236034 h 3236034"/>
                <a:gd name="connsiteX4" fmla="*/ 792088 w 898729"/>
                <a:gd name="connsiteY4" fmla="*/ 3236034 h 3236034"/>
                <a:gd name="connsiteX5" fmla="*/ 0 w 898729"/>
                <a:gd name="connsiteY5" fmla="*/ 3236034 h 3236034"/>
                <a:gd name="connsiteX6" fmla="*/ 0 w 898729"/>
                <a:gd name="connsiteY6" fmla="*/ 3236034 h 3236034"/>
                <a:gd name="connsiteX7" fmla="*/ 0 w 898729"/>
                <a:gd name="connsiteY7" fmla="*/ 886926 h 3236034"/>
                <a:gd name="connsiteX8" fmla="*/ 397829 w 898729"/>
                <a:gd name="connsiteY8" fmla="*/ 0 h 3236034"/>
                <a:gd name="connsiteX0" fmla="*/ 397829 w 901981"/>
                <a:gd name="connsiteY0" fmla="*/ 0 h 3236034"/>
                <a:gd name="connsiteX1" fmla="*/ 755766 w 901981"/>
                <a:gd name="connsiteY1" fmla="*/ 202018 h 3236034"/>
                <a:gd name="connsiteX2" fmla="*/ 802721 w 901981"/>
                <a:gd name="connsiteY2" fmla="*/ 1099577 h 3236034"/>
                <a:gd name="connsiteX3" fmla="*/ 792088 w 901981"/>
                <a:gd name="connsiteY3" fmla="*/ 3236034 h 3236034"/>
                <a:gd name="connsiteX4" fmla="*/ 792088 w 901981"/>
                <a:gd name="connsiteY4" fmla="*/ 3236034 h 3236034"/>
                <a:gd name="connsiteX5" fmla="*/ 0 w 901981"/>
                <a:gd name="connsiteY5" fmla="*/ 3236034 h 3236034"/>
                <a:gd name="connsiteX6" fmla="*/ 0 w 901981"/>
                <a:gd name="connsiteY6" fmla="*/ 3236034 h 3236034"/>
                <a:gd name="connsiteX7" fmla="*/ 0 w 901981"/>
                <a:gd name="connsiteY7" fmla="*/ 886926 h 3236034"/>
                <a:gd name="connsiteX8" fmla="*/ 397829 w 901981"/>
                <a:gd name="connsiteY8" fmla="*/ 0 h 3236034"/>
                <a:gd name="connsiteX0" fmla="*/ 397829 w 951558"/>
                <a:gd name="connsiteY0" fmla="*/ 0 h 3236034"/>
                <a:gd name="connsiteX1" fmla="*/ 755766 w 951558"/>
                <a:gd name="connsiteY1" fmla="*/ 202018 h 3236034"/>
                <a:gd name="connsiteX2" fmla="*/ 802721 w 951558"/>
                <a:gd name="connsiteY2" fmla="*/ 1099577 h 3236034"/>
                <a:gd name="connsiteX3" fmla="*/ 792088 w 951558"/>
                <a:gd name="connsiteY3" fmla="*/ 3236034 h 3236034"/>
                <a:gd name="connsiteX4" fmla="*/ 792088 w 951558"/>
                <a:gd name="connsiteY4" fmla="*/ 3236034 h 3236034"/>
                <a:gd name="connsiteX5" fmla="*/ 0 w 951558"/>
                <a:gd name="connsiteY5" fmla="*/ 3236034 h 3236034"/>
                <a:gd name="connsiteX6" fmla="*/ 0 w 951558"/>
                <a:gd name="connsiteY6" fmla="*/ 3236034 h 3236034"/>
                <a:gd name="connsiteX7" fmla="*/ 0 w 951558"/>
                <a:gd name="connsiteY7" fmla="*/ 886926 h 3236034"/>
                <a:gd name="connsiteX8" fmla="*/ 397829 w 951558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1016715"/>
                <a:gd name="connsiteY0" fmla="*/ 0 h 3236034"/>
                <a:gd name="connsiteX1" fmla="*/ 862091 w 1016715"/>
                <a:gd name="connsiteY1" fmla="*/ 191385 h 3236034"/>
                <a:gd name="connsiteX2" fmla="*/ 802721 w 1016715"/>
                <a:gd name="connsiteY2" fmla="*/ 1099577 h 3236034"/>
                <a:gd name="connsiteX3" fmla="*/ 792088 w 1016715"/>
                <a:gd name="connsiteY3" fmla="*/ 3236034 h 3236034"/>
                <a:gd name="connsiteX4" fmla="*/ 792088 w 1016715"/>
                <a:gd name="connsiteY4" fmla="*/ 3236034 h 3236034"/>
                <a:gd name="connsiteX5" fmla="*/ 0 w 1016715"/>
                <a:gd name="connsiteY5" fmla="*/ 3236034 h 3236034"/>
                <a:gd name="connsiteX6" fmla="*/ 0 w 1016715"/>
                <a:gd name="connsiteY6" fmla="*/ 3236034 h 3236034"/>
                <a:gd name="connsiteX7" fmla="*/ 0 w 1016715"/>
                <a:gd name="connsiteY7" fmla="*/ 886926 h 3236034"/>
                <a:gd name="connsiteX8" fmla="*/ 397829 w 1016715"/>
                <a:gd name="connsiteY8" fmla="*/ 0 h 3236034"/>
                <a:gd name="connsiteX0" fmla="*/ 397829 w 802721"/>
                <a:gd name="connsiteY0" fmla="*/ 0 h 3236034"/>
                <a:gd name="connsiteX1" fmla="*/ 802721 w 802721"/>
                <a:gd name="connsiteY1" fmla="*/ 1099577 h 3236034"/>
                <a:gd name="connsiteX2" fmla="*/ 792088 w 802721"/>
                <a:gd name="connsiteY2" fmla="*/ 3236034 h 3236034"/>
                <a:gd name="connsiteX3" fmla="*/ 792088 w 802721"/>
                <a:gd name="connsiteY3" fmla="*/ 3236034 h 3236034"/>
                <a:gd name="connsiteX4" fmla="*/ 0 w 802721"/>
                <a:gd name="connsiteY4" fmla="*/ 3236034 h 3236034"/>
                <a:gd name="connsiteX5" fmla="*/ 0 w 802721"/>
                <a:gd name="connsiteY5" fmla="*/ 3236034 h 3236034"/>
                <a:gd name="connsiteX6" fmla="*/ 0 w 802721"/>
                <a:gd name="connsiteY6" fmla="*/ 886926 h 3236034"/>
                <a:gd name="connsiteX7" fmla="*/ 397829 w 802721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062933"/>
                <a:gd name="connsiteY0" fmla="*/ 0 h 3236034"/>
                <a:gd name="connsiteX1" fmla="*/ 802721 w 1062933"/>
                <a:gd name="connsiteY1" fmla="*/ 1099577 h 3236034"/>
                <a:gd name="connsiteX2" fmla="*/ 792088 w 1062933"/>
                <a:gd name="connsiteY2" fmla="*/ 3236034 h 3236034"/>
                <a:gd name="connsiteX3" fmla="*/ 792088 w 1062933"/>
                <a:gd name="connsiteY3" fmla="*/ 3236034 h 3236034"/>
                <a:gd name="connsiteX4" fmla="*/ 0 w 1062933"/>
                <a:gd name="connsiteY4" fmla="*/ 3236034 h 3236034"/>
                <a:gd name="connsiteX5" fmla="*/ 0 w 1062933"/>
                <a:gd name="connsiteY5" fmla="*/ 3236034 h 3236034"/>
                <a:gd name="connsiteX6" fmla="*/ 0 w 1062933"/>
                <a:gd name="connsiteY6" fmla="*/ 886926 h 3236034"/>
                <a:gd name="connsiteX7" fmla="*/ 397829 w 1062933"/>
                <a:gd name="connsiteY7" fmla="*/ 0 h 3236034"/>
                <a:gd name="connsiteX0" fmla="*/ 397829 w 1117407"/>
                <a:gd name="connsiteY0" fmla="*/ 0 h 3236034"/>
                <a:gd name="connsiteX1" fmla="*/ 802721 w 1117407"/>
                <a:gd name="connsiteY1" fmla="*/ 1099577 h 3236034"/>
                <a:gd name="connsiteX2" fmla="*/ 792088 w 1117407"/>
                <a:gd name="connsiteY2" fmla="*/ 3236034 h 3236034"/>
                <a:gd name="connsiteX3" fmla="*/ 792088 w 1117407"/>
                <a:gd name="connsiteY3" fmla="*/ 3236034 h 3236034"/>
                <a:gd name="connsiteX4" fmla="*/ 0 w 1117407"/>
                <a:gd name="connsiteY4" fmla="*/ 3236034 h 3236034"/>
                <a:gd name="connsiteX5" fmla="*/ 0 w 1117407"/>
                <a:gd name="connsiteY5" fmla="*/ 3236034 h 3236034"/>
                <a:gd name="connsiteX6" fmla="*/ 0 w 1117407"/>
                <a:gd name="connsiteY6" fmla="*/ 886926 h 3236034"/>
                <a:gd name="connsiteX7" fmla="*/ 397829 w 1117407"/>
                <a:gd name="connsiteY7" fmla="*/ 0 h 3236034"/>
                <a:gd name="connsiteX0" fmla="*/ 397829 w 1125562"/>
                <a:gd name="connsiteY0" fmla="*/ 0 h 3236034"/>
                <a:gd name="connsiteX1" fmla="*/ 813354 w 1125562"/>
                <a:gd name="connsiteY1" fmla="*/ 1344126 h 3236034"/>
                <a:gd name="connsiteX2" fmla="*/ 792088 w 1125562"/>
                <a:gd name="connsiteY2" fmla="*/ 3236034 h 3236034"/>
                <a:gd name="connsiteX3" fmla="*/ 792088 w 1125562"/>
                <a:gd name="connsiteY3" fmla="*/ 3236034 h 3236034"/>
                <a:gd name="connsiteX4" fmla="*/ 0 w 1125562"/>
                <a:gd name="connsiteY4" fmla="*/ 3236034 h 3236034"/>
                <a:gd name="connsiteX5" fmla="*/ 0 w 1125562"/>
                <a:gd name="connsiteY5" fmla="*/ 3236034 h 3236034"/>
                <a:gd name="connsiteX6" fmla="*/ 0 w 1125562"/>
                <a:gd name="connsiteY6" fmla="*/ 886926 h 3236034"/>
                <a:gd name="connsiteX7" fmla="*/ 397829 w 1125562"/>
                <a:gd name="connsiteY7" fmla="*/ 0 h 3236034"/>
                <a:gd name="connsiteX0" fmla="*/ 397829 w 1109289"/>
                <a:gd name="connsiteY0" fmla="*/ 0 h 3236034"/>
                <a:gd name="connsiteX1" fmla="*/ 792089 w 1109289"/>
                <a:gd name="connsiteY1" fmla="*/ 1312228 h 3236034"/>
                <a:gd name="connsiteX2" fmla="*/ 792088 w 1109289"/>
                <a:gd name="connsiteY2" fmla="*/ 3236034 h 3236034"/>
                <a:gd name="connsiteX3" fmla="*/ 792088 w 1109289"/>
                <a:gd name="connsiteY3" fmla="*/ 3236034 h 3236034"/>
                <a:gd name="connsiteX4" fmla="*/ 0 w 1109289"/>
                <a:gd name="connsiteY4" fmla="*/ 3236034 h 3236034"/>
                <a:gd name="connsiteX5" fmla="*/ 0 w 1109289"/>
                <a:gd name="connsiteY5" fmla="*/ 3236034 h 3236034"/>
                <a:gd name="connsiteX6" fmla="*/ 0 w 1109289"/>
                <a:gd name="connsiteY6" fmla="*/ 886926 h 3236034"/>
                <a:gd name="connsiteX7" fmla="*/ 397829 w 1109289"/>
                <a:gd name="connsiteY7" fmla="*/ 0 h 3236034"/>
                <a:gd name="connsiteX0" fmla="*/ 397829 w 1076274"/>
                <a:gd name="connsiteY0" fmla="*/ 0 h 3236034"/>
                <a:gd name="connsiteX1" fmla="*/ 792089 w 1076274"/>
                <a:gd name="connsiteY1" fmla="*/ 1312228 h 3236034"/>
                <a:gd name="connsiteX2" fmla="*/ 792088 w 1076274"/>
                <a:gd name="connsiteY2" fmla="*/ 3236034 h 3236034"/>
                <a:gd name="connsiteX3" fmla="*/ 792088 w 1076274"/>
                <a:gd name="connsiteY3" fmla="*/ 3236034 h 3236034"/>
                <a:gd name="connsiteX4" fmla="*/ 0 w 1076274"/>
                <a:gd name="connsiteY4" fmla="*/ 3236034 h 3236034"/>
                <a:gd name="connsiteX5" fmla="*/ 0 w 1076274"/>
                <a:gd name="connsiteY5" fmla="*/ 3236034 h 3236034"/>
                <a:gd name="connsiteX6" fmla="*/ 0 w 1076274"/>
                <a:gd name="connsiteY6" fmla="*/ 886926 h 3236034"/>
                <a:gd name="connsiteX7" fmla="*/ 397829 w 1076274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17363"/>
                <a:gd name="connsiteY0" fmla="*/ 0 h 3236034"/>
                <a:gd name="connsiteX1" fmla="*/ 845252 w 1117363"/>
                <a:gd name="connsiteY1" fmla="*/ 1227168 h 3236034"/>
                <a:gd name="connsiteX2" fmla="*/ 792088 w 1117363"/>
                <a:gd name="connsiteY2" fmla="*/ 3236034 h 3236034"/>
                <a:gd name="connsiteX3" fmla="*/ 792088 w 1117363"/>
                <a:gd name="connsiteY3" fmla="*/ 3236034 h 3236034"/>
                <a:gd name="connsiteX4" fmla="*/ 0 w 1117363"/>
                <a:gd name="connsiteY4" fmla="*/ 3236034 h 3236034"/>
                <a:gd name="connsiteX5" fmla="*/ 0 w 1117363"/>
                <a:gd name="connsiteY5" fmla="*/ 3236034 h 3236034"/>
                <a:gd name="connsiteX6" fmla="*/ 0 w 1117363"/>
                <a:gd name="connsiteY6" fmla="*/ 886926 h 3236034"/>
                <a:gd name="connsiteX7" fmla="*/ 397829 w 1117363"/>
                <a:gd name="connsiteY7" fmla="*/ 0 h 3236034"/>
                <a:gd name="connsiteX0" fmla="*/ 397829 w 1184929"/>
                <a:gd name="connsiteY0" fmla="*/ 0 h 3236034"/>
                <a:gd name="connsiteX1" fmla="*/ 930312 w 1184929"/>
                <a:gd name="connsiteY1" fmla="*/ 1142108 h 3236034"/>
                <a:gd name="connsiteX2" fmla="*/ 792088 w 1184929"/>
                <a:gd name="connsiteY2" fmla="*/ 3236034 h 3236034"/>
                <a:gd name="connsiteX3" fmla="*/ 792088 w 1184929"/>
                <a:gd name="connsiteY3" fmla="*/ 3236034 h 3236034"/>
                <a:gd name="connsiteX4" fmla="*/ 0 w 1184929"/>
                <a:gd name="connsiteY4" fmla="*/ 3236034 h 3236034"/>
                <a:gd name="connsiteX5" fmla="*/ 0 w 1184929"/>
                <a:gd name="connsiteY5" fmla="*/ 3236034 h 3236034"/>
                <a:gd name="connsiteX6" fmla="*/ 0 w 1184929"/>
                <a:gd name="connsiteY6" fmla="*/ 886926 h 3236034"/>
                <a:gd name="connsiteX7" fmla="*/ 397829 w 1184929"/>
                <a:gd name="connsiteY7" fmla="*/ 0 h 3236034"/>
                <a:gd name="connsiteX0" fmla="*/ 397829 w 1111112"/>
                <a:gd name="connsiteY0" fmla="*/ 0 h 3236034"/>
                <a:gd name="connsiteX1" fmla="*/ 930312 w 1111112"/>
                <a:gd name="connsiteY1" fmla="*/ 1142108 h 3236034"/>
                <a:gd name="connsiteX2" fmla="*/ 792088 w 1111112"/>
                <a:gd name="connsiteY2" fmla="*/ 3236034 h 3236034"/>
                <a:gd name="connsiteX3" fmla="*/ 792088 w 1111112"/>
                <a:gd name="connsiteY3" fmla="*/ 3236034 h 3236034"/>
                <a:gd name="connsiteX4" fmla="*/ 0 w 1111112"/>
                <a:gd name="connsiteY4" fmla="*/ 3236034 h 3236034"/>
                <a:gd name="connsiteX5" fmla="*/ 0 w 1111112"/>
                <a:gd name="connsiteY5" fmla="*/ 3236034 h 3236034"/>
                <a:gd name="connsiteX6" fmla="*/ 0 w 1111112"/>
                <a:gd name="connsiteY6" fmla="*/ 886926 h 3236034"/>
                <a:gd name="connsiteX7" fmla="*/ 397829 w 1111112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4440"/>
                <a:gd name="connsiteY0" fmla="*/ 0 h 3236034"/>
                <a:gd name="connsiteX1" fmla="*/ 930312 w 1154440"/>
                <a:gd name="connsiteY1" fmla="*/ 1142108 h 3236034"/>
                <a:gd name="connsiteX2" fmla="*/ 792088 w 1154440"/>
                <a:gd name="connsiteY2" fmla="*/ 3236034 h 3236034"/>
                <a:gd name="connsiteX3" fmla="*/ 792088 w 1154440"/>
                <a:gd name="connsiteY3" fmla="*/ 3236034 h 3236034"/>
                <a:gd name="connsiteX4" fmla="*/ 0 w 1154440"/>
                <a:gd name="connsiteY4" fmla="*/ 3236034 h 3236034"/>
                <a:gd name="connsiteX5" fmla="*/ 0 w 1154440"/>
                <a:gd name="connsiteY5" fmla="*/ 3236034 h 3236034"/>
                <a:gd name="connsiteX6" fmla="*/ 0 w 1154440"/>
                <a:gd name="connsiteY6" fmla="*/ 886926 h 3236034"/>
                <a:gd name="connsiteX7" fmla="*/ 397829 w 1154440"/>
                <a:gd name="connsiteY7" fmla="*/ 0 h 3236034"/>
                <a:gd name="connsiteX0" fmla="*/ 397829 w 1151550"/>
                <a:gd name="connsiteY0" fmla="*/ 0 h 3236034"/>
                <a:gd name="connsiteX1" fmla="*/ 930312 w 1151550"/>
                <a:gd name="connsiteY1" fmla="*/ 1142108 h 3236034"/>
                <a:gd name="connsiteX2" fmla="*/ 792088 w 1151550"/>
                <a:gd name="connsiteY2" fmla="*/ 3236034 h 3236034"/>
                <a:gd name="connsiteX3" fmla="*/ 792088 w 1151550"/>
                <a:gd name="connsiteY3" fmla="*/ 3236034 h 3236034"/>
                <a:gd name="connsiteX4" fmla="*/ 0 w 1151550"/>
                <a:gd name="connsiteY4" fmla="*/ 3236034 h 3236034"/>
                <a:gd name="connsiteX5" fmla="*/ 0 w 1151550"/>
                <a:gd name="connsiteY5" fmla="*/ 3236034 h 3236034"/>
                <a:gd name="connsiteX6" fmla="*/ 0 w 1151550"/>
                <a:gd name="connsiteY6" fmla="*/ 886926 h 3236034"/>
                <a:gd name="connsiteX7" fmla="*/ 397829 w 1151550"/>
                <a:gd name="connsiteY7" fmla="*/ 0 h 3236034"/>
                <a:gd name="connsiteX0" fmla="*/ 397829 w 1081399"/>
                <a:gd name="connsiteY0" fmla="*/ 0 h 3236034"/>
                <a:gd name="connsiteX1" fmla="*/ 834842 w 1081399"/>
                <a:gd name="connsiteY1" fmla="*/ 1099578 h 3236034"/>
                <a:gd name="connsiteX2" fmla="*/ 792088 w 1081399"/>
                <a:gd name="connsiteY2" fmla="*/ 3236034 h 3236034"/>
                <a:gd name="connsiteX3" fmla="*/ 792088 w 1081399"/>
                <a:gd name="connsiteY3" fmla="*/ 3236034 h 3236034"/>
                <a:gd name="connsiteX4" fmla="*/ 0 w 1081399"/>
                <a:gd name="connsiteY4" fmla="*/ 3236034 h 3236034"/>
                <a:gd name="connsiteX5" fmla="*/ 0 w 1081399"/>
                <a:gd name="connsiteY5" fmla="*/ 3236034 h 3236034"/>
                <a:gd name="connsiteX6" fmla="*/ 0 w 1081399"/>
                <a:gd name="connsiteY6" fmla="*/ 886926 h 3236034"/>
                <a:gd name="connsiteX7" fmla="*/ 397829 w 1081399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24947"/>
                <a:gd name="connsiteY0" fmla="*/ 0 h 3236034"/>
                <a:gd name="connsiteX1" fmla="*/ 753012 w 1024947"/>
                <a:gd name="connsiteY1" fmla="*/ 1269699 h 3236034"/>
                <a:gd name="connsiteX2" fmla="*/ 792088 w 1024947"/>
                <a:gd name="connsiteY2" fmla="*/ 3236034 h 3236034"/>
                <a:gd name="connsiteX3" fmla="*/ 792088 w 1024947"/>
                <a:gd name="connsiteY3" fmla="*/ 3236034 h 3236034"/>
                <a:gd name="connsiteX4" fmla="*/ 0 w 1024947"/>
                <a:gd name="connsiteY4" fmla="*/ 3236034 h 3236034"/>
                <a:gd name="connsiteX5" fmla="*/ 0 w 1024947"/>
                <a:gd name="connsiteY5" fmla="*/ 3236034 h 3236034"/>
                <a:gd name="connsiteX6" fmla="*/ 0 w 1024947"/>
                <a:gd name="connsiteY6" fmla="*/ 886926 h 3236034"/>
                <a:gd name="connsiteX7" fmla="*/ 397829 w 1024947"/>
                <a:gd name="connsiteY7" fmla="*/ 0 h 3236034"/>
                <a:gd name="connsiteX0" fmla="*/ 397829 w 1043356"/>
                <a:gd name="connsiteY0" fmla="*/ 0 h 3236034"/>
                <a:gd name="connsiteX1" fmla="*/ 780289 w 1043356"/>
                <a:gd name="connsiteY1" fmla="*/ 1216537 h 3236034"/>
                <a:gd name="connsiteX2" fmla="*/ 792088 w 1043356"/>
                <a:gd name="connsiteY2" fmla="*/ 3236034 h 3236034"/>
                <a:gd name="connsiteX3" fmla="*/ 792088 w 1043356"/>
                <a:gd name="connsiteY3" fmla="*/ 3236034 h 3236034"/>
                <a:gd name="connsiteX4" fmla="*/ 0 w 1043356"/>
                <a:gd name="connsiteY4" fmla="*/ 3236034 h 3236034"/>
                <a:gd name="connsiteX5" fmla="*/ 0 w 1043356"/>
                <a:gd name="connsiteY5" fmla="*/ 3236034 h 3236034"/>
                <a:gd name="connsiteX6" fmla="*/ 0 w 1043356"/>
                <a:gd name="connsiteY6" fmla="*/ 886926 h 3236034"/>
                <a:gd name="connsiteX7" fmla="*/ 397829 w 1043356"/>
                <a:gd name="connsiteY7" fmla="*/ 0 h 3236034"/>
                <a:gd name="connsiteX0" fmla="*/ 397829 w 971742"/>
                <a:gd name="connsiteY0" fmla="*/ 0 h 3236034"/>
                <a:gd name="connsiteX1" fmla="*/ 780289 w 971742"/>
                <a:gd name="connsiteY1" fmla="*/ 1216537 h 3236034"/>
                <a:gd name="connsiteX2" fmla="*/ 792088 w 971742"/>
                <a:gd name="connsiteY2" fmla="*/ 3236034 h 3236034"/>
                <a:gd name="connsiteX3" fmla="*/ 792088 w 971742"/>
                <a:gd name="connsiteY3" fmla="*/ 3236034 h 3236034"/>
                <a:gd name="connsiteX4" fmla="*/ 0 w 971742"/>
                <a:gd name="connsiteY4" fmla="*/ 3236034 h 3236034"/>
                <a:gd name="connsiteX5" fmla="*/ 0 w 971742"/>
                <a:gd name="connsiteY5" fmla="*/ 3236034 h 3236034"/>
                <a:gd name="connsiteX6" fmla="*/ 0 w 971742"/>
                <a:gd name="connsiteY6" fmla="*/ 886926 h 3236034"/>
                <a:gd name="connsiteX7" fmla="*/ 397829 w 971742"/>
                <a:gd name="connsiteY7" fmla="*/ 0 h 3236034"/>
                <a:gd name="connsiteX0" fmla="*/ 397829 w 1007471"/>
                <a:gd name="connsiteY0" fmla="*/ 0 h 3236034"/>
                <a:gd name="connsiteX1" fmla="*/ 780289 w 1007471"/>
                <a:gd name="connsiteY1" fmla="*/ 1216537 h 3236034"/>
                <a:gd name="connsiteX2" fmla="*/ 792088 w 1007471"/>
                <a:gd name="connsiteY2" fmla="*/ 3236034 h 3236034"/>
                <a:gd name="connsiteX3" fmla="*/ 792088 w 1007471"/>
                <a:gd name="connsiteY3" fmla="*/ 3236034 h 3236034"/>
                <a:gd name="connsiteX4" fmla="*/ 0 w 1007471"/>
                <a:gd name="connsiteY4" fmla="*/ 3236034 h 3236034"/>
                <a:gd name="connsiteX5" fmla="*/ 0 w 1007471"/>
                <a:gd name="connsiteY5" fmla="*/ 3236034 h 3236034"/>
                <a:gd name="connsiteX6" fmla="*/ 0 w 1007471"/>
                <a:gd name="connsiteY6" fmla="*/ 886926 h 3236034"/>
                <a:gd name="connsiteX7" fmla="*/ 397829 w 1007471"/>
                <a:gd name="connsiteY7" fmla="*/ 0 h 3236034"/>
                <a:gd name="connsiteX0" fmla="*/ 397829 w 983631"/>
                <a:gd name="connsiteY0" fmla="*/ 0 h 3236034"/>
                <a:gd name="connsiteX1" fmla="*/ 780289 w 983631"/>
                <a:gd name="connsiteY1" fmla="*/ 1216537 h 3236034"/>
                <a:gd name="connsiteX2" fmla="*/ 792088 w 983631"/>
                <a:gd name="connsiteY2" fmla="*/ 3236034 h 3236034"/>
                <a:gd name="connsiteX3" fmla="*/ 792088 w 983631"/>
                <a:gd name="connsiteY3" fmla="*/ 3236034 h 3236034"/>
                <a:gd name="connsiteX4" fmla="*/ 0 w 983631"/>
                <a:gd name="connsiteY4" fmla="*/ 3236034 h 3236034"/>
                <a:gd name="connsiteX5" fmla="*/ 0 w 983631"/>
                <a:gd name="connsiteY5" fmla="*/ 3236034 h 3236034"/>
                <a:gd name="connsiteX6" fmla="*/ 0 w 983631"/>
                <a:gd name="connsiteY6" fmla="*/ 886926 h 3236034"/>
                <a:gd name="connsiteX7" fmla="*/ 397829 w 983631"/>
                <a:gd name="connsiteY7" fmla="*/ 0 h 3236034"/>
                <a:gd name="connsiteX0" fmla="*/ 397829 w 983630"/>
                <a:gd name="connsiteY0" fmla="*/ 9390 h 3245424"/>
                <a:gd name="connsiteX1" fmla="*/ 780289 w 983630"/>
                <a:gd name="connsiteY1" fmla="*/ 1225927 h 3245424"/>
                <a:gd name="connsiteX2" fmla="*/ 792088 w 983630"/>
                <a:gd name="connsiteY2" fmla="*/ 3245424 h 3245424"/>
                <a:gd name="connsiteX3" fmla="*/ 792088 w 983630"/>
                <a:gd name="connsiteY3" fmla="*/ 3245424 h 3245424"/>
                <a:gd name="connsiteX4" fmla="*/ 0 w 983630"/>
                <a:gd name="connsiteY4" fmla="*/ 3245424 h 3245424"/>
                <a:gd name="connsiteX5" fmla="*/ 0 w 983630"/>
                <a:gd name="connsiteY5" fmla="*/ 3245424 h 3245424"/>
                <a:gd name="connsiteX6" fmla="*/ 0 w 983630"/>
                <a:gd name="connsiteY6" fmla="*/ 896316 h 3245424"/>
                <a:gd name="connsiteX7" fmla="*/ 397829 w 983630"/>
                <a:gd name="connsiteY7" fmla="*/ 9390 h 3245424"/>
                <a:gd name="connsiteX0" fmla="*/ 397829 w 974605"/>
                <a:gd name="connsiteY0" fmla="*/ 6357 h 3242391"/>
                <a:gd name="connsiteX1" fmla="*/ 766650 w 974605"/>
                <a:gd name="connsiteY1" fmla="*/ 1552503 h 3242391"/>
                <a:gd name="connsiteX2" fmla="*/ 792088 w 974605"/>
                <a:gd name="connsiteY2" fmla="*/ 3242391 h 3242391"/>
                <a:gd name="connsiteX3" fmla="*/ 792088 w 974605"/>
                <a:gd name="connsiteY3" fmla="*/ 3242391 h 3242391"/>
                <a:gd name="connsiteX4" fmla="*/ 0 w 974605"/>
                <a:gd name="connsiteY4" fmla="*/ 3242391 h 3242391"/>
                <a:gd name="connsiteX5" fmla="*/ 0 w 974605"/>
                <a:gd name="connsiteY5" fmla="*/ 3242391 h 3242391"/>
                <a:gd name="connsiteX6" fmla="*/ 0 w 974605"/>
                <a:gd name="connsiteY6" fmla="*/ 893283 h 3242391"/>
                <a:gd name="connsiteX7" fmla="*/ 397829 w 974605"/>
                <a:gd name="connsiteY7" fmla="*/ 6357 h 3242391"/>
                <a:gd name="connsiteX0" fmla="*/ 397829 w 964009"/>
                <a:gd name="connsiteY0" fmla="*/ 7874 h 3243908"/>
                <a:gd name="connsiteX1" fmla="*/ 766650 w 964009"/>
                <a:gd name="connsiteY1" fmla="*/ 1554020 h 3243908"/>
                <a:gd name="connsiteX2" fmla="*/ 792088 w 964009"/>
                <a:gd name="connsiteY2" fmla="*/ 3243908 h 3243908"/>
                <a:gd name="connsiteX3" fmla="*/ 792088 w 964009"/>
                <a:gd name="connsiteY3" fmla="*/ 3243908 h 3243908"/>
                <a:gd name="connsiteX4" fmla="*/ 0 w 964009"/>
                <a:gd name="connsiteY4" fmla="*/ 3243908 h 3243908"/>
                <a:gd name="connsiteX5" fmla="*/ 0 w 964009"/>
                <a:gd name="connsiteY5" fmla="*/ 3243908 h 3243908"/>
                <a:gd name="connsiteX6" fmla="*/ 0 w 964009"/>
                <a:gd name="connsiteY6" fmla="*/ 894800 h 3243908"/>
                <a:gd name="connsiteX7" fmla="*/ 397829 w 964009"/>
                <a:gd name="connsiteY7" fmla="*/ 7874 h 3243908"/>
                <a:gd name="connsiteX0" fmla="*/ 397829 w 1103655"/>
                <a:gd name="connsiteY0" fmla="*/ 5470 h 3241504"/>
                <a:gd name="connsiteX1" fmla="*/ 1096679 w 1103655"/>
                <a:gd name="connsiteY1" fmla="*/ 590921 h 3241504"/>
                <a:gd name="connsiteX2" fmla="*/ 766650 w 1103655"/>
                <a:gd name="connsiteY2" fmla="*/ 1551616 h 3241504"/>
                <a:gd name="connsiteX3" fmla="*/ 792088 w 1103655"/>
                <a:gd name="connsiteY3" fmla="*/ 3241504 h 3241504"/>
                <a:gd name="connsiteX4" fmla="*/ 792088 w 1103655"/>
                <a:gd name="connsiteY4" fmla="*/ 3241504 h 3241504"/>
                <a:gd name="connsiteX5" fmla="*/ 0 w 1103655"/>
                <a:gd name="connsiteY5" fmla="*/ 3241504 h 3241504"/>
                <a:gd name="connsiteX6" fmla="*/ 0 w 1103655"/>
                <a:gd name="connsiteY6" fmla="*/ 3241504 h 3241504"/>
                <a:gd name="connsiteX7" fmla="*/ 0 w 1103655"/>
                <a:gd name="connsiteY7" fmla="*/ 892396 h 3241504"/>
                <a:gd name="connsiteX8" fmla="*/ 397829 w 1103655"/>
                <a:gd name="connsiteY8" fmla="*/ 5470 h 3241504"/>
                <a:gd name="connsiteX0" fmla="*/ 397829 w 1103454"/>
                <a:gd name="connsiteY0" fmla="*/ 5470 h 3241504"/>
                <a:gd name="connsiteX1" fmla="*/ 1096679 w 1103454"/>
                <a:gd name="connsiteY1" fmla="*/ 590921 h 3241504"/>
                <a:gd name="connsiteX2" fmla="*/ 754433 w 1103454"/>
                <a:gd name="connsiteY2" fmla="*/ 1523041 h 3241504"/>
                <a:gd name="connsiteX3" fmla="*/ 792088 w 1103454"/>
                <a:gd name="connsiteY3" fmla="*/ 3241504 h 3241504"/>
                <a:gd name="connsiteX4" fmla="*/ 792088 w 1103454"/>
                <a:gd name="connsiteY4" fmla="*/ 3241504 h 3241504"/>
                <a:gd name="connsiteX5" fmla="*/ 0 w 1103454"/>
                <a:gd name="connsiteY5" fmla="*/ 3241504 h 3241504"/>
                <a:gd name="connsiteX6" fmla="*/ 0 w 1103454"/>
                <a:gd name="connsiteY6" fmla="*/ 3241504 h 3241504"/>
                <a:gd name="connsiteX7" fmla="*/ 0 w 1103454"/>
                <a:gd name="connsiteY7" fmla="*/ 892396 h 3241504"/>
                <a:gd name="connsiteX8" fmla="*/ 397829 w 1103454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2304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03176"/>
                <a:gd name="connsiteY0" fmla="*/ 5470 h 3241504"/>
                <a:gd name="connsiteX1" fmla="*/ 1096679 w 1103176"/>
                <a:gd name="connsiteY1" fmla="*/ 590921 h 3241504"/>
                <a:gd name="connsiteX2" fmla="*/ 754433 w 1103176"/>
                <a:gd name="connsiteY2" fmla="*/ 1503991 h 3241504"/>
                <a:gd name="connsiteX3" fmla="*/ 792088 w 1103176"/>
                <a:gd name="connsiteY3" fmla="*/ 3241504 h 3241504"/>
                <a:gd name="connsiteX4" fmla="*/ 792088 w 1103176"/>
                <a:gd name="connsiteY4" fmla="*/ 3241504 h 3241504"/>
                <a:gd name="connsiteX5" fmla="*/ 0 w 1103176"/>
                <a:gd name="connsiteY5" fmla="*/ 3241504 h 3241504"/>
                <a:gd name="connsiteX6" fmla="*/ 0 w 1103176"/>
                <a:gd name="connsiteY6" fmla="*/ 3241504 h 3241504"/>
                <a:gd name="connsiteX7" fmla="*/ 0 w 1103176"/>
                <a:gd name="connsiteY7" fmla="*/ 892396 h 3241504"/>
                <a:gd name="connsiteX8" fmla="*/ 397829 w 1103176"/>
                <a:gd name="connsiteY8" fmla="*/ 5470 h 3241504"/>
                <a:gd name="connsiteX0" fmla="*/ 397829 w 1193682"/>
                <a:gd name="connsiteY0" fmla="*/ 5721 h 3241755"/>
                <a:gd name="connsiteX1" fmla="*/ 1188312 w 1193682"/>
                <a:gd name="connsiteY1" fmla="*/ 572122 h 3241755"/>
                <a:gd name="connsiteX2" fmla="*/ 754433 w 1193682"/>
                <a:gd name="connsiteY2" fmla="*/ 1504242 h 3241755"/>
                <a:gd name="connsiteX3" fmla="*/ 792088 w 1193682"/>
                <a:gd name="connsiteY3" fmla="*/ 3241755 h 3241755"/>
                <a:gd name="connsiteX4" fmla="*/ 792088 w 1193682"/>
                <a:gd name="connsiteY4" fmla="*/ 3241755 h 3241755"/>
                <a:gd name="connsiteX5" fmla="*/ 0 w 1193682"/>
                <a:gd name="connsiteY5" fmla="*/ 3241755 h 3241755"/>
                <a:gd name="connsiteX6" fmla="*/ 0 w 1193682"/>
                <a:gd name="connsiteY6" fmla="*/ 3241755 h 3241755"/>
                <a:gd name="connsiteX7" fmla="*/ 0 w 1193682"/>
                <a:gd name="connsiteY7" fmla="*/ 892647 h 3241755"/>
                <a:gd name="connsiteX8" fmla="*/ 397829 w 1193682"/>
                <a:gd name="connsiteY8" fmla="*/ 5721 h 3241755"/>
                <a:gd name="connsiteX0" fmla="*/ 397829 w 1188313"/>
                <a:gd name="connsiteY0" fmla="*/ 5721 h 3241755"/>
                <a:gd name="connsiteX1" fmla="*/ 1188312 w 1188313"/>
                <a:gd name="connsiteY1" fmla="*/ 572122 h 3241755"/>
                <a:gd name="connsiteX2" fmla="*/ 754433 w 1188313"/>
                <a:gd name="connsiteY2" fmla="*/ 1504242 h 3241755"/>
                <a:gd name="connsiteX3" fmla="*/ 792088 w 1188313"/>
                <a:gd name="connsiteY3" fmla="*/ 3241755 h 3241755"/>
                <a:gd name="connsiteX4" fmla="*/ 792088 w 1188313"/>
                <a:gd name="connsiteY4" fmla="*/ 3241755 h 3241755"/>
                <a:gd name="connsiteX5" fmla="*/ 0 w 1188313"/>
                <a:gd name="connsiteY5" fmla="*/ 3241755 h 3241755"/>
                <a:gd name="connsiteX6" fmla="*/ 0 w 1188313"/>
                <a:gd name="connsiteY6" fmla="*/ 3241755 h 3241755"/>
                <a:gd name="connsiteX7" fmla="*/ 0 w 1188313"/>
                <a:gd name="connsiteY7" fmla="*/ 892647 h 3241755"/>
                <a:gd name="connsiteX8" fmla="*/ 397829 w 1188313"/>
                <a:gd name="connsiteY8" fmla="*/ 5721 h 3241755"/>
                <a:gd name="connsiteX0" fmla="*/ 397829 w 1200430"/>
                <a:gd name="connsiteY0" fmla="*/ 6518 h 3242552"/>
                <a:gd name="connsiteX1" fmla="*/ 1188312 w 1200430"/>
                <a:gd name="connsiteY1" fmla="*/ 572919 h 3242552"/>
                <a:gd name="connsiteX2" fmla="*/ 754433 w 1200430"/>
                <a:gd name="connsiteY2" fmla="*/ 1505039 h 3242552"/>
                <a:gd name="connsiteX3" fmla="*/ 792088 w 1200430"/>
                <a:gd name="connsiteY3" fmla="*/ 3242552 h 3242552"/>
                <a:gd name="connsiteX4" fmla="*/ 792088 w 1200430"/>
                <a:gd name="connsiteY4" fmla="*/ 3242552 h 3242552"/>
                <a:gd name="connsiteX5" fmla="*/ 0 w 1200430"/>
                <a:gd name="connsiteY5" fmla="*/ 3242552 h 3242552"/>
                <a:gd name="connsiteX6" fmla="*/ 0 w 1200430"/>
                <a:gd name="connsiteY6" fmla="*/ 3242552 h 3242552"/>
                <a:gd name="connsiteX7" fmla="*/ 0 w 1200430"/>
                <a:gd name="connsiteY7" fmla="*/ 893444 h 3242552"/>
                <a:gd name="connsiteX8" fmla="*/ 397829 w 1200430"/>
                <a:gd name="connsiteY8" fmla="*/ 6518 h 3242552"/>
                <a:gd name="connsiteX0" fmla="*/ 367285 w 1200000"/>
                <a:gd name="connsiteY0" fmla="*/ 7711 h 3186595"/>
                <a:gd name="connsiteX1" fmla="*/ 1188312 w 1200000"/>
                <a:gd name="connsiteY1" fmla="*/ 516962 h 3186595"/>
                <a:gd name="connsiteX2" fmla="*/ 754433 w 1200000"/>
                <a:gd name="connsiteY2" fmla="*/ 1449082 h 3186595"/>
                <a:gd name="connsiteX3" fmla="*/ 792088 w 1200000"/>
                <a:gd name="connsiteY3" fmla="*/ 3186595 h 3186595"/>
                <a:gd name="connsiteX4" fmla="*/ 792088 w 1200000"/>
                <a:gd name="connsiteY4" fmla="*/ 3186595 h 3186595"/>
                <a:gd name="connsiteX5" fmla="*/ 0 w 1200000"/>
                <a:gd name="connsiteY5" fmla="*/ 3186595 h 3186595"/>
                <a:gd name="connsiteX6" fmla="*/ 0 w 1200000"/>
                <a:gd name="connsiteY6" fmla="*/ 3186595 h 3186595"/>
                <a:gd name="connsiteX7" fmla="*/ 0 w 1200000"/>
                <a:gd name="connsiteY7" fmla="*/ 837487 h 3186595"/>
                <a:gd name="connsiteX8" fmla="*/ 367285 w 1200000"/>
                <a:gd name="connsiteY8" fmla="*/ 7711 h 3186595"/>
                <a:gd name="connsiteX0" fmla="*/ 367285 w 1200505"/>
                <a:gd name="connsiteY0" fmla="*/ 1566 h 3180450"/>
                <a:gd name="connsiteX1" fmla="*/ 1188312 w 1200505"/>
                <a:gd name="connsiteY1" fmla="*/ 510817 h 3180450"/>
                <a:gd name="connsiteX2" fmla="*/ 754433 w 1200505"/>
                <a:gd name="connsiteY2" fmla="*/ 1442937 h 3180450"/>
                <a:gd name="connsiteX3" fmla="*/ 792088 w 1200505"/>
                <a:gd name="connsiteY3" fmla="*/ 3180450 h 3180450"/>
                <a:gd name="connsiteX4" fmla="*/ 792088 w 1200505"/>
                <a:gd name="connsiteY4" fmla="*/ 3180450 h 3180450"/>
                <a:gd name="connsiteX5" fmla="*/ 0 w 1200505"/>
                <a:gd name="connsiteY5" fmla="*/ 3180450 h 3180450"/>
                <a:gd name="connsiteX6" fmla="*/ 0 w 1200505"/>
                <a:gd name="connsiteY6" fmla="*/ 3180450 h 3180450"/>
                <a:gd name="connsiteX7" fmla="*/ 0 w 1200505"/>
                <a:gd name="connsiteY7" fmla="*/ 831342 h 3180450"/>
                <a:gd name="connsiteX8" fmla="*/ 367285 w 1200505"/>
                <a:gd name="connsiteY8" fmla="*/ 1566 h 3180450"/>
                <a:gd name="connsiteX0" fmla="*/ 367858 w 1201078"/>
                <a:gd name="connsiteY0" fmla="*/ 1566 h 3180450"/>
                <a:gd name="connsiteX1" fmla="*/ 1188885 w 1201078"/>
                <a:gd name="connsiteY1" fmla="*/ 510817 h 3180450"/>
                <a:gd name="connsiteX2" fmla="*/ 755006 w 1201078"/>
                <a:gd name="connsiteY2" fmla="*/ 1442937 h 3180450"/>
                <a:gd name="connsiteX3" fmla="*/ 792661 w 1201078"/>
                <a:gd name="connsiteY3" fmla="*/ 3180450 h 3180450"/>
                <a:gd name="connsiteX4" fmla="*/ 792661 w 1201078"/>
                <a:gd name="connsiteY4" fmla="*/ 3180450 h 3180450"/>
                <a:gd name="connsiteX5" fmla="*/ 573 w 1201078"/>
                <a:gd name="connsiteY5" fmla="*/ 3180450 h 3180450"/>
                <a:gd name="connsiteX6" fmla="*/ 573 w 1201078"/>
                <a:gd name="connsiteY6" fmla="*/ 3180450 h 3180450"/>
                <a:gd name="connsiteX7" fmla="*/ 573 w 1201078"/>
                <a:gd name="connsiteY7" fmla="*/ 831342 h 3180450"/>
                <a:gd name="connsiteX8" fmla="*/ 367858 w 1201078"/>
                <a:gd name="connsiteY8" fmla="*/ 1566 h 3180450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9271"/>
                <a:gd name="connsiteY0" fmla="*/ 1508 h 3180392"/>
                <a:gd name="connsiteX1" fmla="*/ 1237757 w 1249271"/>
                <a:gd name="connsiteY1" fmla="*/ 520284 h 3180392"/>
                <a:gd name="connsiteX2" fmla="*/ 755007 w 1249271"/>
                <a:gd name="connsiteY2" fmla="*/ 1442879 h 3180392"/>
                <a:gd name="connsiteX3" fmla="*/ 792662 w 1249271"/>
                <a:gd name="connsiteY3" fmla="*/ 3180392 h 3180392"/>
                <a:gd name="connsiteX4" fmla="*/ 792662 w 1249271"/>
                <a:gd name="connsiteY4" fmla="*/ 3180392 h 3180392"/>
                <a:gd name="connsiteX5" fmla="*/ 574 w 1249271"/>
                <a:gd name="connsiteY5" fmla="*/ 3180392 h 3180392"/>
                <a:gd name="connsiteX6" fmla="*/ 574 w 1249271"/>
                <a:gd name="connsiteY6" fmla="*/ 3180392 h 3180392"/>
                <a:gd name="connsiteX7" fmla="*/ 574 w 1249271"/>
                <a:gd name="connsiteY7" fmla="*/ 831284 h 3180392"/>
                <a:gd name="connsiteX8" fmla="*/ 367859 w 1249271"/>
                <a:gd name="connsiteY8" fmla="*/ 1508 h 3180392"/>
                <a:gd name="connsiteX0" fmla="*/ 367859 w 1240085"/>
                <a:gd name="connsiteY0" fmla="*/ 1764 h 3180648"/>
                <a:gd name="connsiteX1" fmla="*/ 1237757 w 1240085"/>
                <a:gd name="connsiteY1" fmla="*/ 520540 h 3180648"/>
                <a:gd name="connsiteX2" fmla="*/ 755007 w 1240085"/>
                <a:gd name="connsiteY2" fmla="*/ 1443135 h 3180648"/>
                <a:gd name="connsiteX3" fmla="*/ 792662 w 1240085"/>
                <a:gd name="connsiteY3" fmla="*/ 3180648 h 3180648"/>
                <a:gd name="connsiteX4" fmla="*/ 792662 w 1240085"/>
                <a:gd name="connsiteY4" fmla="*/ 3180648 h 3180648"/>
                <a:gd name="connsiteX5" fmla="*/ 574 w 1240085"/>
                <a:gd name="connsiteY5" fmla="*/ 3180648 h 3180648"/>
                <a:gd name="connsiteX6" fmla="*/ 574 w 1240085"/>
                <a:gd name="connsiteY6" fmla="*/ 3180648 h 3180648"/>
                <a:gd name="connsiteX7" fmla="*/ 574 w 1240085"/>
                <a:gd name="connsiteY7" fmla="*/ 831540 h 3180648"/>
                <a:gd name="connsiteX8" fmla="*/ 367859 w 1240085"/>
                <a:gd name="connsiteY8" fmla="*/ 1764 h 3180648"/>
                <a:gd name="connsiteX0" fmla="*/ 367859 w 1240086"/>
                <a:gd name="connsiteY0" fmla="*/ 1764 h 3180648"/>
                <a:gd name="connsiteX1" fmla="*/ 1237757 w 1240086"/>
                <a:gd name="connsiteY1" fmla="*/ 520540 h 3180648"/>
                <a:gd name="connsiteX2" fmla="*/ 755007 w 1240086"/>
                <a:gd name="connsiteY2" fmla="*/ 1443135 h 3180648"/>
                <a:gd name="connsiteX3" fmla="*/ 792662 w 1240086"/>
                <a:gd name="connsiteY3" fmla="*/ 3180648 h 3180648"/>
                <a:gd name="connsiteX4" fmla="*/ 792662 w 1240086"/>
                <a:gd name="connsiteY4" fmla="*/ 3180648 h 3180648"/>
                <a:gd name="connsiteX5" fmla="*/ 574 w 1240086"/>
                <a:gd name="connsiteY5" fmla="*/ 3180648 h 3180648"/>
                <a:gd name="connsiteX6" fmla="*/ 574 w 1240086"/>
                <a:gd name="connsiteY6" fmla="*/ 3180648 h 3180648"/>
                <a:gd name="connsiteX7" fmla="*/ 574 w 1240086"/>
                <a:gd name="connsiteY7" fmla="*/ 831540 h 3180648"/>
                <a:gd name="connsiteX8" fmla="*/ 367859 w 1240086"/>
                <a:gd name="connsiteY8" fmla="*/ 1764 h 3180648"/>
                <a:gd name="connsiteX0" fmla="*/ 373394 w 1239532"/>
                <a:gd name="connsiteY0" fmla="*/ 1562 h 3209021"/>
                <a:gd name="connsiteX1" fmla="*/ 1237184 w 1239532"/>
                <a:gd name="connsiteY1" fmla="*/ 548913 h 3209021"/>
                <a:gd name="connsiteX2" fmla="*/ 754434 w 1239532"/>
                <a:gd name="connsiteY2" fmla="*/ 1471508 h 3209021"/>
                <a:gd name="connsiteX3" fmla="*/ 792089 w 1239532"/>
                <a:gd name="connsiteY3" fmla="*/ 3209021 h 3209021"/>
                <a:gd name="connsiteX4" fmla="*/ 792089 w 1239532"/>
                <a:gd name="connsiteY4" fmla="*/ 3209021 h 3209021"/>
                <a:gd name="connsiteX5" fmla="*/ 1 w 1239532"/>
                <a:gd name="connsiteY5" fmla="*/ 3209021 h 3209021"/>
                <a:gd name="connsiteX6" fmla="*/ 1 w 1239532"/>
                <a:gd name="connsiteY6" fmla="*/ 3209021 h 3209021"/>
                <a:gd name="connsiteX7" fmla="*/ 1 w 1239532"/>
                <a:gd name="connsiteY7" fmla="*/ 859913 h 3209021"/>
                <a:gd name="connsiteX8" fmla="*/ 373394 w 1239532"/>
                <a:gd name="connsiteY8" fmla="*/ 1562 h 3209021"/>
                <a:gd name="connsiteX0" fmla="*/ 373393 w 1239758"/>
                <a:gd name="connsiteY0" fmla="*/ 0 h 3207459"/>
                <a:gd name="connsiteX1" fmla="*/ 1237183 w 1239758"/>
                <a:gd name="connsiteY1" fmla="*/ 547351 h 3207459"/>
                <a:gd name="connsiteX2" fmla="*/ 754433 w 1239758"/>
                <a:gd name="connsiteY2" fmla="*/ 1469946 h 3207459"/>
                <a:gd name="connsiteX3" fmla="*/ 792088 w 1239758"/>
                <a:gd name="connsiteY3" fmla="*/ 3207459 h 3207459"/>
                <a:gd name="connsiteX4" fmla="*/ 792088 w 1239758"/>
                <a:gd name="connsiteY4" fmla="*/ 3207459 h 3207459"/>
                <a:gd name="connsiteX5" fmla="*/ 0 w 1239758"/>
                <a:gd name="connsiteY5" fmla="*/ 3207459 h 3207459"/>
                <a:gd name="connsiteX6" fmla="*/ 0 w 1239758"/>
                <a:gd name="connsiteY6" fmla="*/ 3207459 h 3207459"/>
                <a:gd name="connsiteX7" fmla="*/ 0 w 1239758"/>
                <a:gd name="connsiteY7" fmla="*/ 858351 h 3207459"/>
                <a:gd name="connsiteX8" fmla="*/ 373393 w 1239758"/>
                <a:gd name="connsiteY8" fmla="*/ 0 h 3207459"/>
                <a:gd name="connsiteX0" fmla="*/ 380199 w 1246564"/>
                <a:gd name="connsiteY0" fmla="*/ 0 h 3207459"/>
                <a:gd name="connsiteX1" fmla="*/ 1243989 w 1246564"/>
                <a:gd name="connsiteY1" fmla="*/ 547351 h 3207459"/>
                <a:gd name="connsiteX2" fmla="*/ 761239 w 1246564"/>
                <a:gd name="connsiteY2" fmla="*/ 1469946 h 3207459"/>
                <a:gd name="connsiteX3" fmla="*/ 798894 w 1246564"/>
                <a:gd name="connsiteY3" fmla="*/ 3207459 h 3207459"/>
                <a:gd name="connsiteX4" fmla="*/ 798894 w 1246564"/>
                <a:gd name="connsiteY4" fmla="*/ 3207459 h 3207459"/>
                <a:gd name="connsiteX5" fmla="*/ 6806 w 1246564"/>
                <a:gd name="connsiteY5" fmla="*/ 3207459 h 3207459"/>
                <a:gd name="connsiteX6" fmla="*/ 6806 w 1246564"/>
                <a:gd name="connsiteY6" fmla="*/ 3207459 h 3207459"/>
                <a:gd name="connsiteX7" fmla="*/ 6806 w 1246564"/>
                <a:gd name="connsiteY7" fmla="*/ 858351 h 3207459"/>
                <a:gd name="connsiteX8" fmla="*/ 380199 w 1246564"/>
                <a:gd name="connsiteY8" fmla="*/ 0 h 3207459"/>
                <a:gd name="connsiteX0" fmla="*/ 380199 w 1246610"/>
                <a:gd name="connsiteY0" fmla="*/ 233 h 3207692"/>
                <a:gd name="connsiteX1" fmla="*/ 1243989 w 1246610"/>
                <a:gd name="connsiteY1" fmla="*/ 547584 h 3207692"/>
                <a:gd name="connsiteX2" fmla="*/ 761239 w 1246610"/>
                <a:gd name="connsiteY2" fmla="*/ 1470179 h 3207692"/>
                <a:gd name="connsiteX3" fmla="*/ 798894 w 1246610"/>
                <a:gd name="connsiteY3" fmla="*/ 3207692 h 3207692"/>
                <a:gd name="connsiteX4" fmla="*/ 798894 w 1246610"/>
                <a:gd name="connsiteY4" fmla="*/ 3207692 h 3207692"/>
                <a:gd name="connsiteX5" fmla="*/ 6806 w 1246610"/>
                <a:gd name="connsiteY5" fmla="*/ 3207692 h 3207692"/>
                <a:gd name="connsiteX6" fmla="*/ 6806 w 1246610"/>
                <a:gd name="connsiteY6" fmla="*/ 3207692 h 3207692"/>
                <a:gd name="connsiteX7" fmla="*/ 6806 w 1246610"/>
                <a:gd name="connsiteY7" fmla="*/ 858584 h 3207692"/>
                <a:gd name="connsiteX8" fmla="*/ 380199 w 1246610"/>
                <a:gd name="connsiteY8" fmla="*/ 233 h 3207692"/>
                <a:gd name="connsiteX0" fmla="*/ 380199 w 1301393"/>
                <a:gd name="connsiteY0" fmla="*/ 233 h 3207692"/>
                <a:gd name="connsiteX1" fmla="*/ 1298970 w 1301393"/>
                <a:gd name="connsiteY1" fmla="*/ 547584 h 3207692"/>
                <a:gd name="connsiteX2" fmla="*/ 761239 w 1301393"/>
                <a:gd name="connsiteY2" fmla="*/ 1470179 h 3207692"/>
                <a:gd name="connsiteX3" fmla="*/ 798894 w 1301393"/>
                <a:gd name="connsiteY3" fmla="*/ 3207692 h 3207692"/>
                <a:gd name="connsiteX4" fmla="*/ 798894 w 1301393"/>
                <a:gd name="connsiteY4" fmla="*/ 3207692 h 3207692"/>
                <a:gd name="connsiteX5" fmla="*/ 6806 w 1301393"/>
                <a:gd name="connsiteY5" fmla="*/ 3207692 h 3207692"/>
                <a:gd name="connsiteX6" fmla="*/ 6806 w 1301393"/>
                <a:gd name="connsiteY6" fmla="*/ 3207692 h 3207692"/>
                <a:gd name="connsiteX7" fmla="*/ 6806 w 1301393"/>
                <a:gd name="connsiteY7" fmla="*/ 858584 h 3207692"/>
                <a:gd name="connsiteX8" fmla="*/ 380199 w 1301393"/>
                <a:gd name="connsiteY8" fmla="*/ 233 h 3207692"/>
                <a:gd name="connsiteX0" fmla="*/ 380199 w 1301394"/>
                <a:gd name="connsiteY0" fmla="*/ 233 h 3207692"/>
                <a:gd name="connsiteX1" fmla="*/ 1298970 w 1301394"/>
                <a:gd name="connsiteY1" fmla="*/ 547584 h 3207692"/>
                <a:gd name="connsiteX2" fmla="*/ 761239 w 1301394"/>
                <a:gd name="connsiteY2" fmla="*/ 1470179 h 3207692"/>
                <a:gd name="connsiteX3" fmla="*/ 798894 w 1301394"/>
                <a:gd name="connsiteY3" fmla="*/ 3207692 h 3207692"/>
                <a:gd name="connsiteX4" fmla="*/ 798894 w 1301394"/>
                <a:gd name="connsiteY4" fmla="*/ 3207692 h 3207692"/>
                <a:gd name="connsiteX5" fmla="*/ 6806 w 1301394"/>
                <a:gd name="connsiteY5" fmla="*/ 3207692 h 3207692"/>
                <a:gd name="connsiteX6" fmla="*/ 6806 w 1301394"/>
                <a:gd name="connsiteY6" fmla="*/ 3207692 h 3207692"/>
                <a:gd name="connsiteX7" fmla="*/ 6806 w 1301394"/>
                <a:gd name="connsiteY7" fmla="*/ 858584 h 3207692"/>
                <a:gd name="connsiteX8" fmla="*/ 380199 w 1301394"/>
                <a:gd name="connsiteY8" fmla="*/ 233 h 3207692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380199 w 1318174"/>
                <a:gd name="connsiteY0" fmla="*/ 211 h 3207670"/>
                <a:gd name="connsiteX1" fmla="*/ 1298970 w 1318174"/>
                <a:gd name="connsiteY1" fmla="*/ 547562 h 3207670"/>
                <a:gd name="connsiteX2" fmla="*/ 761239 w 1318174"/>
                <a:gd name="connsiteY2" fmla="*/ 1470157 h 3207670"/>
                <a:gd name="connsiteX3" fmla="*/ 798894 w 1318174"/>
                <a:gd name="connsiteY3" fmla="*/ 3207670 h 3207670"/>
                <a:gd name="connsiteX4" fmla="*/ 798894 w 1318174"/>
                <a:gd name="connsiteY4" fmla="*/ 3207670 h 3207670"/>
                <a:gd name="connsiteX5" fmla="*/ 6806 w 1318174"/>
                <a:gd name="connsiteY5" fmla="*/ 3207670 h 3207670"/>
                <a:gd name="connsiteX6" fmla="*/ 6806 w 1318174"/>
                <a:gd name="connsiteY6" fmla="*/ 3207670 h 3207670"/>
                <a:gd name="connsiteX7" fmla="*/ 6806 w 1318174"/>
                <a:gd name="connsiteY7" fmla="*/ 858562 h 3207670"/>
                <a:gd name="connsiteX8" fmla="*/ 380199 w 1318174"/>
                <a:gd name="connsiteY8" fmla="*/ 211 h 3207670"/>
                <a:gd name="connsiteX0" fmla="*/ 658146 w 1319958"/>
                <a:gd name="connsiteY0" fmla="*/ 211 h 3207670"/>
                <a:gd name="connsiteX1" fmla="*/ 1292164 w 1319958"/>
                <a:gd name="connsiteY1" fmla="*/ 547562 h 3207670"/>
                <a:gd name="connsiteX2" fmla="*/ 754433 w 1319958"/>
                <a:gd name="connsiteY2" fmla="*/ 1470157 h 3207670"/>
                <a:gd name="connsiteX3" fmla="*/ 792088 w 1319958"/>
                <a:gd name="connsiteY3" fmla="*/ 3207670 h 3207670"/>
                <a:gd name="connsiteX4" fmla="*/ 792088 w 1319958"/>
                <a:gd name="connsiteY4" fmla="*/ 3207670 h 3207670"/>
                <a:gd name="connsiteX5" fmla="*/ 0 w 1319958"/>
                <a:gd name="connsiteY5" fmla="*/ 3207670 h 3207670"/>
                <a:gd name="connsiteX6" fmla="*/ 0 w 1319958"/>
                <a:gd name="connsiteY6" fmla="*/ 3207670 h 3207670"/>
                <a:gd name="connsiteX7" fmla="*/ 0 w 1319958"/>
                <a:gd name="connsiteY7" fmla="*/ 858562 h 3207670"/>
                <a:gd name="connsiteX8" fmla="*/ 658146 w 1319958"/>
                <a:gd name="connsiteY8" fmla="*/ 211 h 3207670"/>
                <a:gd name="connsiteX0" fmla="*/ 786963 w 1326878"/>
                <a:gd name="connsiteY0" fmla="*/ 205 h 3212949"/>
                <a:gd name="connsiteX1" fmla="*/ 1292164 w 1326878"/>
                <a:gd name="connsiteY1" fmla="*/ 552841 h 3212949"/>
                <a:gd name="connsiteX2" fmla="*/ 754433 w 1326878"/>
                <a:gd name="connsiteY2" fmla="*/ 1475436 h 3212949"/>
                <a:gd name="connsiteX3" fmla="*/ 792088 w 1326878"/>
                <a:gd name="connsiteY3" fmla="*/ 3212949 h 3212949"/>
                <a:gd name="connsiteX4" fmla="*/ 792088 w 1326878"/>
                <a:gd name="connsiteY4" fmla="*/ 3212949 h 3212949"/>
                <a:gd name="connsiteX5" fmla="*/ 0 w 1326878"/>
                <a:gd name="connsiteY5" fmla="*/ 3212949 h 3212949"/>
                <a:gd name="connsiteX6" fmla="*/ 0 w 1326878"/>
                <a:gd name="connsiteY6" fmla="*/ 3212949 h 3212949"/>
                <a:gd name="connsiteX7" fmla="*/ 0 w 1326878"/>
                <a:gd name="connsiteY7" fmla="*/ 863841 h 3212949"/>
                <a:gd name="connsiteX8" fmla="*/ 786963 w 1326878"/>
                <a:gd name="connsiteY8" fmla="*/ 205 h 3212949"/>
                <a:gd name="connsiteX0" fmla="*/ 786963 w 1279105"/>
                <a:gd name="connsiteY0" fmla="*/ 234 h 3212978"/>
                <a:gd name="connsiteX1" fmla="*/ 1240608 w 1279105"/>
                <a:gd name="connsiteY1" fmla="*/ 522725 h 3212978"/>
                <a:gd name="connsiteX2" fmla="*/ 754433 w 1279105"/>
                <a:gd name="connsiteY2" fmla="*/ 1475465 h 3212978"/>
                <a:gd name="connsiteX3" fmla="*/ 792088 w 1279105"/>
                <a:gd name="connsiteY3" fmla="*/ 3212978 h 3212978"/>
                <a:gd name="connsiteX4" fmla="*/ 792088 w 1279105"/>
                <a:gd name="connsiteY4" fmla="*/ 3212978 h 3212978"/>
                <a:gd name="connsiteX5" fmla="*/ 0 w 1279105"/>
                <a:gd name="connsiteY5" fmla="*/ 3212978 h 3212978"/>
                <a:gd name="connsiteX6" fmla="*/ 0 w 1279105"/>
                <a:gd name="connsiteY6" fmla="*/ 3212978 h 3212978"/>
                <a:gd name="connsiteX7" fmla="*/ 0 w 1279105"/>
                <a:gd name="connsiteY7" fmla="*/ 863870 h 3212978"/>
                <a:gd name="connsiteX8" fmla="*/ 786963 w 1279105"/>
                <a:gd name="connsiteY8" fmla="*/ 234 h 3212978"/>
                <a:gd name="connsiteX0" fmla="*/ 786963 w 1232192"/>
                <a:gd name="connsiteY0" fmla="*/ 272 h 3213016"/>
                <a:gd name="connsiteX1" fmla="*/ 1189052 w 1232192"/>
                <a:gd name="connsiteY1" fmla="*/ 492618 h 3213016"/>
                <a:gd name="connsiteX2" fmla="*/ 754433 w 1232192"/>
                <a:gd name="connsiteY2" fmla="*/ 1475503 h 3213016"/>
                <a:gd name="connsiteX3" fmla="*/ 792088 w 1232192"/>
                <a:gd name="connsiteY3" fmla="*/ 3213016 h 3213016"/>
                <a:gd name="connsiteX4" fmla="*/ 792088 w 1232192"/>
                <a:gd name="connsiteY4" fmla="*/ 3213016 h 3213016"/>
                <a:gd name="connsiteX5" fmla="*/ 0 w 1232192"/>
                <a:gd name="connsiteY5" fmla="*/ 3213016 h 3213016"/>
                <a:gd name="connsiteX6" fmla="*/ 0 w 1232192"/>
                <a:gd name="connsiteY6" fmla="*/ 3213016 h 3213016"/>
                <a:gd name="connsiteX7" fmla="*/ 0 w 1232192"/>
                <a:gd name="connsiteY7" fmla="*/ 863908 h 3213016"/>
                <a:gd name="connsiteX8" fmla="*/ 786963 w 1232192"/>
                <a:gd name="connsiteY8" fmla="*/ 272 h 3213016"/>
                <a:gd name="connsiteX0" fmla="*/ 883632 w 1244333"/>
                <a:gd name="connsiteY0" fmla="*/ 288 h 3202984"/>
                <a:gd name="connsiteX1" fmla="*/ 1189052 w 1244333"/>
                <a:gd name="connsiteY1" fmla="*/ 482586 h 3202984"/>
                <a:gd name="connsiteX2" fmla="*/ 754433 w 1244333"/>
                <a:gd name="connsiteY2" fmla="*/ 1465471 h 3202984"/>
                <a:gd name="connsiteX3" fmla="*/ 792088 w 1244333"/>
                <a:gd name="connsiteY3" fmla="*/ 3202984 h 3202984"/>
                <a:gd name="connsiteX4" fmla="*/ 792088 w 1244333"/>
                <a:gd name="connsiteY4" fmla="*/ 3202984 h 3202984"/>
                <a:gd name="connsiteX5" fmla="*/ 0 w 1244333"/>
                <a:gd name="connsiteY5" fmla="*/ 3202984 h 3202984"/>
                <a:gd name="connsiteX6" fmla="*/ 0 w 1244333"/>
                <a:gd name="connsiteY6" fmla="*/ 3202984 h 3202984"/>
                <a:gd name="connsiteX7" fmla="*/ 0 w 1244333"/>
                <a:gd name="connsiteY7" fmla="*/ 853876 h 3202984"/>
                <a:gd name="connsiteX8" fmla="*/ 883632 w 1244333"/>
                <a:gd name="connsiteY8" fmla="*/ 288 h 320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4333" h="3202984">
                  <a:moveTo>
                    <a:pt x="883632" y="288"/>
                  </a:moveTo>
                  <a:cubicBezTo>
                    <a:pt x="1159064" y="-7889"/>
                    <a:pt x="1341397" y="158219"/>
                    <a:pt x="1189052" y="482586"/>
                  </a:cubicBezTo>
                  <a:cubicBezTo>
                    <a:pt x="975620" y="911727"/>
                    <a:pt x="739017" y="984814"/>
                    <a:pt x="754433" y="1465471"/>
                  </a:cubicBezTo>
                  <a:cubicBezTo>
                    <a:pt x="763047" y="1992441"/>
                    <a:pt x="773014" y="2384949"/>
                    <a:pt x="792088" y="3202984"/>
                  </a:cubicBezTo>
                  <a:lnTo>
                    <a:pt x="792088" y="3202984"/>
                  </a:lnTo>
                  <a:lnTo>
                    <a:pt x="0" y="3202984"/>
                  </a:lnTo>
                  <a:lnTo>
                    <a:pt x="0" y="3202984"/>
                  </a:lnTo>
                  <a:lnTo>
                    <a:pt x="0" y="853876"/>
                  </a:lnTo>
                  <a:cubicBezTo>
                    <a:pt x="19874" y="235997"/>
                    <a:pt x="377849" y="5161"/>
                    <a:pt x="883632" y="28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3" name="Round Same Side Corner Rectangle 8">
              <a:extLst>
                <a:ext uri="{FF2B5EF4-FFF2-40B4-BE49-F238E27FC236}">
                  <a16:creationId xmlns:a16="http://schemas.microsoft.com/office/drawing/2014/main" id="{D75C0177-D804-44A3-876E-D99A6C1DE3BD}"/>
                </a:ext>
              </a:extLst>
            </p:cNvPr>
            <p:cNvSpPr/>
            <p:nvPr/>
          </p:nvSpPr>
          <p:spPr>
            <a:xfrm rot="10800000">
              <a:off x="4958576" y="2197645"/>
              <a:ext cx="1601768" cy="3212297"/>
            </a:xfrm>
            <a:custGeom>
              <a:avLst/>
              <a:gdLst>
                <a:gd name="connsiteX0" fmla="*/ 306000 w 612000"/>
                <a:gd name="connsiteY0" fmla="*/ 0 h 2817001"/>
                <a:gd name="connsiteX1" fmla="*/ 306000 w 612000"/>
                <a:gd name="connsiteY1" fmla="*/ 0 h 2817001"/>
                <a:gd name="connsiteX2" fmla="*/ 612000 w 612000"/>
                <a:gd name="connsiteY2" fmla="*/ 306000 h 2817001"/>
                <a:gd name="connsiteX3" fmla="*/ 612000 w 612000"/>
                <a:gd name="connsiteY3" fmla="*/ 2817001 h 2817001"/>
                <a:gd name="connsiteX4" fmla="*/ 612000 w 612000"/>
                <a:gd name="connsiteY4" fmla="*/ 2817001 h 2817001"/>
                <a:gd name="connsiteX5" fmla="*/ 0 w 612000"/>
                <a:gd name="connsiteY5" fmla="*/ 2817001 h 2817001"/>
                <a:gd name="connsiteX6" fmla="*/ 0 w 612000"/>
                <a:gd name="connsiteY6" fmla="*/ 2817001 h 2817001"/>
                <a:gd name="connsiteX7" fmla="*/ 0 w 612000"/>
                <a:gd name="connsiteY7" fmla="*/ 306000 h 2817001"/>
                <a:gd name="connsiteX8" fmla="*/ 306000 w 612000"/>
                <a:gd name="connsiteY8" fmla="*/ 0 h 2817001"/>
                <a:gd name="connsiteX0" fmla="*/ 25563 w 1192801"/>
                <a:gd name="connsiteY0" fmla="*/ 0 h 3231671"/>
                <a:gd name="connsiteX1" fmla="*/ 886801 w 1192801"/>
                <a:gd name="connsiteY1" fmla="*/ 414670 h 3231671"/>
                <a:gd name="connsiteX2" fmla="*/ 1192801 w 1192801"/>
                <a:gd name="connsiteY2" fmla="*/ 720670 h 3231671"/>
                <a:gd name="connsiteX3" fmla="*/ 1192801 w 1192801"/>
                <a:gd name="connsiteY3" fmla="*/ 3231671 h 3231671"/>
                <a:gd name="connsiteX4" fmla="*/ 1192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3231671 h 3231671"/>
                <a:gd name="connsiteX7" fmla="*/ 580801 w 1192801"/>
                <a:gd name="connsiteY7" fmla="*/ 720670 h 3231671"/>
                <a:gd name="connsiteX8" fmla="*/ 25563 w 1192801"/>
                <a:gd name="connsiteY8" fmla="*/ 0 h 3231671"/>
                <a:gd name="connsiteX0" fmla="*/ 25563 w 1192801"/>
                <a:gd name="connsiteY0" fmla="*/ 0 h 3231671"/>
                <a:gd name="connsiteX1" fmla="*/ 1192801 w 1192801"/>
                <a:gd name="connsiteY1" fmla="*/ 720670 h 3231671"/>
                <a:gd name="connsiteX2" fmla="*/ 1192801 w 1192801"/>
                <a:gd name="connsiteY2" fmla="*/ 3231671 h 3231671"/>
                <a:gd name="connsiteX3" fmla="*/ 1192801 w 1192801"/>
                <a:gd name="connsiteY3" fmla="*/ 3231671 h 3231671"/>
                <a:gd name="connsiteX4" fmla="*/ 580801 w 1192801"/>
                <a:gd name="connsiteY4" fmla="*/ 3231671 h 3231671"/>
                <a:gd name="connsiteX5" fmla="*/ 580801 w 1192801"/>
                <a:gd name="connsiteY5" fmla="*/ 3231671 h 3231671"/>
                <a:gd name="connsiteX6" fmla="*/ 580801 w 1192801"/>
                <a:gd name="connsiteY6" fmla="*/ 720670 h 3231671"/>
                <a:gd name="connsiteX7" fmla="*/ 25563 w 1192801"/>
                <a:gd name="connsiteY7" fmla="*/ 0 h 3231671"/>
                <a:gd name="connsiteX0" fmla="*/ 30147 w 1197385"/>
                <a:gd name="connsiteY0" fmla="*/ 0 h 3231671"/>
                <a:gd name="connsiteX1" fmla="*/ 1197385 w 1197385"/>
                <a:gd name="connsiteY1" fmla="*/ 720670 h 3231671"/>
                <a:gd name="connsiteX2" fmla="*/ 1197385 w 1197385"/>
                <a:gd name="connsiteY2" fmla="*/ 3231671 h 3231671"/>
                <a:gd name="connsiteX3" fmla="*/ 1197385 w 1197385"/>
                <a:gd name="connsiteY3" fmla="*/ 3231671 h 3231671"/>
                <a:gd name="connsiteX4" fmla="*/ 585385 w 1197385"/>
                <a:gd name="connsiteY4" fmla="*/ 3231671 h 3231671"/>
                <a:gd name="connsiteX5" fmla="*/ 585385 w 1197385"/>
                <a:gd name="connsiteY5" fmla="*/ 3231671 h 3231671"/>
                <a:gd name="connsiteX6" fmla="*/ 457794 w 1197385"/>
                <a:gd name="connsiteY6" fmla="*/ 1018382 h 3231671"/>
                <a:gd name="connsiteX7" fmla="*/ 30147 w 1197385"/>
                <a:gd name="connsiteY7" fmla="*/ 0 h 3231671"/>
                <a:gd name="connsiteX0" fmla="*/ 311465 w 1478703"/>
                <a:gd name="connsiteY0" fmla="*/ 1443 h 3233114"/>
                <a:gd name="connsiteX1" fmla="*/ 1478703 w 1478703"/>
                <a:gd name="connsiteY1" fmla="*/ 722113 h 3233114"/>
                <a:gd name="connsiteX2" fmla="*/ 1478703 w 1478703"/>
                <a:gd name="connsiteY2" fmla="*/ 3233114 h 3233114"/>
                <a:gd name="connsiteX3" fmla="*/ 1478703 w 1478703"/>
                <a:gd name="connsiteY3" fmla="*/ 3233114 h 3233114"/>
                <a:gd name="connsiteX4" fmla="*/ 866703 w 1478703"/>
                <a:gd name="connsiteY4" fmla="*/ 3233114 h 3233114"/>
                <a:gd name="connsiteX5" fmla="*/ 866703 w 1478703"/>
                <a:gd name="connsiteY5" fmla="*/ 3233114 h 3233114"/>
                <a:gd name="connsiteX6" fmla="*/ 739112 w 1478703"/>
                <a:gd name="connsiteY6" fmla="*/ 1019825 h 3233114"/>
                <a:gd name="connsiteX7" fmla="*/ 15213 w 1478703"/>
                <a:gd name="connsiteY7" fmla="*/ 1379751 h 3233114"/>
                <a:gd name="connsiteX8" fmla="*/ 311465 w 1478703"/>
                <a:gd name="connsiteY8" fmla="*/ 1443 h 3233114"/>
                <a:gd name="connsiteX0" fmla="*/ 188447 w 1355685"/>
                <a:gd name="connsiteY0" fmla="*/ 1409 h 3233080"/>
                <a:gd name="connsiteX1" fmla="*/ 1355685 w 1355685"/>
                <a:gd name="connsiteY1" fmla="*/ 722079 h 3233080"/>
                <a:gd name="connsiteX2" fmla="*/ 1355685 w 1355685"/>
                <a:gd name="connsiteY2" fmla="*/ 3233080 h 3233080"/>
                <a:gd name="connsiteX3" fmla="*/ 1355685 w 1355685"/>
                <a:gd name="connsiteY3" fmla="*/ 3233080 h 3233080"/>
                <a:gd name="connsiteX4" fmla="*/ 743685 w 1355685"/>
                <a:gd name="connsiteY4" fmla="*/ 3233080 h 3233080"/>
                <a:gd name="connsiteX5" fmla="*/ 743685 w 1355685"/>
                <a:gd name="connsiteY5" fmla="*/ 3233080 h 3233080"/>
                <a:gd name="connsiteX6" fmla="*/ 616094 w 1355685"/>
                <a:gd name="connsiteY6" fmla="*/ 1019791 h 3233080"/>
                <a:gd name="connsiteX7" fmla="*/ 30418 w 1355685"/>
                <a:gd name="connsiteY7" fmla="*/ 1411615 h 3233080"/>
                <a:gd name="connsiteX8" fmla="*/ 188447 w 1355685"/>
                <a:gd name="connsiteY8" fmla="*/ 1409 h 3233080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572369 w 1572369"/>
                <a:gd name="connsiteY1" fmla="*/ 722664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05131 w 1572369"/>
                <a:gd name="connsiteY0" fmla="*/ 1994 h 3233665"/>
                <a:gd name="connsiteX1" fmla="*/ 1476676 w 1572369"/>
                <a:gd name="connsiteY1" fmla="*/ 935315 h 3233665"/>
                <a:gd name="connsiteX2" fmla="*/ 1572369 w 1572369"/>
                <a:gd name="connsiteY2" fmla="*/ 3233665 h 3233665"/>
                <a:gd name="connsiteX3" fmla="*/ 1572369 w 1572369"/>
                <a:gd name="connsiteY3" fmla="*/ 3233665 h 3233665"/>
                <a:gd name="connsiteX4" fmla="*/ 960369 w 1572369"/>
                <a:gd name="connsiteY4" fmla="*/ 3233665 h 3233665"/>
                <a:gd name="connsiteX5" fmla="*/ 960369 w 1572369"/>
                <a:gd name="connsiteY5" fmla="*/ 3233665 h 3233665"/>
                <a:gd name="connsiteX6" fmla="*/ 832778 w 1572369"/>
                <a:gd name="connsiteY6" fmla="*/ 1020376 h 3233665"/>
                <a:gd name="connsiteX7" fmla="*/ 247102 w 1572369"/>
                <a:gd name="connsiteY7" fmla="*/ 1412200 h 3233665"/>
                <a:gd name="connsiteX8" fmla="*/ 405131 w 1572369"/>
                <a:gd name="connsiteY8" fmla="*/ 1994 h 3233665"/>
                <a:gd name="connsiteX0" fmla="*/ 454087 w 1557530"/>
                <a:gd name="connsiteY0" fmla="*/ 2221 h 3138199"/>
                <a:gd name="connsiteX1" fmla="*/ 1461837 w 1557530"/>
                <a:gd name="connsiteY1" fmla="*/ 839849 h 3138199"/>
                <a:gd name="connsiteX2" fmla="*/ 1557530 w 1557530"/>
                <a:gd name="connsiteY2" fmla="*/ 3138199 h 3138199"/>
                <a:gd name="connsiteX3" fmla="*/ 1557530 w 1557530"/>
                <a:gd name="connsiteY3" fmla="*/ 3138199 h 3138199"/>
                <a:gd name="connsiteX4" fmla="*/ 945530 w 1557530"/>
                <a:gd name="connsiteY4" fmla="*/ 3138199 h 3138199"/>
                <a:gd name="connsiteX5" fmla="*/ 945530 w 1557530"/>
                <a:gd name="connsiteY5" fmla="*/ 3138199 h 3138199"/>
                <a:gd name="connsiteX6" fmla="*/ 817939 w 1557530"/>
                <a:gd name="connsiteY6" fmla="*/ 924910 h 3138199"/>
                <a:gd name="connsiteX7" fmla="*/ 232263 w 1557530"/>
                <a:gd name="connsiteY7" fmla="*/ 1316734 h 3138199"/>
                <a:gd name="connsiteX8" fmla="*/ 454087 w 1557530"/>
                <a:gd name="connsiteY8" fmla="*/ 2221 h 3138199"/>
                <a:gd name="connsiteX0" fmla="*/ 458217 w 1561660"/>
                <a:gd name="connsiteY0" fmla="*/ 54 h 3136032"/>
                <a:gd name="connsiteX1" fmla="*/ 1465967 w 1561660"/>
                <a:gd name="connsiteY1" fmla="*/ 837682 h 3136032"/>
                <a:gd name="connsiteX2" fmla="*/ 1561660 w 1561660"/>
                <a:gd name="connsiteY2" fmla="*/ 3136032 h 3136032"/>
                <a:gd name="connsiteX3" fmla="*/ 1561660 w 1561660"/>
                <a:gd name="connsiteY3" fmla="*/ 3136032 h 3136032"/>
                <a:gd name="connsiteX4" fmla="*/ 949660 w 1561660"/>
                <a:gd name="connsiteY4" fmla="*/ 3136032 h 3136032"/>
                <a:gd name="connsiteX5" fmla="*/ 949660 w 1561660"/>
                <a:gd name="connsiteY5" fmla="*/ 3136032 h 3136032"/>
                <a:gd name="connsiteX6" fmla="*/ 822069 w 1561660"/>
                <a:gd name="connsiteY6" fmla="*/ 922743 h 3136032"/>
                <a:gd name="connsiteX7" fmla="*/ 236393 w 1561660"/>
                <a:gd name="connsiteY7" fmla="*/ 1314567 h 3136032"/>
                <a:gd name="connsiteX8" fmla="*/ 458217 w 1561660"/>
                <a:gd name="connsiteY8" fmla="*/ 54 h 3136032"/>
                <a:gd name="connsiteX0" fmla="*/ 458217 w 1561660"/>
                <a:gd name="connsiteY0" fmla="*/ 53790 h 3189768"/>
                <a:gd name="connsiteX1" fmla="*/ 1465967 w 1561660"/>
                <a:gd name="connsiteY1" fmla="*/ 891418 h 3189768"/>
                <a:gd name="connsiteX2" fmla="*/ 1561660 w 1561660"/>
                <a:gd name="connsiteY2" fmla="*/ 3189768 h 3189768"/>
                <a:gd name="connsiteX3" fmla="*/ 1561660 w 1561660"/>
                <a:gd name="connsiteY3" fmla="*/ 3189768 h 3189768"/>
                <a:gd name="connsiteX4" fmla="*/ 949660 w 1561660"/>
                <a:gd name="connsiteY4" fmla="*/ 3189768 h 3189768"/>
                <a:gd name="connsiteX5" fmla="*/ 949660 w 1561660"/>
                <a:gd name="connsiteY5" fmla="*/ 3189768 h 3189768"/>
                <a:gd name="connsiteX6" fmla="*/ 822069 w 1561660"/>
                <a:gd name="connsiteY6" fmla="*/ 976479 h 3189768"/>
                <a:gd name="connsiteX7" fmla="*/ 236393 w 1561660"/>
                <a:gd name="connsiteY7" fmla="*/ 1368303 h 3189768"/>
                <a:gd name="connsiteX8" fmla="*/ 458217 w 1561660"/>
                <a:gd name="connsiteY8" fmla="*/ 53790 h 3189768"/>
                <a:gd name="connsiteX0" fmla="*/ 473561 w 1577004"/>
                <a:gd name="connsiteY0" fmla="*/ 53790 h 3189768"/>
                <a:gd name="connsiteX1" fmla="*/ 1481311 w 1577004"/>
                <a:gd name="connsiteY1" fmla="*/ 891418 h 3189768"/>
                <a:gd name="connsiteX2" fmla="*/ 1577004 w 1577004"/>
                <a:gd name="connsiteY2" fmla="*/ 3189768 h 3189768"/>
                <a:gd name="connsiteX3" fmla="*/ 1577004 w 1577004"/>
                <a:gd name="connsiteY3" fmla="*/ 3189768 h 3189768"/>
                <a:gd name="connsiteX4" fmla="*/ 965004 w 1577004"/>
                <a:gd name="connsiteY4" fmla="*/ 3189768 h 3189768"/>
                <a:gd name="connsiteX5" fmla="*/ 965004 w 1577004"/>
                <a:gd name="connsiteY5" fmla="*/ 3189768 h 3189768"/>
                <a:gd name="connsiteX6" fmla="*/ 837413 w 1577004"/>
                <a:gd name="connsiteY6" fmla="*/ 976479 h 3189768"/>
                <a:gd name="connsiteX7" fmla="*/ 251737 w 1577004"/>
                <a:gd name="connsiteY7" fmla="*/ 1368303 h 3189768"/>
                <a:gd name="connsiteX8" fmla="*/ 473561 w 1577004"/>
                <a:gd name="connsiteY8" fmla="*/ 53790 h 3189768"/>
                <a:gd name="connsiteX0" fmla="*/ 473561 w 1577004"/>
                <a:gd name="connsiteY0" fmla="*/ 46232 h 3182210"/>
                <a:gd name="connsiteX1" fmla="*/ 1481311 w 1577004"/>
                <a:gd name="connsiteY1" fmla="*/ 883860 h 3182210"/>
                <a:gd name="connsiteX2" fmla="*/ 1577004 w 1577004"/>
                <a:gd name="connsiteY2" fmla="*/ 3182210 h 3182210"/>
                <a:gd name="connsiteX3" fmla="*/ 1577004 w 1577004"/>
                <a:gd name="connsiteY3" fmla="*/ 3182210 h 3182210"/>
                <a:gd name="connsiteX4" fmla="*/ 965004 w 1577004"/>
                <a:gd name="connsiteY4" fmla="*/ 3182210 h 3182210"/>
                <a:gd name="connsiteX5" fmla="*/ 965004 w 1577004"/>
                <a:gd name="connsiteY5" fmla="*/ 3182210 h 3182210"/>
                <a:gd name="connsiteX6" fmla="*/ 837413 w 1577004"/>
                <a:gd name="connsiteY6" fmla="*/ 968921 h 3182210"/>
                <a:gd name="connsiteX7" fmla="*/ 251737 w 1577004"/>
                <a:gd name="connsiteY7" fmla="*/ 1360745 h 3182210"/>
                <a:gd name="connsiteX8" fmla="*/ 473561 w 1577004"/>
                <a:gd name="connsiteY8" fmla="*/ 46232 h 3182210"/>
                <a:gd name="connsiteX0" fmla="*/ 473561 w 1577004"/>
                <a:gd name="connsiteY0" fmla="*/ 77283 h 3213261"/>
                <a:gd name="connsiteX1" fmla="*/ 1336258 w 1577004"/>
                <a:gd name="connsiteY1" fmla="*/ 232848 h 3213261"/>
                <a:gd name="connsiteX2" fmla="*/ 1481311 w 1577004"/>
                <a:gd name="connsiteY2" fmla="*/ 914911 h 3213261"/>
                <a:gd name="connsiteX3" fmla="*/ 1577004 w 1577004"/>
                <a:gd name="connsiteY3" fmla="*/ 3213261 h 3213261"/>
                <a:gd name="connsiteX4" fmla="*/ 1577004 w 1577004"/>
                <a:gd name="connsiteY4" fmla="*/ 3213261 h 3213261"/>
                <a:gd name="connsiteX5" fmla="*/ 965004 w 1577004"/>
                <a:gd name="connsiteY5" fmla="*/ 3213261 h 3213261"/>
                <a:gd name="connsiteX6" fmla="*/ 965004 w 1577004"/>
                <a:gd name="connsiteY6" fmla="*/ 3213261 h 3213261"/>
                <a:gd name="connsiteX7" fmla="*/ 837413 w 1577004"/>
                <a:gd name="connsiteY7" fmla="*/ 999972 h 3213261"/>
                <a:gd name="connsiteX8" fmla="*/ 251737 w 1577004"/>
                <a:gd name="connsiteY8" fmla="*/ 1391796 h 3213261"/>
                <a:gd name="connsiteX9" fmla="*/ 473561 w 1577004"/>
                <a:gd name="connsiteY9" fmla="*/ 77283 h 3213261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368156 w 1577004"/>
                <a:gd name="connsiteY2" fmla="*/ 294550 h 3211167"/>
                <a:gd name="connsiteX3" fmla="*/ 1481311 w 1577004"/>
                <a:gd name="connsiteY3" fmla="*/ 912817 h 3211167"/>
                <a:gd name="connsiteX4" fmla="*/ 1577004 w 1577004"/>
                <a:gd name="connsiteY4" fmla="*/ 3211167 h 3211167"/>
                <a:gd name="connsiteX5" fmla="*/ 1577004 w 1577004"/>
                <a:gd name="connsiteY5" fmla="*/ 3211167 h 3211167"/>
                <a:gd name="connsiteX6" fmla="*/ 965004 w 1577004"/>
                <a:gd name="connsiteY6" fmla="*/ 3211167 h 3211167"/>
                <a:gd name="connsiteX7" fmla="*/ 965004 w 1577004"/>
                <a:gd name="connsiteY7" fmla="*/ 3211167 h 3211167"/>
                <a:gd name="connsiteX8" fmla="*/ 837413 w 1577004"/>
                <a:gd name="connsiteY8" fmla="*/ 997878 h 3211167"/>
                <a:gd name="connsiteX9" fmla="*/ 251737 w 1577004"/>
                <a:gd name="connsiteY9" fmla="*/ 1389702 h 3211167"/>
                <a:gd name="connsiteX10" fmla="*/ 473561 w 1577004"/>
                <a:gd name="connsiteY10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75189 h 3211167"/>
                <a:gd name="connsiteX1" fmla="*/ 1336258 w 1577004"/>
                <a:gd name="connsiteY1" fmla="*/ 241387 h 3211167"/>
                <a:gd name="connsiteX2" fmla="*/ 1481311 w 1577004"/>
                <a:gd name="connsiteY2" fmla="*/ 912817 h 3211167"/>
                <a:gd name="connsiteX3" fmla="*/ 1577004 w 1577004"/>
                <a:gd name="connsiteY3" fmla="*/ 3211167 h 3211167"/>
                <a:gd name="connsiteX4" fmla="*/ 1577004 w 1577004"/>
                <a:gd name="connsiteY4" fmla="*/ 3211167 h 3211167"/>
                <a:gd name="connsiteX5" fmla="*/ 965004 w 1577004"/>
                <a:gd name="connsiteY5" fmla="*/ 3211167 h 3211167"/>
                <a:gd name="connsiteX6" fmla="*/ 965004 w 1577004"/>
                <a:gd name="connsiteY6" fmla="*/ 3211167 h 3211167"/>
                <a:gd name="connsiteX7" fmla="*/ 837413 w 1577004"/>
                <a:gd name="connsiteY7" fmla="*/ 997878 h 3211167"/>
                <a:gd name="connsiteX8" fmla="*/ 251737 w 1577004"/>
                <a:gd name="connsiteY8" fmla="*/ 1389702 h 3211167"/>
                <a:gd name="connsiteX9" fmla="*/ 473561 w 1577004"/>
                <a:gd name="connsiteY9" fmla="*/ 75189 h 3211167"/>
                <a:gd name="connsiteX0" fmla="*/ 473561 w 1577004"/>
                <a:gd name="connsiteY0" fmla="*/ 10211 h 3146189"/>
                <a:gd name="connsiteX1" fmla="*/ 1481311 w 1577004"/>
                <a:gd name="connsiteY1" fmla="*/ 847839 h 3146189"/>
                <a:gd name="connsiteX2" fmla="*/ 1577004 w 1577004"/>
                <a:gd name="connsiteY2" fmla="*/ 3146189 h 3146189"/>
                <a:gd name="connsiteX3" fmla="*/ 1577004 w 1577004"/>
                <a:gd name="connsiteY3" fmla="*/ 3146189 h 3146189"/>
                <a:gd name="connsiteX4" fmla="*/ 965004 w 1577004"/>
                <a:gd name="connsiteY4" fmla="*/ 3146189 h 3146189"/>
                <a:gd name="connsiteX5" fmla="*/ 965004 w 1577004"/>
                <a:gd name="connsiteY5" fmla="*/ 3146189 h 3146189"/>
                <a:gd name="connsiteX6" fmla="*/ 837413 w 1577004"/>
                <a:gd name="connsiteY6" fmla="*/ 932900 h 3146189"/>
                <a:gd name="connsiteX7" fmla="*/ 251737 w 1577004"/>
                <a:gd name="connsiteY7" fmla="*/ 1324724 h 3146189"/>
                <a:gd name="connsiteX8" fmla="*/ 473561 w 1577004"/>
                <a:gd name="connsiteY8" fmla="*/ 10211 h 3146189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37413 w 1577004"/>
                <a:gd name="connsiteY6" fmla="*/ 1004433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77004 w 1577004"/>
                <a:gd name="connsiteY2" fmla="*/ 3217722 h 3217722"/>
                <a:gd name="connsiteX3" fmla="*/ 1577004 w 1577004"/>
                <a:gd name="connsiteY3" fmla="*/ 3217722 h 3217722"/>
                <a:gd name="connsiteX4" fmla="*/ 965004 w 1577004"/>
                <a:gd name="connsiteY4" fmla="*/ 3217722 h 3217722"/>
                <a:gd name="connsiteX5" fmla="*/ 965004 w 1577004"/>
                <a:gd name="connsiteY5" fmla="*/ 3217722 h 3217722"/>
                <a:gd name="connsiteX6" fmla="*/ 879944 w 1577004"/>
                <a:gd name="connsiteY6" fmla="*/ 1068228 h 3217722"/>
                <a:gd name="connsiteX7" fmla="*/ 251737 w 1577004"/>
                <a:gd name="connsiteY7" fmla="*/ 1396257 h 3217722"/>
                <a:gd name="connsiteX8" fmla="*/ 473561 w 1577004"/>
                <a:gd name="connsiteY8" fmla="*/ 81744 h 3217722"/>
                <a:gd name="connsiteX0" fmla="*/ 473561 w 1577004"/>
                <a:gd name="connsiteY0" fmla="*/ 81744 h 3217722"/>
                <a:gd name="connsiteX1" fmla="*/ 1481311 w 1577004"/>
                <a:gd name="connsiteY1" fmla="*/ 919372 h 3217722"/>
                <a:gd name="connsiteX2" fmla="*/ 1538277 w 1577004"/>
                <a:gd name="connsiteY2" fmla="*/ 960324 h 3217722"/>
                <a:gd name="connsiteX3" fmla="*/ 1577004 w 1577004"/>
                <a:gd name="connsiteY3" fmla="*/ 3217722 h 3217722"/>
                <a:gd name="connsiteX4" fmla="*/ 1577004 w 1577004"/>
                <a:gd name="connsiteY4" fmla="*/ 3217722 h 3217722"/>
                <a:gd name="connsiteX5" fmla="*/ 965004 w 1577004"/>
                <a:gd name="connsiteY5" fmla="*/ 3217722 h 3217722"/>
                <a:gd name="connsiteX6" fmla="*/ 965004 w 1577004"/>
                <a:gd name="connsiteY6" fmla="*/ 3217722 h 3217722"/>
                <a:gd name="connsiteX7" fmla="*/ 879944 w 1577004"/>
                <a:gd name="connsiteY7" fmla="*/ 1068228 h 3217722"/>
                <a:gd name="connsiteX8" fmla="*/ 251737 w 1577004"/>
                <a:gd name="connsiteY8" fmla="*/ 1396257 h 3217722"/>
                <a:gd name="connsiteX9" fmla="*/ 473561 w 1577004"/>
                <a:gd name="connsiteY9" fmla="*/ 81744 h 3217722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8256 h 3224234"/>
                <a:gd name="connsiteX1" fmla="*/ 1481311 w 1577004"/>
                <a:gd name="connsiteY1" fmla="*/ 904619 h 3224234"/>
                <a:gd name="connsiteX2" fmla="*/ 1538277 w 1577004"/>
                <a:gd name="connsiteY2" fmla="*/ 966836 h 3224234"/>
                <a:gd name="connsiteX3" fmla="*/ 1577004 w 1577004"/>
                <a:gd name="connsiteY3" fmla="*/ 3224234 h 3224234"/>
                <a:gd name="connsiteX4" fmla="*/ 1577004 w 1577004"/>
                <a:gd name="connsiteY4" fmla="*/ 3224234 h 3224234"/>
                <a:gd name="connsiteX5" fmla="*/ 965004 w 1577004"/>
                <a:gd name="connsiteY5" fmla="*/ 3224234 h 3224234"/>
                <a:gd name="connsiteX6" fmla="*/ 965004 w 1577004"/>
                <a:gd name="connsiteY6" fmla="*/ 3224234 h 3224234"/>
                <a:gd name="connsiteX7" fmla="*/ 879944 w 1577004"/>
                <a:gd name="connsiteY7" fmla="*/ 1074740 h 3224234"/>
                <a:gd name="connsiteX8" fmla="*/ 251737 w 1577004"/>
                <a:gd name="connsiteY8" fmla="*/ 1402769 h 3224234"/>
                <a:gd name="connsiteX9" fmla="*/ 473561 w 1577004"/>
                <a:gd name="connsiteY9" fmla="*/ 88256 h 3224234"/>
                <a:gd name="connsiteX0" fmla="*/ 473561 w 1577004"/>
                <a:gd name="connsiteY0" fmla="*/ 8062 h 3144040"/>
                <a:gd name="connsiteX1" fmla="*/ 1538277 w 1577004"/>
                <a:gd name="connsiteY1" fmla="*/ 886642 h 3144040"/>
                <a:gd name="connsiteX2" fmla="*/ 1577004 w 1577004"/>
                <a:gd name="connsiteY2" fmla="*/ 3144040 h 3144040"/>
                <a:gd name="connsiteX3" fmla="*/ 1577004 w 1577004"/>
                <a:gd name="connsiteY3" fmla="*/ 3144040 h 3144040"/>
                <a:gd name="connsiteX4" fmla="*/ 965004 w 1577004"/>
                <a:gd name="connsiteY4" fmla="*/ 3144040 h 3144040"/>
                <a:gd name="connsiteX5" fmla="*/ 965004 w 1577004"/>
                <a:gd name="connsiteY5" fmla="*/ 3144040 h 3144040"/>
                <a:gd name="connsiteX6" fmla="*/ 879944 w 1577004"/>
                <a:gd name="connsiteY6" fmla="*/ 994546 h 3144040"/>
                <a:gd name="connsiteX7" fmla="*/ 251737 w 1577004"/>
                <a:gd name="connsiteY7" fmla="*/ 1322575 h 3144040"/>
                <a:gd name="connsiteX8" fmla="*/ 473561 w 1577004"/>
                <a:gd name="connsiteY8" fmla="*/ 8062 h 3144040"/>
                <a:gd name="connsiteX0" fmla="*/ 473561 w 1577004"/>
                <a:gd name="connsiteY0" fmla="*/ 16144 h 3152122"/>
                <a:gd name="connsiteX1" fmla="*/ 1538277 w 1577004"/>
                <a:gd name="connsiteY1" fmla="*/ 894724 h 3152122"/>
                <a:gd name="connsiteX2" fmla="*/ 1577004 w 1577004"/>
                <a:gd name="connsiteY2" fmla="*/ 3152122 h 3152122"/>
                <a:gd name="connsiteX3" fmla="*/ 1577004 w 1577004"/>
                <a:gd name="connsiteY3" fmla="*/ 3152122 h 3152122"/>
                <a:gd name="connsiteX4" fmla="*/ 965004 w 1577004"/>
                <a:gd name="connsiteY4" fmla="*/ 3152122 h 3152122"/>
                <a:gd name="connsiteX5" fmla="*/ 965004 w 1577004"/>
                <a:gd name="connsiteY5" fmla="*/ 3152122 h 3152122"/>
                <a:gd name="connsiteX6" fmla="*/ 879944 w 1577004"/>
                <a:gd name="connsiteY6" fmla="*/ 1002628 h 3152122"/>
                <a:gd name="connsiteX7" fmla="*/ 251737 w 1577004"/>
                <a:gd name="connsiteY7" fmla="*/ 1330657 h 3152122"/>
                <a:gd name="connsiteX8" fmla="*/ 473561 w 1577004"/>
                <a:gd name="connsiteY8" fmla="*/ 16144 h 3152122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73561 w 1577004"/>
                <a:gd name="connsiteY0" fmla="*/ 30120 h 3166098"/>
                <a:gd name="connsiteX1" fmla="*/ 1538277 w 1577004"/>
                <a:gd name="connsiteY1" fmla="*/ 908700 h 3166098"/>
                <a:gd name="connsiteX2" fmla="*/ 1577004 w 1577004"/>
                <a:gd name="connsiteY2" fmla="*/ 3166098 h 3166098"/>
                <a:gd name="connsiteX3" fmla="*/ 1577004 w 1577004"/>
                <a:gd name="connsiteY3" fmla="*/ 3166098 h 3166098"/>
                <a:gd name="connsiteX4" fmla="*/ 965004 w 1577004"/>
                <a:gd name="connsiteY4" fmla="*/ 3166098 h 3166098"/>
                <a:gd name="connsiteX5" fmla="*/ 965004 w 1577004"/>
                <a:gd name="connsiteY5" fmla="*/ 3166098 h 3166098"/>
                <a:gd name="connsiteX6" fmla="*/ 879944 w 1577004"/>
                <a:gd name="connsiteY6" fmla="*/ 1016604 h 3166098"/>
                <a:gd name="connsiteX7" fmla="*/ 251737 w 1577004"/>
                <a:gd name="connsiteY7" fmla="*/ 1344633 h 3166098"/>
                <a:gd name="connsiteX8" fmla="*/ 473561 w 1577004"/>
                <a:gd name="connsiteY8" fmla="*/ 30120 h 3166098"/>
                <a:gd name="connsiteX0" fmla="*/ 488521 w 1591964"/>
                <a:gd name="connsiteY0" fmla="*/ 30120 h 3166098"/>
                <a:gd name="connsiteX1" fmla="*/ 1553237 w 1591964"/>
                <a:gd name="connsiteY1" fmla="*/ 908700 h 3166098"/>
                <a:gd name="connsiteX2" fmla="*/ 1591964 w 1591964"/>
                <a:gd name="connsiteY2" fmla="*/ 3166098 h 3166098"/>
                <a:gd name="connsiteX3" fmla="*/ 1591964 w 1591964"/>
                <a:gd name="connsiteY3" fmla="*/ 3166098 h 3166098"/>
                <a:gd name="connsiteX4" fmla="*/ 979964 w 1591964"/>
                <a:gd name="connsiteY4" fmla="*/ 3166098 h 3166098"/>
                <a:gd name="connsiteX5" fmla="*/ 979964 w 1591964"/>
                <a:gd name="connsiteY5" fmla="*/ 3166098 h 3166098"/>
                <a:gd name="connsiteX6" fmla="*/ 894904 w 1591964"/>
                <a:gd name="connsiteY6" fmla="*/ 1016604 h 3166098"/>
                <a:gd name="connsiteX7" fmla="*/ 266697 w 1591964"/>
                <a:gd name="connsiteY7" fmla="*/ 1344633 h 3166098"/>
                <a:gd name="connsiteX8" fmla="*/ 488521 w 1591964"/>
                <a:gd name="connsiteY8" fmla="*/ 30120 h 3166098"/>
                <a:gd name="connsiteX0" fmla="*/ 488521 w 1591964"/>
                <a:gd name="connsiteY0" fmla="*/ 9506 h 3145484"/>
                <a:gd name="connsiteX1" fmla="*/ 1553237 w 1591964"/>
                <a:gd name="connsiteY1" fmla="*/ 888086 h 3145484"/>
                <a:gd name="connsiteX2" fmla="*/ 1591964 w 1591964"/>
                <a:gd name="connsiteY2" fmla="*/ 3145484 h 3145484"/>
                <a:gd name="connsiteX3" fmla="*/ 1591964 w 1591964"/>
                <a:gd name="connsiteY3" fmla="*/ 3145484 h 3145484"/>
                <a:gd name="connsiteX4" fmla="*/ 979964 w 1591964"/>
                <a:gd name="connsiteY4" fmla="*/ 3145484 h 3145484"/>
                <a:gd name="connsiteX5" fmla="*/ 979964 w 1591964"/>
                <a:gd name="connsiteY5" fmla="*/ 3145484 h 3145484"/>
                <a:gd name="connsiteX6" fmla="*/ 894904 w 1591964"/>
                <a:gd name="connsiteY6" fmla="*/ 995990 h 3145484"/>
                <a:gd name="connsiteX7" fmla="*/ 266697 w 1591964"/>
                <a:gd name="connsiteY7" fmla="*/ 1324019 h 3145484"/>
                <a:gd name="connsiteX8" fmla="*/ 488521 w 1591964"/>
                <a:gd name="connsiteY8" fmla="*/ 9506 h 3145484"/>
                <a:gd name="connsiteX0" fmla="*/ 496444 w 1599887"/>
                <a:gd name="connsiteY0" fmla="*/ 9506 h 3145484"/>
                <a:gd name="connsiteX1" fmla="*/ 1561160 w 1599887"/>
                <a:gd name="connsiteY1" fmla="*/ 888086 h 3145484"/>
                <a:gd name="connsiteX2" fmla="*/ 1599887 w 1599887"/>
                <a:gd name="connsiteY2" fmla="*/ 3145484 h 3145484"/>
                <a:gd name="connsiteX3" fmla="*/ 1599887 w 1599887"/>
                <a:gd name="connsiteY3" fmla="*/ 3145484 h 3145484"/>
                <a:gd name="connsiteX4" fmla="*/ 987887 w 1599887"/>
                <a:gd name="connsiteY4" fmla="*/ 3145484 h 3145484"/>
                <a:gd name="connsiteX5" fmla="*/ 987887 w 1599887"/>
                <a:gd name="connsiteY5" fmla="*/ 3145484 h 3145484"/>
                <a:gd name="connsiteX6" fmla="*/ 902827 w 1599887"/>
                <a:gd name="connsiteY6" fmla="*/ 995990 h 3145484"/>
                <a:gd name="connsiteX7" fmla="*/ 274620 w 1599887"/>
                <a:gd name="connsiteY7" fmla="*/ 1324019 h 3145484"/>
                <a:gd name="connsiteX8" fmla="*/ 496444 w 1599887"/>
                <a:gd name="connsiteY8" fmla="*/ 9506 h 3145484"/>
                <a:gd name="connsiteX0" fmla="*/ 503267 w 1597185"/>
                <a:gd name="connsiteY0" fmla="*/ 5188 h 3203079"/>
                <a:gd name="connsiteX1" fmla="*/ 1558458 w 1597185"/>
                <a:gd name="connsiteY1" fmla="*/ 945681 h 3203079"/>
                <a:gd name="connsiteX2" fmla="*/ 1597185 w 1597185"/>
                <a:gd name="connsiteY2" fmla="*/ 3203079 h 3203079"/>
                <a:gd name="connsiteX3" fmla="*/ 1597185 w 1597185"/>
                <a:gd name="connsiteY3" fmla="*/ 3203079 h 3203079"/>
                <a:gd name="connsiteX4" fmla="*/ 985185 w 1597185"/>
                <a:gd name="connsiteY4" fmla="*/ 3203079 h 3203079"/>
                <a:gd name="connsiteX5" fmla="*/ 985185 w 1597185"/>
                <a:gd name="connsiteY5" fmla="*/ 3203079 h 3203079"/>
                <a:gd name="connsiteX6" fmla="*/ 900125 w 1597185"/>
                <a:gd name="connsiteY6" fmla="*/ 1053585 h 3203079"/>
                <a:gd name="connsiteX7" fmla="*/ 271918 w 1597185"/>
                <a:gd name="connsiteY7" fmla="*/ 1381614 h 3203079"/>
                <a:gd name="connsiteX8" fmla="*/ 503267 w 1597185"/>
                <a:gd name="connsiteY8" fmla="*/ 5188 h 3203079"/>
                <a:gd name="connsiteX0" fmla="*/ 503267 w 1597185"/>
                <a:gd name="connsiteY0" fmla="*/ 5413 h 3203304"/>
                <a:gd name="connsiteX1" fmla="*/ 1558458 w 1597185"/>
                <a:gd name="connsiteY1" fmla="*/ 945906 h 3203304"/>
                <a:gd name="connsiteX2" fmla="*/ 1597185 w 1597185"/>
                <a:gd name="connsiteY2" fmla="*/ 3203304 h 3203304"/>
                <a:gd name="connsiteX3" fmla="*/ 1597185 w 1597185"/>
                <a:gd name="connsiteY3" fmla="*/ 3203304 h 3203304"/>
                <a:gd name="connsiteX4" fmla="*/ 985185 w 1597185"/>
                <a:gd name="connsiteY4" fmla="*/ 3203304 h 3203304"/>
                <a:gd name="connsiteX5" fmla="*/ 985185 w 1597185"/>
                <a:gd name="connsiteY5" fmla="*/ 3203304 h 3203304"/>
                <a:gd name="connsiteX6" fmla="*/ 900125 w 1597185"/>
                <a:gd name="connsiteY6" fmla="*/ 1053810 h 3203304"/>
                <a:gd name="connsiteX7" fmla="*/ 271918 w 1597185"/>
                <a:gd name="connsiteY7" fmla="*/ 1381839 h 3203304"/>
                <a:gd name="connsiteX8" fmla="*/ 503267 w 1597185"/>
                <a:gd name="connsiteY8" fmla="*/ 5413 h 3203304"/>
                <a:gd name="connsiteX0" fmla="*/ 644333 w 1552513"/>
                <a:gd name="connsiteY0" fmla="*/ 4742 h 3216920"/>
                <a:gd name="connsiteX1" fmla="*/ 1513786 w 1552513"/>
                <a:gd name="connsiteY1" fmla="*/ 959522 h 3216920"/>
                <a:gd name="connsiteX2" fmla="*/ 1552513 w 1552513"/>
                <a:gd name="connsiteY2" fmla="*/ 3216920 h 3216920"/>
                <a:gd name="connsiteX3" fmla="*/ 1552513 w 1552513"/>
                <a:gd name="connsiteY3" fmla="*/ 3216920 h 3216920"/>
                <a:gd name="connsiteX4" fmla="*/ 940513 w 1552513"/>
                <a:gd name="connsiteY4" fmla="*/ 3216920 h 3216920"/>
                <a:gd name="connsiteX5" fmla="*/ 940513 w 1552513"/>
                <a:gd name="connsiteY5" fmla="*/ 3216920 h 3216920"/>
                <a:gd name="connsiteX6" fmla="*/ 855453 w 1552513"/>
                <a:gd name="connsiteY6" fmla="*/ 1067426 h 3216920"/>
                <a:gd name="connsiteX7" fmla="*/ 227246 w 1552513"/>
                <a:gd name="connsiteY7" fmla="*/ 1395455 h 3216920"/>
                <a:gd name="connsiteX8" fmla="*/ 644333 w 1552513"/>
                <a:gd name="connsiteY8" fmla="*/ 4742 h 3216920"/>
                <a:gd name="connsiteX0" fmla="*/ 693588 w 1601768"/>
                <a:gd name="connsiteY0" fmla="*/ 4742 h 3216920"/>
                <a:gd name="connsiteX1" fmla="*/ 1563041 w 1601768"/>
                <a:gd name="connsiteY1" fmla="*/ 959522 h 3216920"/>
                <a:gd name="connsiteX2" fmla="*/ 1601768 w 1601768"/>
                <a:gd name="connsiteY2" fmla="*/ 3216920 h 3216920"/>
                <a:gd name="connsiteX3" fmla="*/ 1601768 w 1601768"/>
                <a:gd name="connsiteY3" fmla="*/ 3216920 h 3216920"/>
                <a:gd name="connsiteX4" fmla="*/ 989768 w 1601768"/>
                <a:gd name="connsiteY4" fmla="*/ 3216920 h 3216920"/>
                <a:gd name="connsiteX5" fmla="*/ 989768 w 1601768"/>
                <a:gd name="connsiteY5" fmla="*/ 3216920 h 3216920"/>
                <a:gd name="connsiteX6" fmla="*/ 904708 w 1601768"/>
                <a:gd name="connsiteY6" fmla="*/ 1067426 h 3216920"/>
                <a:gd name="connsiteX7" fmla="*/ 276501 w 1601768"/>
                <a:gd name="connsiteY7" fmla="*/ 1395455 h 3216920"/>
                <a:gd name="connsiteX8" fmla="*/ 693588 w 1601768"/>
                <a:gd name="connsiteY8" fmla="*/ 4742 h 3216920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80 h 3212258"/>
                <a:gd name="connsiteX1" fmla="*/ 1563041 w 1601768"/>
                <a:gd name="connsiteY1" fmla="*/ 954860 h 3212258"/>
                <a:gd name="connsiteX2" fmla="*/ 1601768 w 1601768"/>
                <a:gd name="connsiteY2" fmla="*/ 3212258 h 3212258"/>
                <a:gd name="connsiteX3" fmla="*/ 1601768 w 1601768"/>
                <a:gd name="connsiteY3" fmla="*/ 3212258 h 3212258"/>
                <a:gd name="connsiteX4" fmla="*/ 989768 w 1601768"/>
                <a:gd name="connsiteY4" fmla="*/ 3212258 h 3212258"/>
                <a:gd name="connsiteX5" fmla="*/ 989768 w 1601768"/>
                <a:gd name="connsiteY5" fmla="*/ 3212258 h 3212258"/>
                <a:gd name="connsiteX6" fmla="*/ 904708 w 1601768"/>
                <a:gd name="connsiteY6" fmla="*/ 1062764 h 3212258"/>
                <a:gd name="connsiteX7" fmla="*/ 276501 w 1601768"/>
                <a:gd name="connsiteY7" fmla="*/ 1390793 h 3212258"/>
                <a:gd name="connsiteX8" fmla="*/ 693588 w 1601768"/>
                <a:gd name="connsiteY8" fmla="*/ 80 h 3212258"/>
                <a:gd name="connsiteX0" fmla="*/ 693588 w 1601768"/>
                <a:gd name="connsiteY0" fmla="*/ 119 h 3212297"/>
                <a:gd name="connsiteX1" fmla="*/ 1563041 w 1601768"/>
                <a:gd name="connsiteY1" fmla="*/ 954899 h 3212297"/>
                <a:gd name="connsiteX2" fmla="*/ 1601768 w 1601768"/>
                <a:gd name="connsiteY2" fmla="*/ 3212297 h 3212297"/>
                <a:gd name="connsiteX3" fmla="*/ 1601768 w 1601768"/>
                <a:gd name="connsiteY3" fmla="*/ 3212297 h 3212297"/>
                <a:gd name="connsiteX4" fmla="*/ 989768 w 1601768"/>
                <a:gd name="connsiteY4" fmla="*/ 3212297 h 3212297"/>
                <a:gd name="connsiteX5" fmla="*/ 989768 w 1601768"/>
                <a:gd name="connsiteY5" fmla="*/ 3212297 h 3212297"/>
                <a:gd name="connsiteX6" fmla="*/ 904708 w 1601768"/>
                <a:gd name="connsiteY6" fmla="*/ 1062803 h 3212297"/>
                <a:gd name="connsiteX7" fmla="*/ 276501 w 1601768"/>
                <a:gd name="connsiteY7" fmla="*/ 1390832 h 3212297"/>
                <a:gd name="connsiteX8" fmla="*/ 693588 w 1601768"/>
                <a:gd name="connsiteY8" fmla="*/ 119 h 3212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68" h="3212297">
                  <a:moveTo>
                    <a:pt x="693588" y="119"/>
                  </a:moveTo>
                  <a:cubicBezTo>
                    <a:pt x="979449" y="3664"/>
                    <a:pt x="1431633" y="-71482"/>
                    <a:pt x="1563041" y="954899"/>
                  </a:cubicBezTo>
                  <a:lnTo>
                    <a:pt x="1601768" y="3212297"/>
                  </a:lnTo>
                  <a:lnTo>
                    <a:pt x="1601768" y="3212297"/>
                  </a:lnTo>
                  <a:lnTo>
                    <a:pt x="989768" y="3212297"/>
                  </a:lnTo>
                  <a:lnTo>
                    <a:pt x="989768" y="3212297"/>
                  </a:lnTo>
                  <a:cubicBezTo>
                    <a:pt x="961415" y="2495799"/>
                    <a:pt x="964958" y="1779301"/>
                    <a:pt x="904708" y="1062803"/>
                  </a:cubicBezTo>
                  <a:cubicBezTo>
                    <a:pt x="781622" y="431278"/>
                    <a:pt x="46520" y="738644"/>
                    <a:pt x="276501" y="1390832"/>
                  </a:cubicBezTo>
                  <a:cubicBezTo>
                    <a:pt x="-283870" y="827698"/>
                    <a:pt x="84955" y="-9337"/>
                    <a:pt x="693588" y="1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Frame 1">
            <a:extLst>
              <a:ext uri="{FF2B5EF4-FFF2-40B4-BE49-F238E27FC236}">
                <a16:creationId xmlns:a16="http://schemas.microsoft.com/office/drawing/2014/main" id="{DA5DCBE5-4080-473B-901F-8017F041C88C}"/>
              </a:ext>
            </a:extLst>
          </p:cNvPr>
          <p:cNvSpPr/>
          <p:nvPr/>
        </p:nvSpPr>
        <p:spPr>
          <a:xfrm>
            <a:off x="3459680" y="2564932"/>
            <a:ext cx="981074" cy="1325555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E077B1D7-2013-4F5A-B26C-4B3A750E7BCE}"/>
              </a:ext>
            </a:extLst>
          </p:cNvPr>
          <p:cNvSpPr/>
          <p:nvPr/>
        </p:nvSpPr>
        <p:spPr>
          <a:xfrm rot="14306008">
            <a:off x="5552874" y="2870125"/>
            <a:ext cx="1064408" cy="877308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D73B53BE-6E4A-49D1-9046-3E1F18C742F2}"/>
              </a:ext>
            </a:extLst>
          </p:cNvPr>
          <p:cNvSpPr txBox="1">
            <a:spLocks/>
          </p:cNvSpPr>
          <p:nvPr/>
        </p:nvSpPr>
        <p:spPr>
          <a:xfrm>
            <a:off x="6199388" y="4065782"/>
            <a:ext cx="2615013" cy="7239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pc="300" dirty="0">
                <a:solidFill>
                  <a:schemeClr val="accent6"/>
                </a:solidFill>
              </a:rPr>
              <a:t>EDUCATION</a:t>
            </a: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5E86DB59-8D98-4997-B135-A272879EFE50}"/>
              </a:ext>
            </a:extLst>
          </p:cNvPr>
          <p:cNvSpPr txBox="1">
            <a:spLocks/>
          </p:cNvSpPr>
          <p:nvPr/>
        </p:nvSpPr>
        <p:spPr>
          <a:xfrm>
            <a:off x="3377600" y="3988868"/>
            <a:ext cx="2909216" cy="7239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800" spc="300" dirty="0">
                <a:solidFill>
                  <a:schemeClr val="accent1"/>
                </a:solidFill>
              </a:rPr>
              <a:t>S</a:t>
            </a:r>
            <a:r>
              <a:rPr lang="en-US" sz="4800" spc="300" dirty="0">
                <a:solidFill>
                  <a:schemeClr val="accent2"/>
                </a:solidFill>
              </a:rPr>
              <a:t>T</a:t>
            </a:r>
            <a:r>
              <a:rPr lang="en-US" sz="4800" spc="300" dirty="0">
                <a:solidFill>
                  <a:schemeClr val="accent3"/>
                </a:solidFill>
              </a:rPr>
              <a:t>E</a:t>
            </a:r>
            <a:r>
              <a:rPr lang="en-US" sz="4800" spc="300" dirty="0">
                <a:solidFill>
                  <a:schemeClr val="accent4"/>
                </a:solidFill>
              </a:rPr>
              <a:t>A</a:t>
            </a:r>
            <a:r>
              <a:rPr lang="en-US" sz="4800" spc="300" dirty="0">
                <a:solidFill>
                  <a:schemeClr val="accent5"/>
                </a:solidFill>
              </a:rPr>
              <a:t>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F859B6-4FB8-403C-B52A-93E3AD2E9AFB}"/>
              </a:ext>
            </a:extLst>
          </p:cNvPr>
          <p:cNvSpPr txBox="1"/>
          <p:nvPr/>
        </p:nvSpPr>
        <p:spPr>
          <a:xfrm>
            <a:off x="3459680" y="3709695"/>
            <a:ext cx="535472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1600" spc="0" dirty="0">
                <a:solidFill>
                  <a:schemeClr val="accent1"/>
                </a:solidFill>
              </a:rPr>
              <a:t>Science</a:t>
            </a:r>
            <a:r>
              <a:rPr lang="en-US" sz="1600" spc="0" dirty="0"/>
              <a:t> </a:t>
            </a:r>
            <a:r>
              <a:rPr lang="en-US" sz="1600" spc="0" dirty="0">
                <a:solidFill>
                  <a:schemeClr val="accent2"/>
                </a:solidFill>
              </a:rPr>
              <a:t>Technology</a:t>
            </a:r>
            <a:r>
              <a:rPr lang="en-US" sz="1600" spc="0" dirty="0"/>
              <a:t> </a:t>
            </a:r>
            <a:r>
              <a:rPr lang="en-US" sz="1600" spc="0" dirty="0">
                <a:solidFill>
                  <a:schemeClr val="accent3"/>
                </a:solidFill>
              </a:rPr>
              <a:t>Engineering</a:t>
            </a:r>
            <a:r>
              <a:rPr lang="en-US" sz="1600" spc="0" dirty="0">
                <a:solidFill>
                  <a:schemeClr val="accent4"/>
                </a:solidFill>
              </a:rPr>
              <a:t> Arts </a:t>
            </a:r>
            <a:r>
              <a:rPr lang="en-US" sz="1600" spc="0" dirty="0">
                <a:solidFill>
                  <a:schemeClr val="accent5"/>
                </a:solidFill>
              </a:rPr>
              <a:t>Mathematics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8C9F72-DCEA-4778-9B06-162CCEAE54C6}"/>
              </a:ext>
            </a:extLst>
          </p:cNvPr>
          <p:cNvSpPr txBox="1"/>
          <p:nvPr/>
        </p:nvSpPr>
        <p:spPr>
          <a:xfrm>
            <a:off x="3405234" y="2068319"/>
            <a:ext cx="5354722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>
              <a:lnSpc>
                <a:spcPts val="5400"/>
              </a:lnSpc>
            </a:pPr>
            <a:r>
              <a:rPr lang="en-US" altLang="ko-KR" sz="6000" dirty="0">
                <a:solidFill>
                  <a:schemeClr val="accent6"/>
                </a:solidFill>
                <a:cs typeface="Arial" pitchFamily="34" charset="0"/>
              </a:rPr>
              <a:t>Section Break</a:t>
            </a:r>
            <a:endParaRPr lang="ko-KR" altLang="en-US" sz="6000" dirty="0">
              <a:solidFill>
                <a:schemeClr val="accent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ardrop 27"/>
          <p:cNvSpPr/>
          <p:nvPr/>
        </p:nvSpPr>
        <p:spPr>
          <a:xfrm rot="18900000">
            <a:off x="3498106" y="2486859"/>
            <a:ext cx="342733" cy="338278"/>
          </a:xfrm>
          <a:custGeom>
            <a:avLst/>
            <a:gdLst>
              <a:gd name="connsiteX0" fmla="*/ 0 w 220469"/>
              <a:gd name="connsiteY0" fmla="*/ 110235 h 220469"/>
              <a:gd name="connsiteX1" fmla="*/ 110235 w 220469"/>
              <a:gd name="connsiteY1" fmla="*/ 0 h 220469"/>
              <a:gd name="connsiteX2" fmla="*/ 220469 w 220469"/>
              <a:gd name="connsiteY2" fmla="*/ 0 h 220469"/>
              <a:gd name="connsiteX3" fmla="*/ 220469 w 220469"/>
              <a:gd name="connsiteY3" fmla="*/ 110235 h 220469"/>
              <a:gd name="connsiteX4" fmla="*/ 110234 w 220469"/>
              <a:gd name="connsiteY4" fmla="*/ 220470 h 220469"/>
              <a:gd name="connsiteX5" fmla="*/ -1 w 220469"/>
              <a:gd name="connsiteY5" fmla="*/ 110235 h 220469"/>
              <a:gd name="connsiteX6" fmla="*/ 0 w 220469"/>
              <a:gd name="connsiteY6" fmla="*/ 110235 h 22046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  <a:gd name="connsiteX0" fmla="*/ 1 w 259198"/>
              <a:gd name="connsiteY0" fmla="*/ 145594 h 255829"/>
              <a:gd name="connsiteX1" fmla="*/ 110236 w 259198"/>
              <a:gd name="connsiteY1" fmla="*/ 35359 h 255829"/>
              <a:gd name="connsiteX2" fmla="*/ 259198 w 259198"/>
              <a:gd name="connsiteY2" fmla="*/ 0 h 255829"/>
              <a:gd name="connsiteX3" fmla="*/ 220470 w 259198"/>
              <a:gd name="connsiteY3" fmla="*/ 145594 h 255829"/>
              <a:gd name="connsiteX4" fmla="*/ 110235 w 259198"/>
              <a:gd name="connsiteY4" fmla="*/ 255829 h 255829"/>
              <a:gd name="connsiteX5" fmla="*/ 0 w 259198"/>
              <a:gd name="connsiteY5" fmla="*/ 145594 h 255829"/>
              <a:gd name="connsiteX6" fmla="*/ 1 w 259198"/>
              <a:gd name="connsiteY6" fmla="*/ 145594 h 25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198" h="255829">
                <a:moveTo>
                  <a:pt x="1" y="145594"/>
                </a:moveTo>
                <a:cubicBezTo>
                  <a:pt x="1" y="84713"/>
                  <a:pt x="35885" y="62300"/>
                  <a:pt x="110236" y="35359"/>
                </a:cubicBezTo>
                <a:cubicBezTo>
                  <a:pt x="178411" y="18523"/>
                  <a:pt x="199441" y="11785"/>
                  <a:pt x="259198" y="0"/>
                </a:cubicBezTo>
                <a:cubicBezTo>
                  <a:pt x="244044" y="58633"/>
                  <a:pt x="244042" y="75173"/>
                  <a:pt x="220470" y="145594"/>
                </a:cubicBezTo>
                <a:cubicBezTo>
                  <a:pt x="196896" y="219943"/>
                  <a:pt x="171116" y="255829"/>
                  <a:pt x="110235" y="255829"/>
                </a:cubicBezTo>
                <a:cubicBezTo>
                  <a:pt x="49354" y="255829"/>
                  <a:pt x="0" y="206475"/>
                  <a:pt x="0" y="145594"/>
                </a:cubicBezTo>
                <a:lnTo>
                  <a:pt x="1" y="1455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54" name="Group 53"/>
          <p:cNvGrpSpPr/>
          <p:nvPr/>
        </p:nvGrpSpPr>
        <p:grpSpPr>
          <a:xfrm>
            <a:off x="995906" y="1393949"/>
            <a:ext cx="2477149" cy="1581627"/>
            <a:chOff x="-40593" y="1204659"/>
            <a:chExt cx="2495556" cy="1593380"/>
          </a:xfrm>
        </p:grpSpPr>
        <p:grpSp>
          <p:nvGrpSpPr>
            <p:cNvPr id="26" name="Group 25"/>
            <p:cNvGrpSpPr/>
            <p:nvPr/>
          </p:nvGrpSpPr>
          <p:grpSpPr>
            <a:xfrm>
              <a:off x="-40593" y="1204659"/>
              <a:ext cx="2495556" cy="1413837"/>
              <a:chOff x="427571" y="1831133"/>
              <a:chExt cx="2263443" cy="1282335"/>
            </a:xfrm>
          </p:grpSpPr>
          <p:sp>
            <p:nvSpPr>
              <p:cNvPr id="22" name="Rounded Rectangle 21"/>
              <p:cNvSpPr/>
              <p:nvPr userDrawn="1"/>
            </p:nvSpPr>
            <p:spPr>
              <a:xfrm rot="3600000">
                <a:off x="2191300" y="2155086"/>
                <a:ext cx="810238" cy="162331"/>
              </a:xfrm>
              <a:prstGeom prst="roundRect">
                <a:avLst>
                  <a:gd name="adj" fmla="val 4661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 Same Side Corner Rectangle 22"/>
              <p:cNvSpPr/>
              <p:nvPr userDrawn="1"/>
            </p:nvSpPr>
            <p:spPr>
              <a:xfrm rot="14400000">
                <a:off x="1292073" y="1706320"/>
                <a:ext cx="548653" cy="224922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ound Same Side Corner Rectangle 42"/>
              <p:cNvSpPr/>
              <p:nvPr userDrawn="1"/>
            </p:nvSpPr>
            <p:spPr>
              <a:xfrm rot="14400000">
                <a:off x="1277858" y="1714528"/>
                <a:ext cx="548653" cy="2249228"/>
              </a:xfrm>
              <a:custGeom>
                <a:avLst/>
                <a:gdLst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5170 w 665170"/>
                  <a:gd name="connsiteY3" fmla="*/ 272689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66517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2726892 h 2726892"/>
                  <a:gd name="connsiteX8" fmla="*/ 0 w 665170"/>
                  <a:gd name="connsiteY8" fmla="*/ 332585 h 2726892"/>
                  <a:gd name="connsiteX9" fmla="*/ 332585 w 665170"/>
                  <a:gd name="connsiteY9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66517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2726892 h 2726892"/>
                  <a:gd name="connsiteX7" fmla="*/ 0 w 665170"/>
                  <a:gd name="connsiteY7" fmla="*/ 332585 h 2726892"/>
                  <a:gd name="connsiteX8" fmla="*/ 332585 w 665170"/>
                  <a:gd name="connsiteY8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  <a:gd name="connsiteX0" fmla="*/ 332585 w 665170"/>
                  <a:gd name="connsiteY0" fmla="*/ 0 h 2726892"/>
                  <a:gd name="connsiteX1" fmla="*/ 332585 w 665170"/>
                  <a:gd name="connsiteY1" fmla="*/ 0 h 2726892"/>
                  <a:gd name="connsiteX2" fmla="*/ 665170 w 665170"/>
                  <a:gd name="connsiteY2" fmla="*/ 332585 h 2726892"/>
                  <a:gd name="connsiteX3" fmla="*/ 664895 w 665170"/>
                  <a:gd name="connsiteY3" fmla="*/ 1413622 h 2726892"/>
                  <a:gd name="connsiteX4" fmla="*/ 0 w 665170"/>
                  <a:gd name="connsiteY4" fmla="*/ 2726892 h 2726892"/>
                  <a:gd name="connsiteX5" fmla="*/ 0 w 665170"/>
                  <a:gd name="connsiteY5" fmla="*/ 2726892 h 2726892"/>
                  <a:gd name="connsiteX6" fmla="*/ 0 w 665170"/>
                  <a:gd name="connsiteY6" fmla="*/ 332585 h 2726892"/>
                  <a:gd name="connsiteX7" fmla="*/ 332585 w 665170"/>
                  <a:gd name="connsiteY7" fmla="*/ 0 h 27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5170" h="2726892">
                    <a:moveTo>
                      <a:pt x="332585" y="0"/>
                    </a:moveTo>
                    <a:lnTo>
                      <a:pt x="332585" y="0"/>
                    </a:lnTo>
                    <a:cubicBezTo>
                      <a:pt x="516267" y="0"/>
                      <a:pt x="665170" y="148903"/>
                      <a:pt x="665170" y="332585"/>
                    </a:cubicBezTo>
                    <a:cubicBezTo>
                      <a:pt x="665078" y="692931"/>
                      <a:pt x="664987" y="1053276"/>
                      <a:pt x="664895" y="1413622"/>
                    </a:cubicBezTo>
                    <a:cubicBezTo>
                      <a:pt x="476395" y="1778168"/>
                      <a:pt x="266092" y="2119826"/>
                      <a:pt x="0" y="2726892"/>
                    </a:cubicBezTo>
                    <a:lnTo>
                      <a:pt x="0" y="2726892"/>
                    </a:lnTo>
                    <a:lnTo>
                      <a:pt x="0" y="332585"/>
                    </a:lnTo>
                    <a:cubicBezTo>
                      <a:pt x="0" y="148903"/>
                      <a:pt x="148903" y="0"/>
                      <a:pt x="332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31" name="Oval 30"/>
            <p:cNvSpPr/>
            <p:nvPr/>
          </p:nvSpPr>
          <p:spPr>
            <a:xfrm rot="19922172">
              <a:off x="939740" y="2205693"/>
              <a:ext cx="169099" cy="169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/>
            <p:cNvSpPr/>
            <p:nvPr/>
          </p:nvSpPr>
          <p:spPr>
            <a:xfrm rot="19922172">
              <a:off x="715292" y="2593806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3" name="Oval 32"/>
            <p:cNvSpPr/>
            <p:nvPr/>
          </p:nvSpPr>
          <p:spPr>
            <a:xfrm rot="19922172">
              <a:off x="450432" y="2660329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4" name="Oval 33"/>
            <p:cNvSpPr/>
            <p:nvPr/>
          </p:nvSpPr>
          <p:spPr>
            <a:xfrm rot="19922172">
              <a:off x="1419157" y="2059022"/>
              <a:ext cx="228336" cy="228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5" name="Oval 34"/>
            <p:cNvSpPr/>
            <p:nvPr/>
          </p:nvSpPr>
          <p:spPr>
            <a:xfrm rot="19922172">
              <a:off x="1037837" y="2587555"/>
              <a:ext cx="84549" cy="845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7" name="Oval 36"/>
            <p:cNvSpPr/>
            <p:nvPr/>
          </p:nvSpPr>
          <p:spPr>
            <a:xfrm rot="19922172">
              <a:off x="1216994" y="2334034"/>
              <a:ext cx="137710" cy="1377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2" name="Group 41"/>
            <p:cNvGrpSpPr/>
            <p:nvPr/>
          </p:nvGrpSpPr>
          <p:grpSpPr>
            <a:xfrm rot="900000">
              <a:off x="1097580" y="1393561"/>
              <a:ext cx="1165779" cy="703527"/>
              <a:chOff x="7061137" y="2490268"/>
              <a:chExt cx="953399" cy="575358"/>
            </a:xfrm>
          </p:grpSpPr>
          <p:sp>
            <p:nvSpPr>
              <p:cNvPr id="29" name="Flowchart: Terminator 28"/>
              <p:cNvSpPr/>
              <p:nvPr/>
            </p:nvSpPr>
            <p:spPr>
              <a:xfrm rot="2666605">
                <a:off x="7546536" y="2490268"/>
                <a:ext cx="468000" cy="177585"/>
              </a:xfrm>
              <a:prstGeom prst="flowChartTermina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9" name="Flowchart: Terminator 38"/>
              <p:cNvSpPr/>
              <p:nvPr/>
            </p:nvSpPr>
            <p:spPr>
              <a:xfrm rot="2666605">
                <a:off x="7327125" y="2631892"/>
                <a:ext cx="576064" cy="177585"/>
              </a:xfrm>
              <a:prstGeom prst="flowChartTermina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0" name="Flowchart: Terminator 39"/>
              <p:cNvSpPr/>
              <p:nvPr/>
            </p:nvSpPr>
            <p:spPr>
              <a:xfrm rot="2666605">
                <a:off x="7171289" y="2741835"/>
                <a:ext cx="540000" cy="177585"/>
              </a:xfrm>
              <a:prstGeom prst="flowChartTermina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1" name="Flowchart: Terminator 40"/>
              <p:cNvSpPr/>
              <p:nvPr/>
            </p:nvSpPr>
            <p:spPr>
              <a:xfrm rot="2666605">
                <a:off x="7061137" y="2888041"/>
                <a:ext cx="432000" cy="177585"/>
              </a:xfrm>
              <a:prstGeom prst="flowChartTermina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3246971" y="3062682"/>
            <a:ext cx="2052406" cy="3005359"/>
            <a:chOff x="2274967" y="2856728"/>
            <a:chExt cx="1887270" cy="2763549"/>
          </a:xfrm>
        </p:grpSpPr>
        <p:sp>
          <p:nvSpPr>
            <p:cNvPr id="4" name="Rectangle 3"/>
            <p:cNvSpPr/>
            <p:nvPr/>
          </p:nvSpPr>
          <p:spPr>
            <a:xfrm rot="20822172">
              <a:off x="2534405" y="3008769"/>
              <a:ext cx="776804" cy="1165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" name="Rounded Rectangle 20"/>
            <p:cNvSpPr/>
            <p:nvPr/>
          </p:nvSpPr>
          <p:spPr>
            <a:xfrm rot="20822172">
              <a:off x="2274967" y="3807730"/>
              <a:ext cx="1812545" cy="1812547"/>
            </a:xfrm>
            <a:custGeom>
              <a:avLst/>
              <a:gdLst>
                <a:gd name="connsiteX0" fmla="*/ 0 w 2016224"/>
                <a:gd name="connsiteY0" fmla="*/ 517202 h 2016224"/>
                <a:gd name="connsiteX1" fmla="*/ 517202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99022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51720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8" fmla="*/ 0 w 2016224"/>
                <a:gd name="connsiteY8" fmla="*/ 51720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517202 h 2016224"/>
                <a:gd name="connsiteX4" fmla="*/ 2016224 w 2016224"/>
                <a:gd name="connsiteY4" fmla="*/ 1499022 h 2016224"/>
                <a:gd name="connsiteX5" fmla="*/ 1499022 w 2016224"/>
                <a:gd name="connsiteY5" fmla="*/ 2016224 h 2016224"/>
                <a:gd name="connsiteX6" fmla="*/ 517202 w 2016224"/>
                <a:gd name="connsiteY6" fmla="*/ 2016224 h 2016224"/>
                <a:gd name="connsiteX7" fmla="*/ 0 w 2016224"/>
                <a:gd name="connsiteY7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12758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16275 h 2033477"/>
                <a:gd name="connsiteX1" fmla="*/ 594839 w 2016224"/>
                <a:gd name="connsiteY1" fmla="*/ 17253 h 2033477"/>
                <a:gd name="connsiteX2" fmla="*/ 1438637 w 2016224"/>
                <a:gd name="connsiteY2" fmla="*/ 0 h 2033477"/>
                <a:gd name="connsiteX3" fmla="*/ 2016224 w 2016224"/>
                <a:gd name="connsiteY3" fmla="*/ 1516275 h 2033477"/>
                <a:gd name="connsiteX4" fmla="*/ 1499022 w 2016224"/>
                <a:gd name="connsiteY4" fmla="*/ 2033477 h 2033477"/>
                <a:gd name="connsiteX5" fmla="*/ 517202 w 2016224"/>
                <a:gd name="connsiteY5" fmla="*/ 2033477 h 2033477"/>
                <a:gd name="connsiteX6" fmla="*/ 0 w 2016224"/>
                <a:gd name="connsiteY6" fmla="*/ 1516275 h 203347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64516 w 2016224"/>
                <a:gd name="connsiteY2" fmla="*/ 0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524901 h 2042103"/>
                <a:gd name="connsiteX1" fmla="*/ 594839 w 2016224"/>
                <a:gd name="connsiteY1" fmla="*/ 25879 h 2042103"/>
                <a:gd name="connsiteX2" fmla="*/ 1430010 w 2016224"/>
                <a:gd name="connsiteY2" fmla="*/ 0 h 2042103"/>
                <a:gd name="connsiteX3" fmla="*/ 2016224 w 2016224"/>
                <a:gd name="connsiteY3" fmla="*/ 1524901 h 2042103"/>
                <a:gd name="connsiteX4" fmla="*/ 1499022 w 2016224"/>
                <a:gd name="connsiteY4" fmla="*/ 2042103 h 2042103"/>
                <a:gd name="connsiteX5" fmla="*/ 517202 w 2016224"/>
                <a:gd name="connsiteY5" fmla="*/ 2042103 h 2042103"/>
                <a:gd name="connsiteX6" fmla="*/ 0 w 2016224"/>
                <a:gd name="connsiteY6" fmla="*/ 1524901 h 2042103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0395 h 2007597"/>
                <a:gd name="connsiteX1" fmla="*/ 594839 w 2016224"/>
                <a:gd name="connsiteY1" fmla="*/ 17253 h 2007597"/>
                <a:gd name="connsiteX2" fmla="*/ 1438637 w 2016224"/>
                <a:gd name="connsiteY2" fmla="*/ 0 h 2007597"/>
                <a:gd name="connsiteX3" fmla="*/ 2016224 w 2016224"/>
                <a:gd name="connsiteY3" fmla="*/ 1490395 h 2007597"/>
                <a:gd name="connsiteX4" fmla="*/ 1499022 w 2016224"/>
                <a:gd name="connsiteY4" fmla="*/ 2007597 h 2007597"/>
                <a:gd name="connsiteX5" fmla="*/ 517202 w 2016224"/>
                <a:gd name="connsiteY5" fmla="*/ 2007597 h 2007597"/>
                <a:gd name="connsiteX6" fmla="*/ 0 w 2016224"/>
                <a:gd name="connsiteY6" fmla="*/ 1490395 h 2007597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47263 w 2016224"/>
                <a:gd name="connsiteY2" fmla="*/ 8627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  <a:gd name="connsiteX0" fmla="*/ 0 w 2016224"/>
                <a:gd name="connsiteY0" fmla="*/ 1499022 h 2016224"/>
                <a:gd name="connsiteX1" fmla="*/ 594839 w 2016224"/>
                <a:gd name="connsiteY1" fmla="*/ 0 h 2016224"/>
                <a:gd name="connsiteX2" fmla="*/ 1438637 w 2016224"/>
                <a:gd name="connsiteY2" fmla="*/ 1 h 2016224"/>
                <a:gd name="connsiteX3" fmla="*/ 2016224 w 2016224"/>
                <a:gd name="connsiteY3" fmla="*/ 1499022 h 2016224"/>
                <a:gd name="connsiteX4" fmla="*/ 1499022 w 2016224"/>
                <a:gd name="connsiteY4" fmla="*/ 2016224 h 2016224"/>
                <a:gd name="connsiteX5" fmla="*/ 517202 w 2016224"/>
                <a:gd name="connsiteY5" fmla="*/ 2016224 h 2016224"/>
                <a:gd name="connsiteX6" fmla="*/ 0 w 2016224"/>
                <a:gd name="connsiteY6" fmla="*/ 1499022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2016224">
                  <a:moveTo>
                    <a:pt x="0" y="1499022"/>
                  </a:moveTo>
                  <a:cubicBezTo>
                    <a:pt x="17125" y="1145997"/>
                    <a:pt x="344800" y="266760"/>
                    <a:pt x="594839" y="0"/>
                  </a:cubicBezTo>
                  <a:lnTo>
                    <a:pt x="1438637" y="1"/>
                  </a:lnTo>
                  <a:cubicBezTo>
                    <a:pt x="1675535" y="249838"/>
                    <a:pt x="2001847" y="1162985"/>
                    <a:pt x="2016224" y="1499022"/>
                  </a:cubicBezTo>
                  <a:cubicBezTo>
                    <a:pt x="2016224" y="1784665"/>
                    <a:pt x="1784665" y="2016224"/>
                    <a:pt x="1499022" y="2016224"/>
                  </a:cubicBezTo>
                  <a:lnTo>
                    <a:pt x="517202" y="2016224"/>
                  </a:lnTo>
                  <a:cubicBezTo>
                    <a:pt x="231559" y="2016224"/>
                    <a:pt x="0" y="1784665"/>
                    <a:pt x="0" y="149902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ed Rectangle 20"/>
            <p:cNvSpPr/>
            <p:nvPr/>
          </p:nvSpPr>
          <p:spPr>
            <a:xfrm rot="20822172">
              <a:off x="2349692" y="4466317"/>
              <a:ext cx="1812545" cy="1144588"/>
            </a:xfrm>
            <a:custGeom>
              <a:avLst/>
              <a:gdLst>
                <a:gd name="connsiteX0" fmla="*/ 181659 w 2016224"/>
                <a:gd name="connsiteY0" fmla="*/ 0 h 1270554"/>
                <a:gd name="connsiteX1" fmla="*/ 1908881 w 2016224"/>
                <a:gd name="connsiteY1" fmla="*/ 262442 h 1270554"/>
                <a:gd name="connsiteX2" fmla="*/ 2016224 w 2016224"/>
                <a:gd name="connsiteY2" fmla="*/ 753352 h 1270554"/>
                <a:gd name="connsiteX3" fmla="*/ 1499022 w 2016224"/>
                <a:gd name="connsiteY3" fmla="*/ 1270554 h 1270554"/>
                <a:gd name="connsiteX4" fmla="*/ 517202 w 2016224"/>
                <a:gd name="connsiteY4" fmla="*/ 1270554 h 1270554"/>
                <a:gd name="connsiteX5" fmla="*/ 0 w 2016224"/>
                <a:gd name="connsiteY5" fmla="*/ 753352 h 1270554"/>
                <a:gd name="connsiteX6" fmla="*/ 181659 w 2016224"/>
                <a:gd name="connsiteY6" fmla="*/ 0 h 1270554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  <a:gd name="connsiteX0" fmla="*/ 170132 w 2016224"/>
                <a:gd name="connsiteY0" fmla="*/ 0 h 1273207"/>
                <a:gd name="connsiteX1" fmla="*/ 1908881 w 2016224"/>
                <a:gd name="connsiteY1" fmla="*/ 265095 h 1273207"/>
                <a:gd name="connsiteX2" fmla="*/ 2016224 w 2016224"/>
                <a:gd name="connsiteY2" fmla="*/ 756005 h 1273207"/>
                <a:gd name="connsiteX3" fmla="*/ 1499022 w 2016224"/>
                <a:gd name="connsiteY3" fmla="*/ 1273207 h 1273207"/>
                <a:gd name="connsiteX4" fmla="*/ 517202 w 2016224"/>
                <a:gd name="connsiteY4" fmla="*/ 1273207 h 1273207"/>
                <a:gd name="connsiteX5" fmla="*/ 0 w 2016224"/>
                <a:gd name="connsiteY5" fmla="*/ 756005 h 1273207"/>
                <a:gd name="connsiteX6" fmla="*/ 170132 w 2016224"/>
                <a:gd name="connsiteY6" fmla="*/ 0 h 127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6224" h="1273207">
                  <a:moveTo>
                    <a:pt x="170132" y="0"/>
                  </a:moveTo>
                  <a:cubicBezTo>
                    <a:pt x="823292" y="85075"/>
                    <a:pt x="1203397" y="143700"/>
                    <a:pt x="1908881" y="265095"/>
                  </a:cubicBezTo>
                  <a:cubicBezTo>
                    <a:pt x="1970783" y="462532"/>
                    <a:pt x="2011360" y="642304"/>
                    <a:pt x="2016224" y="756005"/>
                  </a:cubicBezTo>
                  <a:cubicBezTo>
                    <a:pt x="2016224" y="1041648"/>
                    <a:pt x="1784665" y="1273207"/>
                    <a:pt x="1499022" y="1273207"/>
                  </a:cubicBezTo>
                  <a:lnTo>
                    <a:pt x="517202" y="1273207"/>
                  </a:lnTo>
                  <a:cubicBezTo>
                    <a:pt x="231559" y="1273207"/>
                    <a:pt x="0" y="1041648"/>
                    <a:pt x="0" y="756005"/>
                  </a:cubicBezTo>
                  <a:cubicBezTo>
                    <a:pt x="5758" y="637302"/>
                    <a:pt x="107653" y="194008"/>
                    <a:pt x="170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" name="Oval 6"/>
            <p:cNvSpPr/>
            <p:nvPr/>
          </p:nvSpPr>
          <p:spPr>
            <a:xfrm rot="19922172">
              <a:off x="2956377" y="5401284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/>
            <p:cNvSpPr/>
            <p:nvPr/>
          </p:nvSpPr>
          <p:spPr>
            <a:xfrm rot="19922172">
              <a:off x="3287720" y="50526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Oval 8"/>
            <p:cNvSpPr/>
            <p:nvPr/>
          </p:nvSpPr>
          <p:spPr>
            <a:xfrm rot="19922172">
              <a:off x="2951182" y="505229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Oval 9"/>
            <p:cNvSpPr/>
            <p:nvPr/>
          </p:nvSpPr>
          <p:spPr>
            <a:xfrm rot="19922172">
              <a:off x="3015455" y="4704628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" name="Oval 10"/>
            <p:cNvSpPr/>
            <p:nvPr/>
          </p:nvSpPr>
          <p:spPr>
            <a:xfrm rot="19922172">
              <a:off x="3403392" y="5279807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Oval 12"/>
            <p:cNvSpPr/>
            <p:nvPr/>
          </p:nvSpPr>
          <p:spPr>
            <a:xfrm rot="19922172">
              <a:off x="3465934" y="4834759"/>
              <a:ext cx="129468" cy="129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Oval 13"/>
            <p:cNvSpPr/>
            <p:nvPr/>
          </p:nvSpPr>
          <p:spPr>
            <a:xfrm rot="19922172">
              <a:off x="2867137" y="4322821"/>
              <a:ext cx="158978" cy="1589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4"/>
            <p:cNvSpPr/>
            <p:nvPr/>
          </p:nvSpPr>
          <p:spPr>
            <a:xfrm rot="19922172">
              <a:off x="2626403" y="3199517"/>
              <a:ext cx="79488" cy="794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5"/>
            <p:cNvSpPr/>
            <p:nvPr/>
          </p:nvSpPr>
          <p:spPr>
            <a:xfrm rot="19922172">
              <a:off x="2881892" y="3974591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6"/>
            <p:cNvSpPr/>
            <p:nvPr/>
          </p:nvSpPr>
          <p:spPr>
            <a:xfrm rot="19922172">
              <a:off x="3232413" y="4332626"/>
              <a:ext cx="214669" cy="214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8"/>
            <p:cNvSpPr/>
            <p:nvPr/>
          </p:nvSpPr>
          <p:spPr>
            <a:xfrm rot="19922172">
              <a:off x="3114166" y="4068024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9"/>
            <p:cNvSpPr/>
            <p:nvPr/>
          </p:nvSpPr>
          <p:spPr>
            <a:xfrm rot="19922172">
              <a:off x="2740899" y="3591706"/>
              <a:ext cx="129468" cy="129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5" name="Rounded Rectangle 24"/>
            <p:cNvSpPr/>
            <p:nvPr/>
          </p:nvSpPr>
          <p:spPr>
            <a:xfrm rot="20822172">
              <a:off x="2323230" y="2856728"/>
              <a:ext cx="903882" cy="17600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grpSp>
          <p:nvGrpSpPr>
            <p:cNvPr id="44" name="Group 43"/>
            <p:cNvGrpSpPr/>
            <p:nvPr/>
          </p:nvGrpSpPr>
          <p:grpSpPr>
            <a:xfrm rot="6970873">
              <a:off x="2773997" y="3162587"/>
              <a:ext cx="1029449" cy="711925"/>
              <a:chOff x="7088933" y="2427715"/>
              <a:chExt cx="895505" cy="619296"/>
            </a:xfrm>
          </p:grpSpPr>
          <p:sp>
            <p:nvSpPr>
              <p:cNvPr id="45" name="Flowchart: Terminator 44"/>
              <p:cNvSpPr/>
              <p:nvPr/>
            </p:nvSpPr>
            <p:spPr>
              <a:xfrm rot="2666605">
                <a:off x="7516438" y="2427715"/>
                <a:ext cx="468000" cy="172778"/>
              </a:xfrm>
              <a:prstGeom prst="flowChartTermina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6" name="Flowchart: Terminator 45"/>
              <p:cNvSpPr/>
              <p:nvPr/>
            </p:nvSpPr>
            <p:spPr>
              <a:xfrm rot="2666605">
                <a:off x="7182429" y="2755702"/>
                <a:ext cx="576064" cy="172778"/>
              </a:xfrm>
              <a:prstGeom prst="flowChartTermina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Flowchart: Terminator 46"/>
              <p:cNvSpPr/>
              <p:nvPr/>
            </p:nvSpPr>
            <p:spPr>
              <a:xfrm rot="2666605">
                <a:off x="7332111" y="2581252"/>
                <a:ext cx="540000" cy="172778"/>
              </a:xfrm>
              <a:prstGeom prst="flowChartTermina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Flowchart: Terminator 47"/>
              <p:cNvSpPr/>
              <p:nvPr/>
            </p:nvSpPr>
            <p:spPr>
              <a:xfrm rot="2666605">
                <a:off x="7088933" y="2874233"/>
                <a:ext cx="432000" cy="172778"/>
              </a:xfrm>
              <a:prstGeom prst="flowChartTerminator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A7786A9D-2BAF-47AF-A9A6-7981923EF8E8}"/>
              </a:ext>
            </a:extLst>
          </p:cNvPr>
          <p:cNvSpPr txBox="1"/>
          <p:nvPr/>
        </p:nvSpPr>
        <p:spPr>
          <a:xfrm>
            <a:off x="6736198" y="415214"/>
            <a:ext cx="46859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D917A2-4775-4A8A-A467-E5B1FCB8351A}"/>
              </a:ext>
            </a:extLst>
          </p:cNvPr>
          <p:cNvSpPr txBox="1"/>
          <p:nvPr/>
        </p:nvSpPr>
        <p:spPr>
          <a:xfrm>
            <a:off x="6736198" y="1104324"/>
            <a:ext cx="46859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D109A4-0172-417A-B326-03658D26A11E}"/>
              </a:ext>
            </a:extLst>
          </p:cNvPr>
          <p:cNvSpPr txBox="1"/>
          <p:nvPr/>
        </p:nvSpPr>
        <p:spPr>
          <a:xfrm>
            <a:off x="6736198" y="1899100"/>
            <a:ext cx="4685903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 Get a modern PowerPoint  Presentation that is beautifully designed.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70" name="직사각형 29">
            <a:extLst>
              <a:ext uri="{FF2B5EF4-FFF2-40B4-BE49-F238E27FC236}">
                <a16:creationId xmlns:a16="http://schemas.microsoft.com/office/drawing/2014/main" id="{5588BAA4-8CD2-4EE8-B01A-923355425C47}"/>
              </a:ext>
            </a:extLst>
          </p:cNvPr>
          <p:cNvSpPr/>
          <p:nvPr/>
        </p:nvSpPr>
        <p:spPr>
          <a:xfrm>
            <a:off x="7519309" y="3172518"/>
            <a:ext cx="4051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직사각형 30">
            <a:extLst>
              <a:ext uri="{FF2B5EF4-FFF2-40B4-BE49-F238E27FC236}">
                <a16:creationId xmlns:a16="http://schemas.microsoft.com/office/drawing/2014/main" id="{ECBB69D0-AE80-43FB-87FA-8E1CCE117396}"/>
              </a:ext>
            </a:extLst>
          </p:cNvPr>
          <p:cNvSpPr/>
          <p:nvPr/>
        </p:nvSpPr>
        <p:spPr>
          <a:xfrm>
            <a:off x="7519309" y="3604523"/>
            <a:ext cx="4051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직사각형 31">
            <a:extLst>
              <a:ext uri="{FF2B5EF4-FFF2-40B4-BE49-F238E27FC236}">
                <a16:creationId xmlns:a16="http://schemas.microsoft.com/office/drawing/2014/main" id="{F2615B45-B256-4AF8-BF9B-EDAF574AFBD3}"/>
              </a:ext>
            </a:extLst>
          </p:cNvPr>
          <p:cNvSpPr/>
          <p:nvPr/>
        </p:nvSpPr>
        <p:spPr>
          <a:xfrm>
            <a:off x="7519309" y="4036528"/>
            <a:ext cx="4051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직사각형 32">
            <a:extLst>
              <a:ext uri="{FF2B5EF4-FFF2-40B4-BE49-F238E27FC236}">
                <a16:creationId xmlns:a16="http://schemas.microsoft.com/office/drawing/2014/main" id="{627D16DD-30F8-4E2C-8432-5BA792057123}"/>
              </a:ext>
            </a:extLst>
          </p:cNvPr>
          <p:cNvSpPr/>
          <p:nvPr/>
        </p:nvSpPr>
        <p:spPr>
          <a:xfrm>
            <a:off x="7519309" y="4468533"/>
            <a:ext cx="4051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직사각형 33">
            <a:extLst>
              <a:ext uri="{FF2B5EF4-FFF2-40B4-BE49-F238E27FC236}">
                <a16:creationId xmlns:a16="http://schemas.microsoft.com/office/drawing/2014/main" id="{654882C3-FE87-4AE5-8E68-FDED5711F080}"/>
              </a:ext>
            </a:extLst>
          </p:cNvPr>
          <p:cNvSpPr/>
          <p:nvPr/>
        </p:nvSpPr>
        <p:spPr>
          <a:xfrm>
            <a:off x="7519309" y="4900537"/>
            <a:ext cx="40510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3A8A6A-C53F-45D6-9EE3-02281B226189}"/>
              </a:ext>
            </a:extLst>
          </p:cNvPr>
          <p:cNvSpPr txBox="1"/>
          <p:nvPr/>
        </p:nvSpPr>
        <p:spPr>
          <a:xfrm>
            <a:off x="9770745" y="5526655"/>
            <a:ext cx="1799583" cy="85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</a:rPr>
              <a:t>Portfolio Designed</a:t>
            </a:r>
          </a:p>
        </p:txBody>
      </p:sp>
      <p:sp>
        <p:nvSpPr>
          <p:cNvPr id="81" name="Trapezoid 24">
            <a:extLst>
              <a:ext uri="{FF2B5EF4-FFF2-40B4-BE49-F238E27FC236}">
                <a16:creationId xmlns:a16="http://schemas.microsoft.com/office/drawing/2014/main" id="{2C81888B-D98B-4A2B-B17A-F609910B8898}"/>
              </a:ext>
            </a:extLst>
          </p:cNvPr>
          <p:cNvSpPr>
            <a:spLocks noChangeAspect="1"/>
          </p:cNvSpPr>
          <p:nvPr/>
        </p:nvSpPr>
        <p:spPr>
          <a:xfrm rot="8369018">
            <a:off x="7102244" y="4451476"/>
            <a:ext cx="300480" cy="303342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2" name="Oval 21">
            <a:extLst>
              <a:ext uri="{FF2B5EF4-FFF2-40B4-BE49-F238E27FC236}">
                <a16:creationId xmlns:a16="http://schemas.microsoft.com/office/drawing/2014/main" id="{BF946B6F-4D8F-431F-A51E-688F74EA828E}"/>
              </a:ext>
            </a:extLst>
          </p:cNvPr>
          <p:cNvSpPr>
            <a:spLocks noChangeAspect="1"/>
          </p:cNvSpPr>
          <p:nvPr/>
        </p:nvSpPr>
        <p:spPr>
          <a:xfrm>
            <a:off x="7153912" y="4057976"/>
            <a:ext cx="311323" cy="27285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F4FF81CC-EDF7-4903-ABAE-44199514766A}"/>
              </a:ext>
            </a:extLst>
          </p:cNvPr>
          <p:cNvSpPr>
            <a:spLocks noChangeAspect="1"/>
          </p:cNvSpPr>
          <p:nvPr/>
        </p:nvSpPr>
        <p:spPr>
          <a:xfrm>
            <a:off x="7153912" y="3646215"/>
            <a:ext cx="225648" cy="225480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BE9734D-2ED5-425E-A326-9BD90B96D9B2}"/>
              </a:ext>
            </a:extLst>
          </p:cNvPr>
          <p:cNvSpPr/>
          <p:nvPr/>
        </p:nvSpPr>
        <p:spPr>
          <a:xfrm rot="5400000">
            <a:off x="7204589" y="4942125"/>
            <a:ext cx="209968" cy="210278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5" name="Frame 1">
            <a:extLst>
              <a:ext uri="{FF2B5EF4-FFF2-40B4-BE49-F238E27FC236}">
                <a16:creationId xmlns:a16="http://schemas.microsoft.com/office/drawing/2014/main" id="{AAF6C99A-6FA0-4D3F-8327-C33E2D308AE3}"/>
              </a:ext>
            </a:extLst>
          </p:cNvPr>
          <p:cNvSpPr/>
          <p:nvPr/>
        </p:nvSpPr>
        <p:spPr>
          <a:xfrm>
            <a:off x="7160869" y="3133520"/>
            <a:ext cx="218691" cy="295480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90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F5DD1-E70E-410F-8811-A4F481F670AC}"/>
              </a:ext>
            </a:extLst>
          </p:cNvPr>
          <p:cNvSpPr/>
          <p:nvPr/>
        </p:nvSpPr>
        <p:spPr>
          <a:xfrm>
            <a:off x="2381747" y="3055773"/>
            <a:ext cx="6705896" cy="454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Block Arc 34">
            <a:extLst>
              <a:ext uri="{FF2B5EF4-FFF2-40B4-BE49-F238E27FC236}">
                <a16:creationId xmlns:a16="http://schemas.microsoft.com/office/drawing/2014/main" id="{FB47AC64-DFA7-4FAC-B7E7-8A8684B8C3A0}"/>
              </a:ext>
            </a:extLst>
          </p:cNvPr>
          <p:cNvSpPr/>
          <p:nvPr/>
        </p:nvSpPr>
        <p:spPr>
          <a:xfrm rot="16200000">
            <a:off x="924338" y="3053687"/>
            <a:ext cx="1430769" cy="1430769"/>
          </a:xfrm>
          <a:prstGeom prst="blockArc">
            <a:avLst>
              <a:gd name="adj1" fmla="val 10800000"/>
              <a:gd name="adj2" fmla="val 0"/>
              <a:gd name="adj3" fmla="val 317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022CCB-A7B3-46E1-B349-4576E1AFF5DB}"/>
              </a:ext>
            </a:extLst>
          </p:cNvPr>
          <p:cNvSpPr/>
          <p:nvPr/>
        </p:nvSpPr>
        <p:spPr>
          <a:xfrm rot="10800000">
            <a:off x="1634466" y="4030514"/>
            <a:ext cx="3135600" cy="4539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82E6AB-7A2C-4A67-86FF-B06EFC5DAB5B}"/>
              </a:ext>
            </a:extLst>
          </p:cNvPr>
          <p:cNvSpPr/>
          <p:nvPr/>
        </p:nvSpPr>
        <p:spPr>
          <a:xfrm rot="10800000">
            <a:off x="1634467" y="3053685"/>
            <a:ext cx="1023927" cy="454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A0676D4F-2537-4CDD-B893-8ACAD596BC25}"/>
              </a:ext>
            </a:extLst>
          </p:cNvPr>
          <p:cNvSpPr/>
          <p:nvPr/>
        </p:nvSpPr>
        <p:spPr>
          <a:xfrm rot="5400000">
            <a:off x="9819439" y="2079043"/>
            <a:ext cx="1430767" cy="1430767"/>
          </a:xfrm>
          <a:prstGeom prst="blockArc">
            <a:avLst>
              <a:gd name="adj1" fmla="val 10800000"/>
              <a:gd name="adj2" fmla="val 0"/>
              <a:gd name="adj3" fmla="val 317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B962B9-D82F-4400-8A7E-B07B8E7A670F}"/>
              </a:ext>
            </a:extLst>
          </p:cNvPr>
          <p:cNvSpPr/>
          <p:nvPr/>
        </p:nvSpPr>
        <p:spPr>
          <a:xfrm>
            <a:off x="1654113" y="2079041"/>
            <a:ext cx="8886608" cy="453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E81D28-AC99-40C5-BA5F-4E6545CF7FE7}"/>
              </a:ext>
            </a:extLst>
          </p:cNvPr>
          <p:cNvSpPr/>
          <p:nvPr/>
        </p:nvSpPr>
        <p:spPr>
          <a:xfrm>
            <a:off x="9374759" y="3055821"/>
            <a:ext cx="1166676" cy="454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EE659B5E-D977-46E9-A27F-B9A3ED86F2D9}"/>
              </a:ext>
            </a:extLst>
          </p:cNvPr>
          <p:cNvSpPr/>
          <p:nvPr/>
        </p:nvSpPr>
        <p:spPr>
          <a:xfrm>
            <a:off x="9374759" y="5009023"/>
            <a:ext cx="1166676" cy="4540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7920F4-3672-42D6-87CD-0516D50B617B}"/>
              </a:ext>
            </a:extLst>
          </p:cNvPr>
          <p:cNvSpPr/>
          <p:nvPr/>
        </p:nvSpPr>
        <p:spPr>
          <a:xfrm>
            <a:off x="2843246" y="4032699"/>
            <a:ext cx="4065077" cy="45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Block Arc 42">
            <a:extLst>
              <a:ext uri="{FF2B5EF4-FFF2-40B4-BE49-F238E27FC236}">
                <a16:creationId xmlns:a16="http://schemas.microsoft.com/office/drawing/2014/main" id="{A0B27219-1EC6-44AD-9861-C1ED1922C93B}"/>
              </a:ext>
            </a:extLst>
          </p:cNvPr>
          <p:cNvSpPr/>
          <p:nvPr/>
        </p:nvSpPr>
        <p:spPr>
          <a:xfrm rot="5400000">
            <a:off x="9819440" y="4032605"/>
            <a:ext cx="1430767" cy="1430767"/>
          </a:xfrm>
          <a:prstGeom prst="blockArc">
            <a:avLst>
              <a:gd name="adj1" fmla="val 10800000"/>
              <a:gd name="adj2" fmla="val 0"/>
              <a:gd name="adj3" fmla="val 317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61A68-C368-4E02-961B-840F5EC592B3}"/>
              </a:ext>
            </a:extLst>
          </p:cNvPr>
          <p:cNvSpPr/>
          <p:nvPr/>
        </p:nvSpPr>
        <p:spPr>
          <a:xfrm>
            <a:off x="6817661" y="4032604"/>
            <a:ext cx="3723060" cy="45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65B9DD-0A29-49D1-84FB-AD6434270800}"/>
              </a:ext>
            </a:extLst>
          </p:cNvPr>
          <p:cNvSpPr txBox="1"/>
          <p:nvPr/>
        </p:nvSpPr>
        <p:spPr>
          <a:xfrm>
            <a:off x="3388415" y="2152124"/>
            <a:ext cx="502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4A73B4-3A60-4C60-98FC-70516AB8045B}"/>
              </a:ext>
            </a:extLst>
          </p:cNvPr>
          <p:cNvSpPr txBox="1"/>
          <p:nvPr/>
        </p:nvSpPr>
        <p:spPr>
          <a:xfrm>
            <a:off x="3388415" y="4105732"/>
            <a:ext cx="502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CCEB16-9DA5-46DD-9980-07313F50AB34}"/>
              </a:ext>
            </a:extLst>
          </p:cNvPr>
          <p:cNvSpPr txBox="1"/>
          <p:nvPr/>
        </p:nvSpPr>
        <p:spPr>
          <a:xfrm>
            <a:off x="3388415" y="3128952"/>
            <a:ext cx="502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6239F3-A37A-4DBC-92BA-8B63091EFA20}"/>
              </a:ext>
            </a:extLst>
          </p:cNvPr>
          <p:cNvSpPr txBox="1"/>
          <p:nvPr/>
        </p:nvSpPr>
        <p:spPr>
          <a:xfrm>
            <a:off x="3388414" y="2558862"/>
            <a:ext cx="5022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3C1C40-7CFB-4558-B1A6-9ED7B59FF5F3}"/>
              </a:ext>
            </a:extLst>
          </p:cNvPr>
          <p:cNvSpPr txBox="1"/>
          <p:nvPr/>
        </p:nvSpPr>
        <p:spPr>
          <a:xfrm>
            <a:off x="3388414" y="3529443"/>
            <a:ext cx="5022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481E5C-8072-4D66-8FF9-EBAA5ED380C9}"/>
              </a:ext>
            </a:extLst>
          </p:cNvPr>
          <p:cNvSpPr txBox="1"/>
          <p:nvPr/>
        </p:nvSpPr>
        <p:spPr>
          <a:xfrm>
            <a:off x="3388414" y="4526541"/>
            <a:ext cx="5022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20B9A1-9E6C-46B6-837B-3A6EC44F13F2}"/>
              </a:ext>
            </a:extLst>
          </p:cNvPr>
          <p:cNvSpPr txBox="1"/>
          <p:nvPr/>
        </p:nvSpPr>
        <p:spPr>
          <a:xfrm>
            <a:off x="3388414" y="5499582"/>
            <a:ext cx="5022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52" name="그룹 54">
            <a:extLst>
              <a:ext uri="{FF2B5EF4-FFF2-40B4-BE49-F238E27FC236}">
                <a16:creationId xmlns:a16="http://schemas.microsoft.com/office/drawing/2014/main" id="{45E6D637-7F79-4C53-AB58-FC453F5DA077}"/>
              </a:ext>
            </a:extLst>
          </p:cNvPr>
          <p:cNvGrpSpPr/>
          <p:nvPr/>
        </p:nvGrpSpPr>
        <p:grpSpPr>
          <a:xfrm>
            <a:off x="1292885" y="4800091"/>
            <a:ext cx="7606857" cy="872520"/>
            <a:chOff x="1135456" y="4639099"/>
            <a:chExt cx="7606857" cy="872520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500E76-3679-4FC1-9858-55F9E5037860}"/>
                </a:ext>
              </a:extLst>
            </p:cNvPr>
            <p:cNvSpPr/>
            <p:nvPr/>
          </p:nvSpPr>
          <p:spPr>
            <a:xfrm>
              <a:off x="1887630" y="4848341"/>
              <a:ext cx="6854683" cy="454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5A9B2317-F480-4828-A8EF-6AEBBFF1F224}"/>
                </a:ext>
              </a:extLst>
            </p:cNvPr>
            <p:cNvSpPr/>
            <p:nvPr/>
          </p:nvSpPr>
          <p:spPr>
            <a:xfrm rot="16200000">
              <a:off x="1075282" y="4699273"/>
              <a:ext cx="872520" cy="7521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D63B554-8D62-4DFD-8315-4AAC2FD48DDF}"/>
              </a:ext>
            </a:extLst>
          </p:cNvPr>
          <p:cNvSpPr/>
          <p:nvPr/>
        </p:nvSpPr>
        <p:spPr>
          <a:xfrm rot="5400000">
            <a:off x="1232709" y="1929925"/>
            <a:ext cx="872520" cy="75217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101436-A5DD-407A-A00B-AF13D7EDA793}"/>
              </a:ext>
            </a:extLst>
          </p:cNvPr>
          <p:cNvGrpSpPr/>
          <p:nvPr/>
        </p:nvGrpSpPr>
        <p:grpSpPr>
          <a:xfrm>
            <a:off x="2111837" y="1883480"/>
            <a:ext cx="1141999" cy="3744001"/>
            <a:chOff x="2273675" y="1739444"/>
            <a:chExt cx="1141999" cy="374400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F55E471-94B6-484B-8A84-3BE845D778FF}"/>
                </a:ext>
              </a:extLst>
            </p:cNvPr>
            <p:cNvSpPr/>
            <p:nvPr/>
          </p:nvSpPr>
          <p:spPr>
            <a:xfrm>
              <a:off x="2483767" y="1889185"/>
              <a:ext cx="720000" cy="3480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pic>
          <p:nvPicPr>
            <p:cNvPr id="5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BA57B98F-B1ED-49C6-BE92-CF204F2CD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568381" y="3444739"/>
              <a:ext cx="374400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D0789F78-4324-4A67-92D3-6ED7A515B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1376968" y="3444738"/>
              <a:ext cx="374400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33111CB-34E3-4641-A80A-CDEBE0AF6220}"/>
              </a:ext>
            </a:extLst>
          </p:cNvPr>
          <p:cNvGrpSpPr/>
          <p:nvPr/>
        </p:nvGrpSpPr>
        <p:grpSpPr>
          <a:xfrm>
            <a:off x="8488688" y="1883480"/>
            <a:ext cx="1131940" cy="3744001"/>
            <a:chOff x="2072715" y="1739444"/>
            <a:chExt cx="1131940" cy="374400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03FE62-2B5A-491B-B5DD-CDAF9F5E2F2A}"/>
                </a:ext>
              </a:extLst>
            </p:cNvPr>
            <p:cNvSpPr/>
            <p:nvPr/>
          </p:nvSpPr>
          <p:spPr>
            <a:xfrm>
              <a:off x="2284194" y="1889185"/>
              <a:ext cx="720889" cy="34800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pic>
          <p:nvPicPr>
            <p:cNvPr id="62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585BE8FD-3744-4979-BEC0-6E5B05800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V="1">
              <a:off x="367421" y="3444739"/>
              <a:ext cx="374400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66D964CC-7616-476B-8EEF-CC6C5D076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V="1">
              <a:off x="1165949" y="3444738"/>
              <a:ext cx="3744000" cy="333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8CFDAAA3-A86E-4BD4-856C-F71AEFD2B5F1}"/>
              </a:ext>
            </a:extLst>
          </p:cNvPr>
          <p:cNvSpPr txBox="1">
            <a:spLocks/>
          </p:cNvSpPr>
          <p:nvPr/>
        </p:nvSpPr>
        <p:spPr>
          <a:xfrm>
            <a:off x="2425915" y="2095726"/>
            <a:ext cx="565207" cy="4205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 pitchFamily="34" charset="0"/>
              </a:rPr>
              <a:t>01</a:t>
            </a:r>
          </a:p>
        </p:txBody>
      </p:sp>
      <p:sp>
        <p:nvSpPr>
          <p:cNvPr id="65" name="Text Placeholder 12">
            <a:extLst>
              <a:ext uri="{FF2B5EF4-FFF2-40B4-BE49-F238E27FC236}">
                <a16:creationId xmlns:a16="http://schemas.microsoft.com/office/drawing/2014/main" id="{6B1CA6B5-4402-440D-8D99-7D26F8B4C969}"/>
              </a:ext>
            </a:extLst>
          </p:cNvPr>
          <p:cNvSpPr txBox="1">
            <a:spLocks/>
          </p:cNvSpPr>
          <p:nvPr/>
        </p:nvSpPr>
        <p:spPr>
          <a:xfrm>
            <a:off x="8767268" y="3072554"/>
            <a:ext cx="565207" cy="4205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 pitchFamily="34" charset="0"/>
              </a:rPr>
              <a:t>02</a:t>
            </a:r>
          </a:p>
        </p:txBody>
      </p:sp>
      <p:sp>
        <p:nvSpPr>
          <p:cNvPr id="66" name="Text Placeholder 12">
            <a:extLst>
              <a:ext uri="{FF2B5EF4-FFF2-40B4-BE49-F238E27FC236}">
                <a16:creationId xmlns:a16="http://schemas.microsoft.com/office/drawing/2014/main" id="{31AF3320-20CE-4189-9156-49AFF06A6917}"/>
              </a:ext>
            </a:extLst>
          </p:cNvPr>
          <p:cNvSpPr txBox="1">
            <a:spLocks/>
          </p:cNvSpPr>
          <p:nvPr/>
        </p:nvSpPr>
        <p:spPr>
          <a:xfrm>
            <a:off x="2423658" y="4049382"/>
            <a:ext cx="565207" cy="4205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 pitchFamily="34" charset="0"/>
              </a:rPr>
              <a:t>03</a:t>
            </a:r>
          </a:p>
        </p:txBody>
      </p:sp>
      <p:sp>
        <p:nvSpPr>
          <p:cNvPr id="67" name="Text Placeholder 12">
            <a:extLst>
              <a:ext uri="{FF2B5EF4-FFF2-40B4-BE49-F238E27FC236}">
                <a16:creationId xmlns:a16="http://schemas.microsoft.com/office/drawing/2014/main" id="{FDFD28B1-2F05-44E2-B652-075FC7CC5410}"/>
              </a:ext>
            </a:extLst>
          </p:cNvPr>
          <p:cNvSpPr txBox="1">
            <a:spLocks/>
          </p:cNvSpPr>
          <p:nvPr/>
        </p:nvSpPr>
        <p:spPr>
          <a:xfrm>
            <a:off x="8767268" y="5017960"/>
            <a:ext cx="565207" cy="4205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cs typeface="Arial" pitchFamily="34" charset="0"/>
              </a:rPr>
              <a:t>04</a:t>
            </a:r>
          </a:p>
        </p:txBody>
      </p:sp>
      <p:sp>
        <p:nvSpPr>
          <p:cNvPr id="68" name="Freeform 41">
            <a:extLst>
              <a:ext uri="{FF2B5EF4-FFF2-40B4-BE49-F238E27FC236}">
                <a16:creationId xmlns:a16="http://schemas.microsoft.com/office/drawing/2014/main" id="{A4538452-C9B0-498B-B983-4323CE5684D6}"/>
              </a:ext>
            </a:extLst>
          </p:cNvPr>
          <p:cNvSpPr/>
          <p:nvPr/>
        </p:nvSpPr>
        <p:spPr>
          <a:xfrm>
            <a:off x="10375026" y="2278284"/>
            <a:ext cx="664234" cy="1035170"/>
          </a:xfrm>
          <a:custGeom>
            <a:avLst/>
            <a:gdLst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3" fmla="*/ 103517 w 664234"/>
              <a:gd name="connsiteY3" fmla="*/ 1026544 h 1026544"/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234" h="1035170">
                <a:moveTo>
                  <a:pt x="0" y="0"/>
                </a:moveTo>
                <a:cubicBezTo>
                  <a:pt x="454324" y="8626"/>
                  <a:pt x="658483" y="241540"/>
                  <a:pt x="664234" y="517585"/>
                </a:cubicBezTo>
                <a:cubicBezTo>
                  <a:pt x="658483" y="747622"/>
                  <a:pt x="540588" y="1012166"/>
                  <a:pt x="17253" y="1035170"/>
                </a:cubicBezTo>
              </a:path>
            </a:pathLst>
          </a:cu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9" name="Freeform 42">
            <a:extLst>
              <a:ext uri="{FF2B5EF4-FFF2-40B4-BE49-F238E27FC236}">
                <a16:creationId xmlns:a16="http://schemas.microsoft.com/office/drawing/2014/main" id="{E9FCBD9B-53C1-409E-BB0A-7D8615D46A74}"/>
              </a:ext>
            </a:extLst>
          </p:cNvPr>
          <p:cNvSpPr/>
          <p:nvPr/>
        </p:nvSpPr>
        <p:spPr>
          <a:xfrm rot="10800000" flipV="1">
            <a:off x="1168782" y="3237894"/>
            <a:ext cx="664234" cy="1035170"/>
          </a:xfrm>
          <a:custGeom>
            <a:avLst/>
            <a:gdLst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3" fmla="*/ 103517 w 664234"/>
              <a:gd name="connsiteY3" fmla="*/ 1026544 h 1026544"/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234" h="1035170">
                <a:moveTo>
                  <a:pt x="0" y="0"/>
                </a:moveTo>
                <a:cubicBezTo>
                  <a:pt x="454324" y="8626"/>
                  <a:pt x="658483" y="241540"/>
                  <a:pt x="664234" y="517585"/>
                </a:cubicBezTo>
                <a:cubicBezTo>
                  <a:pt x="658483" y="747622"/>
                  <a:pt x="540588" y="1012166"/>
                  <a:pt x="17253" y="1035170"/>
                </a:cubicBezTo>
              </a:path>
            </a:pathLst>
          </a:cu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43">
            <a:extLst>
              <a:ext uri="{FF2B5EF4-FFF2-40B4-BE49-F238E27FC236}">
                <a16:creationId xmlns:a16="http://schemas.microsoft.com/office/drawing/2014/main" id="{EB9501E2-CE7F-43D2-BFB0-BE5043361687}"/>
              </a:ext>
            </a:extLst>
          </p:cNvPr>
          <p:cNvSpPr/>
          <p:nvPr/>
        </p:nvSpPr>
        <p:spPr>
          <a:xfrm>
            <a:off x="10375026" y="4230402"/>
            <a:ext cx="664234" cy="1035170"/>
          </a:xfrm>
          <a:custGeom>
            <a:avLst/>
            <a:gdLst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3" fmla="*/ 103517 w 664234"/>
              <a:gd name="connsiteY3" fmla="*/ 1026544 h 1026544"/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0" fmla="*/ 0 w 664234"/>
              <a:gd name="connsiteY0" fmla="*/ 0 h 1026544"/>
              <a:gd name="connsiteX1" fmla="*/ 664234 w 664234"/>
              <a:gd name="connsiteY1" fmla="*/ 517585 h 1026544"/>
              <a:gd name="connsiteX2" fmla="*/ 77638 w 664234"/>
              <a:gd name="connsiteY2" fmla="*/ 1026544 h 1026544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  <a:gd name="connsiteX0" fmla="*/ 0 w 664234"/>
              <a:gd name="connsiteY0" fmla="*/ 0 h 1035170"/>
              <a:gd name="connsiteX1" fmla="*/ 664234 w 664234"/>
              <a:gd name="connsiteY1" fmla="*/ 517585 h 1035170"/>
              <a:gd name="connsiteX2" fmla="*/ 17253 w 664234"/>
              <a:gd name="connsiteY2" fmla="*/ 1035170 h 103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234" h="1035170">
                <a:moveTo>
                  <a:pt x="0" y="0"/>
                </a:moveTo>
                <a:cubicBezTo>
                  <a:pt x="454324" y="8626"/>
                  <a:pt x="658483" y="241540"/>
                  <a:pt x="664234" y="517585"/>
                </a:cubicBezTo>
                <a:cubicBezTo>
                  <a:pt x="658483" y="747622"/>
                  <a:pt x="540588" y="1012166"/>
                  <a:pt x="17253" y="1035170"/>
                </a:cubicBezTo>
              </a:path>
            </a:pathLst>
          </a:custGeom>
          <a:ln w="666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9CE668-37A0-4D57-9DC1-440CA601DC93}"/>
              </a:ext>
            </a:extLst>
          </p:cNvPr>
          <p:cNvSpPr txBox="1"/>
          <p:nvPr/>
        </p:nvSpPr>
        <p:spPr>
          <a:xfrm>
            <a:off x="3388415" y="5082464"/>
            <a:ext cx="502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6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64583F9-F3E3-43CC-9F92-6748BC572673}"/>
              </a:ext>
            </a:extLst>
          </p:cNvPr>
          <p:cNvSpPr/>
          <p:nvPr/>
        </p:nvSpPr>
        <p:spPr>
          <a:xfrm flipH="1">
            <a:off x="5972175" y="0"/>
            <a:ext cx="6219825" cy="68579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5B91C1-18AF-45CD-B694-CC8401F6FD4E}"/>
              </a:ext>
            </a:extLst>
          </p:cNvPr>
          <p:cNvSpPr txBox="1"/>
          <p:nvPr/>
        </p:nvSpPr>
        <p:spPr>
          <a:xfrm>
            <a:off x="586833" y="1789243"/>
            <a:ext cx="2634761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Create Quality </a:t>
            </a:r>
          </a:p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Professional PPT 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FD2462-AEB6-49BD-ADBC-74D51430127A}"/>
              </a:ext>
            </a:extLst>
          </p:cNvPr>
          <p:cNvGrpSpPr/>
          <p:nvPr/>
        </p:nvGrpSpPr>
        <p:grpSpPr>
          <a:xfrm>
            <a:off x="8686800" y="3913288"/>
            <a:ext cx="3141677" cy="1929700"/>
            <a:chOff x="4822352" y="1916832"/>
            <a:chExt cx="3422056" cy="1929700"/>
          </a:xfrm>
        </p:grpSpPr>
        <p:sp>
          <p:nvSpPr>
            <p:cNvPr id="25" name="Text Placeholder 10">
              <a:extLst>
                <a:ext uri="{FF2B5EF4-FFF2-40B4-BE49-F238E27FC236}">
                  <a16:creationId xmlns:a16="http://schemas.microsoft.com/office/drawing/2014/main" id="{0E413BD5-398C-4BC7-91CA-8402C6A02F81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67C6EE-FD87-44F7-A00D-0B6AF5748426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558105C-6FFA-43AB-94EC-09D376C7E0DF}"/>
              </a:ext>
            </a:extLst>
          </p:cNvPr>
          <p:cNvSpPr txBox="1"/>
          <p:nvPr/>
        </p:nvSpPr>
        <p:spPr>
          <a:xfrm>
            <a:off x="8900637" y="6119661"/>
            <a:ext cx="292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150" dirty="0">
                <a:solidFill>
                  <a:schemeClr val="bg1"/>
                </a:solidFill>
                <a:latin typeface="Brush Script Std" panose="03060802040607070404" pitchFamily="66" charset="0"/>
                <a:cs typeface="Arial" pitchFamily="34" charset="0"/>
              </a:rPr>
              <a:t>PowerPoint  Presentation</a:t>
            </a:r>
            <a:endParaRPr lang="ko-KR" altLang="en-US" sz="2400" spc="-150" dirty="0">
              <a:solidFill>
                <a:schemeClr val="bg1"/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3D95B4-B428-4AE3-91CA-0FD7DBDAFEBE}"/>
              </a:ext>
            </a:extLst>
          </p:cNvPr>
          <p:cNvSpPr txBox="1"/>
          <p:nvPr/>
        </p:nvSpPr>
        <p:spPr>
          <a:xfrm>
            <a:off x="506848" y="329489"/>
            <a:ext cx="350317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DAA168-DA57-46EC-9E4D-9A3253E5A9B2}"/>
              </a:ext>
            </a:extLst>
          </p:cNvPr>
          <p:cNvSpPr txBox="1"/>
          <p:nvPr/>
        </p:nvSpPr>
        <p:spPr>
          <a:xfrm>
            <a:off x="506848" y="1018599"/>
            <a:ext cx="35031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F5C29-6E96-44AB-8F90-DDAB417255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604829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7A6D1D-9FD5-4143-91F4-BB672F8B0D2A}"/>
              </a:ext>
            </a:extLst>
          </p:cNvPr>
          <p:cNvGrpSpPr/>
          <p:nvPr/>
        </p:nvGrpSpPr>
        <p:grpSpPr>
          <a:xfrm>
            <a:off x="1464414" y="3380850"/>
            <a:ext cx="1512168" cy="1512169"/>
            <a:chOff x="1109790" y="3082676"/>
            <a:chExt cx="1512168" cy="1512169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8746C85B-CB15-4DCB-A2B0-B907FA9F1A93}"/>
                </a:ext>
              </a:extLst>
            </p:cNvPr>
            <p:cNvSpPr/>
            <p:nvPr/>
          </p:nvSpPr>
          <p:spPr>
            <a:xfrm>
              <a:off x="1217874" y="3190760"/>
              <a:ext cx="1296000" cy="12960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9619EFD7-B231-44F6-887E-A4CCDE141690}"/>
                </a:ext>
              </a:extLst>
            </p:cNvPr>
            <p:cNvSpPr/>
            <p:nvPr/>
          </p:nvSpPr>
          <p:spPr>
            <a:xfrm>
              <a:off x="11097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6B5901-19B7-41E3-9A82-1F0EDB6395DD}"/>
              </a:ext>
            </a:extLst>
          </p:cNvPr>
          <p:cNvGrpSpPr/>
          <p:nvPr/>
        </p:nvGrpSpPr>
        <p:grpSpPr>
          <a:xfrm>
            <a:off x="5345428" y="3380850"/>
            <a:ext cx="1512168" cy="1512169"/>
            <a:chOff x="3808240" y="3082676"/>
            <a:chExt cx="1512168" cy="1512169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8B35AB5B-E86A-4BAE-8402-3A503C7C3EF2}"/>
                </a:ext>
              </a:extLst>
            </p:cNvPr>
            <p:cNvSpPr/>
            <p:nvPr/>
          </p:nvSpPr>
          <p:spPr>
            <a:xfrm>
              <a:off x="3916324" y="3190760"/>
              <a:ext cx="1296000" cy="129600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8951AEA9-3069-4472-A01D-236E95BBDF13}"/>
                </a:ext>
              </a:extLst>
            </p:cNvPr>
            <p:cNvSpPr/>
            <p:nvPr/>
          </p:nvSpPr>
          <p:spPr>
            <a:xfrm>
              <a:off x="380824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8B6E7-6015-47D2-A73A-AEFC7460C7F3}"/>
              </a:ext>
            </a:extLst>
          </p:cNvPr>
          <p:cNvGrpSpPr/>
          <p:nvPr/>
        </p:nvGrpSpPr>
        <p:grpSpPr>
          <a:xfrm>
            <a:off x="9226441" y="3380850"/>
            <a:ext cx="1512168" cy="1512169"/>
            <a:chOff x="6506690" y="3082676"/>
            <a:chExt cx="1512168" cy="1512169"/>
          </a:xfrm>
        </p:grpSpPr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A4637E9E-C521-49E8-A749-AC04673847FE}"/>
                </a:ext>
              </a:extLst>
            </p:cNvPr>
            <p:cNvSpPr/>
            <p:nvPr/>
          </p:nvSpPr>
          <p:spPr>
            <a:xfrm>
              <a:off x="6614774" y="3190760"/>
              <a:ext cx="1296000" cy="12960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33A59FE7-22C8-4088-B2AB-02F7AA8F2BFD}"/>
                </a:ext>
              </a:extLst>
            </p:cNvPr>
            <p:cNvSpPr/>
            <p:nvPr/>
          </p:nvSpPr>
          <p:spPr>
            <a:xfrm>
              <a:off x="6506690" y="3082676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C5A871-26D2-4F9A-A004-C759A080CE0B}"/>
              </a:ext>
            </a:extLst>
          </p:cNvPr>
          <p:cNvGrpSpPr/>
          <p:nvPr/>
        </p:nvGrpSpPr>
        <p:grpSpPr>
          <a:xfrm>
            <a:off x="7285935" y="2961426"/>
            <a:ext cx="1512168" cy="1512169"/>
            <a:chOff x="5157465" y="2663252"/>
            <a:chExt cx="1512168" cy="1512169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54D51589-1637-4AA9-BED8-45955F32E754}"/>
                </a:ext>
              </a:extLst>
            </p:cNvPr>
            <p:cNvSpPr/>
            <p:nvPr/>
          </p:nvSpPr>
          <p:spPr>
            <a:xfrm>
              <a:off x="5265549" y="2771336"/>
              <a:ext cx="1296000" cy="12960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B74F4B6B-E429-4B5C-BC2E-24F2254A0DA6}"/>
                </a:ext>
              </a:extLst>
            </p:cNvPr>
            <p:cNvSpPr/>
            <p:nvPr/>
          </p:nvSpPr>
          <p:spPr>
            <a:xfrm>
              <a:off x="515746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573B93-2868-4688-B32B-23EF75D59373}"/>
              </a:ext>
            </a:extLst>
          </p:cNvPr>
          <p:cNvGrpSpPr/>
          <p:nvPr/>
        </p:nvGrpSpPr>
        <p:grpSpPr>
          <a:xfrm>
            <a:off x="3404921" y="2961426"/>
            <a:ext cx="1512168" cy="1512169"/>
            <a:chOff x="2459015" y="2663252"/>
            <a:chExt cx="1512168" cy="1512169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2187D4A5-BB14-4B60-9BE8-F39AC6082344}"/>
                </a:ext>
              </a:extLst>
            </p:cNvPr>
            <p:cNvSpPr/>
            <p:nvPr/>
          </p:nvSpPr>
          <p:spPr>
            <a:xfrm>
              <a:off x="2567099" y="2771336"/>
              <a:ext cx="1296000" cy="1296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82ADF984-144C-416A-83C8-6FAC9DF64133}"/>
                </a:ext>
              </a:extLst>
            </p:cNvPr>
            <p:cNvSpPr/>
            <p:nvPr/>
          </p:nvSpPr>
          <p:spPr>
            <a:xfrm>
              <a:off x="2459015" y="2663252"/>
              <a:ext cx="1512168" cy="1512169"/>
            </a:xfrm>
            <a:prstGeom prst="diamond">
              <a:avLst/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0493BE-2D53-45D4-8624-7A54BE065EE6}"/>
              </a:ext>
            </a:extLst>
          </p:cNvPr>
          <p:cNvGrpSpPr/>
          <p:nvPr/>
        </p:nvGrpSpPr>
        <p:grpSpPr>
          <a:xfrm>
            <a:off x="2779708" y="4812043"/>
            <a:ext cx="2762596" cy="1292662"/>
            <a:chOff x="5889060" y="3872747"/>
            <a:chExt cx="2527679" cy="12926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B7C9D8-743A-4F24-A217-735DF9D5EF9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BB7374-E7D6-464A-B247-E518823AACF8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EA479D-0573-4FCD-8205-2BD9B1C97E36}"/>
              </a:ext>
            </a:extLst>
          </p:cNvPr>
          <p:cNvGrpSpPr/>
          <p:nvPr/>
        </p:nvGrpSpPr>
        <p:grpSpPr>
          <a:xfrm>
            <a:off x="6660721" y="4812043"/>
            <a:ext cx="2762596" cy="1292662"/>
            <a:chOff x="5889060" y="3872747"/>
            <a:chExt cx="2527679" cy="12926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1117A4-39BF-48BA-B08F-762B3BD1A6E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C4592E-6F08-4218-9631-1BE0E83F6AA1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4DCBF3-0A87-4D1D-BA0B-821EDDCE5221}"/>
              </a:ext>
            </a:extLst>
          </p:cNvPr>
          <p:cNvGrpSpPr/>
          <p:nvPr/>
        </p:nvGrpSpPr>
        <p:grpSpPr>
          <a:xfrm>
            <a:off x="839202" y="1710948"/>
            <a:ext cx="2762596" cy="1292662"/>
            <a:chOff x="5889060" y="3872747"/>
            <a:chExt cx="2527679" cy="12926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534743-794D-44CB-8E35-468264326867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5D01FA-5FAB-458B-9EFF-A2ACAC9E3B1A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EB4A4F-056C-44A3-A9BA-997FD695AC31}"/>
              </a:ext>
            </a:extLst>
          </p:cNvPr>
          <p:cNvGrpSpPr/>
          <p:nvPr/>
        </p:nvGrpSpPr>
        <p:grpSpPr>
          <a:xfrm>
            <a:off x="4720214" y="1710948"/>
            <a:ext cx="2762596" cy="1292662"/>
            <a:chOff x="5889060" y="3872747"/>
            <a:chExt cx="2527679" cy="129266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725D3F-6E8F-4353-B3DC-115406788C41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281190D-2D3C-496E-AC3C-6E3715950EBF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F870DC-EB6C-48B8-8719-BE223B8870F5}"/>
              </a:ext>
            </a:extLst>
          </p:cNvPr>
          <p:cNvGrpSpPr/>
          <p:nvPr/>
        </p:nvGrpSpPr>
        <p:grpSpPr>
          <a:xfrm>
            <a:off x="8601228" y="1710948"/>
            <a:ext cx="2762596" cy="1292662"/>
            <a:chOff x="5889060" y="3872747"/>
            <a:chExt cx="2527679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AB706-70C9-4BF9-B5DD-00B17B4A9214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D0703D-27FC-41EC-AE0E-5B8E8D38420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A1FF402A-6648-4C1C-A4AB-3AA062F323FC}"/>
              </a:ext>
            </a:extLst>
          </p:cNvPr>
          <p:cNvSpPr/>
          <p:nvPr/>
        </p:nvSpPr>
        <p:spPr>
          <a:xfrm>
            <a:off x="2048590" y="398405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132FBC6A-4441-4CE0-AB37-A68E93894442}"/>
              </a:ext>
            </a:extLst>
          </p:cNvPr>
          <p:cNvSpPr/>
          <p:nvPr/>
        </p:nvSpPr>
        <p:spPr>
          <a:xfrm flipH="1">
            <a:off x="9751728" y="398490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78C7FFB8-B78A-4B59-99C4-4B6ADDE1F280}"/>
              </a:ext>
            </a:extLst>
          </p:cNvPr>
          <p:cNvSpPr>
            <a:spLocks noChangeAspect="1"/>
          </p:cNvSpPr>
          <p:nvPr/>
        </p:nvSpPr>
        <p:spPr>
          <a:xfrm rot="9900000">
            <a:off x="7837967" y="357044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98020C6-E715-48E5-BBD6-5108DCAD5D83}"/>
              </a:ext>
            </a:extLst>
          </p:cNvPr>
          <p:cNvSpPr/>
          <p:nvPr/>
        </p:nvSpPr>
        <p:spPr>
          <a:xfrm>
            <a:off x="3983240" y="362902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Block Arc 10">
            <a:extLst>
              <a:ext uri="{FF2B5EF4-FFF2-40B4-BE49-F238E27FC236}">
                <a16:creationId xmlns:a16="http://schemas.microsoft.com/office/drawing/2014/main" id="{E717BB80-2A3A-4F65-B319-9D7A39E84BF3}"/>
              </a:ext>
            </a:extLst>
          </p:cNvPr>
          <p:cNvSpPr/>
          <p:nvPr/>
        </p:nvSpPr>
        <p:spPr>
          <a:xfrm>
            <a:off x="5853931" y="399041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4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225B0C-11D1-4B18-8437-A8A62D5BD169}"/>
              </a:ext>
            </a:extLst>
          </p:cNvPr>
          <p:cNvGrpSpPr/>
          <p:nvPr/>
        </p:nvGrpSpPr>
        <p:grpSpPr>
          <a:xfrm>
            <a:off x="918470" y="3800360"/>
            <a:ext cx="10334953" cy="2229130"/>
            <a:chOff x="641074" y="3933059"/>
            <a:chExt cx="7838416" cy="2014553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FE7DB413-4A5F-487C-8DAD-6821F56536C9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08FAEC1B-CF12-4B6D-AD54-C8F6AC29B810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5">
              <a:extLst>
                <a:ext uri="{FF2B5EF4-FFF2-40B4-BE49-F238E27FC236}">
                  <a16:creationId xmlns:a16="http://schemas.microsoft.com/office/drawing/2014/main" id="{AF7BB446-185E-48E2-96E4-14A1B8933107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461ABBBA-CF75-4F41-B05C-9B19FB93C94D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3CC264D6-0415-4C45-80E1-091F7CA2D5B4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B30F74E-C79D-4CE4-9A2B-38BBB200EE73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C2D48941-B89F-45F4-924B-C14D6EF1D6F1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AD16794B-FAC0-4F8D-8D15-6A8958B7584D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DE385379-113C-4167-8158-99B2D8924E66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4B63C8-C80A-481A-9427-A1107C361ACB}"/>
              </a:ext>
            </a:extLst>
          </p:cNvPr>
          <p:cNvSpPr txBox="1"/>
          <p:nvPr/>
        </p:nvSpPr>
        <p:spPr>
          <a:xfrm>
            <a:off x="1122997" y="5454652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$34,400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E4A5A7-E9BA-493D-90A2-CA3FD0AF2052}"/>
              </a:ext>
            </a:extLst>
          </p:cNvPr>
          <p:cNvSpPr txBox="1"/>
          <p:nvPr/>
        </p:nvSpPr>
        <p:spPr>
          <a:xfrm>
            <a:off x="1124136" y="5768968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3D090-F388-41C0-A4DF-518A029340C7}"/>
              </a:ext>
            </a:extLst>
          </p:cNvPr>
          <p:cNvSpPr txBox="1"/>
          <p:nvPr/>
        </p:nvSpPr>
        <p:spPr>
          <a:xfrm>
            <a:off x="3212219" y="5096477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$39,200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CEF20-8478-4F2E-BEA7-DD2DBCC8F0EC}"/>
              </a:ext>
            </a:extLst>
          </p:cNvPr>
          <p:cNvSpPr txBox="1"/>
          <p:nvPr/>
        </p:nvSpPr>
        <p:spPr>
          <a:xfrm>
            <a:off x="3213358" y="5410793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4DB7F-B767-4678-ACE6-74D844A9EC5D}"/>
              </a:ext>
            </a:extLst>
          </p:cNvPr>
          <p:cNvSpPr txBox="1"/>
          <p:nvPr/>
        </p:nvSpPr>
        <p:spPr>
          <a:xfrm>
            <a:off x="5301441" y="4738304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$44,600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1F8347-0944-47BC-A351-B21B4A2C4FFE}"/>
              </a:ext>
            </a:extLst>
          </p:cNvPr>
          <p:cNvSpPr txBox="1"/>
          <p:nvPr/>
        </p:nvSpPr>
        <p:spPr>
          <a:xfrm>
            <a:off x="5302580" y="5052620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D87DBF-E732-4F7B-BBE8-9D60F4C5AB6C}"/>
              </a:ext>
            </a:extLst>
          </p:cNvPr>
          <p:cNvSpPr txBox="1"/>
          <p:nvPr/>
        </p:nvSpPr>
        <p:spPr>
          <a:xfrm>
            <a:off x="7390664" y="4380131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$54,000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35871-53C7-4986-B1BD-34719343EEF8}"/>
              </a:ext>
            </a:extLst>
          </p:cNvPr>
          <p:cNvSpPr txBox="1"/>
          <p:nvPr/>
        </p:nvSpPr>
        <p:spPr>
          <a:xfrm>
            <a:off x="7391803" y="4694447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FCA552-2C34-46F0-9B1D-7C9C58683DFF}"/>
              </a:ext>
            </a:extLst>
          </p:cNvPr>
          <p:cNvSpPr txBox="1"/>
          <p:nvPr/>
        </p:nvSpPr>
        <p:spPr>
          <a:xfrm>
            <a:off x="9479887" y="4021956"/>
            <a:ext cx="13872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$66,800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46114-0079-4E73-84C8-43A35B9F2A51}"/>
              </a:ext>
            </a:extLst>
          </p:cNvPr>
          <p:cNvSpPr txBox="1"/>
          <p:nvPr/>
        </p:nvSpPr>
        <p:spPr>
          <a:xfrm>
            <a:off x="9481026" y="4336272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Text Here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C4DCC7-D08F-448C-9A00-7037C0653132}"/>
              </a:ext>
            </a:extLst>
          </p:cNvPr>
          <p:cNvGrpSpPr/>
          <p:nvPr/>
        </p:nvGrpSpPr>
        <p:grpSpPr>
          <a:xfrm>
            <a:off x="783654" y="3721508"/>
            <a:ext cx="2241176" cy="650773"/>
            <a:chOff x="305526" y="2756545"/>
            <a:chExt cx="1764196" cy="6507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A86F60-7910-44D0-BDD9-BBD7CA08980C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4DFAC0-9110-4995-94B8-8A7C701703B4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331C2-E007-4A5C-935B-4FAE53C20C1F}"/>
              </a:ext>
            </a:extLst>
          </p:cNvPr>
          <p:cNvGrpSpPr/>
          <p:nvPr/>
        </p:nvGrpSpPr>
        <p:grpSpPr>
          <a:xfrm>
            <a:off x="2920625" y="3364678"/>
            <a:ext cx="2179612" cy="650773"/>
            <a:chOff x="442253" y="2756545"/>
            <a:chExt cx="1715734" cy="6507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CEA64E-DF8A-41C0-A9F2-1FB8A0B7060E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B13D52-5A3A-44C0-8D4D-5A2AE6B7AEB6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9616DF-7172-424D-B0CD-6F52EBA232EA}"/>
              </a:ext>
            </a:extLst>
          </p:cNvPr>
          <p:cNvGrpSpPr/>
          <p:nvPr/>
        </p:nvGrpSpPr>
        <p:grpSpPr>
          <a:xfrm>
            <a:off x="7071441" y="2651020"/>
            <a:ext cx="2179612" cy="650773"/>
            <a:chOff x="432225" y="2756545"/>
            <a:chExt cx="1715734" cy="6507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855A61-2C96-4825-9D09-A32D28D293CA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F46024E-98DB-44CB-8763-57EA16AB5C7C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A0B6B2-7A59-4BB2-8CF0-9855F0BE6BDC}"/>
              </a:ext>
            </a:extLst>
          </p:cNvPr>
          <p:cNvGrpSpPr/>
          <p:nvPr/>
        </p:nvGrpSpPr>
        <p:grpSpPr>
          <a:xfrm>
            <a:off x="4996033" y="3007850"/>
            <a:ext cx="2179612" cy="650773"/>
            <a:chOff x="432225" y="2756545"/>
            <a:chExt cx="1715734" cy="6507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5FCAC1-FC42-48B3-AAA7-B5FBC7775B86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7B5745-0851-49A4-B547-691AE27DD475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FF9C54-C583-411C-9C12-A8CF312CE926}"/>
              </a:ext>
            </a:extLst>
          </p:cNvPr>
          <p:cNvGrpSpPr/>
          <p:nvPr/>
        </p:nvGrpSpPr>
        <p:grpSpPr>
          <a:xfrm>
            <a:off x="9146848" y="2294192"/>
            <a:ext cx="2202480" cy="650773"/>
            <a:chOff x="434997" y="2756545"/>
            <a:chExt cx="1733736" cy="6507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2582A8-82E4-4B1A-8608-ED60089C3BE2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564317-8BEE-41AD-B5D8-F9D279F7061A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DA870E-4439-40A1-837C-B9F12F84E09F}"/>
              </a:ext>
            </a:extLst>
          </p:cNvPr>
          <p:cNvCxnSpPr/>
          <p:nvPr/>
        </p:nvCxnSpPr>
        <p:spPr>
          <a:xfrm>
            <a:off x="1889294" y="4496301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8B1E61-E473-47A4-A52A-1A67734D9F89}"/>
              </a:ext>
            </a:extLst>
          </p:cNvPr>
          <p:cNvCxnSpPr/>
          <p:nvPr/>
        </p:nvCxnSpPr>
        <p:spPr>
          <a:xfrm>
            <a:off x="4010431" y="4135206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57E78F-92FA-40EB-ABB2-D175FD960ECD}"/>
              </a:ext>
            </a:extLst>
          </p:cNvPr>
          <p:cNvCxnSpPr/>
          <p:nvPr/>
        </p:nvCxnSpPr>
        <p:spPr>
          <a:xfrm>
            <a:off x="6085839" y="3774113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174590-21B7-48C4-8785-68D1AD81B52C}"/>
              </a:ext>
            </a:extLst>
          </p:cNvPr>
          <p:cNvCxnSpPr/>
          <p:nvPr/>
        </p:nvCxnSpPr>
        <p:spPr>
          <a:xfrm>
            <a:off x="8161247" y="3413020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16028C-761E-4E41-9CEF-6C9AE8B83750}"/>
              </a:ext>
            </a:extLst>
          </p:cNvPr>
          <p:cNvCxnSpPr/>
          <p:nvPr/>
        </p:nvCxnSpPr>
        <p:spPr>
          <a:xfrm>
            <a:off x="10248088" y="3051927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oid 24">
            <a:extLst>
              <a:ext uri="{FF2B5EF4-FFF2-40B4-BE49-F238E27FC236}">
                <a16:creationId xmlns:a16="http://schemas.microsoft.com/office/drawing/2014/main" id="{37C02290-6F76-4CF9-B1A3-34B4F290BF08}"/>
              </a:ext>
            </a:extLst>
          </p:cNvPr>
          <p:cNvSpPr>
            <a:spLocks noChangeAspect="1"/>
          </p:cNvSpPr>
          <p:nvPr/>
        </p:nvSpPr>
        <p:spPr>
          <a:xfrm rot="8369018">
            <a:off x="7822227" y="1904839"/>
            <a:ext cx="611660" cy="617487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9" name="Oval 21">
            <a:extLst>
              <a:ext uri="{FF2B5EF4-FFF2-40B4-BE49-F238E27FC236}">
                <a16:creationId xmlns:a16="http://schemas.microsoft.com/office/drawing/2014/main" id="{99ADC2BA-F27C-4A80-8708-5FA66929FA4E}"/>
              </a:ext>
            </a:extLst>
          </p:cNvPr>
          <p:cNvSpPr>
            <a:spLocks noChangeAspect="1"/>
          </p:cNvSpPr>
          <p:nvPr/>
        </p:nvSpPr>
        <p:spPr>
          <a:xfrm>
            <a:off x="5809076" y="2406250"/>
            <a:ext cx="633731" cy="55542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8F61FC2B-6B3A-4807-A2C3-B5CD0E61404A}"/>
              </a:ext>
            </a:extLst>
          </p:cNvPr>
          <p:cNvSpPr>
            <a:spLocks noChangeAspect="1"/>
          </p:cNvSpPr>
          <p:nvPr/>
        </p:nvSpPr>
        <p:spPr>
          <a:xfrm>
            <a:off x="3827435" y="2800582"/>
            <a:ext cx="459329" cy="45898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EB8ED02-C7FB-4AA4-9D59-4003C6F13919}"/>
              </a:ext>
            </a:extLst>
          </p:cNvPr>
          <p:cNvSpPr/>
          <p:nvPr/>
        </p:nvSpPr>
        <p:spPr>
          <a:xfrm rot="5400000">
            <a:off x="9957542" y="1725342"/>
            <a:ext cx="427408" cy="428039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Frame 1">
            <a:extLst>
              <a:ext uri="{FF2B5EF4-FFF2-40B4-BE49-F238E27FC236}">
                <a16:creationId xmlns:a16="http://schemas.microsoft.com/office/drawing/2014/main" id="{D9DAD575-7057-4D06-BDFA-EB561B94EEF7}"/>
              </a:ext>
            </a:extLst>
          </p:cNvPr>
          <p:cNvSpPr/>
          <p:nvPr/>
        </p:nvSpPr>
        <p:spPr>
          <a:xfrm>
            <a:off x="1691685" y="3025472"/>
            <a:ext cx="445170" cy="601482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48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8E48F-4DEA-4C40-BF2F-988199DC2E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7A4547-4CFB-4732-A158-12E6B9301AC6}"/>
              </a:ext>
            </a:extLst>
          </p:cNvPr>
          <p:cNvSpPr/>
          <p:nvPr/>
        </p:nvSpPr>
        <p:spPr>
          <a:xfrm>
            <a:off x="3165480" y="0"/>
            <a:ext cx="5994394" cy="68580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24D37-244D-498F-AE24-66C62C4F8DAD}"/>
              </a:ext>
            </a:extLst>
          </p:cNvPr>
          <p:cNvGrpSpPr/>
          <p:nvPr/>
        </p:nvGrpSpPr>
        <p:grpSpPr>
          <a:xfrm>
            <a:off x="3915415" y="4758118"/>
            <a:ext cx="4475473" cy="1739874"/>
            <a:chOff x="3915415" y="4758118"/>
            <a:chExt cx="4475473" cy="173987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0CFDAC-A3DA-4215-80A6-FEF4E61DBEDC}"/>
                </a:ext>
              </a:extLst>
            </p:cNvPr>
            <p:cNvGrpSpPr/>
            <p:nvPr/>
          </p:nvGrpSpPr>
          <p:grpSpPr>
            <a:xfrm>
              <a:off x="3989412" y="4858818"/>
              <a:ext cx="4315896" cy="807603"/>
              <a:chOff x="609600" y="2828925"/>
              <a:chExt cx="4733925" cy="88582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9BB155-D8E6-435B-97A0-7C842A8290E5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5" cy="8858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7079A8-B93C-4D0E-AA0D-40C0E3601D73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9292709-F25B-4F45-87D3-B7A57237846F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313730F-D3C8-4847-938B-8C3987DD44F1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9AB8EC-BDD2-4A02-93AD-093DB5321F13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79F63CC-D434-40BD-A6AD-26E1C0DDF138}"/>
                </a:ext>
              </a:extLst>
            </p:cNvPr>
            <p:cNvSpPr/>
            <p:nvPr/>
          </p:nvSpPr>
          <p:spPr>
            <a:xfrm rot="10800000">
              <a:off x="4913255" y="4854136"/>
              <a:ext cx="716071" cy="793141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24">
              <a:extLst>
                <a:ext uri="{FF2B5EF4-FFF2-40B4-BE49-F238E27FC236}">
                  <a16:creationId xmlns:a16="http://schemas.microsoft.com/office/drawing/2014/main" id="{8A4C1418-DEC7-4223-9060-1558E05058C6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21458" y="4758118"/>
              <a:ext cx="943515" cy="952504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85CEF3-8E5F-44CA-A3C0-7F443F1699CF}"/>
                </a:ext>
              </a:extLst>
            </p:cNvPr>
            <p:cNvGrpSpPr/>
            <p:nvPr/>
          </p:nvGrpSpPr>
          <p:grpSpPr>
            <a:xfrm>
              <a:off x="7491306" y="4856370"/>
              <a:ext cx="813699" cy="812499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54" name="Round Same Side Corner Rectangle 4">
                <a:extLst>
                  <a:ext uri="{FF2B5EF4-FFF2-40B4-BE49-F238E27FC236}">
                    <a16:creationId xmlns:a16="http://schemas.microsoft.com/office/drawing/2014/main" id="{B3A2E257-F0C3-4D39-97DC-ACAEC1ECF15C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5" name="Round Same Side Corner Rectangle 6">
                <a:extLst>
                  <a:ext uri="{FF2B5EF4-FFF2-40B4-BE49-F238E27FC236}">
                    <a16:creationId xmlns:a16="http://schemas.microsoft.com/office/drawing/2014/main" id="{AC1F39DB-72DE-4AC5-841B-E56824314D0B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6" name="Round Same Side Corner Rectangle 8">
                <a:extLst>
                  <a:ext uri="{FF2B5EF4-FFF2-40B4-BE49-F238E27FC236}">
                    <a16:creationId xmlns:a16="http://schemas.microsoft.com/office/drawing/2014/main" id="{84DF9EFA-0B43-4BAE-9AF5-8E195799B81F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BDE86F2-AC24-456D-A28B-53C5DD46E3A4}"/>
                </a:ext>
              </a:extLst>
            </p:cNvPr>
            <p:cNvSpPr/>
            <p:nvPr/>
          </p:nvSpPr>
          <p:spPr>
            <a:xfrm>
              <a:off x="3989412" y="4850260"/>
              <a:ext cx="801171" cy="820037"/>
            </a:xfrm>
            <a:custGeom>
              <a:avLst/>
              <a:gdLst>
                <a:gd name="connsiteX0" fmla="*/ 387816 w 801171"/>
                <a:gd name="connsiteY0" fmla="*/ 725145 h 820037"/>
                <a:gd name="connsiteX1" fmla="*/ 349507 w 801171"/>
                <a:gd name="connsiteY1" fmla="*/ 762326 h 820037"/>
                <a:gd name="connsiteX2" fmla="*/ 387816 w 801171"/>
                <a:gd name="connsiteY2" fmla="*/ 799506 h 820037"/>
                <a:gd name="connsiteX3" fmla="*/ 426126 w 801171"/>
                <a:gd name="connsiteY3" fmla="*/ 762326 h 820037"/>
                <a:gd name="connsiteX4" fmla="*/ 387816 w 801171"/>
                <a:gd name="connsiteY4" fmla="*/ 725145 h 820037"/>
                <a:gd name="connsiteX5" fmla="*/ 482137 w 801171"/>
                <a:gd name="connsiteY5" fmla="*/ 712752 h 820037"/>
                <a:gd name="connsiteX6" fmla="*/ 469368 w 801171"/>
                <a:gd name="connsiteY6" fmla="*/ 725145 h 820037"/>
                <a:gd name="connsiteX7" fmla="*/ 482137 w 801171"/>
                <a:gd name="connsiteY7" fmla="*/ 737539 h 820037"/>
                <a:gd name="connsiteX8" fmla="*/ 494908 w 801171"/>
                <a:gd name="connsiteY8" fmla="*/ 725145 h 820037"/>
                <a:gd name="connsiteX9" fmla="*/ 482137 w 801171"/>
                <a:gd name="connsiteY9" fmla="*/ 712752 h 820037"/>
                <a:gd name="connsiteX10" fmla="*/ 426126 w 801171"/>
                <a:gd name="connsiteY10" fmla="*/ 614789 h 820037"/>
                <a:gd name="connsiteX11" fmla="*/ 400586 w 801171"/>
                <a:gd name="connsiteY11" fmla="*/ 639576 h 820037"/>
                <a:gd name="connsiteX12" fmla="*/ 426126 w 801171"/>
                <a:gd name="connsiteY12" fmla="*/ 664363 h 820037"/>
                <a:gd name="connsiteX13" fmla="*/ 451665 w 801171"/>
                <a:gd name="connsiteY13" fmla="*/ 639576 h 820037"/>
                <a:gd name="connsiteX14" fmla="*/ 426126 w 801171"/>
                <a:gd name="connsiteY14" fmla="*/ 614789 h 820037"/>
                <a:gd name="connsiteX15" fmla="*/ 91518 w 801171"/>
                <a:gd name="connsiteY15" fmla="*/ 499973 h 820037"/>
                <a:gd name="connsiteX16" fmla="*/ 358693 w 801171"/>
                <a:gd name="connsiteY16" fmla="*/ 499973 h 820037"/>
                <a:gd name="connsiteX17" fmla="*/ 193665 w 801171"/>
                <a:gd name="connsiteY17" fmla="*/ 787775 h 820037"/>
                <a:gd name="connsiteX18" fmla="*/ 255078 w 801171"/>
                <a:gd name="connsiteY18" fmla="*/ 787775 h 820037"/>
                <a:gd name="connsiteX19" fmla="*/ 420106 w 801171"/>
                <a:gd name="connsiteY19" fmla="*/ 499973 h 820037"/>
                <a:gd name="connsiteX20" fmla="*/ 561448 w 801171"/>
                <a:gd name="connsiteY20" fmla="*/ 499973 h 820037"/>
                <a:gd name="connsiteX21" fmla="*/ 561448 w 801171"/>
                <a:gd name="connsiteY21" fmla="*/ 820037 h 820037"/>
                <a:gd name="connsiteX22" fmla="*/ 91518 w 801171"/>
                <a:gd name="connsiteY22" fmla="*/ 820037 h 820037"/>
                <a:gd name="connsiteX23" fmla="*/ 91518 w 801171"/>
                <a:gd name="connsiteY23" fmla="*/ 428467 h 820037"/>
                <a:gd name="connsiteX24" fmla="*/ 193665 w 801171"/>
                <a:gd name="connsiteY24" fmla="*/ 428467 h 820037"/>
                <a:gd name="connsiteX25" fmla="*/ 193665 w 801171"/>
                <a:gd name="connsiteY25" fmla="*/ 458207 h 820037"/>
                <a:gd name="connsiteX26" fmla="*/ 91518 w 801171"/>
                <a:gd name="connsiteY26" fmla="*/ 458207 h 820037"/>
                <a:gd name="connsiteX27" fmla="*/ 91518 w 801171"/>
                <a:gd name="connsiteY27" fmla="*/ 350506 h 820037"/>
                <a:gd name="connsiteX28" fmla="*/ 234524 w 801171"/>
                <a:gd name="connsiteY28" fmla="*/ 350506 h 820037"/>
                <a:gd name="connsiteX29" fmla="*/ 234524 w 801171"/>
                <a:gd name="connsiteY29" fmla="*/ 380246 h 820037"/>
                <a:gd name="connsiteX30" fmla="*/ 91518 w 801171"/>
                <a:gd name="connsiteY30" fmla="*/ 380246 h 820037"/>
                <a:gd name="connsiteX31" fmla="*/ 91518 w 801171"/>
                <a:gd name="connsiteY31" fmla="*/ 272545 h 820037"/>
                <a:gd name="connsiteX32" fmla="*/ 193665 w 801171"/>
                <a:gd name="connsiteY32" fmla="*/ 272545 h 820037"/>
                <a:gd name="connsiteX33" fmla="*/ 193665 w 801171"/>
                <a:gd name="connsiteY33" fmla="*/ 302285 h 820037"/>
                <a:gd name="connsiteX34" fmla="*/ 91518 w 801171"/>
                <a:gd name="connsiteY34" fmla="*/ 302285 h 820037"/>
                <a:gd name="connsiteX35" fmla="*/ 91518 w 801171"/>
                <a:gd name="connsiteY35" fmla="*/ 194584 h 820037"/>
                <a:gd name="connsiteX36" fmla="*/ 234524 w 801171"/>
                <a:gd name="connsiteY36" fmla="*/ 194584 h 820037"/>
                <a:gd name="connsiteX37" fmla="*/ 234524 w 801171"/>
                <a:gd name="connsiteY37" fmla="*/ 224325 h 820037"/>
                <a:gd name="connsiteX38" fmla="*/ 91518 w 801171"/>
                <a:gd name="connsiteY38" fmla="*/ 224325 h 820037"/>
                <a:gd name="connsiteX39" fmla="*/ 645381 w 801171"/>
                <a:gd name="connsiteY39" fmla="*/ 0 h 820037"/>
                <a:gd name="connsiteX40" fmla="*/ 706794 w 801171"/>
                <a:gd name="connsiteY40" fmla="*/ 0 h 820037"/>
                <a:gd name="connsiteX41" fmla="*/ 664546 w 801171"/>
                <a:gd name="connsiteY41" fmla="*/ 73679 h 820037"/>
                <a:gd name="connsiteX42" fmla="*/ 801171 w 801171"/>
                <a:gd name="connsiteY42" fmla="*/ 73942 h 820037"/>
                <a:gd name="connsiteX43" fmla="*/ 653817 w 801171"/>
                <a:gd name="connsiteY43" fmla="*/ 322784 h 820037"/>
                <a:gd name="connsiteX44" fmla="*/ 653817 w 801171"/>
                <a:gd name="connsiteY44" fmla="*/ 820037 h 820037"/>
                <a:gd name="connsiteX45" fmla="*/ 603865 w 801171"/>
                <a:gd name="connsiteY45" fmla="*/ 820037 h 820037"/>
                <a:gd name="connsiteX46" fmla="*/ 603865 w 801171"/>
                <a:gd name="connsiteY46" fmla="*/ 309741 h 820037"/>
                <a:gd name="connsiteX47" fmla="*/ 604857 w 801171"/>
                <a:gd name="connsiteY47" fmla="*/ 311410 h 820037"/>
                <a:gd name="connsiteX48" fmla="*/ 717035 w 801171"/>
                <a:gd name="connsiteY48" fmla="*/ 121973 h 820037"/>
                <a:gd name="connsiteX49" fmla="*/ 636943 w 801171"/>
                <a:gd name="connsiteY49" fmla="*/ 121818 h 820037"/>
                <a:gd name="connsiteX50" fmla="*/ 420106 w 801171"/>
                <a:gd name="connsiteY50" fmla="*/ 499973 h 820037"/>
                <a:gd name="connsiteX51" fmla="*/ 358693 w 801171"/>
                <a:gd name="connsiteY51" fmla="*/ 499973 h 820037"/>
                <a:gd name="connsiteX52" fmla="*/ 575598 w 801171"/>
                <a:gd name="connsiteY52" fmla="*/ 121700 h 820037"/>
                <a:gd name="connsiteX53" fmla="*/ 491907 w 801171"/>
                <a:gd name="connsiteY53" fmla="*/ 121539 h 820037"/>
                <a:gd name="connsiteX54" fmla="*/ 492414 w 801171"/>
                <a:gd name="connsiteY54" fmla="*/ 122392 h 820037"/>
                <a:gd name="connsiteX55" fmla="*/ 49952 w 801171"/>
                <a:gd name="connsiteY55" fmla="*/ 122392 h 820037"/>
                <a:gd name="connsiteX56" fmla="*/ 49952 w 801171"/>
                <a:gd name="connsiteY56" fmla="*/ 820037 h 820037"/>
                <a:gd name="connsiteX57" fmla="*/ 0 w 801171"/>
                <a:gd name="connsiteY57" fmla="*/ 820037 h 820037"/>
                <a:gd name="connsiteX58" fmla="*/ 0 w 801171"/>
                <a:gd name="connsiteY58" fmla="*/ 73913 h 820037"/>
                <a:gd name="connsiteX59" fmla="*/ 501562 w 801171"/>
                <a:gd name="connsiteY59" fmla="*/ 73913 h 820037"/>
                <a:gd name="connsiteX60" fmla="*/ 501236 w 801171"/>
                <a:gd name="connsiteY60" fmla="*/ 73365 h 820037"/>
                <a:gd name="connsiteX61" fmla="*/ 603201 w 801171"/>
                <a:gd name="connsiteY61" fmla="*/ 73561 h 82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01171" h="820037">
                  <a:moveTo>
                    <a:pt x="387816" y="725145"/>
                  </a:moveTo>
                  <a:cubicBezTo>
                    <a:pt x="366658" y="725145"/>
                    <a:pt x="349507" y="741791"/>
                    <a:pt x="349507" y="762326"/>
                  </a:cubicBezTo>
                  <a:cubicBezTo>
                    <a:pt x="349507" y="782860"/>
                    <a:pt x="366658" y="799506"/>
                    <a:pt x="387816" y="799506"/>
                  </a:cubicBezTo>
                  <a:cubicBezTo>
                    <a:pt x="408974" y="799506"/>
                    <a:pt x="426126" y="782860"/>
                    <a:pt x="426126" y="762326"/>
                  </a:cubicBezTo>
                  <a:cubicBezTo>
                    <a:pt x="426126" y="741791"/>
                    <a:pt x="408974" y="725145"/>
                    <a:pt x="387816" y="725145"/>
                  </a:cubicBezTo>
                  <a:close/>
                  <a:moveTo>
                    <a:pt x="482137" y="712752"/>
                  </a:moveTo>
                  <a:cubicBezTo>
                    <a:pt x="475085" y="712752"/>
                    <a:pt x="469368" y="718300"/>
                    <a:pt x="469368" y="725145"/>
                  </a:cubicBezTo>
                  <a:cubicBezTo>
                    <a:pt x="469368" y="731990"/>
                    <a:pt x="475085" y="737539"/>
                    <a:pt x="482137" y="737539"/>
                  </a:cubicBezTo>
                  <a:cubicBezTo>
                    <a:pt x="489191" y="737539"/>
                    <a:pt x="494908" y="731990"/>
                    <a:pt x="494908" y="725145"/>
                  </a:cubicBezTo>
                  <a:cubicBezTo>
                    <a:pt x="494908" y="718300"/>
                    <a:pt x="489191" y="712752"/>
                    <a:pt x="482137" y="712752"/>
                  </a:cubicBezTo>
                  <a:close/>
                  <a:moveTo>
                    <a:pt x="426126" y="614789"/>
                  </a:moveTo>
                  <a:cubicBezTo>
                    <a:pt x="412020" y="614789"/>
                    <a:pt x="400586" y="625887"/>
                    <a:pt x="400586" y="639576"/>
                  </a:cubicBezTo>
                  <a:cubicBezTo>
                    <a:pt x="400586" y="653266"/>
                    <a:pt x="412020" y="664363"/>
                    <a:pt x="426126" y="664363"/>
                  </a:cubicBezTo>
                  <a:cubicBezTo>
                    <a:pt x="440230" y="664363"/>
                    <a:pt x="451665" y="653266"/>
                    <a:pt x="451665" y="639576"/>
                  </a:cubicBezTo>
                  <a:cubicBezTo>
                    <a:pt x="451665" y="625887"/>
                    <a:pt x="440230" y="614789"/>
                    <a:pt x="426126" y="614789"/>
                  </a:cubicBezTo>
                  <a:close/>
                  <a:moveTo>
                    <a:pt x="91518" y="499973"/>
                  </a:moveTo>
                  <a:lnTo>
                    <a:pt x="358693" y="499973"/>
                  </a:lnTo>
                  <a:lnTo>
                    <a:pt x="193665" y="787775"/>
                  </a:lnTo>
                  <a:lnTo>
                    <a:pt x="255078" y="787775"/>
                  </a:lnTo>
                  <a:lnTo>
                    <a:pt x="420106" y="499973"/>
                  </a:lnTo>
                  <a:lnTo>
                    <a:pt x="561448" y="499973"/>
                  </a:lnTo>
                  <a:lnTo>
                    <a:pt x="561448" y="820037"/>
                  </a:lnTo>
                  <a:lnTo>
                    <a:pt x="91518" y="820037"/>
                  </a:lnTo>
                  <a:close/>
                  <a:moveTo>
                    <a:pt x="91518" y="428467"/>
                  </a:moveTo>
                  <a:lnTo>
                    <a:pt x="193665" y="428467"/>
                  </a:lnTo>
                  <a:lnTo>
                    <a:pt x="193665" y="458207"/>
                  </a:lnTo>
                  <a:lnTo>
                    <a:pt x="91518" y="458207"/>
                  </a:lnTo>
                  <a:close/>
                  <a:moveTo>
                    <a:pt x="91518" y="350506"/>
                  </a:moveTo>
                  <a:lnTo>
                    <a:pt x="234524" y="350506"/>
                  </a:lnTo>
                  <a:lnTo>
                    <a:pt x="234524" y="380246"/>
                  </a:lnTo>
                  <a:lnTo>
                    <a:pt x="91518" y="380246"/>
                  </a:lnTo>
                  <a:close/>
                  <a:moveTo>
                    <a:pt x="91518" y="272545"/>
                  </a:moveTo>
                  <a:lnTo>
                    <a:pt x="193665" y="272545"/>
                  </a:lnTo>
                  <a:lnTo>
                    <a:pt x="193665" y="302285"/>
                  </a:lnTo>
                  <a:lnTo>
                    <a:pt x="91518" y="302285"/>
                  </a:lnTo>
                  <a:close/>
                  <a:moveTo>
                    <a:pt x="91518" y="194584"/>
                  </a:moveTo>
                  <a:lnTo>
                    <a:pt x="234524" y="194584"/>
                  </a:lnTo>
                  <a:lnTo>
                    <a:pt x="234524" y="224325"/>
                  </a:lnTo>
                  <a:lnTo>
                    <a:pt x="91518" y="224325"/>
                  </a:lnTo>
                  <a:close/>
                  <a:moveTo>
                    <a:pt x="645381" y="0"/>
                  </a:moveTo>
                  <a:lnTo>
                    <a:pt x="706794" y="0"/>
                  </a:lnTo>
                  <a:lnTo>
                    <a:pt x="664546" y="73679"/>
                  </a:lnTo>
                  <a:lnTo>
                    <a:pt x="801171" y="73942"/>
                  </a:lnTo>
                  <a:lnTo>
                    <a:pt x="653817" y="322784"/>
                  </a:lnTo>
                  <a:lnTo>
                    <a:pt x="653817" y="820037"/>
                  </a:lnTo>
                  <a:lnTo>
                    <a:pt x="603865" y="820037"/>
                  </a:lnTo>
                  <a:lnTo>
                    <a:pt x="603865" y="309741"/>
                  </a:lnTo>
                  <a:lnTo>
                    <a:pt x="604857" y="311410"/>
                  </a:lnTo>
                  <a:lnTo>
                    <a:pt x="717035" y="121973"/>
                  </a:lnTo>
                  <a:lnTo>
                    <a:pt x="636943" y="121818"/>
                  </a:lnTo>
                  <a:lnTo>
                    <a:pt x="420106" y="499973"/>
                  </a:lnTo>
                  <a:lnTo>
                    <a:pt x="358693" y="499973"/>
                  </a:lnTo>
                  <a:lnTo>
                    <a:pt x="575598" y="121700"/>
                  </a:lnTo>
                  <a:lnTo>
                    <a:pt x="491907" y="121539"/>
                  </a:lnTo>
                  <a:lnTo>
                    <a:pt x="492414" y="122392"/>
                  </a:lnTo>
                  <a:lnTo>
                    <a:pt x="49952" y="122392"/>
                  </a:lnTo>
                  <a:lnTo>
                    <a:pt x="49952" y="820037"/>
                  </a:lnTo>
                  <a:lnTo>
                    <a:pt x="0" y="820037"/>
                  </a:lnTo>
                  <a:lnTo>
                    <a:pt x="0" y="73913"/>
                  </a:lnTo>
                  <a:lnTo>
                    <a:pt x="501562" y="73913"/>
                  </a:lnTo>
                  <a:lnTo>
                    <a:pt x="501236" y="73365"/>
                  </a:lnTo>
                  <a:lnTo>
                    <a:pt x="603201" y="735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21">
              <a:extLst>
                <a:ext uri="{FF2B5EF4-FFF2-40B4-BE49-F238E27FC236}">
                  <a16:creationId xmlns:a16="http://schemas.microsoft.com/office/drawing/2014/main" id="{E154D5D7-D2FA-44D6-AF85-EA479E7CCC32}"/>
                </a:ext>
              </a:extLst>
            </p:cNvPr>
            <p:cNvSpPr/>
            <p:nvPr/>
          </p:nvSpPr>
          <p:spPr>
            <a:xfrm rot="14306008">
              <a:off x="5706060" y="4936899"/>
              <a:ext cx="876201" cy="722183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9" name="Text Placeholder 1">
              <a:extLst>
                <a:ext uri="{FF2B5EF4-FFF2-40B4-BE49-F238E27FC236}">
                  <a16:creationId xmlns:a16="http://schemas.microsoft.com/office/drawing/2014/main" id="{F0CA9C97-D8F4-4F83-A4F4-842D973E6A32}"/>
                </a:ext>
              </a:extLst>
            </p:cNvPr>
            <p:cNvSpPr txBox="1">
              <a:spLocks/>
            </p:cNvSpPr>
            <p:nvPr/>
          </p:nvSpPr>
          <p:spPr>
            <a:xfrm>
              <a:off x="6238258" y="5902091"/>
              <a:ext cx="2152629" cy="595901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buNone/>
              </a:pPr>
              <a:r>
                <a:rPr lang="en-US" sz="2000" spc="300" dirty="0">
                  <a:solidFill>
                    <a:schemeClr val="bg1"/>
                  </a:solidFill>
                </a:rPr>
                <a:t>EDUCATION</a:t>
              </a:r>
            </a:p>
          </p:txBody>
        </p:sp>
        <p:sp>
          <p:nvSpPr>
            <p:cNvPr id="60" name="Text Placeholder 1">
              <a:extLst>
                <a:ext uri="{FF2B5EF4-FFF2-40B4-BE49-F238E27FC236}">
                  <a16:creationId xmlns:a16="http://schemas.microsoft.com/office/drawing/2014/main" id="{95A2178C-0B02-4D36-9925-FE433D7FC88F}"/>
                </a:ext>
              </a:extLst>
            </p:cNvPr>
            <p:cNvSpPr txBox="1">
              <a:spLocks/>
            </p:cNvSpPr>
            <p:nvPr/>
          </p:nvSpPr>
          <p:spPr>
            <a:xfrm>
              <a:off x="3915415" y="5857827"/>
              <a:ext cx="2394812" cy="595901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dist">
                <a:buNone/>
              </a:pPr>
              <a:r>
                <a:rPr lang="en-US" sz="4000" spc="300" dirty="0">
                  <a:solidFill>
                    <a:schemeClr val="accent1"/>
                  </a:solidFill>
                </a:rPr>
                <a:t>S</a:t>
              </a:r>
              <a:r>
                <a:rPr lang="en-US" sz="4000" spc="300" dirty="0">
                  <a:solidFill>
                    <a:schemeClr val="accent2"/>
                  </a:solidFill>
                </a:rPr>
                <a:t>T</a:t>
              </a:r>
              <a:r>
                <a:rPr lang="en-US" sz="4000" spc="300" dirty="0">
                  <a:solidFill>
                    <a:schemeClr val="accent3"/>
                  </a:solidFill>
                </a:rPr>
                <a:t>E</a:t>
              </a:r>
              <a:r>
                <a:rPr lang="en-US" sz="4000" spc="300" dirty="0">
                  <a:solidFill>
                    <a:schemeClr val="accent4"/>
                  </a:solidFill>
                </a:rPr>
                <a:t>A</a:t>
              </a:r>
              <a:r>
                <a:rPr lang="en-US" sz="4000" spc="300" dirty="0">
                  <a:solidFill>
                    <a:schemeClr val="accent5"/>
                  </a:solidFill>
                </a:rPr>
                <a:t>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0711CE-2F95-4D0A-91DD-2B7A5F03362A}"/>
                </a:ext>
              </a:extLst>
            </p:cNvPr>
            <p:cNvSpPr txBox="1"/>
            <p:nvPr/>
          </p:nvSpPr>
          <p:spPr>
            <a:xfrm>
              <a:off x="3915416" y="5613474"/>
              <a:ext cx="44754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sz="1400" spc="0" dirty="0">
                  <a:solidFill>
                    <a:schemeClr val="accent1"/>
                  </a:solidFill>
                </a:rPr>
                <a:t>Science</a:t>
              </a:r>
              <a:r>
                <a:rPr lang="en-US" sz="1400" spc="0" dirty="0"/>
                <a:t> </a:t>
              </a:r>
              <a:r>
                <a:rPr lang="en-US" sz="1400" spc="0" dirty="0">
                  <a:solidFill>
                    <a:schemeClr val="accent2"/>
                  </a:solidFill>
                </a:rPr>
                <a:t>Technology</a:t>
              </a:r>
              <a:r>
                <a:rPr lang="en-US" sz="1400" spc="0" dirty="0"/>
                <a:t> </a:t>
              </a:r>
              <a:r>
                <a:rPr lang="en-US" sz="1400" spc="0" dirty="0">
                  <a:solidFill>
                    <a:schemeClr val="accent3"/>
                  </a:solidFill>
                </a:rPr>
                <a:t>Engineering</a:t>
              </a:r>
              <a:r>
                <a:rPr lang="en-US" sz="1400" spc="0" dirty="0">
                  <a:solidFill>
                    <a:schemeClr val="accent4"/>
                  </a:solidFill>
                </a:rPr>
                <a:t> Arts </a:t>
              </a:r>
              <a:r>
                <a:rPr lang="en-US" sz="1400" spc="0" dirty="0">
                  <a:solidFill>
                    <a:schemeClr val="accent5"/>
                  </a:solidFill>
                </a:rPr>
                <a:t>Mathematics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9127239-9D23-460D-BD52-AF62A44AC9D3}"/>
              </a:ext>
            </a:extLst>
          </p:cNvPr>
          <p:cNvSpPr txBox="1"/>
          <p:nvPr/>
        </p:nvSpPr>
        <p:spPr>
          <a:xfrm>
            <a:off x="3829370" y="1122019"/>
            <a:ext cx="4533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604E43-72B3-4863-B3E1-641F637D77CE}"/>
              </a:ext>
            </a:extLst>
          </p:cNvPr>
          <p:cNvSpPr txBox="1">
            <a:spLocks/>
          </p:cNvSpPr>
          <p:nvPr/>
        </p:nvSpPr>
        <p:spPr>
          <a:xfrm>
            <a:off x="3915415" y="321091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07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4923E3-C643-4767-9459-C42D4D9DCE2F}"/>
              </a:ext>
            </a:extLst>
          </p:cNvPr>
          <p:cNvGrpSpPr/>
          <p:nvPr/>
        </p:nvGrpSpPr>
        <p:grpSpPr>
          <a:xfrm>
            <a:off x="908939" y="3390085"/>
            <a:ext cx="3374574" cy="3197038"/>
            <a:chOff x="7896385" y="3137166"/>
            <a:chExt cx="2982619" cy="282570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2517C42E-678B-434A-82D5-E63C0C8DA965}"/>
                </a:ext>
              </a:extLst>
            </p:cNvPr>
            <p:cNvSpPr/>
            <p:nvPr/>
          </p:nvSpPr>
          <p:spPr>
            <a:xfrm>
              <a:off x="8210366" y="3137166"/>
              <a:ext cx="2351766" cy="2825704"/>
            </a:xfrm>
            <a:prstGeom prst="roundRect">
              <a:avLst>
                <a:gd name="adj" fmla="val 6085"/>
              </a:avLst>
            </a:prstGeom>
            <a:grpFill/>
            <a:ln w="269875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381000" dist="127000" dir="144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Relaxed" fov="3000000">
                <a:rot lat="19744257" lon="18463385" rev="2675973"/>
              </a:camera>
              <a:lightRig rig="balanced" dir="t"/>
            </a:scene3d>
            <a:sp3d extrusionH="114300" prstMaterial="matte">
              <a:bevelT w="127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8686908-1FB4-4280-BC70-20B2566DF9F3}"/>
                </a:ext>
              </a:extLst>
            </p:cNvPr>
            <p:cNvSpPr/>
            <p:nvPr/>
          </p:nvSpPr>
          <p:spPr>
            <a:xfrm>
              <a:off x="7896385" y="3756661"/>
              <a:ext cx="2982619" cy="1816243"/>
            </a:xfrm>
            <a:custGeom>
              <a:avLst/>
              <a:gdLst>
                <a:gd name="connsiteX0" fmla="*/ 0 w 2879387"/>
                <a:gd name="connsiteY0" fmla="*/ 175098 h 1789889"/>
                <a:gd name="connsiteX1" fmla="*/ 1498059 w 2879387"/>
                <a:gd name="connsiteY1" fmla="*/ 1789889 h 1789889"/>
                <a:gd name="connsiteX2" fmla="*/ 2879387 w 2879387"/>
                <a:gd name="connsiteY2" fmla="*/ 1420238 h 1789889"/>
                <a:gd name="connsiteX3" fmla="*/ 1400783 w 2879387"/>
                <a:gd name="connsiteY3" fmla="*/ 0 h 1789889"/>
                <a:gd name="connsiteX4" fmla="*/ 0 w 2879387"/>
                <a:gd name="connsiteY4" fmla="*/ 175098 h 1789889"/>
                <a:gd name="connsiteX0" fmla="*/ 0 w 2918298"/>
                <a:gd name="connsiteY0" fmla="*/ 194553 h 1789889"/>
                <a:gd name="connsiteX1" fmla="*/ 1536970 w 2918298"/>
                <a:gd name="connsiteY1" fmla="*/ 1789889 h 1789889"/>
                <a:gd name="connsiteX2" fmla="*/ 2918298 w 2918298"/>
                <a:gd name="connsiteY2" fmla="*/ 1420238 h 1789889"/>
                <a:gd name="connsiteX3" fmla="*/ 1439694 w 2918298"/>
                <a:gd name="connsiteY3" fmla="*/ 0 h 1789889"/>
                <a:gd name="connsiteX4" fmla="*/ 0 w 2918298"/>
                <a:gd name="connsiteY4" fmla="*/ 194553 h 1789889"/>
                <a:gd name="connsiteX0" fmla="*/ 0 w 2937754"/>
                <a:gd name="connsiteY0" fmla="*/ 194553 h 1789889"/>
                <a:gd name="connsiteX1" fmla="*/ 1536970 w 2937754"/>
                <a:gd name="connsiteY1" fmla="*/ 1789889 h 1789889"/>
                <a:gd name="connsiteX2" fmla="*/ 2937754 w 2937754"/>
                <a:gd name="connsiteY2" fmla="*/ 1410511 h 1789889"/>
                <a:gd name="connsiteX3" fmla="*/ 1439694 w 2937754"/>
                <a:gd name="connsiteY3" fmla="*/ 0 h 1789889"/>
                <a:gd name="connsiteX4" fmla="*/ 0 w 2937754"/>
                <a:gd name="connsiteY4" fmla="*/ 194553 h 1789889"/>
                <a:gd name="connsiteX0" fmla="*/ 0 w 2937754"/>
                <a:gd name="connsiteY0" fmla="*/ 194553 h 1789889"/>
                <a:gd name="connsiteX1" fmla="*/ 1536970 w 2937754"/>
                <a:gd name="connsiteY1" fmla="*/ 1789889 h 1789889"/>
                <a:gd name="connsiteX2" fmla="*/ 2937754 w 2937754"/>
                <a:gd name="connsiteY2" fmla="*/ 1410511 h 1789889"/>
                <a:gd name="connsiteX3" fmla="*/ 1400783 w 2937754"/>
                <a:gd name="connsiteY3" fmla="*/ 0 h 1789889"/>
                <a:gd name="connsiteX4" fmla="*/ 0 w 2937754"/>
                <a:gd name="connsiteY4" fmla="*/ 194553 h 1789889"/>
                <a:gd name="connsiteX0" fmla="*/ 0 w 2937754"/>
                <a:gd name="connsiteY0" fmla="*/ 194553 h 1789889"/>
                <a:gd name="connsiteX1" fmla="*/ 1536970 w 2937754"/>
                <a:gd name="connsiteY1" fmla="*/ 1789889 h 1789889"/>
                <a:gd name="connsiteX2" fmla="*/ 2937754 w 2937754"/>
                <a:gd name="connsiteY2" fmla="*/ 1429967 h 1789889"/>
                <a:gd name="connsiteX3" fmla="*/ 1400783 w 2937754"/>
                <a:gd name="connsiteY3" fmla="*/ 0 h 1789889"/>
                <a:gd name="connsiteX4" fmla="*/ 0 w 2937754"/>
                <a:gd name="connsiteY4" fmla="*/ 194553 h 1789889"/>
                <a:gd name="connsiteX0" fmla="*/ 0 w 2947481"/>
                <a:gd name="connsiteY0" fmla="*/ 194553 h 1789889"/>
                <a:gd name="connsiteX1" fmla="*/ 1536970 w 2947481"/>
                <a:gd name="connsiteY1" fmla="*/ 1789889 h 1789889"/>
                <a:gd name="connsiteX2" fmla="*/ 2947481 w 2947481"/>
                <a:gd name="connsiteY2" fmla="*/ 1429967 h 1789889"/>
                <a:gd name="connsiteX3" fmla="*/ 1400783 w 2947481"/>
                <a:gd name="connsiteY3" fmla="*/ 0 h 1789889"/>
                <a:gd name="connsiteX4" fmla="*/ 0 w 2947481"/>
                <a:gd name="connsiteY4" fmla="*/ 194553 h 1789889"/>
                <a:gd name="connsiteX0" fmla="*/ 0 w 2947481"/>
                <a:gd name="connsiteY0" fmla="*/ 194553 h 1851382"/>
                <a:gd name="connsiteX1" fmla="*/ 1545755 w 2947481"/>
                <a:gd name="connsiteY1" fmla="*/ 1851382 h 1851382"/>
                <a:gd name="connsiteX2" fmla="*/ 2947481 w 2947481"/>
                <a:gd name="connsiteY2" fmla="*/ 1429967 h 1851382"/>
                <a:gd name="connsiteX3" fmla="*/ 1400783 w 2947481"/>
                <a:gd name="connsiteY3" fmla="*/ 0 h 1851382"/>
                <a:gd name="connsiteX4" fmla="*/ 0 w 2947481"/>
                <a:gd name="connsiteY4" fmla="*/ 194553 h 1851382"/>
                <a:gd name="connsiteX0" fmla="*/ 0 w 2965050"/>
                <a:gd name="connsiteY0" fmla="*/ 194553 h 1851382"/>
                <a:gd name="connsiteX1" fmla="*/ 1545755 w 2965050"/>
                <a:gd name="connsiteY1" fmla="*/ 1851382 h 1851382"/>
                <a:gd name="connsiteX2" fmla="*/ 2965050 w 2965050"/>
                <a:gd name="connsiteY2" fmla="*/ 1447537 h 1851382"/>
                <a:gd name="connsiteX3" fmla="*/ 1400783 w 2965050"/>
                <a:gd name="connsiteY3" fmla="*/ 0 h 1851382"/>
                <a:gd name="connsiteX4" fmla="*/ 0 w 2965050"/>
                <a:gd name="connsiteY4" fmla="*/ 194553 h 1851382"/>
                <a:gd name="connsiteX0" fmla="*/ 0 w 2982619"/>
                <a:gd name="connsiteY0" fmla="*/ 194553 h 1851382"/>
                <a:gd name="connsiteX1" fmla="*/ 1563324 w 2982619"/>
                <a:gd name="connsiteY1" fmla="*/ 1851382 h 1851382"/>
                <a:gd name="connsiteX2" fmla="*/ 2982619 w 2982619"/>
                <a:gd name="connsiteY2" fmla="*/ 1447537 h 1851382"/>
                <a:gd name="connsiteX3" fmla="*/ 1418352 w 2982619"/>
                <a:gd name="connsiteY3" fmla="*/ 0 h 1851382"/>
                <a:gd name="connsiteX4" fmla="*/ 0 w 2982619"/>
                <a:gd name="connsiteY4" fmla="*/ 194553 h 1851382"/>
                <a:gd name="connsiteX0" fmla="*/ 0 w 2982619"/>
                <a:gd name="connsiteY0" fmla="*/ 159414 h 1816243"/>
                <a:gd name="connsiteX1" fmla="*/ 1563324 w 2982619"/>
                <a:gd name="connsiteY1" fmla="*/ 1816243 h 1816243"/>
                <a:gd name="connsiteX2" fmla="*/ 2982619 w 2982619"/>
                <a:gd name="connsiteY2" fmla="*/ 1412398 h 1816243"/>
                <a:gd name="connsiteX3" fmla="*/ 1444706 w 2982619"/>
                <a:gd name="connsiteY3" fmla="*/ 0 h 1816243"/>
                <a:gd name="connsiteX4" fmla="*/ 0 w 2982619"/>
                <a:gd name="connsiteY4" fmla="*/ 159414 h 181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619" h="1816243">
                  <a:moveTo>
                    <a:pt x="0" y="159414"/>
                  </a:moveTo>
                  <a:lnTo>
                    <a:pt x="1563324" y="1816243"/>
                  </a:lnTo>
                  <a:lnTo>
                    <a:pt x="2982619" y="1412398"/>
                  </a:lnTo>
                  <a:lnTo>
                    <a:pt x="1444706" y="0"/>
                  </a:lnTo>
                  <a:lnTo>
                    <a:pt x="0" y="1594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 13">
            <a:extLst>
              <a:ext uri="{FF2B5EF4-FFF2-40B4-BE49-F238E27FC236}">
                <a16:creationId xmlns:a16="http://schemas.microsoft.com/office/drawing/2014/main" id="{79F18A16-1933-472A-81FD-6368260DF74A}"/>
              </a:ext>
            </a:extLst>
          </p:cNvPr>
          <p:cNvSpPr>
            <a:spLocks/>
          </p:cNvSpPr>
          <p:nvPr/>
        </p:nvSpPr>
        <p:spPr bwMode="auto">
          <a:xfrm rot="10437640" flipV="1">
            <a:off x="2017747" y="4151511"/>
            <a:ext cx="1249240" cy="1872749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scene3d>
            <a:camera prst="perspectiveContrastingRightFacing" fov="900000">
              <a:rot lat="19200000" lon="18600000" rev="1752261"/>
            </a:camera>
            <a:lightRig rig="threePt" dir="t"/>
          </a:scene3d>
          <a:extLst/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9345ED-AA9E-40FF-8CBF-A257049A810C}"/>
              </a:ext>
            </a:extLst>
          </p:cNvPr>
          <p:cNvGrpSpPr/>
          <p:nvPr/>
        </p:nvGrpSpPr>
        <p:grpSpPr>
          <a:xfrm rot="21297174">
            <a:off x="2524627" y="1657315"/>
            <a:ext cx="3704673" cy="2739632"/>
            <a:chOff x="3841640" y="2201358"/>
            <a:chExt cx="3704673" cy="273963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16F8C60-3CB2-414E-AC6A-3A3A7D37DD19}"/>
                </a:ext>
              </a:extLst>
            </p:cNvPr>
            <p:cNvSpPr/>
            <p:nvPr/>
          </p:nvSpPr>
          <p:spPr>
            <a:xfrm rot="5400000">
              <a:off x="4935392" y="1582747"/>
              <a:ext cx="1992310" cy="3229532"/>
            </a:xfrm>
            <a:custGeom>
              <a:avLst/>
              <a:gdLst>
                <a:gd name="connsiteX0" fmla="*/ 1574201 w 4401951"/>
                <a:gd name="connsiteY0" fmla="*/ 1307005 h 7135557"/>
                <a:gd name="connsiteX1" fmla="*/ 1595137 w 4401951"/>
                <a:gd name="connsiteY1" fmla="*/ 1308799 h 7135557"/>
                <a:gd name="connsiteX2" fmla="*/ 1596178 w 4401951"/>
                <a:gd name="connsiteY2" fmla="*/ 1307005 h 7135557"/>
                <a:gd name="connsiteX3" fmla="*/ 1292196 w 4401951"/>
                <a:gd name="connsiteY3" fmla="*/ 1246107 h 7135557"/>
                <a:gd name="connsiteX4" fmla="*/ 1354627 w 4401951"/>
                <a:gd name="connsiteY4" fmla="*/ 1145598 h 7135557"/>
                <a:gd name="connsiteX5" fmla="*/ 1392692 w 4401951"/>
                <a:gd name="connsiteY5" fmla="*/ 1097590 h 7135557"/>
                <a:gd name="connsiteX6" fmla="*/ 1392692 w 4401951"/>
                <a:gd name="connsiteY6" fmla="*/ 698917 h 7135557"/>
                <a:gd name="connsiteX7" fmla="*/ 10305 w 4401951"/>
                <a:gd name="connsiteY7" fmla="*/ 1963449 h 7135557"/>
                <a:gd name="connsiteX8" fmla="*/ 243210 w 4401951"/>
                <a:gd name="connsiteY8" fmla="*/ 1270953 h 7135557"/>
                <a:gd name="connsiteX9" fmla="*/ 521312 w 4401951"/>
                <a:gd name="connsiteY9" fmla="*/ 2463671 h 7135557"/>
                <a:gd name="connsiteX10" fmla="*/ 1032923 w 4401951"/>
                <a:gd name="connsiteY10" fmla="*/ 24092 h 7135557"/>
                <a:gd name="connsiteX11" fmla="*/ 1044438 w 4401951"/>
                <a:gd name="connsiteY11" fmla="*/ 0 h 7135557"/>
                <a:gd name="connsiteX12" fmla="*/ 1093672 w 4401951"/>
                <a:gd name="connsiteY12" fmla="*/ 664478 h 7135557"/>
                <a:gd name="connsiteX13" fmla="*/ 1143670 w 4401951"/>
                <a:gd name="connsiteY13" fmla="*/ 593153 h 7135557"/>
                <a:gd name="connsiteX14" fmla="*/ 1389562 w 4401951"/>
                <a:gd name="connsiteY14" fmla="*/ 359293 h 7135557"/>
                <a:gd name="connsiteX15" fmla="*/ 1230812 w 4401951"/>
                <a:gd name="connsiteY15" fmla="*/ 1223676 h 7135557"/>
                <a:gd name="connsiteX16" fmla="*/ 1377075 w 4401951"/>
                <a:gd name="connsiteY16" fmla="*/ 659632 h 7135557"/>
                <a:gd name="connsiteX17" fmla="*/ 1392692 w 4401951"/>
                <a:gd name="connsiteY17" fmla="*/ 617304 h 7135557"/>
                <a:gd name="connsiteX18" fmla="*/ 1392692 w 4401951"/>
                <a:gd name="connsiteY18" fmla="*/ 391528 h 7135557"/>
                <a:gd name="connsiteX19" fmla="*/ 1418889 w 4401951"/>
                <a:gd name="connsiteY19" fmla="*/ 509430 h 7135557"/>
                <a:gd name="connsiteX20" fmla="*/ 1422175 w 4401951"/>
                <a:gd name="connsiteY20" fmla="*/ 537401 h 7135557"/>
                <a:gd name="connsiteX21" fmla="*/ 1422535 w 4401951"/>
                <a:gd name="connsiteY21" fmla="*/ 536423 h 7135557"/>
                <a:gd name="connsiteX22" fmla="*/ 1422245 w 4401951"/>
                <a:gd name="connsiteY22" fmla="*/ 538004 h 7135557"/>
                <a:gd name="connsiteX23" fmla="*/ 1447174 w 4401951"/>
                <a:gd name="connsiteY23" fmla="*/ 750227 h 7135557"/>
                <a:gd name="connsiteX24" fmla="*/ 1448990 w 4401951"/>
                <a:gd name="connsiteY24" fmla="*/ 775589 h 7135557"/>
                <a:gd name="connsiteX25" fmla="*/ 1465396 w 4401951"/>
                <a:gd name="connsiteY25" fmla="*/ 822804 h 7135557"/>
                <a:gd name="connsiteX26" fmla="*/ 1504879 w 4401951"/>
                <a:gd name="connsiteY26" fmla="*/ 989383 h 7135557"/>
                <a:gd name="connsiteX27" fmla="*/ 1525291 w 4401951"/>
                <a:gd name="connsiteY27" fmla="*/ 962032 h 7135557"/>
                <a:gd name="connsiteX28" fmla="*/ 1586713 w 4401951"/>
                <a:gd name="connsiteY28" fmla="*/ 781661 h 7135557"/>
                <a:gd name="connsiteX29" fmla="*/ 1588900 w 4401951"/>
                <a:gd name="connsiteY29" fmla="*/ 742775 h 7135557"/>
                <a:gd name="connsiteX30" fmla="*/ 1547037 w 4401951"/>
                <a:gd name="connsiteY30" fmla="*/ 655005 h 7135557"/>
                <a:gd name="connsiteX31" fmla="*/ 1482690 w 4401951"/>
                <a:gd name="connsiteY31" fmla="*/ 547744 h 7135557"/>
                <a:gd name="connsiteX32" fmla="*/ 1587215 w 4401951"/>
                <a:gd name="connsiteY32" fmla="*/ 625548 h 7135557"/>
                <a:gd name="connsiteX33" fmla="*/ 1582482 w 4401951"/>
                <a:gd name="connsiteY33" fmla="*/ 574855 h 7135557"/>
                <a:gd name="connsiteX34" fmla="*/ 1467846 w 4401951"/>
                <a:gd name="connsiteY34" fmla="*/ 238210 h 7135557"/>
                <a:gd name="connsiteX35" fmla="*/ 1861129 w 4401951"/>
                <a:gd name="connsiteY35" fmla="*/ 883588 h 7135557"/>
                <a:gd name="connsiteX36" fmla="*/ 1867608 w 4401951"/>
                <a:gd name="connsiteY36" fmla="*/ 952388 h 7135557"/>
                <a:gd name="connsiteX37" fmla="*/ 1901281 w 4401951"/>
                <a:gd name="connsiteY37" fmla="*/ 1014707 h 7135557"/>
                <a:gd name="connsiteX38" fmla="*/ 1931966 w 4401951"/>
                <a:gd name="connsiteY38" fmla="*/ 1099383 h 7135557"/>
                <a:gd name="connsiteX39" fmla="*/ 1935528 w 4401951"/>
                <a:gd name="connsiteY39" fmla="*/ 1036077 h 7135557"/>
                <a:gd name="connsiteX40" fmla="*/ 1810993 w 4401951"/>
                <a:gd name="connsiteY40" fmla="*/ 593384 h 7135557"/>
                <a:gd name="connsiteX41" fmla="*/ 2043828 w 4401951"/>
                <a:gd name="connsiteY41" fmla="*/ 843442 h 7135557"/>
                <a:gd name="connsiteX42" fmla="*/ 2112308 w 4401951"/>
                <a:gd name="connsiteY42" fmla="*/ 960153 h 7135557"/>
                <a:gd name="connsiteX43" fmla="*/ 2183813 w 4401951"/>
                <a:gd name="connsiteY43" fmla="*/ 879627 h 7135557"/>
                <a:gd name="connsiteX44" fmla="*/ 2714982 w 4401951"/>
                <a:gd name="connsiteY44" fmla="*/ 21558 h 7135557"/>
                <a:gd name="connsiteX45" fmla="*/ 1715073 w 4401951"/>
                <a:gd name="connsiteY45" fmla="*/ 2645841 h 7135557"/>
                <a:gd name="connsiteX46" fmla="*/ 2784794 w 4401951"/>
                <a:gd name="connsiteY46" fmla="*/ 1156569 h 7135557"/>
                <a:gd name="connsiteX47" fmla="*/ 1969674 w 4401951"/>
                <a:gd name="connsiteY47" fmla="*/ 3737766 h 7135557"/>
                <a:gd name="connsiteX48" fmla="*/ 2540919 w 4401951"/>
                <a:gd name="connsiteY48" fmla="*/ 3073208 h 7135557"/>
                <a:gd name="connsiteX49" fmla="*/ 2241680 w 4401951"/>
                <a:gd name="connsiteY49" fmla="*/ 4524527 h 7135557"/>
                <a:gd name="connsiteX50" fmla="*/ 2635972 w 4401951"/>
                <a:gd name="connsiteY50" fmla="*/ 3936651 h 7135557"/>
                <a:gd name="connsiteX51" fmla="*/ 2980221 w 4401951"/>
                <a:gd name="connsiteY51" fmla="*/ 4653430 h 7135557"/>
                <a:gd name="connsiteX52" fmla="*/ 2724238 w 4401951"/>
                <a:gd name="connsiteY52" fmla="*/ 5226768 h 7135557"/>
                <a:gd name="connsiteX53" fmla="*/ 3269110 w 4401951"/>
                <a:gd name="connsiteY53" fmla="*/ 4904889 h 7135557"/>
                <a:gd name="connsiteX54" fmla="*/ 4062237 w 4401951"/>
                <a:gd name="connsiteY54" fmla="*/ 6863126 h 7135557"/>
                <a:gd name="connsiteX55" fmla="*/ 1163872 w 4401951"/>
                <a:gd name="connsiteY55" fmla="*/ 2381077 h 7135557"/>
                <a:gd name="connsiteX56" fmla="*/ 1171818 w 4401951"/>
                <a:gd name="connsiteY56" fmla="*/ 2187765 h 7135557"/>
                <a:gd name="connsiteX57" fmla="*/ 1165562 w 4401951"/>
                <a:gd name="connsiteY57" fmla="*/ 2187901 h 7135557"/>
                <a:gd name="connsiteX58" fmla="*/ 1159676 w 4401951"/>
                <a:gd name="connsiteY58" fmla="*/ 2158334 h 7135557"/>
                <a:gd name="connsiteX59" fmla="*/ 1140976 w 4401951"/>
                <a:gd name="connsiteY59" fmla="*/ 2015351 h 7135557"/>
                <a:gd name="connsiteX60" fmla="*/ 1134897 w 4401951"/>
                <a:gd name="connsiteY60" fmla="*/ 1881299 h 7135557"/>
                <a:gd name="connsiteX61" fmla="*/ 1113671 w 4401951"/>
                <a:gd name="connsiteY61" fmla="*/ 2032179 h 7135557"/>
                <a:gd name="connsiteX62" fmla="*/ 4401951 w 4401951"/>
                <a:gd name="connsiteY62" fmla="*/ 7116709 h 7135557"/>
                <a:gd name="connsiteX63" fmla="*/ 820316 w 4401951"/>
                <a:gd name="connsiteY63" fmla="*/ 6024940 h 7135557"/>
                <a:gd name="connsiteX64" fmla="*/ 1563906 w 4401951"/>
                <a:gd name="connsiteY64" fmla="*/ 6099531 h 7135557"/>
                <a:gd name="connsiteX65" fmla="*/ 162104 w 4401951"/>
                <a:gd name="connsiteY65" fmla="*/ 4265506 h 7135557"/>
                <a:gd name="connsiteX66" fmla="*/ 884894 w 4401951"/>
                <a:gd name="connsiteY66" fmla="*/ 4858595 h 7135557"/>
                <a:gd name="connsiteX67" fmla="*/ 59825 w 4401951"/>
                <a:gd name="connsiteY67" fmla="*/ 3067213 h 7135557"/>
                <a:gd name="connsiteX68" fmla="*/ 601746 w 4401951"/>
                <a:gd name="connsiteY68" fmla="*/ 3720191 h 7135557"/>
                <a:gd name="connsiteX69" fmla="*/ 10305 w 4401951"/>
                <a:gd name="connsiteY69" fmla="*/ 1963449 h 7135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401951" h="7135557">
                  <a:moveTo>
                    <a:pt x="1574201" y="1307005"/>
                  </a:moveTo>
                  <a:lnTo>
                    <a:pt x="1595137" y="1308799"/>
                  </a:lnTo>
                  <a:lnTo>
                    <a:pt x="1596178" y="1307005"/>
                  </a:lnTo>
                  <a:close/>
                  <a:moveTo>
                    <a:pt x="1292196" y="1246107"/>
                  </a:moveTo>
                  <a:lnTo>
                    <a:pt x="1354627" y="1145598"/>
                  </a:lnTo>
                  <a:lnTo>
                    <a:pt x="1392692" y="1097590"/>
                  </a:lnTo>
                  <a:lnTo>
                    <a:pt x="1392692" y="698917"/>
                  </a:lnTo>
                  <a:close/>
                  <a:moveTo>
                    <a:pt x="10305" y="1963449"/>
                  </a:moveTo>
                  <a:cubicBezTo>
                    <a:pt x="35305" y="1737141"/>
                    <a:pt x="107341" y="1504847"/>
                    <a:pt x="243210" y="1270953"/>
                  </a:cubicBezTo>
                  <a:cubicBezTo>
                    <a:pt x="169779" y="1766302"/>
                    <a:pt x="247539" y="2226400"/>
                    <a:pt x="521312" y="2463671"/>
                  </a:cubicBezTo>
                  <a:cubicBezTo>
                    <a:pt x="290444" y="1194996"/>
                    <a:pt x="254291" y="837377"/>
                    <a:pt x="1032923" y="24092"/>
                  </a:cubicBezTo>
                  <a:cubicBezTo>
                    <a:pt x="1038793" y="11284"/>
                    <a:pt x="1042539" y="3412"/>
                    <a:pt x="1044438" y="0"/>
                  </a:cubicBezTo>
                  <a:lnTo>
                    <a:pt x="1093672" y="664478"/>
                  </a:lnTo>
                  <a:lnTo>
                    <a:pt x="1143670" y="593153"/>
                  </a:lnTo>
                  <a:cubicBezTo>
                    <a:pt x="1210644" y="509720"/>
                    <a:pt x="1291811" y="431141"/>
                    <a:pt x="1389562" y="359293"/>
                  </a:cubicBezTo>
                  <a:cubicBezTo>
                    <a:pt x="1199332" y="664152"/>
                    <a:pt x="1118671" y="989135"/>
                    <a:pt x="1230812" y="1223676"/>
                  </a:cubicBezTo>
                  <a:cubicBezTo>
                    <a:pt x="1283709" y="998470"/>
                    <a:pt x="1328298" y="814214"/>
                    <a:pt x="1377075" y="659632"/>
                  </a:cubicBezTo>
                  <a:lnTo>
                    <a:pt x="1392692" y="617304"/>
                  </a:lnTo>
                  <a:lnTo>
                    <a:pt x="1392692" y="391528"/>
                  </a:lnTo>
                  <a:lnTo>
                    <a:pt x="1418889" y="509430"/>
                  </a:lnTo>
                  <a:lnTo>
                    <a:pt x="1422175" y="537401"/>
                  </a:lnTo>
                  <a:lnTo>
                    <a:pt x="1422535" y="536423"/>
                  </a:lnTo>
                  <a:cubicBezTo>
                    <a:pt x="1422439" y="536949"/>
                    <a:pt x="1422342" y="537477"/>
                    <a:pt x="1422245" y="538004"/>
                  </a:cubicBezTo>
                  <a:lnTo>
                    <a:pt x="1447174" y="750227"/>
                  </a:lnTo>
                  <a:lnTo>
                    <a:pt x="1448990" y="775589"/>
                  </a:lnTo>
                  <a:lnTo>
                    <a:pt x="1465396" y="822804"/>
                  </a:lnTo>
                  <a:lnTo>
                    <a:pt x="1504879" y="989383"/>
                  </a:lnTo>
                  <a:lnTo>
                    <a:pt x="1525291" y="962032"/>
                  </a:lnTo>
                  <a:cubicBezTo>
                    <a:pt x="1557458" y="907490"/>
                    <a:pt x="1577556" y="846778"/>
                    <a:pt x="1586713" y="781661"/>
                  </a:cubicBezTo>
                  <a:cubicBezTo>
                    <a:pt x="1587442" y="768698"/>
                    <a:pt x="1588171" y="755737"/>
                    <a:pt x="1588900" y="742775"/>
                  </a:cubicBezTo>
                  <a:lnTo>
                    <a:pt x="1547037" y="655005"/>
                  </a:lnTo>
                  <a:cubicBezTo>
                    <a:pt x="1527714" y="619152"/>
                    <a:pt x="1506210" y="583330"/>
                    <a:pt x="1482690" y="547744"/>
                  </a:cubicBezTo>
                  <a:lnTo>
                    <a:pt x="1587215" y="625548"/>
                  </a:lnTo>
                  <a:lnTo>
                    <a:pt x="1582482" y="574855"/>
                  </a:lnTo>
                  <a:cubicBezTo>
                    <a:pt x="1565083" y="466606"/>
                    <a:pt x="1525602" y="352408"/>
                    <a:pt x="1467846" y="238210"/>
                  </a:cubicBezTo>
                  <a:cubicBezTo>
                    <a:pt x="1710374" y="439406"/>
                    <a:pt x="1825116" y="661256"/>
                    <a:pt x="1861129" y="883588"/>
                  </a:cubicBezTo>
                  <a:lnTo>
                    <a:pt x="1867608" y="952388"/>
                  </a:lnTo>
                  <a:lnTo>
                    <a:pt x="1901281" y="1014707"/>
                  </a:lnTo>
                  <a:lnTo>
                    <a:pt x="1931966" y="1099383"/>
                  </a:lnTo>
                  <a:lnTo>
                    <a:pt x="1935528" y="1036077"/>
                  </a:lnTo>
                  <a:cubicBezTo>
                    <a:pt x="1932520" y="897911"/>
                    <a:pt x="1887999" y="745647"/>
                    <a:pt x="1810993" y="593384"/>
                  </a:cubicBezTo>
                  <a:cubicBezTo>
                    <a:pt x="1908003" y="673863"/>
                    <a:pt x="1984569" y="757646"/>
                    <a:pt x="2043828" y="843442"/>
                  </a:cubicBezTo>
                  <a:lnTo>
                    <a:pt x="2112308" y="960153"/>
                  </a:lnTo>
                  <a:lnTo>
                    <a:pt x="2183813" y="879627"/>
                  </a:lnTo>
                  <a:cubicBezTo>
                    <a:pt x="2322640" y="717571"/>
                    <a:pt x="2486557" y="489948"/>
                    <a:pt x="2714982" y="21558"/>
                  </a:cubicBezTo>
                  <a:cubicBezTo>
                    <a:pt x="3240019" y="1209833"/>
                    <a:pt x="1631771" y="1832795"/>
                    <a:pt x="1715073" y="2645841"/>
                  </a:cubicBezTo>
                  <a:cubicBezTo>
                    <a:pt x="2045535" y="2037427"/>
                    <a:pt x="2319419" y="1566185"/>
                    <a:pt x="2784794" y="1156569"/>
                  </a:cubicBezTo>
                  <a:cubicBezTo>
                    <a:pt x="3117678" y="2938725"/>
                    <a:pt x="2267144" y="2835936"/>
                    <a:pt x="1969674" y="3737766"/>
                  </a:cubicBezTo>
                  <a:cubicBezTo>
                    <a:pt x="2204132" y="3553211"/>
                    <a:pt x="2311509" y="3203451"/>
                    <a:pt x="2540919" y="3073208"/>
                  </a:cubicBezTo>
                  <a:cubicBezTo>
                    <a:pt x="2781764" y="3802291"/>
                    <a:pt x="2294248" y="3762456"/>
                    <a:pt x="2241680" y="4524527"/>
                  </a:cubicBezTo>
                  <a:lnTo>
                    <a:pt x="2635972" y="3936651"/>
                  </a:lnTo>
                  <a:cubicBezTo>
                    <a:pt x="2747761" y="4010954"/>
                    <a:pt x="2965511" y="4438411"/>
                    <a:pt x="2980221" y="4653430"/>
                  </a:cubicBezTo>
                  <a:cubicBezTo>
                    <a:pt x="2994932" y="4868450"/>
                    <a:pt x="2868201" y="4856669"/>
                    <a:pt x="2724238" y="5226768"/>
                  </a:cubicBezTo>
                  <a:cubicBezTo>
                    <a:pt x="2879924" y="5084195"/>
                    <a:pt x="3180097" y="4801659"/>
                    <a:pt x="3269110" y="4904889"/>
                  </a:cubicBezTo>
                  <a:cubicBezTo>
                    <a:pt x="3572739" y="5194238"/>
                    <a:pt x="3288409" y="5620681"/>
                    <a:pt x="4062237" y="6863126"/>
                  </a:cubicBezTo>
                  <a:cubicBezTo>
                    <a:pt x="2180073" y="6016731"/>
                    <a:pt x="1166812" y="4088916"/>
                    <a:pt x="1163872" y="2381077"/>
                  </a:cubicBezTo>
                  <a:lnTo>
                    <a:pt x="1171818" y="2187765"/>
                  </a:lnTo>
                  <a:lnTo>
                    <a:pt x="1165562" y="2187901"/>
                  </a:lnTo>
                  <a:lnTo>
                    <a:pt x="1159676" y="2158334"/>
                  </a:lnTo>
                  <a:cubicBezTo>
                    <a:pt x="1151650" y="2111164"/>
                    <a:pt x="1145304" y="2063446"/>
                    <a:pt x="1140976" y="2015351"/>
                  </a:cubicBezTo>
                  <a:lnTo>
                    <a:pt x="1134897" y="1881299"/>
                  </a:lnTo>
                  <a:lnTo>
                    <a:pt x="1113671" y="2032179"/>
                  </a:lnTo>
                  <a:cubicBezTo>
                    <a:pt x="927929" y="3958603"/>
                    <a:pt x="2274745" y="6444895"/>
                    <a:pt x="4401951" y="7116709"/>
                  </a:cubicBezTo>
                  <a:cubicBezTo>
                    <a:pt x="2031981" y="7255286"/>
                    <a:pt x="1150032" y="6603410"/>
                    <a:pt x="820316" y="6024940"/>
                  </a:cubicBezTo>
                  <a:cubicBezTo>
                    <a:pt x="1359331" y="6159038"/>
                    <a:pt x="1370002" y="6176835"/>
                    <a:pt x="1563906" y="6099531"/>
                  </a:cubicBezTo>
                  <a:cubicBezTo>
                    <a:pt x="517037" y="5889014"/>
                    <a:pt x="393579" y="5232930"/>
                    <a:pt x="162104" y="4265506"/>
                  </a:cubicBezTo>
                  <a:cubicBezTo>
                    <a:pt x="342018" y="4353444"/>
                    <a:pt x="494429" y="4855174"/>
                    <a:pt x="884894" y="4858595"/>
                  </a:cubicBezTo>
                  <a:cubicBezTo>
                    <a:pt x="498053" y="4364291"/>
                    <a:pt x="-195081" y="3923696"/>
                    <a:pt x="59825" y="3067213"/>
                  </a:cubicBezTo>
                  <a:cubicBezTo>
                    <a:pt x="327943" y="3660046"/>
                    <a:pt x="203678" y="3405627"/>
                    <a:pt x="601746" y="3720191"/>
                  </a:cubicBezTo>
                  <a:cubicBezTo>
                    <a:pt x="283632" y="3267428"/>
                    <a:pt x="-64693" y="2642375"/>
                    <a:pt x="10305" y="1963449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chemeClr val="accent2"/>
                </a:gs>
                <a:gs pos="0">
                  <a:schemeClr val="accent2"/>
                </a:gs>
                <a:gs pos="100000">
                  <a:schemeClr val="accent2"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29E8AC-0E2E-4B09-8F89-5CA98DBB83BE}"/>
                </a:ext>
              </a:extLst>
            </p:cNvPr>
            <p:cNvGrpSpPr/>
            <p:nvPr/>
          </p:nvGrpSpPr>
          <p:grpSpPr>
            <a:xfrm>
              <a:off x="3841640" y="4031149"/>
              <a:ext cx="532341" cy="909841"/>
              <a:chOff x="3841640" y="4031149"/>
              <a:chExt cx="532341" cy="909841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BD53FCC-36AB-4900-9255-AE419A861BC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36100" flipH="1">
                <a:off x="3841640" y="4320610"/>
                <a:ext cx="377919" cy="620380"/>
              </a:xfrm>
              <a:custGeom>
                <a:avLst/>
                <a:gdLst>
                  <a:gd name="connsiteX0" fmla="*/ 194548 w 229562"/>
                  <a:gd name="connsiteY0" fmla="*/ 20842 h 376842"/>
                  <a:gd name="connsiteX1" fmla="*/ 217398 w 229562"/>
                  <a:gd name="connsiteY1" fmla="*/ 24905 h 376842"/>
                  <a:gd name="connsiteX2" fmla="*/ 198001 w 229562"/>
                  <a:gd name="connsiteY2" fmla="*/ 23223 h 376842"/>
                  <a:gd name="connsiteX3" fmla="*/ 77306 w 229562"/>
                  <a:gd name="connsiteY3" fmla="*/ 0 h 376842"/>
                  <a:gd name="connsiteX4" fmla="*/ 83670 w 229562"/>
                  <a:gd name="connsiteY4" fmla="*/ 1131 h 376842"/>
                  <a:gd name="connsiteX5" fmla="*/ 83881 w 229562"/>
                  <a:gd name="connsiteY5" fmla="*/ 2150 h 376842"/>
                  <a:gd name="connsiteX6" fmla="*/ 67201 w 229562"/>
                  <a:gd name="connsiteY6" fmla="*/ 286285 h 376842"/>
                  <a:gd name="connsiteX7" fmla="*/ 58329 w 229562"/>
                  <a:gd name="connsiteY7" fmla="*/ 278387 h 376842"/>
                  <a:gd name="connsiteX8" fmla="*/ 26113 w 229562"/>
                  <a:gd name="connsiteY8" fmla="*/ 240132 h 376842"/>
                  <a:gd name="connsiteX9" fmla="*/ 30144 w 229562"/>
                  <a:gd name="connsiteY9" fmla="*/ 58698 h 376842"/>
                  <a:gd name="connsiteX10" fmla="*/ 137733 w 229562"/>
                  <a:gd name="connsiteY10" fmla="*/ 24814 h 376842"/>
                  <a:gd name="connsiteX11" fmla="*/ 198310 w 229562"/>
                  <a:gd name="connsiteY11" fmla="*/ 161847 h 376842"/>
                  <a:gd name="connsiteX12" fmla="*/ 229562 w 229562"/>
                  <a:gd name="connsiteY12" fmla="*/ 376842 h 376842"/>
                  <a:gd name="connsiteX13" fmla="*/ 67201 w 229562"/>
                  <a:gd name="connsiteY13" fmla="*/ 286285 h 376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9562" h="376842">
                    <a:moveTo>
                      <a:pt x="194548" y="20842"/>
                    </a:moveTo>
                    <a:lnTo>
                      <a:pt x="217398" y="24905"/>
                    </a:lnTo>
                    <a:lnTo>
                      <a:pt x="198001" y="23223"/>
                    </a:lnTo>
                    <a:close/>
                    <a:moveTo>
                      <a:pt x="77306" y="0"/>
                    </a:moveTo>
                    <a:lnTo>
                      <a:pt x="83670" y="1131"/>
                    </a:lnTo>
                    <a:lnTo>
                      <a:pt x="83881" y="2150"/>
                    </a:lnTo>
                    <a:close/>
                    <a:moveTo>
                      <a:pt x="67201" y="286285"/>
                    </a:moveTo>
                    <a:cubicBezTo>
                      <a:pt x="63905" y="283559"/>
                      <a:pt x="60985" y="280943"/>
                      <a:pt x="58329" y="278387"/>
                    </a:cubicBezTo>
                    <a:cubicBezTo>
                      <a:pt x="45580" y="266115"/>
                      <a:pt x="38925" y="255212"/>
                      <a:pt x="26113" y="240132"/>
                    </a:cubicBezTo>
                    <a:cubicBezTo>
                      <a:pt x="-13697" y="171822"/>
                      <a:pt x="-4469" y="101386"/>
                      <a:pt x="30144" y="58698"/>
                    </a:cubicBezTo>
                    <a:cubicBezTo>
                      <a:pt x="64756" y="16010"/>
                      <a:pt x="99060" y="5845"/>
                      <a:pt x="137733" y="24814"/>
                    </a:cubicBezTo>
                    <a:cubicBezTo>
                      <a:pt x="176407" y="43785"/>
                      <a:pt x="213504" y="92997"/>
                      <a:pt x="198310" y="161847"/>
                    </a:cubicBezTo>
                    <a:cubicBezTo>
                      <a:pt x="169789" y="247005"/>
                      <a:pt x="167753" y="243797"/>
                      <a:pt x="229562" y="376842"/>
                    </a:cubicBezTo>
                    <a:cubicBezTo>
                      <a:pt x="131728" y="329815"/>
                      <a:pt x="90271" y="305365"/>
                      <a:pt x="67201" y="286285"/>
                    </a:cubicBezTo>
                    <a:close/>
                  </a:path>
                </a:pathLst>
              </a:custGeom>
              <a:gradFill flip="none" rotWithShape="1">
                <a:gsLst>
                  <a:gs pos="76000">
                    <a:schemeClr val="accent2"/>
                  </a:gs>
                  <a:gs pos="48000">
                    <a:schemeClr val="accent4"/>
                  </a:gs>
                  <a:gs pos="0">
                    <a:schemeClr val="accent4"/>
                  </a:gs>
                  <a:gs pos="100000">
                    <a:schemeClr val="accent2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642E972-6E96-4358-9DC2-974FD8DC8C19}"/>
                  </a:ext>
                </a:extLst>
              </p:cNvPr>
              <p:cNvSpPr/>
              <p:nvPr/>
            </p:nvSpPr>
            <p:spPr>
              <a:xfrm rot="1520710">
                <a:off x="4173163" y="4031149"/>
                <a:ext cx="200818" cy="400664"/>
              </a:xfrm>
              <a:custGeom>
                <a:avLst/>
                <a:gdLst>
                  <a:gd name="connsiteX0" fmla="*/ 5964 w 200818"/>
                  <a:gd name="connsiteY0" fmla="*/ 365902 h 400664"/>
                  <a:gd name="connsiteX1" fmla="*/ 20363 w 200818"/>
                  <a:gd name="connsiteY1" fmla="*/ 359938 h 400664"/>
                  <a:gd name="connsiteX2" fmla="*/ 180456 w 200818"/>
                  <a:gd name="connsiteY2" fmla="*/ 359938 h 400664"/>
                  <a:gd name="connsiteX3" fmla="*/ 200818 w 200818"/>
                  <a:gd name="connsiteY3" fmla="*/ 380301 h 400664"/>
                  <a:gd name="connsiteX4" fmla="*/ 194855 w 200818"/>
                  <a:gd name="connsiteY4" fmla="*/ 394700 h 400664"/>
                  <a:gd name="connsiteX5" fmla="*/ 181483 w 200818"/>
                  <a:gd name="connsiteY5" fmla="*/ 400239 h 400664"/>
                  <a:gd name="connsiteX6" fmla="*/ 174753 w 200818"/>
                  <a:gd name="connsiteY6" fmla="*/ 400664 h 400664"/>
                  <a:gd name="connsiteX7" fmla="*/ 20363 w 200818"/>
                  <a:gd name="connsiteY7" fmla="*/ 400664 h 400664"/>
                  <a:gd name="connsiteX8" fmla="*/ 0 w 200818"/>
                  <a:gd name="connsiteY8" fmla="*/ 380301 h 400664"/>
                  <a:gd name="connsiteX9" fmla="*/ 5964 w 200818"/>
                  <a:gd name="connsiteY9" fmla="*/ 365902 h 400664"/>
                  <a:gd name="connsiteX10" fmla="*/ 85260 w 200818"/>
                  <a:gd name="connsiteY10" fmla="*/ 0 h 400664"/>
                  <a:gd name="connsiteX11" fmla="*/ 162816 w 200818"/>
                  <a:gd name="connsiteY11" fmla="*/ 126577 h 400664"/>
                  <a:gd name="connsiteX12" fmla="*/ 189092 w 200818"/>
                  <a:gd name="connsiteY12" fmla="*/ 330635 h 400664"/>
                  <a:gd name="connsiteX13" fmla="*/ 11726 w 200818"/>
                  <a:gd name="connsiteY13" fmla="*/ 330635 h 400664"/>
                  <a:gd name="connsiteX14" fmla="*/ 85260 w 200818"/>
                  <a:gd name="connsiteY14" fmla="*/ 0 h 40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0818" h="400664">
                    <a:moveTo>
                      <a:pt x="5964" y="365902"/>
                    </a:moveTo>
                    <a:cubicBezTo>
                      <a:pt x="9649" y="362217"/>
                      <a:pt x="14740" y="359938"/>
                      <a:pt x="20363" y="359938"/>
                    </a:cubicBezTo>
                    <a:lnTo>
                      <a:pt x="180456" y="359938"/>
                    </a:lnTo>
                    <a:cubicBezTo>
                      <a:pt x="191702" y="359939"/>
                      <a:pt x="200819" y="369055"/>
                      <a:pt x="200818" y="380301"/>
                    </a:cubicBezTo>
                    <a:cubicBezTo>
                      <a:pt x="200819" y="385924"/>
                      <a:pt x="198539" y="391015"/>
                      <a:pt x="194855" y="394700"/>
                    </a:cubicBezTo>
                    <a:lnTo>
                      <a:pt x="181483" y="400239"/>
                    </a:lnTo>
                    <a:lnTo>
                      <a:pt x="174753" y="400664"/>
                    </a:lnTo>
                    <a:lnTo>
                      <a:pt x="20363" y="400664"/>
                    </a:lnTo>
                    <a:cubicBezTo>
                      <a:pt x="9117" y="400664"/>
                      <a:pt x="0" y="391547"/>
                      <a:pt x="0" y="380301"/>
                    </a:cubicBezTo>
                    <a:cubicBezTo>
                      <a:pt x="0" y="374678"/>
                      <a:pt x="2280" y="369587"/>
                      <a:pt x="5964" y="365902"/>
                    </a:cubicBezTo>
                    <a:close/>
                    <a:moveTo>
                      <a:pt x="85260" y="0"/>
                    </a:moveTo>
                    <a:lnTo>
                      <a:pt x="162816" y="126577"/>
                    </a:lnTo>
                    <a:lnTo>
                      <a:pt x="189092" y="330635"/>
                    </a:lnTo>
                    <a:lnTo>
                      <a:pt x="11726" y="330635"/>
                    </a:lnTo>
                    <a:cubicBezTo>
                      <a:pt x="42382" y="253857"/>
                      <a:pt x="54605" y="76778"/>
                      <a:pt x="85260" y="0"/>
                    </a:cubicBezTo>
                    <a:close/>
                  </a:path>
                </a:pathLst>
              </a:custGeom>
              <a:gradFill flip="none" rotWithShape="1">
                <a:gsLst>
                  <a:gs pos="51000">
                    <a:schemeClr val="accent2"/>
                  </a:gs>
                  <a:gs pos="0">
                    <a:schemeClr val="accent2"/>
                  </a:gs>
                  <a:gs pos="100000">
                    <a:schemeClr val="accent2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A4DC74E-5626-4654-8506-CC3263AA14F2}"/>
              </a:ext>
            </a:extLst>
          </p:cNvPr>
          <p:cNvSpPr txBox="1"/>
          <p:nvPr/>
        </p:nvSpPr>
        <p:spPr>
          <a:xfrm>
            <a:off x="6460434" y="1789485"/>
            <a:ext cx="5225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4ADD33FD-7B4E-4F11-BD33-B5D4E9B7345E}"/>
              </a:ext>
            </a:extLst>
          </p:cNvPr>
          <p:cNvSpPr>
            <a:spLocks noChangeAspect="1"/>
          </p:cNvSpPr>
          <p:nvPr/>
        </p:nvSpPr>
        <p:spPr>
          <a:xfrm rot="20700000">
            <a:off x="9877898" y="2910478"/>
            <a:ext cx="655915" cy="53280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ounded Rectangle 4">
            <a:extLst>
              <a:ext uri="{FF2B5EF4-FFF2-40B4-BE49-F238E27FC236}">
                <a16:creationId xmlns:a16="http://schemas.microsoft.com/office/drawing/2014/main" id="{10F574A8-B4DA-4E49-B402-601DCF738744}"/>
              </a:ext>
            </a:extLst>
          </p:cNvPr>
          <p:cNvSpPr>
            <a:spLocks noChangeAspect="1"/>
          </p:cNvSpPr>
          <p:nvPr/>
        </p:nvSpPr>
        <p:spPr>
          <a:xfrm>
            <a:off x="6674296" y="2921608"/>
            <a:ext cx="720000" cy="510546"/>
          </a:xfrm>
          <a:custGeom>
            <a:avLst/>
            <a:gdLst/>
            <a:ahLst/>
            <a:cxnLst/>
            <a:rect l="l" t="t" r="r" b="b"/>
            <a:pathLst>
              <a:path w="3960000" h="2808000">
                <a:moveTo>
                  <a:pt x="2137982" y="2165237"/>
                </a:moveTo>
                <a:lnTo>
                  <a:pt x="2111402" y="2204211"/>
                </a:lnTo>
                <a:lnTo>
                  <a:pt x="2137982" y="2204211"/>
                </a:lnTo>
                <a:close/>
                <a:moveTo>
                  <a:pt x="2635730" y="2101964"/>
                </a:moveTo>
                <a:cubicBezTo>
                  <a:pt x="2615812" y="2101964"/>
                  <a:pt x="2599666" y="2142287"/>
                  <a:pt x="2599666" y="2192028"/>
                </a:cubicBezTo>
                <a:cubicBezTo>
                  <a:pt x="2599666" y="2241769"/>
                  <a:pt x="2615812" y="2282092"/>
                  <a:pt x="2635730" y="2282092"/>
                </a:cubicBezTo>
                <a:cubicBezTo>
                  <a:pt x="2655648" y="2282092"/>
                  <a:pt x="2671794" y="2241769"/>
                  <a:pt x="2671794" y="2192028"/>
                </a:cubicBezTo>
                <a:cubicBezTo>
                  <a:pt x="2671794" y="2142287"/>
                  <a:pt x="2655648" y="2101964"/>
                  <a:pt x="2635730" y="2101964"/>
                </a:cubicBezTo>
                <a:close/>
                <a:moveTo>
                  <a:pt x="1280012" y="2101964"/>
                </a:moveTo>
                <a:cubicBezTo>
                  <a:pt x="1260094" y="2101964"/>
                  <a:pt x="1243948" y="2142287"/>
                  <a:pt x="1243948" y="2192028"/>
                </a:cubicBezTo>
                <a:cubicBezTo>
                  <a:pt x="1243948" y="2241769"/>
                  <a:pt x="1260094" y="2282092"/>
                  <a:pt x="1280012" y="2282092"/>
                </a:cubicBezTo>
                <a:cubicBezTo>
                  <a:pt x="1299930" y="2282092"/>
                  <a:pt x="1316076" y="2241769"/>
                  <a:pt x="1316076" y="2192028"/>
                </a:cubicBezTo>
                <a:cubicBezTo>
                  <a:pt x="1316076" y="2142287"/>
                  <a:pt x="1299930" y="2101964"/>
                  <a:pt x="1280012" y="2101964"/>
                </a:cubicBezTo>
                <a:close/>
                <a:moveTo>
                  <a:pt x="2138296" y="2025749"/>
                </a:moveTo>
                <a:lnTo>
                  <a:pt x="2139137" y="2026323"/>
                </a:lnTo>
                <a:lnTo>
                  <a:pt x="2216315" y="2026323"/>
                </a:lnTo>
                <a:lnTo>
                  <a:pt x="2216315" y="2204211"/>
                </a:lnTo>
                <a:lnTo>
                  <a:pt x="2256063" y="2204211"/>
                </a:lnTo>
                <a:lnTo>
                  <a:pt x="2256063" y="2282544"/>
                </a:lnTo>
                <a:lnTo>
                  <a:pt x="2216315" y="2282544"/>
                </a:lnTo>
                <a:lnTo>
                  <a:pt x="2216315" y="2357732"/>
                </a:lnTo>
                <a:lnTo>
                  <a:pt x="2137982" y="2357732"/>
                </a:lnTo>
                <a:lnTo>
                  <a:pt x="2137982" y="2282544"/>
                </a:lnTo>
                <a:lnTo>
                  <a:pt x="2015039" y="2282544"/>
                </a:lnTo>
                <a:lnTo>
                  <a:pt x="2015039" y="2208059"/>
                </a:lnTo>
                <a:lnTo>
                  <a:pt x="2014304" y="2207558"/>
                </a:lnTo>
                <a:lnTo>
                  <a:pt x="2015039" y="2206481"/>
                </a:lnTo>
                <a:lnTo>
                  <a:pt x="2015039" y="2204211"/>
                </a:lnTo>
                <a:lnTo>
                  <a:pt x="2016587" y="2204211"/>
                </a:lnTo>
                <a:close/>
                <a:moveTo>
                  <a:pt x="1855876" y="2017651"/>
                </a:moveTo>
                <a:cubicBezTo>
                  <a:pt x="1914135" y="2017257"/>
                  <a:pt x="1961791" y="2063958"/>
                  <a:pt x="1962577" y="2122214"/>
                </a:cubicBezTo>
                <a:cubicBezTo>
                  <a:pt x="1962954" y="2150145"/>
                  <a:pt x="1952489" y="2175712"/>
                  <a:pt x="1934995" y="2194820"/>
                </a:cubicBezTo>
                <a:cubicBezTo>
                  <a:pt x="1952694" y="2214184"/>
                  <a:pt x="1963194" y="2240138"/>
                  <a:pt x="1962560" y="2268406"/>
                </a:cubicBezTo>
                <a:cubicBezTo>
                  <a:pt x="1961260" y="2326468"/>
                  <a:pt x="1913477" y="2372672"/>
                  <a:pt x="1855404" y="2372021"/>
                </a:cubicBezTo>
                <a:cubicBezTo>
                  <a:pt x="1797331" y="2371371"/>
                  <a:pt x="1750595" y="2324109"/>
                  <a:pt x="1750595" y="2266032"/>
                </a:cubicBezTo>
                <a:lnTo>
                  <a:pt x="1826499" y="2266032"/>
                </a:lnTo>
                <a:cubicBezTo>
                  <a:pt x="1826499" y="2282520"/>
                  <a:pt x="1839767" y="2295938"/>
                  <a:pt x="1856254" y="2296122"/>
                </a:cubicBezTo>
                <a:cubicBezTo>
                  <a:pt x="1872741" y="2296307"/>
                  <a:pt x="1886306" y="2283190"/>
                  <a:pt x="1886676" y="2266706"/>
                </a:cubicBezTo>
                <a:cubicBezTo>
                  <a:pt x="1887039" y="2250493"/>
                  <a:pt x="1874503" y="2236962"/>
                  <a:pt x="1858407" y="2236065"/>
                </a:cubicBezTo>
                <a:lnTo>
                  <a:pt x="1814193" y="2236065"/>
                </a:lnTo>
                <a:lnTo>
                  <a:pt x="1814193" y="2152552"/>
                </a:lnTo>
                <a:lnTo>
                  <a:pt x="1857384" y="2152552"/>
                </a:lnTo>
                <a:cubicBezTo>
                  <a:pt x="1873190" y="2152141"/>
                  <a:pt x="1885741" y="2139089"/>
                  <a:pt x="1885527" y="2123254"/>
                </a:cubicBezTo>
                <a:cubicBezTo>
                  <a:pt x="1885313" y="2107349"/>
                  <a:pt x="1872302" y="2094598"/>
                  <a:pt x="1856396" y="2094706"/>
                </a:cubicBezTo>
                <a:cubicBezTo>
                  <a:pt x="1840490" y="2094813"/>
                  <a:pt x="1827652" y="2107738"/>
                  <a:pt x="1827652" y="2123644"/>
                </a:cubicBezTo>
                <a:lnTo>
                  <a:pt x="1750595" y="2123644"/>
                </a:lnTo>
                <a:cubicBezTo>
                  <a:pt x="1750595" y="2065383"/>
                  <a:pt x="1797616" y="2018044"/>
                  <a:pt x="1855876" y="2017651"/>
                </a:cubicBezTo>
                <a:close/>
                <a:moveTo>
                  <a:pt x="2930344" y="2012028"/>
                </a:moveTo>
                <a:cubicBezTo>
                  <a:pt x="2996416" y="2014229"/>
                  <a:pt x="3045968" y="2074602"/>
                  <a:pt x="3038901" y="2136479"/>
                </a:cubicBezTo>
                <a:cubicBezTo>
                  <a:pt x="3029916" y="2202312"/>
                  <a:pt x="2982346" y="2231435"/>
                  <a:pt x="2939412" y="2275597"/>
                </a:cubicBezTo>
                <a:lnTo>
                  <a:pt x="3031192" y="2275597"/>
                </a:lnTo>
                <a:lnTo>
                  <a:pt x="3031192" y="2357732"/>
                </a:lnTo>
                <a:lnTo>
                  <a:pt x="2819358" y="2357732"/>
                </a:lnTo>
                <a:cubicBezTo>
                  <a:pt x="2819409" y="2335416"/>
                  <a:pt x="2820521" y="2314113"/>
                  <a:pt x="2820571" y="2291797"/>
                </a:cubicBezTo>
                <a:cubicBezTo>
                  <a:pt x="2870625" y="2240158"/>
                  <a:pt x="2905662" y="2213324"/>
                  <a:pt x="2965770" y="2143601"/>
                </a:cubicBezTo>
                <a:cubicBezTo>
                  <a:pt x="2980233" y="2116927"/>
                  <a:pt x="2957264" y="2092452"/>
                  <a:pt x="2931831" y="2093607"/>
                </a:cubicBezTo>
                <a:cubicBezTo>
                  <a:pt x="2910102" y="2094595"/>
                  <a:pt x="2891536" y="2110969"/>
                  <a:pt x="2889885" y="2139461"/>
                </a:cubicBezTo>
                <a:lnTo>
                  <a:pt x="2818945" y="2139461"/>
                </a:lnTo>
                <a:cubicBezTo>
                  <a:pt x="2821421" y="2064364"/>
                  <a:pt x="2869776" y="2012037"/>
                  <a:pt x="2930344" y="2012028"/>
                </a:cubicBezTo>
                <a:close/>
                <a:moveTo>
                  <a:pt x="2635730" y="2012028"/>
                </a:moveTo>
                <a:cubicBezTo>
                  <a:pt x="2705318" y="2012028"/>
                  <a:pt x="2761730" y="2092617"/>
                  <a:pt x="2761730" y="2192028"/>
                </a:cubicBezTo>
                <a:cubicBezTo>
                  <a:pt x="2761730" y="2291439"/>
                  <a:pt x="2705318" y="2372028"/>
                  <a:pt x="2635730" y="2372028"/>
                </a:cubicBezTo>
                <a:cubicBezTo>
                  <a:pt x="2566142" y="2372028"/>
                  <a:pt x="2509730" y="2291439"/>
                  <a:pt x="2509730" y="2192028"/>
                </a:cubicBezTo>
                <a:cubicBezTo>
                  <a:pt x="2509730" y="2092617"/>
                  <a:pt x="2566142" y="2012028"/>
                  <a:pt x="2635730" y="2012028"/>
                </a:cubicBezTo>
                <a:close/>
                <a:moveTo>
                  <a:pt x="2436237" y="2012028"/>
                </a:moveTo>
                <a:lnTo>
                  <a:pt x="2436206" y="2012510"/>
                </a:lnTo>
                <a:lnTo>
                  <a:pt x="2452515" y="2012510"/>
                </a:lnTo>
                <a:lnTo>
                  <a:pt x="2452515" y="2372028"/>
                </a:lnTo>
                <a:lnTo>
                  <a:pt x="2364870" y="2372028"/>
                </a:lnTo>
                <a:lnTo>
                  <a:pt x="2364870" y="2101874"/>
                </a:lnTo>
                <a:cubicBezTo>
                  <a:pt x="2347394" y="2108434"/>
                  <a:pt x="2328091" y="2111607"/>
                  <a:pt x="2308515" y="2111039"/>
                </a:cubicBezTo>
                <a:lnTo>
                  <a:pt x="2311564" y="2043892"/>
                </a:lnTo>
                <a:cubicBezTo>
                  <a:pt x="2321741" y="2044066"/>
                  <a:pt x="2331771" y="2042373"/>
                  <a:pt x="2340372" y="2039030"/>
                </a:cubicBezTo>
                <a:cubicBezTo>
                  <a:pt x="2355279" y="2033236"/>
                  <a:pt x="2364268" y="2023137"/>
                  <a:pt x="2364156" y="2012310"/>
                </a:cubicBezTo>
                <a:cubicBezTo>
                  <a:pt x="2388183" y="2012216"/>
                  <a:pt x="2412210" y="2012122"/>
                  <a:pt x="2436237" y="2012028"/>
                </a:cubicBezTo>
                <a:close/>
                <a:moveTo>
                  <a:pt x="1574625" y="2012028"/>
                </a:moveTo>
                <a:cubicBezTo>
                  <a:pt x="1640698" y="2014229"/>
                  <a:pt x="1690250" y="2074602"/>
                  <a:pt x="1683183" y="2136479"/>
                </a:cubicBezTo>
                <a:cubicBezTo>
                  <a:pt x="1674198" y="2202312"/>
                  <a:pt x="1626628" y="2231435"/>
                  <a:pt x="1583694" y="2275597"/>
                </a:cubicBezTo>
                <a:lnTo>
                  <a:pt x="1675474" y="2275597"/>
                </a:lnTo>
                <a:lnTo>
                  <a:pt x="1675474" y="2357732"/>
                </a:lnTo>
                <a:lnTo>
                  <a:pt x="1463640" y="2357732"/>
                </a:lnTo>
                <a:cubicBezTo>
                  <a:pt x="1463691" y="2335416"/>
                  <a:pt x="1464802" y="2314113"/>
                  <a:pt x="1464853" y="2291797"/>
                </a:cubicBezTo>
                <a:cubicBezTo>
                  <a:pt x="1514907" y="2240158"/>
                  <a:pt x="1549943" y="2213324"/>
                  <a:pt x="1610052" y="2143601"/>
                </a:cubicBezTo>
                <a:cubicBezTo>
                  <a:pt x="1624515" y="2116927"/>
                  <a:pt x="1601546" y="2092452"/>
                  <a:pt x="1576112" y="2093607"/>
                </a:cubicBezTo>
                <a:cubicBezTo>
                  <a:pt x="1554383" y="2094595"/>
                  <a:pt x="1535817" y="2110969"/>
                  <a:pt x="1534167" y="2139461"/>
                </a:cubicBezTo>
                <a:lnTo>
                  <a:pt x="1463227" y="2139461"/>
                </a:lnTo>
                <a:cubicBezTo>
                  <a:pt x="1465703" y="2064364"/>
                  <a:pt x="1514058" y="2012037"/>
                  <a:pt x="1574625" y="2012028"/>
                </a:cubicBezTo>
                <a:close/>
                <a:moveTo>
                  <a:pt x="1280012" y="2012028"/>
                </a:moveTo>
                <a:cubicBezTo>
                  <a:pt x="1349600" y="2012028"/>
                  <a:pt x="1406012" y="2092617"/>
                  <a:pt x="1406012" y="2192028"/>
                </a:cubicBezTo>
                <a:cubicBezTo>
                  <a:pt x="1406012" y="2291439"/>
                  <a:pt x="1349600" y="2372028"/>
                  <a:pt x="1280012" y="2372028"/>
                </a:cubicBezTo>
                <a:cubicBezTo>
                  <a:pt x="1210424" y="2372028"/>
                  <a:pt x="1154012" y="2291439"/>
                  <a:pt x="1154012" y="2192028"/>
                </a:cubicBezTo>
                <a:cubicBezTo>
                  <a:pt x="1154012" y="2092617"/>
                  <a:pt x="1210424" y="2012028"/>
                  <a:pt x="1280012" y="2012028"/>
                </a:cubicBezTo>
                <a:close/>
                <a:moveTo>
                  <a:pt x="1080519" y="2012028"/>
                </a:moveTo>
                <a:lnTo>
                  <a:pt x="1080488" y="2012510"/>
                </a:lnTo>
                <a:lnTo>
                  <a:pt x="1096797" y="2012510"/>
                </a:lnTo>
                <a:lnTo>
                  <a:pt x="1096797" y="2372028"/>
                </a:lnTo>
                <a:lnTo>
                  <a:pt x="1009152" y="2372028"/>
                </a:lnTo>
                <a:lnTo>
                  <a:pt x="1009152" y="2101874"/>
                </a:lnTo>
                <a:cubicBezTo>
                  <a:pt x="991676" y="2108434"/>
                  <a:pt x="972373" y="2111607"/>
                  <a:pt x="952797" y="2111039"/>
                </a:cubicBezTo>
                <a:lnTo>
                  <a:pt x="955846" y="2043892"/>
                </a:lnTo>
                <a:cubicBezTo>
                  <a:pt x="966023" y="2044066"/>
                  <a:pt x="976053" y="2042373"/>
                  <a:pt x="984654" y="2039030"/>
                </a:cubicBezTo>
                <a:cubicBezTo>
                  <a:pt x="999561" y="2033236"/>
                  <a:pt x="1008550" y="2023137"/>
                  <a:pt x="1008438" y="2012310"/>
                </a:cubicBezTo>
                <a:cubicBezTo>
                  <a:pt x="1032465" y="2012216"/>
                  <a:pt x="1056492" y="2012122"/>
                  <a:pt x="1080519" y="2012028"/>
                </a:cubicBezTo>
                <a:close/>
                <a:moveTo>
                  <a:pt x="3373743" y="362438"/>
                </a:moveTo>
                <a:lnTo>
                  <a:pt x="3553743" y="362438"/>
                </a:lnTo>
                <a:lnTo>
                  <a:pt x="3553743" y="2414438"/>
                </a:lnTo>
                <a:lnTo>
                  <a:pt x="3373743" y="2414438"/>
                </a:lnTo>
                <a:close/>
                <a:moveTo>
                  <a:pt x="3129580" y="362438"/>
                </a:moveTo>
                <a:lnTo>
                  <a:pt x="3273580" y="362438"/>
                </a:lnTo>
                <a:lnTo>
                  <a:pt x="3273580" y="2414438"/>
                </a:lnTo>
                <a:lnTo>
                  <a:pt x="3129580" y="2414438"/>
                </a:lnTo>
                <a:close/>
                <a:moveTo>
                  <a:pt x="2939411" y="362438"/>
                </a:moveTo>
                <a:lnTo>
                  <a:pt x="3029411" y="362438"/>
                </a:lnTo>
                <a:lnTo>
                  <a:pt x="3029411" y="1957238"/>
                </a:lnTo>
                <a:lnTo>
                  <a:pt x="2939411" y="1957238"/>
                </a:lnTo>
                <a:close/>
                <a:moveTo>
                  <a:pt x="2731242" y="362438"/>
                </a:moveTo>
                <a:lnTo>
                  <a:pt x="2839242" y="362438"/>
                </a:lnTo>
                <a:lnTo>
                  <a:pt x="2839242" y="1957238"/>
                </a:lnTo>
                <a:lnTo>
                  <a:pt x="2731242" y="1957238"/>
                </a:lnTo>
                <a:close/>
                <a:moveTo>
                  <a:pt x="2487073" y="362438"/>
                </a:moveTo>
                <a:lnTo>
                  <a:pt x="2631073" y="362438"/>
                </a:lnTo>
                <a:lnTo>
                  <a:pt x="2631073" y="1957238"/>
                </a:lnTo>
                <a:lnTo>
                  <a:pt x="2487073" y="1957238"/>
                </a:lnTo>
                <a:close/>
                <a:moveTo>
                  <a:pt x="2296904" y="362438"/>
                </a:moveTo>
                <a:lnTo>
                  <a:pt x="2386904" y="362438"/>
                </a:lnTo>
                <a:lnTo>
                  <a:pt x="2386904" y="1957238"/>
                </a:lnTo>
                <a:lnTo>
                  <a:pt x="2296904" y="1957238"/>
                </a:lnTo>
                <a:close/>
                <a:moveTo>
                  <a:pt x="2016735" y="362438"/>
                </a:moveTo>
                <a:lnTo>
                  <a:pt x="2196735" y="362438"/>
                </a:lnTo>
                <a:lnTo>
                  <a:pt x="2196735" y="1957238"/>
                </a:lnTo>
                <a:lnTo>
                  <a:pt x="2016735" y="1957238"/>
                </a:lnTo>
                <a:close/>
                <a:moveTo>
                  <a:pt x="1826566" y="362438"/>
                </a:moveTo>
                <a:lnTo>
                  <a:pt x="1916566" y="362438"/>
                </a:lnTo>
                <a:lnTo>
                  <a:pt x="1916566" y="1957238"/>
                </a:lnTo>
                <a:lnTo>
                  <a:pt x="1826566" y="1957238"/>
                </a:lnTo>
                <a:close/>
                <a:moveTo>
                  <a:pt x="1582397" y="362438"/>
                </a:moveTo>
                <a:lnTo>
                  <a:pt x="1726397" y="362438"/>
                </a:lnTo>
                <a:lnTo>
                  <a:pt x="1726397" y="1957238"/>
                </a:lnTo>
                <a:lnTo>
                  <a:pt x="1582397" y="1957238"/>
                </a:lnTo>
                <a:close/>
                <a:moveTo>
                  <a:pt x="1302228" y="362438"/>
                </a:moveTo>
                <a:lnTo>
                  <a:pt x="1482228" y="362438"/>
                </a:lnTo>
                <a:lnTo>
                  <a:pt x="1482228" y="1957238"/>
                </a:lnTo>
                <a:lnTo>
                  <a:pt x="1302228" y="1957238"/>
                </a:lnTo>
                <a:close/>
                <a:moveTo>
                  <a:pt x="1094059" y="362438"/>
                </a:moveTo>
                <a:lnTo>
                  <a:pt x="1202059" y="362438"/>
                </a:lnTo>
                <a:lnTo>
                  <a:pt x="1202059" y="1957238"/>
                </a:lnTo>
                <a:lnTo>
                  <a:pt x="1094059" y="1957238"/>
                </a:lnTo>
                <a:close/>
                <a:moveTo>
                  <a:pt x="903890" y="362438"/>
                </a:moveTo>
                <a:lnTo>
                  <a:pt x="993890" y="362438"/>
                </a:lnTo>
                <a:lnTo>
                  <a:pt x="993890" y="1957238"/>
                </a:lnTo>
                <a:lnTo>
                  <a:pt x="903890" y="1957238"/>
                </a:lnTo>
                <a:close/>
                <a:moveTo>
                  <a:pt x="623721" y="362438"/>
                </a:moveTo>
                <a:lnTo>
                  <a:pt x="803721" y="362438"/>
                </a:lnTo>
                <a:lnTo>
                  <a:pt x="803721" y="2414438"/>
                </a:lnTo>
                <a:lnTo>
                  <a:pt x="623721" y="2414438"/>
                </a:lnTo>
                <a:close/>
                <a:moveTo>
                  <a:pt x="433552" y="362438"/>
                </a:moveTo>
                <a:lnTo>
                  <a:pt x="523552" y="362438"/>
                </a:lnTo>
                <a:lnTo>
                  <a:pt x="523552" y="2414438"/>
                </a:lnTo>
                <a:lnTo>
                  <a:pt x="433552" y="2414438"/>
                </a:lnTo>
                <a:close/>
                <a:moveTo>
                  <a:pt x="303674" y="216000"/>
                </a:moveTo>
                <a:cubicBezTo>
                  <a:pt x="255253" y="216000"/>
                  <a:pt x="216000" y="255253"/>
                  <a:pt x="216000" y="303674"/>
                </a:cubicBezTo>
                <a:lnTo>
                  <a:pt x="216000" y="2504326"/>
                </a:lnTo>
                <a:cubicBezTo>
                  <a:pt x="216000" y="2552747"/>
                  <a:pt x="255253" y="2592000"/>
                  <a:pt x="303674" y="2592000"/>
                </a:cubicBezTo>
                <a:lnTo>
                  <a:pt x="3656326" y="2592000"/>
                </a:lnTo>
                <a:cubicBezTo>
                  <a:pt x="3704747" y="2592000"/>
                  <a:pt x="3744000" y="2552747"/>
                  <a:pt x="3744000" y="2504326"/>
                </a:cubicBezTo>
                <a:lnTo>
                  <a:pt x="3744000" y="303674"/>
                </a:lnTo>
                <a:cubicBezTo>
                  <a:pt x="3744000" y="255253"/>
                  <a:pt x="3704747" y="216000"/>
                  <a:pt x="3656326" y="216000"/>
                </a:cubicBezTo>
                <a:close/>
                <a:moveTo>
                  <a:pt x="149021" y="0"/>
                </a:moveTo>
                <a:lnTo>
                  <a:pt x="3810979" y="0"/>
                </a:lnTo>
                <a:cubicBezTo>
                  <a:pt x="3893281" y="0"/>
                  <a:pt x="3960000" y="66719"/>
                  <a:pt x="3960000" y="149021"/>
                </a:cubicBezTo>
                <a:lnTo>
                  <a:pt x="3960000" y="2658979"/>
                </a:lnTo>
                <a:cubicBezTo>
                  <a:pt x="3960000" y="2741281"/>
                  <a:pt x="3893281" y="2808000"/>
                  <a:pt x="3810979" y="2808000"/>
                </a:cubicBezTo>
                <a:lnTo>
                  <a:pt x="149021" y="2808000"/>
                </a:lnTo>
                <a:cubicBezTo>
                  <a:pt x="66719" y="2808000"/>
                  <a:pt x="0" y="2741281"/>
                  <a:pt x="0" y="2658979"/>
                </a:cubicBezTo>
                <a:lnTo>
                  <a:pt x="0" y="149021"/>
                </a:lnTo>
                <a:cubicBezTo>
                  <a:pt x="0" y="66719"/>
                  <a:pt x="66719" y="0"/>
                  <a:pt x="1490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7521263-0378-4275-9765-A2C21F1B7738}"/>
              </a:ext>
            </a:extLst>
          </p:cNvPr>
          <p:cNvSpPr>
            <a:spLocks noChangeAspect="1"/>
          </p:cNvSpPr>
          <p:nvPr/>
        </p:nvSpPr>
        <p:spPr>
          <a:xfrm>
            <a:off x="6725806" y="4770758"/>
            <a:ext cx="616987" cy="616528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2578BB-9119-4A87-B1C3-76DCCF792E59}"/>
              </a:ext>
            </a:extLst>
          </p:cNvPr>
          <p:cNvGrpSpPr/>
          <p:nvPr/>
        </p:nvGrpSpPr>
        <p:grpSpPr>
          <a:xfrm>
            <a:off x="5674501" y="3534061"/>
            <a:ext cx="2719592" cy="823652"/>
            <a:chOff x="2079598" y="4324401"/>
            <a:chExt cx="3303211" cy="8236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CD546D-8667-4333-ADDB-773422B28E81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CDD398-F92A-4E37-9C7C-D6E5E52809B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8A0F78-AD8F-411A-A613-E601564E87A7}"/>
              </a:ext>
            </a:extLst>
          </p:cNvPr>
          <p:cNvGrpSpPr/>
          <p:nvPr/>
        </p:nvGrpSpPr>
        <p:grpSpPr>
          <a:xfrm>
            <a:off x="8846058" y="3534061"/>
            <a:ext cx="2719592" cy="823652"/>
            <a:chOff x="2079598" y="4324401"/>
            <a:chExt cx="3303211" cy="8236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78588C-ECA5-4E27-9E75-3D15CB50037F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011D69-B4BC-40CD-83EF-3E07199FB1D6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5A1A7C-0C5C-4ED8-B914-DB51B8D5AD8B}"/>
              </a:ext>
            </a:extLst>
          </p:cNvPr>
          <p:cNvGrpSpPr/>
          <p:nvPr/>
        </p:nvGrpSpPr>
        <p:grpSpPr>
          <a:xfrm>
            <a:off x="5674501" y="5495002"/>
            <a:ext cx="2719592" cy="823652"/>
            <a:chOff x="2079598" y="4324401"/>
            <a:chExt cx="3303211" cy="82365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E2AED8-3D70-447A-A488-88AD5093B121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6D3C40-DD5B-4200-AEBA-1B56ACC38A6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EE7F10-6F78-4DF7-B262-DBEA3A04303A}"/>
              </a:ext>
            </a:extLst>
          </p:cNvPr>
          <p:cNvGrpSpPr/>
          <p:nvPr/>
        </p:nvGrpSpPr>
        <p:grpSpPr>
          <a:xfrm>
            <a:off x="8846058" y="5495002"/>
            <a:ext cx="2719592" cy="823652"/>
            <a:chOff x="2079598" y="4324401"/>
            <a:chExt cx="3303211" cy="82365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D5FC17-80AE-495B-8538-53A6DF33EBD4}"/>
                </a:ext>
              </a:extLst>
            </p:cNvPr>
            <p:cNvSpPr txBox="1"/>
            <p:nvPr/>
          </p:nvSpPr>
          <p:spPr>
            <a:xfrm>
              <a:off x="2098436" y="4501722"/>
              <a:ext cx="3255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654D50-6C3D-4853-97BE-F4319387201C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36" name="Trapezoid 24">
            <a:extLst>
              <a:ext uri="{FF2B5EF4-FFF2-40B4-BE49-F238E27FC236}">
                <a16:creationId xmlns:a16="http://schemas.microsoft.com/office/drawing/2014/main" id="{9C448329-7730-4E23-A2EC-3A8F8D5E331C}"/>
              </a:ext>
            </a:extLst>
          </p:cNvPr>
          <p:cNvSpPr>
            <a:spLocks noChangeAspect="1"/>
          </p:cNvSpPr>
          <p:nvPr/>
        </p:nvSpPr>
        <p:spPr>
          <a:xfrm rot="8369018">
            <a:off x="9911066" y="4625683"/>
            <a:ext cx="716475" cy="723301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4214106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A7399-2386-49BE-875E-116864AC2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C1FC0F-8126-4542-8017-5B4D1D9CD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056759"/>
              </p:ext>
            </p:extLst>
          </p:nvPr>
        </p:nvGraphicFramePr>
        <p:xfrm>
          <a:off x="871987" y="1436200"/>
          <a:ext cx="10465807" cy="306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AADF3FD-2395-4341-9EB8-8DC765B6B6FB}"/>
              </a:ext>
            </a:extLst>
          </p:cNvPr>
          <p:cNvGrpSpPr/>
          <p:nvPr/>
        </p:nvGrpSpPr>
        <p:grpSpPr>
          <a:xfrm>
            <a:off x="941830" y="4813159"/>
            <a:ext cx="1387644" cy="1225822"/>
            <a:chOff x="-475010" y="1129567"/>
            <a:chExt cx="3859356" cy="12258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A40C25-207D-4AA9-80D3-A058C20BA6CF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E19F91-C05F-4E63-8E79-56120650418B}"/>
                </a:ext>
              </a:extLst>
            </p:cNvPr>
            <p:cNvSpPr txBox="1"/>
            <p:nvPr/>
          </p:nvSpPr>
          <p:spPr>
            <a:xfrm>
              <a:off x="-475010" y="1339726"/>
              <a:ext cx="38453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3743B-59F7-4DAD-BDBD-48F1A2E868E1}"/>
              </a:ext>
            </a:extLst>
          </p:cNvPr>
          <p:cNvGrpSpPr/>
          <p:nvPr/>
        </p:nvGrpSpPr>
        <p:grpSpPr>
          <a:xfrm>
            <a:off x="3175803" y="4813159"/>
            <a:ext cx="1387644" cy="1225822"/>
            <a:chOff x="-475010" y="1129567"/>
            <a:chExt cx="3859356" cy="122582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D0C23C-D622-4D75-9213-D3DBB24307D9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223BB0-4274-4527-ABC4-01B137DAA10E}"/>
                </a:ext>
              </a:extLst>
            </p:cNvPr>
            <p:cNvSpPr txBox="1"/>
            <p:nvPr/>
          </p:nvSpPr>
          <p:spPr>
            <a:xfrm>
              <a:off x="-475010" y="1339726"/>
              <a:ext cx="38453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8EC29-9EAC-40C1-AD32-6415DB8A3F95}"/>
              </a:ext>
            </a:extLst>
          </p:cNvPr>
          <p:cNvGrpSpPr/>
          <p:nvPr/>
        </p:nvGrpSpPr>
        <p:grpSpPr>
          <a:xfrm>
            <a:off x="5409776" y="4813159"/>
            <a:ext cx="1387644" cy="1225822"/>
            <a:chOff x="-475010" y="1129567"/>
            <a:chExt cx="3859356" cy="12258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8873E1-1965-49D8-9667-BCCA36B86FED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B5E261-7E7A-4A7E-9BE1-2F0F2779FAC3}"/>
                </a:ext>
              </a:extLst>
            </p:cNvPr>
            <p:cNvSpPr txBox="1"/>
            <p:nvPr/>
          </p:nvSpPr>
          <p:spPr>
            <a:xfrm>
              <a:off x="-475010" y="1339726"/>
              <a:ext cx="38453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BC983C-68A4-41E0-B317-249F7874D8EB}"/>
              </a:ext>
            </a:extLst>
          </p:cNvPr>
          <p:cNvGrpSpPr/>
          <p:nvPr/>
        </p:nvGrpSpPr>
        <p:grpSpPr>
          <a:xfrm>
            <a:off x="7643749" y="4813159"/>
            <a:ext cx="1387644" cy="1225822"/>
            <a:chOff x="-475010" y="1129567"/>
            <a:chExt cx="3859356" cy="12258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D5CDAC-5FC0-4834-82B3-BD16D6E56995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90A5D1-D037-4A39-B6EA-8FB0070CE78B}"/>
                </a:ext>
              </a:extLst>
            </p:cNvPr>
            <p:cNvSpPr txBox="1"/>
            <p:nvPr/>
          </p:nvSpPr>
          <p:spPr>
            <a:xfrm>
              <a:off x="-475010" y="1339726"/>
              <a:ext cx="38453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67E6D2-79FA-4481-B654-784501DD93FC}"/>
              </a:ext>
            </a:extLst>
          </p:cNvPr>
          <p:cNvGrpSpPr/>
          <p:nvPr/>
        </p:nvGrpSpPr>
        <p:grpSpPr>
          <a:xfrm>
            <a:off x="9877723" y="4813159"/>
            <a:ext cx="1387644" cy="1225822"/>
            <a:chOff x="-475010" y="1129567"/>
            <a:chExt cx="3859356" cy="122582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B40DEB-4D30-4BB6-B175-60DBD21C8BF0}"/>
                </a:ext>
              </a:extLst>
            </p:cNvPr>
            <p:cNvSpPr txBox="1"/>
            <p:nvPr/>
          </p:nvSpPr>
          <p:spPr>
            <a:xfrm>
              <a:off x="-475010" y="1129567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latin typeface="Arial" pitchFamily="34" charset="0"/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FCC464-7443-4ECA-843B-260F10D83134}"/>
                </a:ext>
              </a:extLst>
            </p:cNvPr>
            <p:cNvSpPr txBox="1"/>
            <p:nvPr/>
          </p:nvSpPr>
          <p:spPr>
            <a:xfrm>
              <a:off x="-475010" y="1339726"/>
              <a:ext cx="38453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400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94CB31-8437-4ADF-92C6-592CC8F6902A}"/>
              </a:ext>
            </a:extLst>
          </p:cNvPr>
          <p:cNvSpPr txBox="1"/>
          <p:nvPr/>
        </p:nvSpPr>
        <p:spPr>
          <a:xfrm>
            <a:off x="709744" y="2323685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45AD9-6C6B-4876-86F1-D19FA9224851}"/>
              </a:ext>
            </a:extLst>
          </p:cNvPr>
          <p:cNvSpPr txBox="1"/>
          <p:nvPr/>
        </p:nvSpPr>
        <p:spPr>
          <a:xfrm>
            <a:off x="709744" y="3412582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CE331-48C4-442E-AEFF-F5C1518CE30E}"/>
              </a:ext>
            </a:extLst>
          </p:cNvPr>
          <p:cNvSpPr txBox="1"/>
          <p:nvPr/>
        </p:nvSpPr>
        <p:spPr>
          <a:xfrm>
            <a:off x="709744" y="4501479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4626F-87D9-48EE-A4F5-A6B2881A7A93}"/>
              </a:ext>
            </a:extLst>
          </p:cNvPr>
          <p:cNvSpPr txBox="1"/>
          <p:nvPr/>
        </p:nvSpPr>
        <p:spPr>
          <a:xfrm>
            <a:off x="709744" y="5590376"/>
            <a:ext cx="6313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9" name="Group 25">
            <a:extLst>
              <a:ext uri="{FF2B5EF4-FFF2-40B4-BE49-F238E27FC236}">
                <a16:creationId xmlns:a16="http://schemas.microsoft.com/office/drawing/2014/main" id="{4EA4F88F-DCFF-4856-95BA-DF467ED79594}"/>
              </a:ext>
            </a:extLst>
          </p:cNvPr>
          <p:cNvGrpSpPr/>
          <p:nvPr/>
        </p:nvGrpSpPr>
        <p:grpSpPr>
          <a:xfrm>
            <a:off x="1341119" y="2215963"/>
            <a:ext cx="3479216" cy="738664"/>
            <a:chOff x="3697808" y="4311889"/>
            <a:chExt cx="1177192" cy="7386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EB09D0-B4AB-4067-936D-6EF9E2D7A555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D0CC27-930A-4982-9BDA-FD7F6F40CFE1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8">
            <a:extLst>
              <a:ext uri="{FF2B5EF4-FFF2-40B4-BE49-F238E27FC236}">
                <a16:creationId xmlns:a16="http://schemas.microsoft.com/office/drawing/2014/main" id="{EE93C5AB-5A2E-4AE9-BFBA-C2BC842C832B}"/>
              </a:ext>
            </a:extLst>
          </p:cNvPr>
          <p:cNvGrpSpPr/>
          <p:nvPr/>
        </p:nvGrpSpPr>
        <p:grpSpPr>
          <a:xfrm>
            <a:off x="1341119" y="3304860"/>
            <a:ext cx="3479216" cy="738664"/>
            <a:chOff x="3697808" y="4311889"/>
            <a:chExt cx="1177192" cy="73866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C23119-142A-4856-A69D-9375D816778A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C5F9F2-46A7-4EBD-8728-A3CFF2C5F381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84D3787-74A6-4B19-9205-FAAAFF466ADC}"/>
              </a:ext>
            </a:extLst>
          </p:cNvPr>
          <p:cNvGrpSpPr/>
          <p:nvPr/>
        </p:nvGrpSpPr>
        <p:grpSpPr>
          <a:xfrm>
            <a:off x="1341119" y="4393757"/>
            <a:ext cx="3479216" cy="738664"/>
            <a:chOff x="3697808" y="4311889"/>
            <a:chExt cx="1177192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7A0234-A3CA-40E2-8743-7700779F124C}"/>
                </a:ext>
              </a:extLst>
            </p:cNvPr>
            <p:cNvSpPr txBox="1"/>
            <p:nvPr/>
          </p:nvSpPr>
          <p:spPr>
            <a:xfrm>
              <a:off x="3697808" y="4588888"/>
              <a:ext cx="1177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FCA0C7-64C6-4608-AD30-E1A7D05F6682}"/>
                </a:ext>
              </a:extLst>
            </p:cNvPr>
            <p:cNvSpPr txBox="1"/>
            <p:nvPr/>
          </p:nvSpPr>
          <p:spPr>
            <a:xfrm>
              <a:off x="3707816" y="4311889"/>
              <a:ext cx="1167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34">
            <a:extLst>
              <a:ext uri="{FF2B5EF4-FFF2-40B4-BE49-F238E27FC236}">
                <a16:creationId xmlns:a16="http://schemas.microsoft.com/office/drawing/2014/main" id="{00F383B9-8079-4F0F-A851-6B7A6E82CCE8}"/>
              </a:ext>
            </a:extLst>
          </p:cNvPr>
          <p:cNvGrpSpPr/>
          <p:nvPr/>
        </p:nvGrpSpPr>
        <p:grpSpPr>
          <a:xfrm>
            <a:off x="1341119" y="5482654"/>
            <a:ext cx="3478710" cy="738664"/>
            <a:chOff x="3697807" y="4311889"/>
            <a:chExt cx="1157153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33EF99-E51D-4A71-A996-D7D6EE5584B5}"/>
                </a:ext>
              </a:extLst>
            </p:cNvPr>
            <p:cNvSpPr txBox="1"/>
            <p:nvPr/>
          </p:nvSpPr>
          <p:spPr>
            <a:xfrm>
              <a:off x="3697807" y="4588888"/>
              <a:ext cx="115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960B21-95A5-48FD-9FA4-FDAB5BE2C7D4}"/>
                </a:ext>
              </a:extLst>
            </p:cNvPr>
            <p:cNvSpPr txBox="1"/>
            <p:nvPr/>
          </p:nvSpPr>
          <p:spPr>
            <a:xfrm>
              <a:off x="3707647" y="4311889"/>
              <a:ext cx="114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B3BD092-5AB8-4D7C-8E24-A8DA97C06070}"/>
              </a:ext>
            </a:extLst>
          </p:cNvPr>
          <p:cNvSpPr txBox="1">
            <a:spLocks/>
          </p:cNvSpPr>
          <p:nvPr/>
        </p:nvSpPr>
        <p:spPr>
          <a:xfrm>
            <a:off x="7135738" y="5460063"/>
            <a:ext cx="4477438" cy="106084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B3A2A3-1121-4897-A12D-D38A01DDAC05}"/>
              </a:ext>
            </a:extLst>
          </p:cNvPr>
          <p:cNvSpPr/>
          <p:nvPr/>
        </p:nvSpPr>
        <p:spPr>
          <a:xfrm>
            <a:off x="708782" y="553969"/>
            <a:ext cx="4111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071A3-C86B-4539-BA6F-903C34E6B5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82083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F4B643-5453-42C2-94BB-B4D81BABB876}"/>
              </a:ext>
            </a:extLst>
          </p:cNvPr>
          <p:cNvSpPr/>
          <p:nvPr/>
        </p:nvSpPr>
        <p:spPr>
          <a:xfrm>
            <a:off x="3129506" y="1860810"/>
            <a:ext cx="8124648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5F5C0E-5710-4B7B-827B-DD46B70AEAC9}"/>
              </a:ext>
            </a:extLst>
          </p:cNvPr>
          <p:cNvSpPr/>
          <p:nvPr/>
        </p:nvSpPr>
        <p:spPr>
          <a:xfrm>
            <a:off x="969506" y="1860810"/>
            <a:ext cx="4320000" cy="432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45FD9-D179-4FF0-A9F2-941E14A132E0}"/>
              </a:ext>
            </a:extLst>
          </p:cNvPr>
          <p:cNvSpPr txBox="1"/>
          <p:nvPr/>
        </p:nvSpPr>
        <p:spPr>
          <a:xfrm>
            <a:off x="2197556" y="2035415"/>
            <a:ext cx="1863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5146C-3317-4053-A967-F719E7C1016B}"/>
              </a:ext>
            </a:extLst>
          </p:cNvPr>
          <p:cNvSpPr/>
          <p:nvPr/>
        </p:nvSpPr>
        <p:spPr>
          <a:xfrm>
            <a:off x="3129506" y="2762506"/>
            <a:ext cx="8124648" cy="72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D1F52D-1FE0-47F4-9BC5-FE1E955D3045}"/>
              </a:ext>
            </a:extLst>
          </p:cNvPr>
          <p:cNvSpPr/>
          <p:nvPr/>
        </p:nvSpPr>
        <p:spPr>
          <a:xfrm>
            <a:off x="1329506" y="2587594"/>
            <a:ext cx="3600000" cy="360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D7030-6D2C-4A8E-8567-EE6C92F2ED6D}"/>
              </a:ext>
            </a:extLst>
          </p:cNvPr>
          <p:cNvSpPr txBox="1"/>
          <p:nvPr/>
        </p:nvSpPr>
        <p:spPr>
          <a:xfrm>
            <a:off x="2197556" y="2777909"/>
            <a:ext cx="1863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67A776-775F-4E6F-8E67-1F79D79B4132}"/>
              </a:ext>
            </a:extLst>
          </p:cNvPr>
          <p:cNvSpPr/>
          <p:nvPr/>
        </p:nvSpPr>
        <p:spPr>
          <a:xfrm>
            <a:off x="3129506" y="3664202"/>
            <a:ext cx="8124648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6A8993-AFF9-4C07-AEFB-208AE885682D}"/>
              </a:ext>
            </a:extLst>
          </p:cNvPr>
          <p:cNvSpPr/>
          <p:nvPr/>
        </p:nvSpPr>
        <p:spPr>
          <a:xfrm>
            <a:off x="1689506" y="3307594"/>
            <a:ext cx="2880000" cy="288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30F59-7C34-485D-80B0-7F372DDA5F42}"/>
              </a:ext>
            </a:extLst>
          </p:cNvPr>
          <p:cNvSpPr txBox="1"/>
          <p:nvPr/>
        </p:nvSpPr>
        <p:spPr>
          <a:xfrm>
            <a:off x="2197556" y="3520401"/>
            <a:ext cx="1863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4D0B0D-9D71-445D-B898-69B133BF3037}"/>
              </a:ext>
            </a:extLst>
          </p:cNvPr>
          <p:cNvSpPr/>
          <p:nvPr/>
        </p:nvSpPr>
        <p:spPr>
          <a:xfrm>
            <a:off x="3129506" y="4565898"/>
            <a:ext cx="8124648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332E25-1362-4272-B71D-1628D5F5AC96}"/>
              </a:ext>
            </a:extLst>
          </p:cNvPr>
          <p:cNvSpPr/>
          <p:nvPr/>
        </p:nvSpPr>
        <p:spPr>
          <a:xfrm>
            <a:off x="2049506" y="4027594"/>
            <a:ext cx="2160000" cy="21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8BFBB-05DD-4077-9972-73F11241D275}"/>
              </a:ext>
            </a:extLst>
          </p:cNvPr>
          <p:cNvSpPr txBox="1"/>
          <p:nvPr/>
        </p:nvSpPr>
        <p:spPr>
          <a:xfrm>
            <a:off x="2197556" y="4262895"/>
            <a:ext cx="1863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45CBC4-39CE-492C-9A32-5B31DB40E45F}"/>
              </a:ext>
            </a:extLst>
          </p:cNvPr>
          <p:cNvSpPr/>
          <p:nvPr/>
        </p:nvSpPr>
        <p:spPr>
          <a:xfrm>
            <a:off x="3129506" y="5457655"/>
            <a:ext cx="8124648" cy="72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5A4D25-D662-4327-B73D-AFCB6ADAA524}"/>
              </a:ext>
            </a:extLst>
          </p:cNvPr>
          <p:cNvSpPr/>
          <p:nvPr/>
        </p:nvSpPr>
        <p:spPr>
          <a:xfrm>
            <a:off x="2409506" y="4747594"/>
            <a:ext cx="1440000" cy="14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AA458-9C74-4883-8049-7D5229B41B20}"/>
              </a:ext>
            </a:extLst>
          </p:cNvPr>
          <p:cNvSpPr txBox="1"/>
          <p:nvPr/>
        </p:nvSpPr>
        <p:spPr>
          <a:xfrm>
            <a:off x="2498590" y="5144431"/>
            <a:ext cx="1261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9FA2D-7777-47FB-910B-B23BF4F03917}"/>
              </a:ext>
            </a:extLst>
          </p:cNvPr>
          <p:cNvGrpSpPr/>
          <p:nvPr/>
        </p:nvGrpSpPr>
        <p:grpSpPr>
          <a:xfrm>
            <a:off x="5136252" y="1894898"/>
            <a:ext cx="4691060" cy="664784"/>
            <a:chOff x="6210996" y="1433695"/>
            <a:chExt cx="1712589" cy="47294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D976BC-2BEC-4AB9-A536-64E177B40941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583D2A-CA57-49BE-9B47-B3D0A9E1D1DF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F03B28-66E8-4BB3-9715-7B938A95955F}"/>
              </a:ext>
            </a:extLst>
          </p:cNvPr>
          <p:cNvGrpSpPr/>
          <p:nvPr/>
        </p:nvGrpSpPr>
        <p:grpSpPr>
          <a:xfrm>
            <a:off x="5136252" y="2794974"/>
            <a:ext cx="4691060" cy="664784"/>
            <a:chOff x="6210996" y="1433695"/>
            <a:chExt cx="1712589" cy="4729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3A1816-4ADA-458C-ACA1-90090BBE348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A6CFE6-29F2-44BA-90E3-B763592A5ACE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BFE1A-177C-4C27-9D0A-5A3235E0E0FC}"/>
              </a:ext>
            </a:extLst>
          </p:cNvPr>
          <p:cNvGrpSpPr/>
          <p:nvPr/>
        </p:nvGrpSpPr>
        <p:grpSpPr>
          <a:xfrm>
            <a:off x="5136252" y="3695050"/>
            <a:ext cx="4691060" cy="664784"/>
            <a:chOff x="6210996" y="1433695"/>
            <a:chExt cx="1712589" cy="47294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D38078-5AD9-409F-B6D5-61DF3C599CF5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1A70B7-9C46-4408-A90E-7CA3BB204CFD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15B584-5B05-4492-9734-36758C555FB0}"/>
              </a:ext>
            </a:extLst>
          </p:cNvPr>
          <p:cNvGrpSpPr/>
          <p:nvPr/>
        </p:nvGrpSpPr>
        <p:grpSpPr>
          <a:xfrm>
            <a:off x="5136252" y="4595126"/>
            <a:ext cx="4691060" cy="664784"/>
            <a:chOff x="6210996" y="1433695"/>
            <a:chExt cx="1712589" cy="4729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4334DD-9014-4573-9A36-2D74DA6AB807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A76193-6C57-4E76-A9E5-337F2F0EC32F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A14835-641B-4C8C-BC79-C5B7AC02A54C}"/>
              </a:ext>
            </a:extLst>
          </p:cNvPr>
          <p:cNvGrpSpPr/>
          <p:nvPr/>
        </p:nvGrpSpPr>
        <p:grpSpPr>
          <a:xfrm>
            <a:off x="5136252" y="5495202"/>
            <a:ext cx="4691060" cy="664784"/>
            <a:chOff x="6210996" y="1433695"/>
            <a:chExt cx="1712589" cy="47294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E09B88-606D-47DE-98D1-095D900748DB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01559B-6978-41A6-AA0A-5990D5AA15A0}"/>
                </a:ext>
              </a:extLst>
            </p:cNvPr>
            <p:cNvSpPr txBox="1"/>
            <p:nvPr/>
          </p:nvSpPr>
          <p:spPr>
            <a:xfrm>
              <a:off x="6210996" y="1578199"/>
              <a:ext cx="1712587" cy="328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rapezoid 24">
            <a:extLst>
              <a:ext uri="{FF2B5EF4-FFF2-40B4-BE49-F238E27FC236}">
                <a16:creationId xmlns:a16="http://schemas.microsoft.com/office/drawing/2014/main" id="{2F430AE7-0300-4B6D-8CB6-64CE18A9B15F}"/>
              </a:ext>
            </a:extLst>
          </p:cNvPr>
          <p:cNvSpPr>
            <a:spLocks noChangeAspect="1"/>
          </p:cNvSpPr>
          <p:nvPr/>
        </p:nvSpPr>
        <p:spPr>
          <a:xfrm rot="8369018">
            <a:off x="10684090" y="2928201"/>
            <a:ext cx="356807" cy="360206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2DD1A774-7C76-4B9D-A0E9-AA1AB2F72B4E}"/>
              </a:ext>
            </a:extLst>
          </p:cNvPr>
          <p:cNvSpPr>
            <a:spLocks noChangeAspect="1"/>
          </p:cNvSpPr>
          <p:nvPr/>
        </p:nvSpPr>
        <p:spPr>
          <a:xfrm>
            <a:off x="10699634" y="3840827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0F59580D-91FC-44F0-8CF8-EA21B6ECCEFA}"/>
              </a:ext>
            </a:extLst>
          </p:cNvPr>
          <p:cNvSpPr>
            <a:spLocks noChangeAspect="1"/>
          </p:cNvSpPr>
          <p:nvPr/>
        </p:nvSpPr>
        <p:spPr>
          <a:xfrm>
            <a:off x="10759257" y="4837657"/>
            <a:ext cx="267946" cy="267747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60E30E7-86EA-47C9-A1F0-B310D68060A5}"/>
              </a:ext>
            </a:extLst>
          </p:cNvPr>
          <p:cNvSpPr/>
          <p:nvPr/>
        </p:nvSpPr>
        <p:spPr>
          <a:xfrm rot="5400000">
            <a:off x="10737830" y="2097834"/>
            <a:ext cx="249325" cy="249693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Frame 1">
            <a:extLst>
              <a:ext uri="{FF2B5EF4-FFF2-40B4-BE49-F238E27FC236}">
                <a16:creationId xmlns:a16="http://schemas.microsoft.com/office/drawing/2014/main" id="{05A8BCF7-6E2F-4266-8895-1008C5A4F670}"/>
              </a:ext>
            </a:extLst>
          </p:cNvPr>
          <p:cNvSpPr/>
          <p:nvPr/>
        </p:nvSpPr>
        <p:spPr>
          <a:xfrm>
            <a:off x="10786553" y="5654647"/>
            <a:ext cx="259686" cy="35086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2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5135509" y="444426"/>
            <a:ext cx="614722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5898745" y="1706617"/>
            <a:ext cx="5383988" cy="1099644"/>
            <a:chOff x="1848112" y="1575921"/>
            <a:chExt cx="5383988" cy="10996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5A7BC5-56DA-4379-8F7E-944C34FDDA2E}"/>
              </a:ext>
            </a:extLst>
          </p:cNvPr>
          <p:cNvGrpSpPr/>
          <p:nvPr/>
        </p:nvGrpSpPr>
        <p:grpSpPr>
          <a:xfrm>
            <a:off x="5898745" y="2841595"/>
            <a:ext cx="5383988" cy="1099644"/>
            <a:chOff x="1848112" y="1575921"/>
            <a:chExt cx="5383988" cy="10996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D33463-D745-49B6-A93D-6475B79CCFC6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156532-60D2-4954-AF57-BC474DCC2BFB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B64655-4A03-436C-9085-4D16DB13AB2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C90E96-C1AF-48EB-B7DC-BE80A4458A57}"/>
              </a:ext>
            </a:extLst>
          </p:cNvPr>
          <p:cNvGrpSpPr/>
          <p:nvPr/>
        </p:nvGrpSpPr>
        <p:grpSpPr>
          <a:xfrm>
            <a:off x="5898745" y="3976573"/>
            <a:ext cx="5383988" cy="1099644"/>
            <a:chOff x="1848112" y="1575921"/>
            <a:chExt cx="5383988" cy="10996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E352B5-305B-4017-A3DF-F7E904A359BF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81888F-2768-49D4-BC73-A60FEEE580A3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DF19A01-7B79-4997-9076-9F84A328337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98745" y="5111550"/>
            <a:ext cx="5383988" cy="1099644"/>
            <a:chOff x="1848112" y="1575921"/>
            <a:chExt cx="5383988" cy="109964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31FE2D3-FA0F-4AF6-95B0-A2DF21527F25}"/>
              </a:ext>
            </a:extLst>
          </p:cNvPr>
          <p:cNvGrpSpPr/>
          <p:nvPr/>
        </p:nvGrpSpPr>
        <p:grpSpPr>
          <a:xfrm>
            <a:off x="578514" y="449334"/>
            <a:ext cx="3842669" cy="2038315"/>
            <a:chOff x="9559006" y="303534"/>
            <a:chExt cx="2303032" cy="122162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83E28B-F4BD-46C1-8C45-6677E19BB5F2}"/>
                </a:ext>
              </a:extLst>
            </p:cNvPr>
            <p:cNvGrpSpPr/>
            <p:nvPr/>
          </p:nvGrpSpPr>
          <p:grpSpPr>
            <a:xfrm>
              <a:off x="9559006" y="718126"/>
              <a:ext cx="2300185" cy="580682"/>
              <a:chOff x="3459679" y="2564932"/>
              <a:chExt cx="5250757" cy="132555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00E8AA0-BD89-4758-B2A2-03573956B800}"/>
                  </a:ext>
                </a:extLst>
              </p:cNvPr>
              <p:cNvGrpSpPr/>
              <p:nvPr/>
            </p:nvGrpSpPr>
            <p:grpSpPr>
              <a:xfrm>
                <a:off x="3467491" y="2775272"/>
                <a:ext cx="5242945" cy="981076"/>
                <a:chOff x="609600" y="2828925"/>
                <a:chExt cx="4733925" cy="88582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7D8DAC-C8A7-4769-9CA8-18E4B8109421}"/>
                    </a:ext>
                  </a:extLst>
                </p:cNvPr>
                <p:cNvSpPr/>
                <p:nvPr/>
              </p:nvSpPr>
              <p:spPr>
                <a:xfrm>
                  <a:off x="609600" y="2828925"/>
                  <a:ext cx="885825" cy="88582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6BEF4B3-71E7-4372-B321-E7F1EB3E9071}"/>
                    </a:ext>
                  </a:extLst>
                </p:cNvPr>
                <p:cNvSpPr/>
                <p:nvPr/>
              </p:nvSpPr>
              <p:spPr>
                <a:xfrm>
                  <a:off x="1571625" y="2828925"/>
                  <a:ext cx="885825" cy="8858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7A6BF83-5833-4B20-926D-041711825ED5}"/>
                    </a:ext>
                  </a:extLst>
                </p:cNvPr>
                <p:cNvSpPr/>
                <p:nvPr/>
              </p:nvSpPr>
              <p:spPr>
                <a:xfrm>
                  <a:off x="2533650" y="2828925"/>
                  <a:ext cx="885825" cy="8858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5DE6C17-E25C-4DF6-A7DA-C7FD43A65F2A}"/>
                    </a:ext>
                  </a:extLst>
                </p:cNvPr>
                <p:cNvSpPr/>
                <p:nvPr/>
              </p:nvSpPr>
              <p:spPr>
                <a:xfrm>
                  <a:off x="3495675" y="2828925"/>
                  <a:ext cx="885825" cy="885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459CF83-10D0-4E68-BE1C-68F592FC9AB3}"/>
                    </a:ext>
                  </a:extLst>
                </p:cNvPr>
                <p:cNvSpPr/>
                <p:nvPr/>
              </p:nvSpPr>
              <p:spPr>
                <a:xfrm>
                  <a:off x="4457700" y="2828925"/>
                  <a:ext cx="885825" cy="88582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A1D1195-9DAA-4915-A853-0F17B1D6C54E}"/>
                  </a:ext>
                </a:extLst>
              </p:cNvPr>
              <p:cNvSpPr/>
              <p:nvPr/>
            </p:nvSpPr>
            <p:spPr>
              <a:xfrm rot="10800000">
                <a:off x="4589772" y="2769586"/>
                <a:ext cx="869882" cy="963508"/>
              </a:xfrm>
              <a:custGeom>
                <a:avLst/>
                <a:gdLst>
                  <a:gd name="connsiteX0" fmla="*/ 249393 w 869883"/>
                  <a:gd name="connsiteY0" fmla="*/ 183621 h 963507"/>
                  <a:gd name="connsiteX1" fmla="*/ 283449 w 869883"/>
                  <a:gd name="connsiteY1" fmla="*/ 159204 h 963507"/>
                  <a:gd name="connsiteX2" fmla="*/ 259032 w 869883"/>
                  <a:gd name="connsiteY2" fmla="*/ 125148 h 963507"/>
                  <a:gd name="connsiteX3" fmla="*/ 224976 w 869883"/>
                  <a:gd name="connsiteY3" fmla="*/ 149565 h 963507"/>
                  <a:gd name="connsiteX4" fmla="*/ 249393 w 869883"/>
                  <a:gd name="connsiteY4" fmla="*/ 183621 h 963507"/>
                  <a:gd name="connsiteX5" fmla="*/ 795252 w 869883"/>
                  <a:gd name="connsiteY5" fmla="*/ 408697 h 963507"/>
                  <a:gd name="connsiteX6" fmla="*/ 809612 w 869883"/>
                  <a:gd name="connsiteY6" fmla="*/ 355860 h 963507"/>
                  <a:gd name="connsiteX7" fmla="*/ 771076 w 869883"/>
                  <a:gd name="connsiteY7" fmla="*/ 403388 h 963507"/>
                  <a:gd name="connsiteX8" fmla="*/ 795252 w 869883"/>
                  <a:gd name="connsiteY8" fmla="*/ 408697 h 963507"/>
                  <a:gd name="connsiteX9" fmla="*/ 100086 w 869883"/>
                  <a:gd name="connsiteY9" fmla="*/ 631479 h 963507"/>
                  <a:gd name="connsiteX10" fmla="*/ 71143 w 869883"/>
                  <a:gd name="connsiteY10" fmla="*/ 602536 h 963507"/>
                  <a:gd name="connsiteX11" fmla="*/ 100086 w 869883"/>
                  <a:gd name="connsiteY11" fmla="*/ 573593 h 963507"/>
                  <a:gd name="connsiteX12" fmla="*/ 129029 w 869883"/>
                  <a:gd name="connsiteY12" fmla="*/ 602536 h 963507"/>
                  <a:gd name="connsiteX13" fmla="*/ 100086 w 869883"/>
                  <a:gd name="connsiteY13" fmla="*/ 631479 h 963507"/>
                  <a:gd name="connsiteX14" fmla="*/ 100086 w 869883"/>
                  <a:gd name="connsiteY14" fmla="*/ 660422 h 963507"/>
                  <a:gd name="connsiteX15" fmla="*/ 157972 w 869883"/>
                  <a:gd name="connsiteY15" fmla="*/ 602536 h 963507"/>
                  <a:gd name="connsiteX16" fmla="*/ 100086 w 869883"/>
                  <a:gd name="connsiteY16" fmla="*/ 544650 h 963507"/>
                  <a:gd name="connsiteX17" fmla="*/ 42200 w 869883"/>
                  <a:gd name="connsiteY17" fmla="*/ 602536 h 963507"/>
                  <a:gd name="connsiteX18" fmla="*/ 100086 w 869883"/>
                  <a:gd name="connsiteY18" fmla="*/ 660422 h 963507"/>
                  <a:gd name="connsiteX19" fmla="*/ 636483 w 869883"/>
                  <a:gd name="connsiteY19" fmla="*/ 963507 h 963507"/>
                  <a:gd name="connsiteX20" fmla="*/ 423144 w 869883"/>
                  <a:gd name="connsiteY20" fmla="*/ 963507 h 963507"/>
                  <a:gd name="connsiteX21" fmla="*/ 417256 w 869883"/>
                  <a:gd name="connsiteY21" fmla="*/ 959411 h 963507"/>
                  <a:gd name="connsiteX22" fmla="*/ 118065 w 869883"/>
                  <a:gd name="connsiteY22" fmla="*/ 959411 h 963507"/>
                  <a:gd name="connsiteX23" fmla="*/ 118065 w 869883"/>
                  <a:gd name="connsiteY23" fmla="*/ 908722 h 963507"/>
                  <a:gd name="connsiteX24" fmla="*/ 168754 w 869883"/>
                  <a:gd name="connsiteY24" fmla="*/ 858033 h 963507"/>
                  <a:gd name="connsiteX25" fmla="*/ 271522 w 869883"/>
                  <a:gd name="connsiteY25" fmla="*/ 858033 h 963507"/>
                  <a:gd name="connsiteX26" fmla="*/ 44795 w 869883"/>
                  <a:gd name="connsiteY26" fmla="*/ 700313 h 963507"/>
                  <a:gd name="connsiteX27" fmla="*/ 18708 w 869883"/>
                  <a:gd name="connsiteY27" fmla="*/ 554976 h 963507"/>
                  <a:gd name="connsiteX28" fmla="*/ 48652 w 869883"/>
                  <a:gd name="connsiteY28" fmla="*/ 526299 h 963507"/>
                  <a:gd name="connsiteX29" fmla="*/ 74792 w 869883"/>
                  <a:gd name="connsiteY29" fmla="*/ 516166 h 963507"/>
                  <a:gd name="connsiteX30" fmla="*/ 74213 w 869883"/>
                  <a:gd name="connsiteY30" fmla="*/ 514501 h 963507"/>
                  <a:gd name="connsiteX31" fmla="*/ 631187 w 869883"/>
                  <a:gd name="connsiteY31" fmla="*/ 342364 h 963507"/>
                  <a:gd name="connsiteX32" fmla="*/ 297632 w 869883"/>
                  <a:gd name="connsiteY32" fmla="*/ 217056 h 963507"/>
                  <a:gd name="connsiteX33" fmla="*/ 272796 w 869883"/>
                  <a:gd name="connsiteY33" fmla="*/ 228529 h 963507"/>
                  <a:gd name="connsiteX34" fmla="*/ 242325 w 869883"/>
                  <a:gd name="connsiteY34" fmla="*/ 229885 h 963507"/>
                  <a:gd name="connsiteX35" fmla="*/ 218472 w 869883"/>
                  <a:gd name="connsiteY35" fmla="*/ 221008 h 963507"/>
                  <a:gd name="connsiteX36" fmla="*/ 164724 w 869883"/>
                  <a:gd name="connsiteY36" fmla="*/ 258948 h 963507"/>
                  <a:gd name="connsiteX37" fmla="*/ 56132 w 869883"/>
                  <a:gd name="connsiteY37" fmla="*/ 241600 h 963507"/>
                  <a:gd name="connsiteX38" fmla="*/ 6014 w 869883"/>
                  <a:gd name="connsiteY38" fmla="*/ 156783 h 963507"/>
                  <a:gd name="connsiteX39" fmla="*/ 9869 w 869883"/>
                  <a:gd name="connsiteY39" fmla="*/ 132366 h 963507"/>
                  <a:gd name="connsiteX40" fmla="*/ 25290 w 869883"/>
                  <a:gd name="connsiteY40" fmla="*/ 134936 h 963507"/>
                  <a:gd name="connsiteX41" fmla="*/ 77338 w 869883"/>
                  <a:gd name="connsiteY41" fmla="*/ 212042 h 963507"/>
                  <a:gd name="connsiteX42" fmla="*/ 156371 w 869883"/>
                  <a:gd name="connsiteY42" fmla="*/ 224893 h 963507"/>
                  <a:gd name="connsiteX43" fmla="*/ 191922 w 869883"/>
                  <a:gd name="connsiteY43" fmla="*/ 196932 h 963507"/>
                  <a:gd name="connsiteX44" fmla="*/ 178712 w 869883"/>
                  <a:gd name="connsiteY44" fmla="*/ 141855 h 963507"/>
                  <a:gd name="connsiteX45" fmla="*/ 209717 w 869883"/>
                  <a:gd name="connsiteY45" fmla="*/ 91977 h 963507"/>
                  <a:gd name="connsiteX46" fmla="*/ 214528 w 869883"/>
                  <a:gd name="connsiteY46" fmla="*/ 89741 h 963507"/>
                  <a:gd name="connsiteX47" fmla="*/ 186572 w 869883"/>
                  <a:gd name="connsiteY47" fmla="*/ 46905 h 963507"/>
                  <a:gd name="connsiteX48" fmla="*/ 107539 w 869883"/>
                  <a:gd name="connsiteY48" fmla="*/ 34698 h 963507"/>
                  <a:gd name="connsiteX49" fmla="*/ 34288 w 869883"/>
                  <a:gd name="connsiteY49" fmla="*/ 91884 h 963507"/>
                  <a:gd name="connsiteX50" fmla="*/ 18224 w 869883"/>
                  <a:gd name="connsiteY50" fmla="*/ 89314 h 963507"/>
                  <a:gd name="connsiteX51" fmla="*/ 22079 w 869883"/>
                  <a:gd name="connsiteY51" fmla="*/ 64898 h 963507"/>
                  <a:gd name="connsiteX52" fmla="*/ 96615 w 869883"/>
                  <a:gd name="connsiteY52" fmla="*/ 0 h 963507"/>
                  <a:gd name="connsiteX53" fmla="*/ 205206 w 869883"/>
                  <a:gd name="connsiteY53" fmla="*/ 17348 h 963507"/>
                  <a:gd name="connsiteX54" fmla="*/ 250632 w 869883"/>
                  <a:gd name="connsiteY54" fmla="*/ 78961 h 963507"/>
                  <a:gd name="connsiteX55" fmla="*/ 266742 w 869883"/>
                  <a:gd name="connsiteY55" fmla="*/ 78243 h 963507"/>
                  <a:gd name="connsiteX56" fmla="*/ 316620 w 869883"/>
                  <a:gd name="connsiteY56" fmla="*/ 109005 h 963507"/>
                  <a:gd name="connsiteX57" fmla="*/ 319435 w 869883"/>
                  <a:gd name="connsiteY57" fmla="*/ 115098 h 963507"/>
                  <a:gd name="connsiteX58" fmla="*/ 803977 w 869883"/>
                  <a:gd name="connsiteY58" fmla="*/ 300705 h 963507"/>
                  <a:gd name="connsiteX59" fmla="*/ 824626 w 869883"/>
                  <a:gd name="connsiteY59" fmla="*/ 306486 h 963507"/>
                  <a:gd name="connsiteX60" fmla="*/ 865490 w 869883"/>
                  <a:gd name="connsiteY60" fmla="*/ 353933 h 963507"/>
                  <a:gd name="connsiteX61" fmla="*/ 813466 w 869883"/>
                  <a:gd name="connsiteY61" fmla="*/ 457981 h 963507"/>
                  <a:gd name="connsiteX62" fmla="*/ 293089 w 869883"/>
                  <a:gd name="connsiteY62" fmla="*/ 618657 h 963507"/>
                  <a:gd name="connsiteX63" fmla="*/ 603336 w 869883"/>
                  <a:gd name="connsiteY63" fmla="*/ 834477 h 963507"/>
                  <a:gd name="connsiteX64" fmla="*/ 625895 w 869883"/>
                  <a:gd name="connsiteY64" fmla="*/ 858033 h 963507"/>
                  <a:gd name="connsiteX65" fmla="*/ 705014 w 869883"/>
                  <a:gd name="connsiteY65" fmla="*/ 858033 h 963507"/>
                  <a:gd name="connsiteX66" fmla="*/ 755703 w 869883"/>
                  <a:gd name="connsiteY66" fmla="*/ 908722 h 963507"/>
                  <a:gd name="connsiteX67" fmla="*/ 755703 w 869883"/>
                  <a:gd name="connsiteY67" fmla="*/ 959411 h 963507"/>
                  <a:gd name="connsiteX68" fmla="*/ 638257 w 869883"/>
                  <a:gd name="connsiteY68" fmla="*/ 959411 h 96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869883" h="963507">
                    <a:moveTo>
                      <a:pt x="249393" y="183621"/>
                    </a:moveTo>
                    <a:cubicBezTo>
                      <a:pt x="265458" y="186191"/>
                      <a:pt x="280878" y="175268"/>
                      <a:pt x="283449" y="159204"/>
                    </a:cubicBezTo>
                    <a:cubicBezTo>
                      <a:pt x="286019" y="143140"/>
                      <a:pt x="275095" y="127719"/>
                      <a:pt x="259032" y="125148"/>
                    </a:cubicBezTo>
                    <a:cubicBezTo>
                      <a:pt x="242968" y="122578"/>
                      <a:pt x="227547" y="133502"/>
                      <a:pt x="224976" y="149565"/>
                    </a:cubicBezTo>
                    <a:cubicBezTo>
                      <a:pt x="221764" y="165630"/>
                      <a:pt x="233329" y="181050"/>
                      <a:pt x="249393" y="183621"/>
                    </a:cubicBezTo>
                    <a:close/>
                    <a:moveTo>
                      <a:pt x="795252" y="408697"/>
                    </a:moveTo>
                    <a:cubicBezTo>
                      <a:pt x="817199" y="404994"/>
                      <a:pt x="829844" y="377537"/>
                      <a:pt x="809612" y="355860"/>
                    </a:cubicBezTo>
                    <a:cubicBezTo>
                      <a:pt x="775572" y="335307"/>
                      <a:pt x="743459" y="374486"/>
                      <a:pt x="771076" y="403388"/>
                    </a:cubicBezTo>
                    <a:cubicBezTo>
                      <a:pt x="779586" y="408526"/>
                      <a:pt x="787936" y="409931"/>
                      <a:pt x="795252" y="408697"/>
                    </a:cubicBezTo>
                    <a:close/>
                    <a:moveTo>
                      <a:pt x="100086" y="631479"/>
                    </a:moveTo>
                    <a:cubicBezTo>
                      <a:pt x="84101" y="631479"/>
                      <a:pt x="71143" y="618521"/>
                      <a:pt x="71143" y="602536"/>
                    </a:cubicBezTo>
                    <a:cubicBezTo>
                      <a:pt x="71143" y="586551"/>
                      <a:pt x="84101" y="573593"/>
                      <a:pt x="100086" y="573593"/>
                    </a:cubicBezTo>
                    <a:cubicBezTo>
                      <a:pt x="116071" y="573593"/>
                      <a:pt x="129029" y="586551"/>
                      <a:pt x="129029" y="602536"/>
                    </a:cubicBezTo>
                    <a:cubicBezTo>
                      <a:pt x="129029" y="618521"/>
                      <a:pt x="116071" y="631479"/>
                      <a:pt x="100086" y="631479"/>
                    </a:cubicBezTo>
                    <a:close/>
                    <a:moveTo>
                      <a:pt x="100086" y="660422"/>
                    </a:moveTo>
                    <a:cubicBezTo>
                      <a:pt x="132056" y="660422"/>
                      <a:pt x="157972" y="634506"/>
                      <a:pt x="157972" y="602536"/>
                    </a:cubicBezTo>
                    <a:cubicBezTo>
                      <a:pt x="157972" y="570566"/>
                      <a:pt x="132056" y="544650"/>
                      <a:pt x="100086" y="544650"/>
                    </a:cubicBezTo>
                    <a:cubicBezTo>
                      <a:pt x="68116" y="544650"/>
                      <a:pt x="42200" y="570566"/>
                      <a:pt x="42200" y="602536"/>
                    </a:cubicBezTo>
                    <a:cubicBezTo>
                      <a:pt x="42200" y="634506"/>
                      <a:pt x="68116" y="660422"/>
                      <a:pt x="100086" y="660422"/>
                    </a:cubicBezTo>
                    <a:close/>
                    <a:moveTo>
                      <a:pt x="636483" y="963507"/>
                    </a:moveTo>
                    <a:lnTo>
                      <a:pt x="423144" y="963507"/>
                    </a:lnTo>
                    <a:lnTo>
                      <a:pt x="417256" y="959411"/>
                    </a:lnTo>
                    <a:lnTo>
                      <a:pt x="118065" y="959411"/>
                    </a:lnTo>
                    <a:lnTo>
                      <a:pt x="118065" y="908722"/>
                    </a:lnTo>
                    <a:cubicBezTo>
                      <a:pt x="118065" y="880727"/>
                      <a:pt x="140759" y="858033"/>
                      <a:pt x="168754" y="858033"/>
                    </a:cubicBezTo>
                    <a:lnTo>
                      <a:pt x="271522" y="858033"/>
                    </a:lnTo>
                    <a:lnTo>
                      <a:pt x="44795" y="700313"/>
                    </a:lnTo>
                    <a:cubicBezTo>
                      <a:pt x="-2543" y="667383"/>
                      <a:pt x="-14222" y="602314"/>
                      <a:pt x="18708" y="554976"/>
                    </a:cubicBezTo>
                    <a:cubicBezTo>
                      <a:pt x="26940" y="543142"/>
                      <a:pt x="37181" y="533536"/>
                      <a:pt x="48652" y="526299"/>
                    </a:cubicBezTo>
                    <a:lnTo>
                      <a:pt x="74792" y="516166"/>
                    </a:lnTo>
                    <a:lnTo>
                      <a:pt x="74213" y="514501"/>
                    </a:lnTo>
                    <a:lnTo>
                      <a:pt x="631187" y="342364"/>
                    </a:lnTo>
                    <a:lnTo>
                      <a:pt x="297632" y="217056"/>
                    </a:lnTo>
                    <a:lnTo>
                      <a:pt x="272796" y="228529"/>
                    </a:lnTo>
                    <a:cubicBezTo>
                      <a:pt x="263087" y="230929"/>
                      <a:pt x="252766" y="231491"/>
                      <a:pt x="242325" y="229885"/>
                    </a:cubicBezTo>
                    <a:lnTo>
                      <a:pt x="218472" y="221008"/>
                    </a:lnTo>
                    <a:lnTo>
                      <a:pt x="164724" y="258948"/>
                    </a:lnTo>
                    <a:lnTo>
                      <a:pt x="56132" y="241600"/>
                    </a:lnTo>
                    <a:lnTo>
                      <a:pt x="6014" y="156783"/>
                    </a:lnTo>
                    <a:lnTo>
                      <a:pt x="9869" y="132366"/>
                    </a:lnTo>
                    <a:lnTo>
                      <a:pt x="25290" y="134936"/>
                    </a:lnTo>
                    <a:lnTo>
                      <a:pt x="77338" y="212042"/>
                    </a:lnTo>
                    <a:lnTo>
                      <a:pt x="156371" y="224893"/>
                    </a:lnTo>
                    <a:lnTo>
                      <a:pt x="191922" y="196932"/>
                    </a:lnTo>
                    <a:lnTo>
                      <a:pt x="178712" y="141855"/>
                    </a:lnTo>
                    <a:cubicBezTo>
                      <a:pt x="182247" y="120972"/>
                      <a:pt x="193813" y="103463"/>
                      <a:pt x="209717" y="91977"/>
                    </a:cubicBezTo>
                    <a:lnTo>
                      <a:pt x="214528" y="89741"/>
                    </a:lnTo>
                    <a:lnTo>
                      <a:pt x="186572" y="46905"/>
                    </a:lnTo>
                    <a:lnTo>
                      <a:pt x="107539" y="34698"/>
                    </a:lnTo>
                    <a:lnTo>
                      <a:pt x="34288" y="91884"/>
                    </a:lnTo>
                    <a:lnTo>
                      <a:pt x="18224" y="89314"/>
                    </a:lnTo>
                    <a:lnTo>
                      <a:pt x="22079" y="64898"/>
                    </a:lnTo>
                    <a:lnTo>
                      <a:pt x="96615" y="0"/>
                    </a:lnTo>
                    <a:lnTo>
                      <a:pt x="205206" y="17348"/>
                    </a:lnTo>
                    <a:lnTo>
                      <a:pt x="250632" y="78961"/>
                    </a:lnTo>
                    <a:lnTo>
                      <a:pt x="266742" y="78243"/>
                    </a:lnTo>
                    <a:cubicBezTo>
                      <a:pt x="287625" y="81456"/>
                      <a:pt x="305135" y="93022"/>
                      <a:pt x="316620" y="109005"/>
                    </a:cubicBezTo>
                    <a:lnTo>
                      <a:pt x="319435" y="115098"/>
                    </a:lnTo>
                    <a:lnTo>
                      <a:pt x="803977" y="300705"/>
                    </a:lnTo>
                    <a:lnTo>
                      <a:pt x="824626" y="306486"/>
                    </a:lnTo>
                    <a:cubicBezTo>
                      <a:pt x="843332" y="315879"/>
                      <a:pt x="858425" y="332417"/>
                      <a:pt x="865490" y="353933"/>
                    </a:cubicBezTo>
                    <a:cubicBezTo>
                      <a:pt x="880262" y="397608"/>
                      <a:pt x="856498" y="443851"/>
                      <a:pt x="813466" y="457981"/>
                    </a:cubicBezTo>
                    <a:lnTo>
                      <a:pt x="293089" y="618657"/>
                    </a:lnTo>
                    <a:lnTo>
                      <a:pt x="603336" y="834477"/>
                    </a:lnTo>
                    <a:lnTo>
                      <a:pt x="625895" y="858033"/>
                    </a:lnTo>
                    <a:lnTo>
                      <a:pt x="705014" y="858033"/>
                    </a:lnTo>
                    <a:cubicBezTo>
                      <a:pt x="733009" y="858033"/>
                      <a:pt x="755703" y="880727"/>
                      <a:pt x="755703" y="908722"/>
                    </a:cubicBezTo>
                    <a:lnTo>
                      <a:pt x="755703" y="959411"/>
                    </a:lnTo>
                    <a:lnTo>
                      <a:pt x="638257" y="959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apezoid 24">
                <a:extLst>
                  <a:ext uri="{FF2B5EF4-FFF2-40B4-BE49-F238E27FC236}">
                    <a16:creationId xmlns:a16="http://schemas.microsoft.com/office/drawing/2014/main" id="{7F838A5F-214D-44B0-BE54-1F7AD12040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6543417" y="2652941"/>
                <a:ext cx="1146180" cy="1157101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8E31232-115A-4B77-9FCA-165D53DDA627}"/>
                  </a:ext>
                </a:extLst>
              </p:cNvPr>
              <p:cNvGrpSpPr/>
              <p:nvPr/>
            </p:nvGrpSpPr>
            <p:grpSpPr>
              <a:xfrm>
                <a:off x="7721588" y="2772298"/>
                <a:ext cx="988480" cy="987025"/>
                <a:chOff x="2611714" y="1452659"/>
                <a:chExt cx="3963104" cy="3957283"/>
              </a:xfrm>
              <a:solidFill>
                <a:schemeClr val="bg1"/>
              </a:solidFill>
            </p:grpSpPr>
            <p:sp>
              <p:nvSpPr>
                <p:cNvPr id="12" name="Round Same Side Corner Rectangle 4">
                  <a:extLst>
                    <a:ext uri="{FF2B5EF4-FFF2-40B4-BE49-F238E27FC236}">
                      <a16:creationId xmlns:a16="http://schemas.microsoft.com/office/drawing/2014/main" id="{EFAC8B80-E346-4BFC-B07D-2E333532E1F7}"/>
                    </a:ext>
                  </a:extLst>
                </p:cNvPr>
                <p:cNvSpPr/>
                <p:nvPr/>
              </p:nvSpPr>
              <p:spPr>
                <a:xfrm rot="5400000">
                  <a:off x="3996576" y="67797"/>
                  <a:ext cx="1193379" cy="3963104"/>
                </a:xfrm>
                <a:custGeom>
                  <a:avLst/>
                  <a:gdLst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0 w 792088"/>
                    <a:gd name="connsiteY5" fmla="*/ 4005634 h 4005634"/>
                    <a:gd name="connsiteX6" fmla="*/ 0 w 792088"/>
                    <a:gd name="connsiteY6" fmla="*/ 4005634 h 4005634"/>
                    <a:gd name="connsiteX7" fmla="*/ 0 w 792088"/>
                    <a:gd name="connsiteY7" fmla="*/ 259607 h 4005634"/>
                    <a:gd name="connsiteX8" fmla="*/ 259607 w 792088"/>
                    <a:gd name="connsiteY8" fmla="*/ 0 h 4005634"/>
                    <a:gd name="connsiteX0" fmla="*/ 270239 w 802720"/>
                    <a:gd name="connsiteY0" fmla="*/ 0 h 4005634"/>
                    <a:gd name="connsiteX1" fmla="*/ 543113 w 802720"/>
                    <a:gd name="connsiteY1" fmla="*/ 0 h 4005634"/>
                    <a:gd name="connsiteX2" fmla="*/ 802720 w 802720"/>
                    <a:gd name="connsiteY2" fmla="*/ 259607 h 4005634"/>
                    <a:gd name="connsiteX3" fmla="*/ 802720 w 802720"/>
                    <a:gd name="connsiteY3" fmla="*/ 4005634 h 4005634"/>
                    <a:gd name="connsiteX4" fmla="*/ 802720 w 802720"/>
                    <a:gd name="connsiteY4" fmla="*/ 4005634 h 4005634"/>
                    <a:gd name="connsiteX5" fmla="*/ 10632 w 802720"/>
                    <a:gd name="connsiteY5" fmla="*/ 4005634 h 4005634"/>
                    <a:gd name="connsiteX6" fmla="*/ 0 w 802720"/>
                    <a:gd name="connsiteY6" fmla="*/ 3590965 h 4005634"/>
                    <a:gd name="connsiteX7" fmla="*/ 10632 w 802720"/>
                    <a:gd name="connsiteY7" fmla="*/ 259607 h 4005634"/>
                    <a:gd name="connsiteX8" fmla="*/ 270239 w 802720"/>
                    <a:gd name="connsiteY8" fmla="*/ 0 h 4005634"/>
                    <a:gd name="connsiteX0" fmla="*/ 280872 w 813353"/>
                    <a:gd name="connsiteY0" fmla="*/ 0 h 4005634"/>
                    <a:gd name="connsiteX1" fmla="*/ 553746 w 813353"/>
                    <a:gd name="connsiteY1" fmla="*/ 0 h 4005634"/>
                    <a:gd name="connsiteX2" fmla="*/ 813353 w 813353"/>
                    <a:gd name="connsiteY2" fmla="*/ 259607 h 4005634"/>
                    <a:gd name="connsiteX3" fmla="*/ 813353 w 813353"/>
                    <a:gd name="connsiteY3" fmla="*/ 4005634 h 4005634"/>
                    <a:gd name="connsiteX4" fmla="*/ 813353 w 813353"/>
                    <a:gd name="connsiteY4" fmla="*/ 4005634 h 4005634"/>
                    <a:gd name="connsiteX5" fmla="*/ 21265 w 813353"/>
                    <a:gd name="connsiteY5" fmla="*/ 4005634 h 4005634"/>
                    <a:gd name="connsiteX6" fmla="*/ 0 w 813353"/>
                    <a:gd name="connsiteY6" fmla="*/ 3590965 h 4005634"/>
                    <a:gd name="connsiteX7" fmla="*/ 21265 w 813353"/>
                    <a:gd name="connsiteY7" fmla="*/ 259607 h 4005634"/>
                    <a:gd name="connsiteX8" fmla="*/ 280872 w 813353"/>
                    <a:gd name="connsiteY8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0 w 792088"/>
                    <a:gd name="connsiteY5" fmla="*/ 4005634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10633 w 792088"/>
                    <a:gd name="connsiteY5" fmla="*/ 3101867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10633 w 792088"/>
                    <a:gd name="connsiteY5" fmla="*/ 3101867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1004739"/>
                    <a:gd name="connsiteY0" fmla="*/ 0 h 4005634"/>
                    <a:gd name="connsiteX1" fmla="*/ 532481 w 1004739"/>
                    <a:gd name="connsiteY1" fmla="*/ 0 h 4005634"/>
                    <a:gd name="connsiteX2" fmla="*/ 792088 w 1004739"/>
                    <a:gd name="connsiteY2" fmla="*/ 259607 h 4005634"/>
                    <a:gd name="connsiteX3" fmla="*/ 792088 w 1004739"/>
                    <a:gd name="connsiteY3" fmla="*/ 4005634 h 4005634"/>
                    <a:gd name="connsiteX4" fmla="*/ 1004739 w 1004739"/>
                    <a:gd name="connsiteY4" fmla="*/ 3941839 h 4005634"/>
                    <a:gd name="connsiteX5" fmla="*/ 10633 w 1004739"/>
                    <a:gd name="connsiteY5" fmla="*/ 3101867 h 4005634"/>
                    <a:gd name="connsiteX6" fmla="*/ 0 w 1004739"/>
                    <a:gd name="connsiteY6" fmla="*/ 259607 h 4005634"/>
                    <a:gd name="connsiteX7" fmla="*/ 259607 w 1004739"/>
                    <a:gd name="connsiteY7" fmla="*/ 0 h 4005634"/>
                    <a:gd name="connsiteX0" fmla="*/ 259607 w 1004739"/>
                    <a:gd name="connsiteY0" fmla="*/ 0 h 4005634"/>
                    <a:gd name="connsiteX1" fmla="*/ 532481 w 1004739"/>
                    <a:gd name="connsiteY1" fmla="*/ 0 h 4005634"/>
                    <a:gd name="connsiteX2" fmla="*/ 792088 w 1004739"/>
                    <a:gd name="connsiteY2" fmla="*/ 259607 h 4005634"/>
                    <a:gd name="connsiteX3" fmla="*/ 792090 w 1004739"/>
                    <a:gd name="connsiteY3" fmla="*/ 4005634 h 4005634"/>
                    <a:gd name="connsiteX4" fmla="*/ 1004739 w 1004739"/>
                    <a:gd name="connsiteY4" fmla="*/ 3941839 h 4005634"/>
                    <a:gd name="connsiteX5" fmla="*/ 10633 w 1004739"/>
                    <a:gd name="connsiteY5" fmla="*/ 3101867 h 4005634"/>
                    <a:gd name="connsiteX6" fmla="*/ 0 w 1004739"/>
                    <a:gd name="connsiteY6" fmla="*/ 259607 h 4005634"/>
                    <a:gd name="connsiteX7" fmla="*/ 259607 w 1004739"/>
                    <a:gd name="connsiteY7" fmla="*/ 0 h 4005634"/>
                    <a:gd name="connsiteX0" fmla="*/ 259607 w 1004739"/>
                    <a:gd name="connsiteY0" fmla="*/ 0 h 4016266"/>
                    <a:gd name="connsiteX1" fmla="*/ 532481 w 1004739"/>
                    <a:gd name="connsiteY1" fmla="*/ 0 h 4016266"/>
                    <a:gd name="connsiteX2" fmla="*/ 792088 w 1004739"/>
                    <a:gd name="connsiteY2" fmla="*/ 259607 h 4016266"/>
                    <a:gd name="connsiteX3" fmla="*/ 802725 w 1004739"/>
                    <a:gd name="connsiteY3" fmla="*/ 4016266 h 4016266"/>
                    <a:gd name="connsiteX4" fmla="*/ 1004739 w 1004739"/>
                    <a:gd name="connsiteY4" fmla="*/ 3941839 h 4016266"/>
                    <a:gd name="connsiteX5" fmla="*/ 10633 w 1004739"/>
                    <a:gd name="connsiteY5" fmla="*/ 3101867 h 4016266"/>
                    <a:gd name="connsiteX6" fmla="*/ 0 w 1004739"/>
                    <a:gd name="connsiteY6" fmla="*/ 259607 h 4016266"/>
                    <a:gd name="connsiteX7" fmla="*/ 259607 w 1004739"/>
                    <a:gd name="connsiteY7" fmla="*/ 0 h 4016266"/>
                    <a:gd name="connsiteX0" fmla="*/ 259607 w 1040242"/>
                    <a:gd name="connsiteY0" fmla="*/ 0 h 3941839"/>
                    <a:gd name="connsiteX1" fmla="*/ 532481 w 1040242"/>
                    <a:gd name="connsiteY1" fmla="*/ 0 h 3941839"/>
                    <a:gd name="connsiteX2" fmla="*/ 792088 w 1040242"/>
                    <a:gd name="connsiteY2" fmla="*/ 259607 h 3941839"/>
                    <a:gd name="connsiteX3" fmla="*/ 1004739 w 1040242"/>
                    <a:gd name="connsiteY3" fmla="*/ 3941839 h 3941839"/>
                    <a:gd name="connsiteX4" fmla="*/ 10633 w 1040242"/>
                    <a:gd name="connsiteY4" fmla="*/ 3101867 h 3941839"/>
                    <a:gd name="connsiteX5" fmla="*/ 0 w 1040242"/>
                    <a:gd name="connsiteY5" fmla="*/ 259607 h 3941839"/>
                    <a:gd name="connsiteX6" fmla="*/ 259607 w 1040242"/>
                    <a:gd name="connsiteY6" fmla="*/ 0 h 3941839"/>
                    <a:gd name="connsiteX0" fmla="*/ 259607 w 1384020"/>
                    <a:gd name="connsiteY0" fmla="*/ 0 h 3984369"/>
                    <a:gd name="connsiteX1" fmla="*/ 532481 w 1384020"/>
                    <a:gd name="connsiteY1" fmla="*/ 0 h 3984369"/>
                    <a:gd name="connsiteX2" fmla="*/ 792088 w 1384020"/>
                    <a:gd name="connsiteY2" fmla="*/ 259607 h 3984369"/>
                    <a:gd name="connsiteX3" fmla="*/ 1366248 w 1384020"/>
                    <a:gd name="connsiteY3" fmla="*/ 3984369 h 3984369"/>
                    <a:gd name="connsiteX4" fmla="*/ 10633 w 1384020"/>
                    <a:gd name="connsiteY4" fmla="*/ 3101867 h 3984369"/>
                    <a:gd name="connsiteX5" fmla="*/ 0 w 1384020"/>
                    <a:gd name="connsiteY5" fmla="*/ 259607 h 3984369"/>
                    <a:gd name="connsiteX6" fmla="*/ 259607 w 1384020"/>
                    <a:gd name="connsiteY6" fmla="*/ 0 h 3984369"/>
                    <a:gd name="connsiteX0" fmla="*/ 259607 w 1128565"/>
                    <a:gd name="connsiteY0" fmla="*/ 0 h 4016267"/>
                    <a:gd name="connsiteX1" fmla="*/ 532481 w 1128565"/>
                    <a:gd name="connsiteY1" fmla="*/ 0 h 4016267"/>
                    <a:gd name="connsiteX2" fmla="*/ 792088 w 1128565"/>
                    <a:gd name="connsiteY2" fmla="*/ 259607 h 4016267"/>
                    <a:gd name="connsiteX3" fmla="*/ 1100436 w 1128565"/>
                    <a:gd name="connsiteY3" fmla="*/ 4016267 h 4016267"/>
                    <a:gd name="connsiteX4" fmla="*/ 10633 w 1128565"/>
                    <a:gd name="connsiteY4" fmla="*/ 3101867 h 4016267"/>
                    <a:gd name="connsiteX5" fmla="*/ 0 w 1128565"/>
                    <a:gd name="connsiteY5" fmla="*/ 259607 h 4016267"/>
                    <a:gd name="connsiteX6" fmla="*/ 259607 w 1128565"/>
                    <a:gd name="connsiteY6" fmla="*/ 0 h 4016267"/>
                    <a:gd name="connsiteX0" fmla="*/ 259607 w 1128565"/>
                    <a:gd name="connsiteY0" fmla="*/ 0 h 4016267"/>
                    <a:gd name="connsiteX1" fmla="*/ 532481 w 1128565"/>
                    <a:gd name="connsiteY1" fmla="*/ 0 h 4016267"/>
                    <a:gd name="connsiteX2" fmla="*/ 792088 w 1128565"/>
                    <a:gd name="connsiteY2" fmla="*/ 259607 h 4016267"/>
                    <a:gd name="connsiteX3" fmla="*/ 1100436 w 1128565"/>
                    <a:gd name="connsiteY3" fmla="*/ 4016267 h 4016267"/>
                    <a:gd name="connsiteX4" fmla="*/ 10633 w 1128565"/>
                    <a:gd name="connsiteY4" fmla="*/ 3101867 h 4016267"/>
                    <a:gd name="connsiteX5" fmla="*/ 0 w 1128565"/>
                    <a:gd name="connsiteY5" fmla="*/ 259607 h 4016267"/>
                    <a:gd name="connsiteX6" fmla="*/ 259607 w 1128565"/>
                    <a:gd name="connsiteY6" fmla="*/ 0 h 4016267"/>
                    <a:gd name="connsiteX0" fmla="*/ 259607 w 1148583"/>
                    <a:gd name="connsiteY0" fmla="*/ 0 h 3963104"/>
                    <a:gd name="connsiteX1" fmla="*/ 532481 w 1148583"/>
                    <a:gd name="connsiteY1" fmla="*/ 0 h 3963104"/>
                    <a:gd name="connsiteX2" fmla="*/ 792088 w 1148583"/>
                    <a:gd name="connsiteY2" fmla="*/ 259607 h 3963104"/>
                    <a:gd name="connsiteX3" fmla="*/ 1121701 w 1148583"/>
                    <a:gd name="connsiteY3" fmla="*/ 3963104 h 3963104"/>
                    <a:gd name="connsiteX4" fmla="*/ 10633 w 1148583"/>
                    <a:gd name="connsiteY4" fmla="*/ 3101867 h 3963104"/>
                    <a:gd name="connsiteX5" fmla="*/ 0 w 1148583"/>
                    <a:gd name="connsiteY5" fmla="*/ 259607 h 3963104"/>
                    <a:gd name="connsiteX6" fmla="*/ 259607 w 1148583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210113"/>
                    <a:gd name="connsiteY0" fmla="*/ 0 h 3963640"/>
                    <a:gd name="connsiteX1" fmla="*/ 564605 w 1210113"/>
                    <a:gd name="connsiteY1" fmla="*/ 0 h 3963640"/>
                    <a:gd name="connsiteX2" fmla="*/ 824212 w 1210113"/>
                    <a:gd name="connsiteY2" fmla="*/ 259607 h 3963640"/>
                    <a:gd name="connsiteX3" fmla="*/ 1153825 w 1210113"/>
                    <a:gd name="connsiteY3" fmla="*/ 3963104 h 3963640"/>
                    <a:gd name="connsiteX4" fmla="*/ 228 w 1210113"/>
                    <a:gd name="connsiteY4" fmla="*/ 2867951 h 3963640"/>
                    <a:gd name="connsiteX5" fmla="*/ 32124 w 1210113"/>
                    <a:gd name="connsiteY5" fmla="*/ 259607 h 3963640"/>
                    <a:gd name="connsiteX6" fmla="*/ 291731 w 1210113"/>
                    <a:gd name="connsiteY6" fmla="*/ 0 h 3963640"/>
                    <a:gd name="connsiteX0" fmla="*/ 291731 w 1202597"/>
                    <a:gd name="connsiteY0" fmla="*/ 0 h 3963104"/>
                    <a:gd name="connsiteX1" fmla="*/ 564605 w 1202597"/>
                    <a:gd name="connsiteY1" fmla="*/ 0 h 3963104"/>
                    <a:gd name="connsiteX2" fmla="*/ 824212 w 1202597"/>
                    <a:gd name="connsiteY2" fmla="*/ 259607 h 3963104"/>
                    <a:gd name="connsiteX3" fmla="*/ 865240 w 1202597"/>
                    <a:gd name="connsiteY3" fmla="*/ 2853423 h 3963104"/>
                    <a:gd name="connsiteX4" fmla="*/ 1153825 w 1202597"/>
                    <a:gd name="connsiteY4" fmla="*/ 3963104 h 3963104"/>
                    <a:gd name="connsiteX5" fmla="*/ 228 w 1202597"/>
                    <a:gd name="connsiteY5" fmla="*/ 2867951 h 3963104"/>
                    <a:gd name="connsiteX6" fmla="*/ 32124 w 1202597"/>
                    <a:gd name="connsiteY6" fmla="*/ 259607 h 3963104"/>
                    <a:gd name="connsiteX7" fmla="*/ 291731 w 1202597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53423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53423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5100"/>
                    <a:gd name="connsiteY0" fmla="*/ 0 h 3963104"/>
                    <a:gd name="connsiteX1" fmla="*/ 564605 w 1195100"/>
                    <a:gd name="connsiteY1" fmla="*/ 0 h 3963104"/>
                    <a:gd name="connsiteX2" fmla="*/ 824212 w 1195100"/>
                    <a:gd name="connsiteY2" fmla="*/ 259607 h 3963104"/>
                    <a:gd name="connsiteX3" fmla="*/ 833342 w 1195100"/>
                    <a:gd name="connsiteY3" fmla="*/ 2864055 h 3963104"/>
                    <a:gd name="connsiteX4" fmla="*/ 1153825 w 1195100"/>
                    <a:gd name="connsiteY4" fmla="*/ 3963104 h 3963104"/>
                    <a:gd name="connsiteX5" fmla="*/ 228 w 1195100"/>
                    <a:gd name="connsiteY5" fmla="*/ 2867951 h 3963104"/>
                    <a:gd name="connsiteX6" fmla="*/ 32124 w 1195100"/>
                    <a:gd name="connsiteY6" fmla="*/ 259607 h 3963104"/>
                    <a:gd name="connsiteX7" fmla="*/ 291731 w 1195100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5777"/>
                    <a:gd name="connsiteY0" fmla="*/ 0 h 3963104"/>
                    <a:gd name="connsiteX1" fmla="*/ 564605 w 1195777"/>
                    <a:gd name="connsiteY1" fmla="*/ 0 h 3963104"/>
                    <a:gd name="connsiteX2" fmla="*/ 824212 w 1195777"/>
                    <a:gd name="connsiteY2" fmla="*/ 259607 h 3963104"/>
                    <a:gd name="connsiteX3" fmla="*/ 843975 w 1195777"/>
                    <a:gd name="connsiteY3" fmla="*/ 2832157 h 3963104"/>
                    <a:gd name="connsiteX4" fmla="*/ 1153825 w 1195777"/>
                    <a:gd name="connsiteY4" fmla="*/ 3963104 h 3963104"/>
                    <a:gd name="connsiteX5" fmla="*/ 228 w 1195777"/>
                    <a:gd name="connsiteY5" fmla="*/ 2867951 h 3963104"/>
                    <a:gd name="connsiteX6" fmla="*/ 32124 w 1195777"/>
                    <a:gd name="connsiteY6" fmla="*/ 259607 h 3963104"/>
                    <a:gd name="connsiteX7" fmla="*/ 291731 w 1195777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3379"/>
                    <a:gd name="connsiteY0" fmla="*/ 0 h 3963104"/>
                    <a:gd name="connsiteX1" fmla="*/ 564605 w 1193379"/>
                    <a:gd name="connsiteY1" fmla="*/ 0 h 3963104"/>
                    <a:gd name="connsiteX2" fmla="*/ 824212 w 1193379"/>
                    <a:gd name="connsiteY2" fmla="*/ 259607 h 3963104"/>
                    <a:gd name="connsiteX3" fmla="*/ 804710 w 1193379"/>
                    <a:gd name="connsiteY3" fmla="*/ 2820937 h 3963104"/>
                    <a:gd name="connsiteX4" fmla="*/ 1153825 w 1193379"/>
                    <a:gd name="connsiteY4" fmla="*/ 3963104 h 3963104"/>
                    <a:gd name="connsiteX5" fmla="*/ 228 w 1193379"/>
                    <a:gd name="connsiteY5" fmla="*/ 2867951 h 3963104"/>
                    <a:gd name="connsiteX6" fmla="*/ 32124 w 1193379"/>
                    <a:gd name="connsiteY6" fmla="*/ 259607 h 3963104"/>
                    <a:gd name="connsiteX7" fmla="*/ 291731 w 1193379"/>
                    <a:gd name="connsiteY7" fmla="*/ 0 h 3963104"/>
                    <a:gd name="connsiteX0" fmla="*/ 291731 w 1193379"/>
                    <a:gd name="connsiteY0" fmla="*/ 0 h 3963104"/>
                    <a:gd name="connsiteX1" fmla="*/ 564605 w 1193379"/>
                    <a:gd name="connsiteY1" fmla="*/ 0 h 3963104"/>
                    <a:gd name="connsiteX2" fmla="*/ 824212 w 1193379"/>
                    <a:gd name="connsiteY2" fmla="*/ 259607 h 3963104"/>
                    <a:gd name="connsiteX3" fmla="*/ 804710 w 1193379"/>
                    <a:gd name="connsiteY3" fmla="*/ 2820937 h 3963104"/>
                    <a:gd name="connsiteX4" fmla="*/ 1153825 w 1193379"/>
                    <a:gd name="connsiteY4" fmla="*/ 3963104 h 3963104"/>
                    <a:gd name="connsiteX5" fmla="*/ 228 w 1193379"/>
                    <a:gd name="connsiteY5" fmla="*/ 2867951 h 3963104"/>
                    <a:gd name="connsiteX6" fmla="*/ 32124 w 1193379"/>
                    <a:gd name="connsiteY6" fmla="*/ 259607 h 3963104"/>
                    <a:gd name="connsiteX7" fmla="*/ 291731 w 1193379"/>
                    <a:gd name="connsiteY7" fmla="*/ 0 h 3963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93379" h="3963104">
                      <a:moveTo>
                        <a:pt x="291731" y="0"/>
                      </a:moveTo>
                      <a:lnTo>
                        <a:pt x="564605" y="0"/>
                      </a:lnTo>
                      <a:cubicBezTo>
                        <a:pt x="707982" y="0"/>
                        <a:pt x="824212" y="116230"/>
                        <a:pt x="824212" y="259607"/>
                      </a:cubicBezTo>
                      <a:cubicBezTo>
                        <a:pt x="812311" y="1450613"/>
                        <a:pt x="789639" y="1742312"/>
                        <a:pt x="804710" y="2820937"/>
                      </a:cubicBezTo>
                      <a:cubicBezTo>
                        <a:pt x="785221" y="3416922"/>
                        <a:pt x="1344067" y="3958911"/>
                        <a:pt x="1153825" y="3963104"/>
                      </a:cubicBezTo>
                      <a:cubicBezTo>
                        <a:pt x="691323" y="3853235"/>
                        <a:pt x="5536" y="3498816"/>
                        <a:pt x="228" y="2867951"/>
                      </a:cubicBezTo>
                      <a:cubicBezTo>
                        <a:pt x="-3316" y="1920531"/>
                        <a:pt x="35668" y="1207027"/>
                        <a:pt x="32124" y="259607"/>
                      </a:cubicBezTo>
                      <a:cubicBezTo>
                        <a:pt x="32124" y="116230"/>
                        <a:pt x="148354" y="0"/>
                        <a:pt x="2917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3" name="Round Same Side Corner Rectangle 6">
                  <a:extLst>
                    <a:ext uri="{FF2B5EF4-FFF2-40B4-BE49-F238E27FC236}">
                      <a16:creationId xmlns:a16="http://schemas.microsoft.com/office/drawing/2014/main" id="{71DB2A2F-DD6E-45DD-8CC4-E6A5EB6A836C}"/>
                    </a:ext>
                  </a:extLst>
                </p:cNvPr>
                <p:cNvSpPr/>
                <p:nvPr/>
              </p:nvSpPr>
              <p:spPr>
                <a:xfrm rot="10800000">
                  <a:off x="3313887" y="2197644"/>
                  <a:ext cx="970080" cy="3202984"/>
                </a:xfrm>
                <a:custGeom>
                  <a:avLst/>
                  <a:gdLst>
                    <a:gd name="connsiteX0" fmla="*/ 387196 w 792088"/>
                    <a:gd name="connsiteY0" fmla="*/ 0 h 2736304"/>
                    <a:gd name="connsiteX1" fmla="*/ 404892 w 792088"/>
                    <a:gd name="connsiteY1" fmla="*/ 0 h 2736304"/>
                    <a:gd name="connsiteX2" fmla="*/ 792088 w 792088"/>
                    <a:gd name="connsiteY2" fmla="*/ 387196 h 2736304"/>
                    <a:gd name="connsiteX3" fmla="*/ 792088 w 792088"/>
                    <a:gd name="connsiteY3" fmla="*/ 2736304 h 2736304"/>
                    <a:gd name="connsiteX4" fmla="*/ 792088 w 792088"/>
                    <a:gd name="connsiteY4" fmla="*/ 2736304 h 2736304"/>
                    <a:gd name="connsiteX5" fmla="*/ 0 w 792088"/>
                    <a:gd name="connsiteY5" fmla="*/ 2736304 h 2736304"/>
                    <a:gd name="connsiteX6" fmla="*/ 0 w 792088"/>
                    <a:gd name="connsiteY6" fmla="*/ 2736304 h 2736304"/>
                    <a:gd name="connsiteX7" fmla="*/ 0 w 792088"/>
                    <a:gd name="connsiteY7" fmla="*/ 387196 h 2736304"/>
                    <a:gd name="connsiteX8" fmla="*/ 387196 w 792088"/>
                    <a:gd name="connsiteY8" fmla="*/ 0 h 2736304"/>
                    <a:gd name="connsiteX0" fmla="*/ 397829 w 792088"/>
                    <a:gd name="connsiteY0" fmla="*/ 0 h 3236034"/>
                    <a:gd name="connsiteX1" fmla="*/ 404892 w 792088"/>
                    <a:gd name="connsiteY1" fmla="*/ 499730 h 3236034"/>
                    <a:gd name="connsiteX2" fmla="*/ 792088 w 792088"/>
                    <a:gd name="connsiteY2" fmla="*/ 886926 h 3236034"/>
                    <a:gd name="connsiteX3" fmla="*/ 792088 w 792088"/>
                    <a:gd name="connsiteY3" fmla="*/ 3236034 h 3236034"/>
                    <a:gd name="connsiteX4" fmla="*/ 792088 w 792088"/>
                    <a:gd name="connsiteY4" fmla="*/ 3236034 h 3236034"/>
                    <a:gd name="connsiteX5" fmla="*/ 0 w 792088"/>
                    <a:gd name="connsiteY5" fmla="*/ 3236034 h 3236034"/>
                    <a:gd name="connsiteX6" fmla="*/ 0 w 792088"/>
                    <a:gd name="connsiteY6" fmla="*/ 3236034 h 3236034"/>
                    <a:gd name="connsiteX7" fmla="*/ 0 w 792088"/>
                    <a:gd name="connsiteY7" fmla="*/ 886926 h 3236034"/>
                    <a:gd name="connsiteX8" fmla="*/ 397829 w 792088"/>
                    <a:gd name="connsiteY8" fmla="*/ 0 h 3236034"/>
                    <a:gd name="connsiteX0" fmla="*/ 397829 w 792088"/>
                    <a:gd name="connsiteY0" fmla="*/ 0 h 3236034"/>
                    <a:gd name="connsiteX1" fmla="*/ 404892 w 792088"/>
                    <a:gd name="connsiteY1" fmla="*/ 499730 h 3236034"/>
                    <a:gd name="connsiteX2" fmla="*/ 792088 w 792088"/>
                    <a:gd name="connsiteY2" fmla="*/ 886926 h 3236034"/>
                    <a:gd name="connsiteX3" fmla="*/ 792088 w 792088"/>
                    <a:gd name="connsiteY3" fmla="*/ 3236034 h 3236034"/>
                    <a:gd name="connsiteX4" fmla="*/ 792088 w 792088"/>
                    <a:gd name="connsiteY4" fmla="*/ 3236034 h 3236034"/>
                    <a:gd name="connsiteX5" fmla="*/ 0 w 792088"/>
                    <a:gd name="connsiteY5" fmla="*/ 3236034 h 3236034"/>
                    <a:gd name="connsiteX6" fmla="*/ 0 w 792088"/>
                    <a:gd name="connsiteY6" fmla="*/ 3236034 h 3236034"/>
                    <a:gd name="connsiteX7" fmla="*/ 0 w 792088"/>
                    <a:gd name="connsiteY7" fmla="*/ 886926 h 3236034"/>
                    <a:gd name="connsiteX8" fmla="*/ 397829 w 792088"/>
                    <a:gd name="connsiteY8" fmla="*/ 0 h 3236034"/>
                    <a:gd name="connsiteX0" fmla="*/ 397829 w 898729"/>
                    <a:gd name="connsiteY0" fmla="*/ 0 h 3236034"/>
                    <a:gd name="connsiteX1" fmla="*/ 755766 w 898729"/>
                    <a:gd name="connsiteY1" fmla="*/ 202018 h 3236034"/>
                    <a:gd name="connsiteX2" fmla="*/ 792088 w 898729"/>
                    <a:gd name="connsiteY2" fmla="*/ 886926 h 3236034"/>
                    <a:gd name="connsiteX3" fmla="*/ 792088 w 898729"/>
                    <a:gd name="connsiteY3" fmla="*/ 3236034 h 3236034"/>
                    <a:gd name="connsiteX4" fmla="*/ 792088 w 898729"/>
                    <a:gd name="connsiteY4" fmla="*/ 3236034 h 3236034"/>
                    <a:gd name="connsiteX5" fmla="*/ 0 w 898729"/>
                    <a:gd name="connsiteY5" fmla="*/ 3236034 h 3236034"/>
                    <a:gd name="connsiteX6" fmla="*/ 0 w 898729"/>
                    <a:gd name="connsiteY6" fmla="*/ 3236034 h 3236034"/>
                    <a:gd name="connsiteX7" fmla="*/ 0 w 898729"/>
                    <a:gd name="connsiteY7" fmla="*/ 886926 h 3236034"/>
                    <a:gd name="connsiteX8" fmla="*/ 397829 w 898729"/>
                    <a:gd name="connsiteY8" fmla="*/ 0 h 3236034"/>
                    <a:gd name="connsiteX0" fmla="*/ 397829 w 901981"/>
                    <a:gd name="connsiteY0" fmla="*/ 0 h 3236034"/>
                    <a:gd name="connsiteX1" fmla="*/ 755766 w 901981"/>
                    <a:gd name="connsiteY1" fmla="*/ 202018 h 3236034"/>
                    <a:gd name="connsiteX2" fmla="*/ 802721 w 901981"/>
                    <a:gd name="connsiteY2" fmla="*/ 1099577 h 3236034"/>
                    <a:gd name="connsiteX3" fmla="*/ 792088 w 901981"/>
                    <a:gd name="connsiteY3" fmla="*/ 3236034 h 3236034"/>
                    <a:gd name="connsiteX4" fmla="*/ 792088 w 901981"/>
                    <a:gd name="connsiteY4" fmla="*/ 3236034 h 3236034"/>
                    <a:gd name="connsiteX5" fmla="*/ 0 w 901981"/>
                    <a:gd name="connsiteY5" fmla="*/ 3236034 h 3236034"/>
                    <a:gd name="connsiteX6" fmla="*/ 0 w 901981"/>
                    <a:gd name="connsiteY6" fmla="*/ 3236034 h 3236034"/>
                    <a:gd name="connsiteX7" fmla="*/ 0 w 901981"/>
                    <a:gd name="connsiteY7" fmla="*/ 886926 h 3236034"/>
                    <a:gd name="connsiteX8" fmla="*/ 397829 w 901981"/>
                    <a:gd name="connsiteY8" fmla="*/ 0 h 3236034"/>
                    <a:gd name="connsiteX0" fmla="*/ 397829 w 951558"/>
                    <a:gd name="connsiteY0" fmla="*/ 0 h 3236034"/>
                    <a:gd name="connsiteX1" fmla="*/ 755766 w 951558"/>
                    <a:gd name="connsiteY1" fmla="*/ 202018 h 3236034"/>
                    <a:gd name="connsiteX2" fmla="*/ 802721 w 951558"/>
                    <a:gd name="connsiteY2" fmla="*/ 1099577 h 3236034"/>
                    <a:gd name="connsiteX3" fmla="*/ 792088 w 951558"/>
                    <a:gd name="connsiteY3" fmla="*/ 3236034 h 3236034"/>
                    <a:gd name="connsiteX4" fmla="*/ 792088 w 951558"/>
                    <a:gd name="connsiteY4" fmla="*/ 3236034 h 3236034"/>
                    <a:gd name="connsiteX5" fmla="*/ 0 w 951558"/>
                    <a:gd name="connsiteY5" fmla="*/ 3236034 h 3236034"/>
                    <a:gd name="connsiteX6" fmla="*/ 0 w 951558"/>
                    <a:gd name="connsiteY6" fmla="*/ 3236034 h 3236034"/>
                    <a:gd name="connsiteX7" fmla="*/ 0 w 951558"/>
                    <a:gd name="connsiteY7" fmla="*/ 886926 h 3236034"/>
                    <a:gd name="connsiteX8" fmla="*/ 397829 w 951558"/>
                    <a:gd name="connsiteY8" fmla="*/ 0 h 3236034"/>
                    <a:gd name="connsiteX0" fmla="*/ 397829 w 1016715"/>
                    <a:gd name="connsiteY0" fmla="*/ 0 h 3236034"/>
                    <a:gd name="connsiteX1" fmla="*/ 862091 w 1016715"/>
                    <a:gd name="connsiteY1" fmla="*/ 191385 h 3236034"/>
                    <a:gd name="connsiteX2" fmla="*/ 802721 w 1016715"/>
                    <a:gd name="connsiteY2" fmla="*/ 1099577 h 3236034"/>
                    <a:gd name="connsiteX3" fmla="*/ 792088 w 1016715"/>
                    <a:gd name="connsiteY3" fmla="*/ 3236034 h 3236034"/>
                    <a:gd name="connsiteX4" fmla="*/ 792088 w 1016715"/>
                    <a:gd name="connsiteY4" fmla="*/ 3236034 h 3236034"/>
                    <a:gd name="connsiteX5" fmla="*/ 0 w 1016715"/>
                    <a:gd name="connsiteY5" fmla="*/ 3236034 h 3236034"/>
                    <a:gd name="connsiteX6" fmla="*/ 0 w 1016715"/>
                    <a:gd name="connsiteY6" fmla="*/ 3236034 h 3236034"/>
                    <a:gd name="connsiteX7" fmla="*/ 0 w 1016715"/>
                    <a:gd name="connsiteY7" fmla="*/ 886926 h 3236034"/>
                    <a:gd name="connsiteX8" fmla="*/ 397829 w 1016715"/>
                    <a:gd name="connsiteY8" fmla="*/ 0 h 3236034"/>
                    <a:gd name="connsiteX0" fmla="*/ 397829 w 1016715"/>
                    <a:gd name="connsiteY0" fmla="*/ 0 h 3236034"/>
                    <a:gd name="connsiteX1" fmla="*/ 862091 w 1016715"/>
                    <a:gd name="connsiteY1" fmla="*/ 191385 h 3236034"/>
                    <a:gd name="connsiteX2" fmla="*/ 802721 w 1016715"/>
                    <a:gd name="connsiteY2" fmla="*/ 1099577 h 3236034"/>
                    <a:gd name="connsiteX3" fmla="*/ 792088 w 1016715"/>
                    <a:gd name="connsiteY3" fmla="*/ 3236034 h 3236034"/>
                    <a:gd name="connsiteX4" fmla="*/ 792088 w 1016715"/>
                    <a:gd name="connsiteY4" fmla="*/ 3236034 h 3236034"/>
                    <a:gd name="connsiteX5" fmla="*/ 0 w 1016715"/>
                    <a:gd name="connsiteY5" fmla="*/ 3236034 h 3236034"/>
                    <a:gd name="connsiteX6" fmla="*/ 0 w 1016715"/>
                    <a:gd name="connsiteY6" fmla="*/ 3236034 h 3236034"/>
                    <a:gd name="connsiteX7" fmla="*/ 0 w 1016715"/>
                    <a:gd name="connsiteY7" fmla="*/ 886926 h 3236034"/>
                    <a:gd name="connsiteX8" fmla="*/ 397829 w 1016715"/>
                    <a:gd name="connsiteY8" fmla="*/ 0 h 3236034"/>
                    <a:gd name="connsiteX0" fmla="*/ 397829 w 802721"/>
                    <a:gd name="connsiteY0" fmla="*/ 0 h 3236034"/>
                    <a:gd name="connsiteX1" fmla="*/ 802721 w 802721"/>
                    <a:gd name="connsiteY1" fmla="*/ 1099577 h 3236034"/>
                    <a:gd name="connsiteX2" fmla="*/ 792088 w 802721"/>
                    <a:gd name="connsiteY2" fmla="*/ 3236034 h 3236034"/>
                    <a:gd name="connsiteX3" fmla="*/ 792088 w 802721"/>
                    <a:gd name="connsiteY3" fmla="*/ 3236034 h 3236034"/>
                    <a:gd name="connsiteX4" fmla="*/ 0 w 802721"/>
                    <a:gd name="connsiteY4" fmla="*/ 3236034 h 3236034"/>
                    <a:gd name="connsiteX5" fmla="*/ 0 w 802721"/>
                    <a:gd name="connsiteY5" fmla="*/ 3236034 h 3236034"/>
                    <a:gd name="connsiteX6" fmla="*/ 0 w 802721"/>
                    <a:gd name="connsiteY6" fmla="*/ 886926 h 3236034"/>
                    <a:gd name="connsiteX7" fmla="*/ 397829 w 802721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117407"/>
                    <a:gd name="connsiteY0" fmla="*/ 0 h 3236034"/>
                    <a:gd name="connsiteX1" fmla="*/ 802721 w 1117407"/>
                    <a:gd name="connsiteY1" fmla="*/ 1099577 h 3236034"/>
                    <a:gd name="connsiteX2" fmla="*/ 792088 w 1117407"/>
                    <a:gd name="connsiteY2" fmla="*/ 3236034 h 3236034"/>
                    <a:gd name="connsiteX3" fmla="*/ 792088 w 1117407"/>
                    <a:gd name="connsiteY3" fmla="*/ 3236034 h 3236034"/>
                    <a:gd name="connsiteX4" fmla="*/ 0 w 1117407"/>
                    <a:gd name="connsiteY4" fmla="*/ 3236034 h 3236034"/>
                    <a:gd name="connsiteX5" fmla="*/ 0 w 1117407"/>
                    <a:gd name="connsiteY5" fmla="*/ 3236034 h 3236034"/>
                    <a:gd name="connsiteX6" fmla="*/ 0 w 1117407"/>
                    <a:gd name="connsiteY6" fmla="*/ 886926 h 3236034"/>
                    <a:gd name="connsiteX7" fmla="*/ 397829 w 1117407"/>
                    <a:gd name="connsiteY7" fmla="*/ 0 h 3236034"/>
                    <a:gd name="connsiteX0" fmla="*/ 397829 w 1125562"/>
                    <a:gd name="connsiteY0" fmla="*/ 0 h 3236034"/>
                    <a:gd name="connsiteX1" fmla="*/ 813354 w 1125562"/>
                    <a:gd name="connsiteY1" fmla="*/ 1344126 h 3236034"/>
                    <a:gd name="connsiteX2" fmla="*/ 792088 w 1125562"/>
                    <a:gd name="connsiteY2" fmla="*/ 3236034 h 3236034"/>
                    <a:gd name="connsiteX3" fmla="*/ 792088 w 1125562"/>
                    <a:gd name="connsiteY3" fmla="*/ 3236034 h 3236034"/>
                    <a:gd name="connsiteX4" fmla="*/ 0 w 1125562"/>
                    <a:gd name="connsiteY4" fmla="*/ 3236034 h 3236034"/>
                    <a:gd name="connsiteX5" fmla="*/ 0 w 1125562"/>
                    <a:gd name="connsiteY5" fmla="*/ 3236034 h 3236034"/>
                    <a:gd name="connsiteX6" fmla="*/ 0 w 1125562"/>
                    <a:gd name="connsiteY6" fmla="*/ 886926 h 3236034"/>
                    <a:gd name="connsiteX7" fmla="*/ 397829 w 1125562"/>
                    <a:gd name="connsiteY7" fmla="*/ 0 h 3236034"/>
                    <a:gd name="connsiteX0" fmla="*/ 397829 w 1109289"/>
                    <a:gd name="connsiteY0" fmla="*/ 0 h 3236034"/>
                    <a:gd name="connsiteX1" fmla="*/ 792089 w 1109289"/>
                    <a:gd name="connsiteY1" fmla="*/ 1312228 h 3236034"/>
                    <a:gd name="connsiteX2" fmla="*/ 792088 w 1109289"/>
                    <a:gd name="connsiteY2" fmla="*/ 3236034 h 3236034"/>
                    <a:gd name="connsiteX3" fmla="*/ 792088 w 1109289"/>
                    <a:gd name="connsiteY3" fmla="*/ 3236034 h 3236034"/>
                    <a:gd name="connsiteX4" fmla="*/ 0 w 1109289"/>
                    <a:gd name="connsiteY4" fmla="*/ 3236034 h 3236034"/>
                    <a:gd name="connsiteX5" fmla="*/ 0 w 1109289"/>
                    <a:gd name="connsiteY5" fmla="*/ 3236034 h 3236034"/>
                    <a:gd name="connsiteX6" fmla="*/ 0 w 1109289"/>
                    <a:gd name="connsiteY6" fmla="*/ 886926 h 3236034"/>
                    <a:gd name="connsiteX7" fmla="*/ 397829 w 1109289"/>
                    <a:gd name="connsiteY7" fmla="*/ 0 h 3236034"/>
                    <a:gd name="connsiteX0" fmla="*/ 397829 w 1076274"/>
                    <a:gd name="connsiteY0" fmla="*/ 0 h 3236034"/>
                    <a:gd name="connsiteX1" fmla="*/ 792089 w 1076274"/>
                    <a:gd name="connsiteY1" fmla="*/ 1312228 h 3236034"/>
                    <a:gd name="connsiteX2" fmla="*/ 792088 w 1076274"/>
                    <a:gd name="connsiteY2" fmla="*/ 3236034 h 3236034"/>
                    <a:gd name="connsiteX3" fmla="*/ 792088 w 1076274"/>
                    <a:gd name="connsiteY3" fmla="*/ 3236034 h 3236034"/>
                    <a:gd name="connsiteX4" fmla="*/ 0 w 1076274"/>
                    <a:gd name="connsiteY4" fmla="*/ 3236034 h 3236034"/>
                    <a:gd name="connsiteX5" fmla="*/ 0 w 1076274"/>
                    <a:gd name="connsiteY5" fmla="*/ 3236034 h 3236034"/>
                    <a:gd name="connsiteX6" fmla="*/ 0 w 1076274"/>
                    <a:gd name="connsiteY6" fmla="*/ 886926 h 3236034"/>
                    <a:gd name="connsiteX7" fmla="*/ 397829 w 1076274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84929"/>
                    <a:gd name="connsiteY0" fmla="*/ 0 h 3236034"/>
                    <a:gd name="connsiteX1" fmla="*/ 930312 w 1184929"/>
                    <a:gd name="connsiteY1" fmla="*/ 1142108 h 3236034"/>
                    <a:gd name="connsiteX2" fmla="*/ 792088 w 1184929"/>
                    <a:gd name="connsiteY2" fmla="*/ 3236034 h 3236034"/>
                    <a:gd name="connsiteX3" fmla="*/ 792088 w 1184929"/>
                    <a:gd name="connsiteY3" fmla="*/ 3236034 h 3236034"/>
                    <a:gd name="connsiteX4" fmla="*/ 0 w 1184929"/>
                    <a:gd name="connsiteY4" fmla="*/ 3236034 h 3236034"/>
                    <a:gd name="connsiteX5" fmla="*/ 0 w 1184929"/>
                    <a:gd name="connsiteY5" fmla="*/ 3236034 h 3236034"/>
                    <a:gd name="connsiteX6" fmla="*/ 0 w 1184929"/>
                    <a:gd name="connsiteY6" fmla="*/ 886926 h 3236034"/>
                    <a:gd name="connsiteX7" fmla="*/ 397829 w 1184929"/>
                    <a:gd name="connsiteY7" fmla="*/ 0 h 3236034"/>
                    <a:gd name="connsiteX0" fmla="*/ 397829 w 1111112"/>
                    <a:gd name="connsiteY0" fmla="*/ 0 h 3236034"/>
                    <a:gd name="connsiteX1" fmla="*/ 930312 w 1111112"/>
                    <a:gd name="connsiteY1" fmla="*/ 1142108 h 3236034"/>
                    <a:gd name="connsiteX2" fmla="*/ 792088 w 1111112"/>
                    <a:gd name="connsiteY2" fmla="*/ 3236034 h 3236034"/>
                    <a:gd name="connsiteX3" fmla="*/ 792088 w 1111112"/>
                    <a:gd name="connsiteY3" fmla="*/ 3236034 h 3236034"/>
                    <a:gd name="connsiteX4" fmla="*/ 0 w 1111112"/>
                    <a:gd name="connsiteY4" fmla="*/ 3236034 h 3236034"/>
                    <a:gd name="connsiteX5" fmla="*/ 0 w 1111112"/>
                    <a:gd name="connsiteY5" fmla="*/ 3236034 h 3236034"/>
                    <a:gd name="connsiteX6" fmla="*/ 0 w 1111112"/>
                    <a:gd name="connsiteY6" fmla="*/ 886926 h 3236034"/>
                    <a:gd name="connsiteX7" fmla="*/ 397829 w 1111112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1550"/>
                    <a:gd name="connsiteY0" fmla="*/ 0 h 3236034"/>
                    <a:gd name="connsiteX1" fmla="*/ 930312 w 1151550"/>
                    <a:gd name="connsiteY1" fmla="*/ 1142108 h 3236034"/>
                    <a:gd name="connsiteX2" fmla="*/ 792088 w 1151550"/>
                    <a:gd name="connsiteY2" fmla="*/ 3236034 h 3236034"/>
                    <a:gd name="connsiteX3" fmla="*/ 792088 w 1151550"/>
                    <a:gd name="connsiteY3" fmla="*/ 3236034 h 3236034"/>
                    <a:gd name="connsiteX4" fmla="*/ 0 w 1151550"/>
                    <a:gd name="connsiteY4" fmla="*/ 3236034 h 3236034"/>
                    <a:gd name="connsiteX5" fmla="*/ 0 w 1151550"/>
                    <a:gd name="connsiteY5" fmla="*/ 3236034 h 3236034"/>
                    <a:gd name="connsiteX6" fmla="*/ 0 w 1151550"/>
                    <a:gd name="connsiteY6" fmla="*/ 886926 h 3236034"/>
                    <a:gd name="connsiteX7" fmla="*/ 397829 w 1151550"/>
                    <a:gd name="connsiteY7" fmla="*/ 0 h 3236034"/>
                    <a:gd name="connsiteX0" fmla="*/ 397829 w 1081399"/>
                    <a:gd name="connsiteY0" fmla="*/ 0 h 3236034"/>
                    <a:gd name="connsiteX1" fmla="*/ 834842 w 1081399"/>
                    <a:gd name="connsiteY1" fmla="*/ 1099578 h 3236034"/>
                    <a:gd name="connsiteX2" fmla="*/ 792088 w 1081399"/>
                    <a:gd name="connsiteY2" fmla="*/ 3236034 h 3236034"/>
                    <a:gd name="connsiteX3" fmla="*/ 792088 w 1081399"/>
                    <a:gd name="connsiteY3" fmla="*/ 3236034 h 3236034"/>
                    <a:gd name="connsiteX4" fmla="*/ 0 w 1081399"/>
                    <a:gd name="connsiteY4" fmla="*/ 3236034 h 3236034"/>
                    <a:gd name="connsiteX5" fmla="*/ 0 w 1081399"/>
                    <a:gd name="connsiteY5" fmla="*/ 3236034 h 3236034"/>
                    <a:gd name="connsiteX6" fmla="*/ 0 w 1081399"/>
                    <a:gd name="connsiteY6" fmla="*/ 886926 h 3236034"/>
                    <a:gd name="connsiteX7" fmla="*/ 397829 w 1081399"/>
                    <a:gd name="connsiteY7" fmla="*/ 0 h 3236034"/>
                    <a:gd name="connsiteX0" fmla="*/ 397829 w 1024947"/>
                    <a:gd name="connsiteY0" fmla="*/ 0 h 3236034"/>
                    <a:gd name="connsiteX1" fmla="*/ 753012 w 1024947"/>
                    <a:gd name="connsiteY1" fmla="*/ 1269699 h 3236034"/>
                    <a:gd name="connsiteX2" fmla="*/ 792088 w 1024947"/>
                    <a:gd name="connsiteY2" fmla="*/ 3236034 h 3236034"/>
                    <a:gd name="connsiteX3" fmla="*/ 792088 w 1024947"/>
                    <a:gd name="connsiteY3" fmla="*/ 3236034 h 3236034"/>
                    <a:gd name="connsiteX4" fmla="*/ 0 w 1024947"/>
                    <a:gd name="connsiteY4" fmla="*/ 3236034 h 3236034"/>
                    <a:gd name="connsiteX5" fmla="*/ 0 w 1024947"/>
                    <a:gd name="connsiteY5" fmla="*/ 3236034 h 3236034"/>
                    <a:gd name="connsiteX6" fmla="*/ 0 w 1024947"/>
                    <a:gd name="connsiteY6" fmla="*/ 886926 h 3236034"/>
                    <a:gd name="connsiteX7" fmla="*/ 397829 w 1024947"/>
                    <a:gd name="connsiteY7" fmla="*/ 0 h 3236034"/>
                    <a:gd name="connsiteX0" fmla="*/ 397829 w 1024947"/>
                    <a:gd name="connsiteY0" fmla="*/ 0 h 3236034"/>
                    <a:gd name="connsiteX1" fmla="*/ 753012 w 1024947"/>
                    <a:gd name="connsiteY1" fmla="*/ 1269699 h 3236034"/>
                    <a:gd name="connsiteX2" fmla="*/ 792088 w 1024947"/>
                    <a:gd name="connsiteY2" fmla="*/ 3236034 h 3236034"/>
                    <a:gd name="connsiteX3" fmla="*/ 792088 w 1024947"/>
                    <a:gd name="connsiteY3" fmla="*/ 3236034 h 3236034"/>
                    <a:gd name="connsiteX4" fmla="*/ 0 w 1024947"/>
                    <a:gd name="connsiteY4" fmla="*/ 3236034 h 3236034"/>
                    <a:gd name="connsiteX5" fmla="*/ 0 w 1024947"/>
                    <a:gd name="connsiteY5" fmla="*/ 3236034 h 3236034"/>
                    <a:gd name="connsiteX6" fmla="*/ 0 w 1024947"/>
                    <a:gd name="connsiteY6" fmla="*/ 886926 h 3236034"/>
                    <a:gd name="connsiteX7" fmla="*/ 397829 w 1024947"/>
                    <a:gd name="connsiteY7" fmla="*/ 0 h 3236034"/>
                    <a:gd name="connsiteX0" fmla="*/ 397829 w 1043356"/>
                    <a:gd name="connsiteY0" fmla="*/ 0 h 3236034"/>
                    <a:gd name="connsiteX1" fmla="*/ 780289 w 1043356"/>
                    <a:gd name="connsiteY1" fmla="*/ 1216537 h 3236034"/>
                    <a:gd name="connsiteX2" fmla="*/ 792088 w 1043356"/>
                    <a:gd name="connsiteY2" fmla="*/ 3236034 h 3236034"/>
                    <a:gd name="connsiteX3" fmla="*/ 792088 w 1043356"/>
                    <a:gd name="connsiteY3" fmla="*/ 3236034 h 3236034"/>
                    <a:gd name="connsiteX4" fmla="*/ 0 w 1043356"/>
                    <a:gd name="connsiteY4" fmla="*/ 3236034 h 3236034"/>
                    <a:gd name="connsiteX5" fmla="*/ 0 w 1043356"/>
                    <a:gd name="connsiteY5" fmla="*/ 3236034 h 3236034"/>
                    <a:gd name="connsiteX6" fmla="*/ 0 w 1043356"/>
                    <a:gd name="connsiteY6" fmla="*/ 886926 h 3236034"/>
                    <a:gd name="connsiteX7" fmla="*/ 397829 w 1043356"/>
                    <a:gd name="connsiteY7" fmla="*/ 0 h 3236034"/>
                    <a:gd name="connsiteX0" fmla="*/ 397829 w 971742"/>
                    <a:gd name="connsiteY0" fmla="*/ 0 h 3236034"/>
                    <a:gd name="connsiteX1" fmla="*/ 780289 w 971742"/>
                    <a:gd name="connsiteY1" fmla="*/ 1216537 h 3236034"/>
                    <a:gd name="connsiteX2" fmla="*/ 792088 w 971742"/>
                    <a:gd name="connsiteY2" fmla="*/ 3236034 h 3236034"/>
                    <a:gd name="connsiteX3" fmla="*/ 792088 w 971742"/>
                    <a:gd name="connsiteY3" fmla="*/ 3236034 h 3236034"/>
                    <a:gd name="connsiteX4" fmla="*/ 0 w 971742"/>
                    <a:gd name="connsiteY4" fmla="*/ 3236034 h 3236034"/>
                    <a:gd name="connsiteX5" fmla="*/ 0 w 971742"/>
                    <a:gd name="connsiteY5" fmla="*/ 3236034 h 3236034"/>
                    <a:gd name="connsiteX6" fmla="*/ 0 w 971742"/>
                    <a:gd name="connsiteY6" fmla="*/ 886926 h 3236034"/>
                    <a:gd name="connsiteX7" fmla="*/ 397829 w 971742"/>
                    <a:gd name="connsiteY7" fmla="*/ 0 h 3236034"/>
                    <a:gd name="connsiteX0" fmla="*/ 397829 w 1007471"/>
                    <a:gd name="connsiteY0" fmla="*/ 0 h 3236034"/>
                    <a:gd name="connsiteX1" fmla="*/ 780289 w 1007471"/>
                    <a:gd name="connsiteY1" fmla="*/ 1216537 h 3236034"/>
                    <a:gd name="connsiteX2" fmla="*/ 792088 w 1007471"/>
                    <a:gd name="connsiteY2" fmla="*/ 3236034 h 3236034"/>
                    <a:gd name="connsiteX3" fmla="*/ 792088 w 1007471"/>
                    <a:gd name="connsiteY3" fmla="*/ 3236034 h 3236034"/>
                    <a:gd name="connsiteX4" fmla="*/ 0 w 1007471"/>
                    <a:gd name="connsiteY4" fmla="*/ 3236034 h 3236034"/>
                    <a:gd name="connsiteX5" fmla="*/ 0 w 1007471"/>
                    <a:gd name="connsiteY5" fmla="*/ 3236034 h 3236034"/>
                    <a:gd name="connsiteX6" fmla="*/ 0 w 1007471"/>
                    <a:gd name="connsiteY6" fmla="*/ 886926 h 3236034"/>
                    <a:gd name="connsiteX7" fmla="*/ 397829 w 1007471"/>
                    <a:gd name="connsiteY7" fmla="*/ 0 h 3236034"/>
                    <a:gd name="connsiteX0" fmla="*/ 397829 w 983631"/>
                    <a:gd name="connsiteY0" fmla="*/ 0 h 3236034"/>
                    <a:gd name="connsiteX1" fmla="*/ 780289 w 983631"/>
                    <a:gd name="connsiteY1" fmla="*/ 1216537 h 3236034"/>
                    <a:gd name="connsiteX2" fmla="*/ 792088 w 983631"/>
                    <a:gd name="connsiteY2" fmla="*/ 3236034 h 3236034"/>
                    <a:gd name="connsiteX3" fmla="*/ 792088 w 983631"/>
                    <a:gd name="connsiteY3" fmla="*/ 3236034 h 3236034"/>
                    <a:gd name="connsiteX4" fmla="*/ 0 w 983631"/>
                    <a:gd name="connsiteY4" fmla="*/ 3236034 h 3236034"/>
                    <a:gd name="connsiteX5" fmla="*/ 0 w 983631"/>
                    <a:gd name="connsiteY5" fmla="*/ 3236034 h 3236034"/>
                    <a:gd name="connsiteX6" fmla="*/ 0 w 983631"/>
                    <a:gd name="connsiteY6" fmla="*/ 886926 h 3236034"/>
                    <a:gd name="connsiteX7" fmla="*/ 397829 w 983631"/>
                    <a:gd name="connsiteY7" fmla="*/ 0 h 3236034"/>
                    <a:gd name="connsiteX0" fmla="*/ 397829 w 983630"/>
                    <a:gd name="connsiteY0" fmla="*/ 9390 h 3245424"/>
                    <a:gd name="connsiteX1" fmla="*/ 780289 w 983630"/>
                    <a:gd name="connsiteY1" fmla="*/ 1225927 h 3245424"/>
                    <a:gd name="connsiteX2" fmla="*/ 792088 w 983630"/>
                    <a:gd name="connsiteY2" fmla="*/ 3245424 h 3245424"/>
                    <a:gd name="connsiteX3" fmla="*/ 792088 w 983630"/>
                    <a:gd name="connsiteY3" fmla="*/ 3245424 h 3245424"/>
                    <a:gd name="connsiteX4" fmla="*/ 0 w 983630"/>
                    <a:gd name="connsiteY4" fmla="*/ 3245424 h 3245424"/>
                    <a:gd name="connsiteX5" fmla="*/ 0 w 983630"/>
                    <a:gd name="connsiteY5" fmla="*/ 3245424 h 3245424"/>
                    <a:gd name="connsiteX6" fmla="*/ 0 w 983630"/>
                    <a:gd name="connsiteY6" fmla="*/ 896316 h 3245424"/>
                    <a:gd name="connsiteX7" fmla="*/ 397829 w 983630"/>
                    <a:gd name="connsiteY7" fmla="*/ 9390 h 3245424"/>
                    <a:gd name="connsiteX0" fmla="*/ 397829 w 974605"/>
                    <a:gd name="connsiteY0" fmla="*/ 6357 h 3242391"/>
                    <a:gd name="connsiteX1" fmla="*/ 766650 w 974605"/>
                    <a:gd name="connsiteY1" fmla="*/ 1552503 h 3242391"/>
                    <a:gd name="connsiteX2" fmla="*/ 792088 w 974605"/>
                    <a:gd name="connsiteY2" fmla="*/ 3242391 h 3242391"/>
                    <a:gd name="connsiteX3" fmla="*/ 792088 w 974605"/>
                    <a:gd name="connsiteY3" fmla="*/ 3242391 h 3242391"/>
                    <a:gd name="connsiteX4" fmla="*/ 0 w 974605"/>
                    <a:gd name="connsiteY4" fmla="*/ 3242391 h 3242391"/>
                    <a:gd name="connsiteX5" fmla="*/ 0 w 974605"/>
                    <a:gd name="connsiteY5" fmla="*/ 3242391 h 3242391"/>
                    <a:gd name="connsiteX6" fmla="*/ 0 w 974605"/>
                    <a:gd name="connsiteY6" fmla="*/ 893283 h 3242391"/>
                    <a:gd name="connsiteX7" fmla="*/ 397829 w 974605"/>
                    <a:gd name="connsiteY7" fmla="*/ 6357 h 3242391"/>
                    <a:gd name="connsiteX0" fmla="*/ 397829 w 964009"/>
                    <a:gd name="connsiteY0" fmla="*/ 7874 h 3243908"/>
                    <a:gd name="connsiteX1" fmla="*/ 766650 w 964009"/>
                    <a:gd name="connsiteY1" fmla="*/ 1554020 h 3243908"/>
                    <a:gd name="connsiteX2" fmla="*/ 792088 w 964009"/>
                    <a:gd name="connsiteY2" fmla="*/ 3243908 h 3243908"/>
                    <a:gd name="connsiteX3" fmla="*/ 792088 w 964009"/>
                    <a:gd name="connsiteY3" fmla="*/ 3243908 h 3243908"/>
                    <a:gd name="connsiteX4" fmla="*/ 0 w 964009"/>
                    <a:gd name="connsiteY4" fmla="*/ 3243908 h 3243908"/>
                    <a:gd name="connsiteX5" fmla="*/ 0 w 964009"/>
                    <a:gd name="connsiteY5" fmla="*/ 3243908 h 3243908"/>
                    <a:gd name="connsiteX6" fmla="*/ 0 w 964009"/>
                    <a:gd name="connsiteY6" fmla="*/ 894800 h 3243908"/>
                    <a:gd name="connsiteX7" fmla="*/ 397829 w 964009"/>
                    <a:gd name="connsiteY7" fmla="*/ 7874 h 3243908"/>
                    <a:gd name="connsiteX0" fmla="*/ 397829 w 1103655"/>
                    <a:gd name="connsiteY0" fmla="*/ 5470 h 3241504"/>
                    <a:gd name="connsiteX1" fmla="*/ 1096679 w 1103655"/>
                    <a:gd name="connsiteY1" fmla="*/ 590921 h 3241504"/>
                    <a:gd name="connsiteX2" fmla="*/ 766650 w 1103655"/>
                    <a:gd name="connsiteY2" fmla="*/ 1551616 h 3241504"/>
                    <a:gd name="connsiteX3" fmla="*/ 792088 w 1103655"/>
                    <a:gd name="connsiteY3" fmla="*/ 3241504 h 3241504"/>
                    <a:gd name="connsiteX4" fmla="*/ 792088 w 1103655"/>
                    <a:gd name="connsiteY4" fmla="*/ 3241504 h 3241504"/>
                    <a:gd name="connsiteX5" fmla="*/ 0 w 1103655"/>
                    <a:gd name="connsiteY5" fmla="*/ 3241504 h 3241504"/>
                    <a:gd name="connsiteX6" fmla="*/ 0 w 1103655"/>
                    <a:gd name="connsiteY6" fmla="*/ 3241504 h 3241504"/>
                    <a:gd name="connsiteX7" fmla="*/ 0 w 1103655"/>
                    <a:gd name="connsiteY7" fmla="*/ 892396 h 3241504"/>
                    <a:gd name="connsiteX8" fmla="*/ 397829 w 1103655"/>
                    <a:gd name="connsiteY8" fmla="*/ 5470 h 3241504"/>
                    <a:gd name="connsiteX0" fmla="*/ 397829 w 1103454"/>
                    <a:gd name="connsiteY0" fmla="*/ 5470 h 3241504"/>
                    <a:gd name="connsiteX1" fmla="*/ 1096679 w 1103454"/>
                    <a:gd name="connsiteY1" fmla="*/ 590921 h 3241504"/>
                    <a:gd name="connsiteX2" fmla="*/ 754433 w 1103454"/>
                    <a:gd name="connsiteY2" fmla="*/ 1523041 h 3241504"/>
                    <a:gd name="connsiteX3" fmla="*/ 792088 w 1103454"/>
                    <a:gd name="connsiteY3" fmla="*/ 3241504 h 3241504"/>
                    <a:gd name="connsiteX4" fmla="*/ 792088 w 1103454"/>
                    <a:gd name="connsiteY4" fmla="*/ 3241504 h 3241504"/>
                    <a:gd name="connsiteX5" fmla="*/ 0 w 1103454"/>
                    <a:gd name="connsiteY5" fmla="*/ 3241504 h 3241504"/>
                    <a:gd name="connsiteX6" fmla="*/ 0 w 1103454"/>
                    <a:gd name="connsiteY6" fmla="*/ 3241504 h 3241504"/>
                    <a:gd name="connsiteX7" fmla="*/ 0 w 1103454"/>
                    <a:gd name="connsiteY7" fmla="*/ 892396 h 3241504"/>
                    <a:gd name="connsiteX8" fmla="*/ 397829 w 1103454"/>
                    <a:gd name="connsiteY8" fmla="*/ 5470 h 3241504"/>
                    <a:gd name="connsiteX0" fmla="*/ 397829 w 1103176"/>
                    <a:gd name="connsiteY0" fmla="*/ 5470 h 3241504"/>
                    <a:gd name="connsiteX1" fmla="*/ 1096679 w 1103176"/>
                    <a:gd name="connsiteY1" fmla="*/ 590921 h 3241504"/>
                    <a:gd name="connsiteX2" fmla="*/ 754433 w 1103176"/>
                    <a:gd name="connsiteY2" fmla="*/ 1523041 h 3241504"/>
                    <a:gd name="connsiteX3" fmla="*/ 792088 w 1103176"/>
                    <a:gd name="connsiteY3" fmla="*/ 3241504 h 3241504"/>
                    <a:gd name="connsiteX4" fmla="*/ 792088 w 1103176"/>
                    <a:gd name="connsiteY4" fmla="*/ 3241504 h 3241504"/>
                    <a:gd name="connsiteX5" fmla="*/ 0 w 1103176"/>
                    <a:gd name="connsiteY5" fmla="*/ 3241504 h 3241504"/>
                    <a:gd name="connsiteX6" fmla="*/ 0 w 1103176"/>
                    <a:gd name="connsiteY6" fmla="*/ 3241504 h 3241504"/>
                    <a:gd name="connsiteX7" fmla="*/ 0 w 1103176"/>
                    <a:gd name="connsiteY7" fmla="*/ 892396 h 3241504"/>
                    <a:gd name="connsiteX8" fmla="*/ 397829 w 1103176"/>
                    <a:gd name="connsiteY8" fmla="*/ 5470 h 3241504"/>
                    <a:gd name="connsiteX0" fmla="*/ 397829 w 1103176"/>
                    <a:gd name="connsiteY0" fmla="*/ 5470 h 3241504"/>
                    <a:gd name="connsiteX1" fmla="*/ 1096679 w 1103176"/>
                    <a:gd name="connsiteY1" fmla="*/ 590921 h 3241504"/>
                    <a:gd name="connsiteX2" fmla="*/ 754433 w 1103176"/>
                    <a:gd name="connsiteY2" fmla="*/ 1503991 h 3241504"/>
                    <a:gd name="connsiteX3" fmla="*/ 792088 w 1103176"/>
                    <a:gd name="connsiteY3" fmla="*/ 3241504 h 3241504"/>
                    <a:gd name="connsiteX4" fmla="*/ 792088 w 1103176"/>
                    <a:gd name="connsiteY4" fmla="*/ 3241504 h 3241504"/>
                    <a:gd name="connsiteX5" fmla="*/ 0 w 1103176"/>
                    <a:gd name="connsiteY5" fmla="*/ 3241504 h 3241504"/>
                    <a:gd name="connsiteX6" fmla="*/ 0 w 1103176"/>
                    <a:gd name="connsiteY6" fmla="*/ 3241504 h 3241504"/>
                    <a:gd name="connsiteX7" fmla="*/ 0 w 1103176"/>
                    <a:gd name="connsiteY7" fmla="*/ 892396 h 3241504"/>
                    <a:gd name="connsiteX8" fmla="*/ 397829 w 1103176"/>
                    <a:gd name="connsiteY8" fmla="*/ 5470 h 3241504"/>
                    <a:gd name="connsiteX0" fmla="*/ 397829 w 1193682"/>
                    <a:gd name="connsiteY0" fmla="*/ 5721 h 3241755"/>
                    <a:gd name="connsiteX1" fmla="*/ 1188312 w 1193682"/>
                    <a:gd name="connsiteY1" fmla="*/ 572122 h 3241755"/>
                    <a:gd name="connsiteX2" fmla="*/ 754433 w 1193682"/>
                    <a:gd name="connsiteY2" fmla="*/ 1504242 h 3241755"/>
                    <a:gd name="connsiteX3" fmla="*/ 792088 w 1193682"/>
                    <a:gd name="connsiteY3" fmla="*/ 3241755 h 3241755"/>
                    <a:gd name="connsiteX4" fmla="*/ 792088 w 1193682"/>
                    <a:gd name="connsiteY4" fmla="*/ 3241755 h 3241755"/>
                    <a:gd name="connsiteX5" fmla="*/ 0 w 1193682"/>
                    <a:gd name="connsiteY5" fmla="*/ 3241755 h 3241755"/>
                    <a:gd name="connsiteX6" fmla="*/ 0 w 1193682"/>
                    <a:gd name="connsiteY6" fmla="*/ 3241755 h 3241755"/>
                    <a:gd name="connsiteX7" fmla="*/ 0 w 1193682"/>
                    <a:gd name="connsiteY7" fmla="*/ 892647 h 3241755"/>
                    <a:gd name="connsiteX8" fmla="*/ 397829 w 1193682"/>
                    <a:gd name="connsiteY8" fmla="*/ 5721 h 3241755"/>
                    <a:gd name="connsiteX0" fmla="*/ 397829 w 1188313"/>
                    <a:gd name="connsiteY0" fmla="*/ 5721 h 3241755"/>
                    <a:gd name="connsiteX1" fmla="*/ 1188312 w 1188313"/>
                    <a:gd name="connsiteY1" fmla="*/ 572122 h 3241755"/>
                    <a:gd name="connsiteX2" fmla="*/ 754433 w 1188313"/>
                    <a:gd name="connsiteY2" fmla="*/ 1504242 h 3241755"/>
                    <a:gd name="connsiteX3" fmla="*/ 792088 w 1188313"/>
                    <a:gd name="connsiteY3" fmla="*/ 3241755 h 3241755"/>
                    <a:gd name="connsiteX4" fmla="*/ 792088 w 1188313"/>
                    <a:gd name="connsiteY4" fmla="*/ 3241755 h 3241755"/>
                    <a:gd name="connsiteX5" fmla="*/ 0 w 1188313"/>
                    <a:gd name="connsiteY5" fmla="*/ 3241755 h 3241755"/>
                    <a:gd name="connsiteX6" fmla="*/ 0 w 1188313"/>
                    <a:gd name="connsiteY6" fmla="*/ 3241755 h 3241755"/>
                    <a:gd name="connsiteX7" fmla="*/ 0 w 1188313"/>
                    <a:gd name="connsiteY7" fmla="*/ 892647 h 3241755"/>
                    <a:gd name="connsiteX8" fmla="*/ 397829 w 1188313"/>
                    <a:gd name="connsiteY8" fmla="*/ 5721 h 3241755"/>
                    <a:gd name="connsiteX0" fmla="*/ 397829 w 1200430"/>
                    <a:gd name="connsiteY0" fmla="*/ 6518 h 3242552"/>
                    <a:gd name="connsiteX1" fmla="*/ 1188312 w 1200430"/>
                    <a:gd name="connsiteY1" fmla="*/ 572919 h 3242552"/>
                    <a:gd name="connsiteX2" fmla="*/ 754433 w 1200430"/>
                    <a:gd name="connsiteY2" fmla="*/ 1505039 h 3242552"/>
                    <a:gd name="connsiteX3" fmla="*/ 792088 w 1200430"/>
                    <a:gd name="connsiteY3" fmla="*/ 3242552 h 3242552"/>
                    <a:gd name="connsiteX4" fmla="*/ 792088 w 1200430"/>
                    <a:gd name="connsiteY4" fmla="*/ 3242552 h 3242552"/>
                    <a:gd name="connsiteX5" fmla="*/ 0 w 1200430"/>
                    <a:gd name="connsiteY5" fmla="*/ 3242552 h 3242552"/>
                    <a:gd name="connsiteX6" fmla="*/ 0 w 1200430"/>
                    <a:gd name="connsiteY6" fmla="*/ 3242552 h 3242552"/>
                    <a:gd name="connsiteX7" fmla="*/ 0 w 1200430"/>
                    <a:gd name="connsiteY7" fmla="*/ 893444 h 3242552"/>
                    <a:gd name="connsiteX8" fmla="*/ 397829 w 1200430"/>
                    <a:gd name="connsiteY8" fmla="*/ 6518 h 3242552"/>
                    <a:gd name="connsiteX0" fmla="*/ 367285 w 1200000"/>
                    <a:gd name="connsiteY0" fmla="*/ 7711 h 3186595"/>
                    <a:gd name="connsiteX1" fmla="*/ 1188312 w 1200000"/>
                    <a:gd name="connsiteY1" fmla="*/ 516962 h 3186595"/>
                    <a:gd name="connsiteX2" fmla="*/ 754433 w 1200000"/>
                    <a:gd name="connsiteY2" fmla="*/ 1449082 h 3186595"/>
                    <a:gd name="connsiteX3" fmla="*/ 792088 w 1200000"/>
                    <a:gd name="connsiteY3" fmla="*/ 3186595 h 3186595"/>
                    <a:gd name="connsiteX4" fmla="*/ 792088 w 1200000"/>
                    <a:gd name="connsiteY4" fmla="*/ 3186595 h 3186595"/>
                    <a:gd name="connsiteX5" fmla="*/ 0 w 1200000"/>
                    <a:gd name="connsiteY5" fmla="*/ 3186595 h 3186595"/>
                    <a:gd name="connsiteX6" fmla="*/ 0 w 1200000"/>
                    <a:gd name="connsiteY6" fmla="*/ 3186595 h 3186595"/>
                    <a:gd name="connsiteX7" fmla="*/ 0 w 1200000"/>
                    <a:gd name="connsiteY7" fmla="*/ 837487 h 3186595"/>
                    <a:gd name="connsiteX8" fmla="*/ 367285 w 1200000"/>
                    <a:gd name="connsiteY8" fmla="*/ 7711 h 3186595"/>
                    <a:gd name="connsiteX0" fmla="*/ 367285 w 1200505"/>
                    <a:gd name="connsiteY0" fmla="*/ 1566 h 3180450"/>
                    <a:gd name="connsiteX1" fmla="*/ 1188312 w 1200505"/>
                    <a:gd name="connsiteY1" fmla="*/ 510817 h 3180450"/>
                    <a:gd name="connsiteX2" fmla="*/ 754433 w 1200505"/>
                    <a:gd name="connsiteY2" fmla="*/ 1442937 h 3180450"/>
                    <a:gd name="connsiteX3" fmla="*/ 792088 w 1200505"/>
                    <a:gd name="connsiteY3" fmla="*/ 3180450 h 3180450"/>
                    <a:gd name="connsiteX4" fmla="*/ 792088 w 1200505"/>
                    <a:gd name="connsiteY4" fmla="*/ 3180450 h 3180450"/>
                    <a:gd name="connsiteX5" fmla="*/ 0 w 1200505"/>
                    <a:gd name="connsiteY5" fmla="*/ 3180450 h 3180450"/>
                    <a:gd name="connsiteX6" fmla="*/ 0 w 1200505"/>
                    <a:gd name="connsiteY6" fmla="*/ 3180450 h 3180450"/>
                    <a:gd name="connsiteX7" fmla="*/ 0 w 1200505"/>
                    <a:gd name="connsiteY7" fmla="*/ 831342 h 3180450"/>
                    <a:gd name="connsiteX8" fmla="*/ 367285 w 1200505"/>
                    <a:gd name="connsiteY8" fmla="*/ 1566 h 3180450"/>
                    <a:gd name="connsiteX0" fmla="*/ 367858 w 1201078"/>
                    <a:gd name="connsiteY0" fmla="*/ 1566 h 3180450"/>
                    <a:gd name="connsiteX1" fmla="*/ 1188885 w 1201078"/>
                    <a:gd name="connsiteY1" fmla="*/ 510817 h 3180450"/>
                    <a:gd name="connsiteX2" fmla="*/ 755006 w 1201078"/>
                    <a:gd name="connsiteY2" fmla="*/ 1442937 h 3180450"/>
                    <a:gd name="connsiteX3" fmla="*/ 792661 w 1201078"/>
                    <a:gd name="connsiteY3" fmla="*/ 3180450 h 3180450"/>
                    <a:gd name="connsiteX4" fmla="*/ 792661 w 1201078"/>
                    <a:gd name="connsiteY4" fmla="*/ 3180450 h 3180450"/>
                    <a:gd name="connsiteX5" fmla="*/ 573 w 1201078"/>
                    <a:gd name="connsiteY5" fmla="*/ 3180450 h 3180450"/>
                    <a:gd name="connsiteX6" fmla="*/ 573 w 1201078"/>
                    <a:gd name="connsiteY6" fmla="*/ 3180450 h 3180450"/>
                    <a:gd name="connsiteX7" fmla="*/ 573 w 1201078"/>
                    <a:gd name="connsiteY7" fmla="*/ 831342 h 3180450"/>
                    <a:gd name="connsiteX8" fmla="*/ 367858 w 1201078"/>
                    <a:gd name="connsiteY8" fmla="*/ 1566 h 3180450"/>
                    <a:gd name="connsiteX0" fmla="*/ 367859 w 1249271"/>
                    <a:gd name="connsiteY0" fmla="*/ 1508 h 3180392"/>
                    <a:gd name="connsiteX1" fmla="*/ 1237757 w 1249271"/>
                    <a:gd name="connsiteY1" fmla="*/ 520284 h 3180392"/>
                    <a:gd name="connsiteX2" fmla="*/ 755007 w 1249271"/>
                    <a:gd name="connsiteY2" fmla="*/ 1442879 h 3180392"/>
                    <a:gd name="connsiteX3" fmla="*/ 792662 w 1249271"/>
                    <a:gd name="connsiteY3" fmla="*/ 3180392 h 3180392"/>
                    <a:gd name="connsiteX4" fmla="*/ 792662 w 1249271"/>
                    <a:gd name="connsiteY4" fmla="*/ 3180392 h 3180392"/>
                    <a:gd name="connsiteX5" fmla="*/ 574 w 1249271"/>
                    <a:gd name="connsiteY5" fmla="*/ 3180392 h 3180392"/>
                    <a:gd name="connsiteX6" fmla="*/ 574 w 1249271"/>
                    <a:gd name="connsiteY6" fmla="*/ 3180392 h 3180392"/>
                    <a:gd name="connsiteX7" fmla="*/ 574 w 1249271"/>
                    <a:gd name="connsiteY7" fmla="*/ 831284 h 3180392"/>
                    <a:gd name="connsiteX8" fmla="*/ 367859 w 1249271"/>
                    <a:gd name="connsiteY8" fmla="*/ 1508 h 3180392"/>
                    <a:gd name="connsiteX0" fmla="*/ 367859 w 1249271"/>
                    <a:gd name="connsiteY0" fmla="*/ 1508 h 3180392"/>
                    <a:gd name="connsiteX1" fmla="*/ 1237757 w 1249271"/>
                    <a:gd name="connsiteY1" fmla="*/ 520284 h 3180392"/>
                    <a:gd name="connsiteX2" fmla="*/ 755007 w 1249271"/>
                    <a:gd name="connsiteY2" fmla="*/ 1442879 h 3180392"/>
                    <a:gd name="connsiteX3" fmla="*/ 792662 w 1249271"/>
                    <a:gd name="connsiteY3" fmla="*/ 3180392 h 3180392"/>
                    <a:gd name="connsiteX4" fmla="*/ 792662 w 1249271"/>
                    <a:gd name="connsiteY4" fmla="*/ 3180392 h 3180392"/>
                    <a:gd name="connsiteX5" fmla="*/ 574 w 1249271"/>
                    <a:gd name="connsiteY5" fmla="*/ 3180392 h 3180392"/>
                    <a:gd name="connsiteX6" fmla="*/ 574 w 1249271"/>
                    <a:gd name="connsiteY6" fmla="*/ 3180392 h 3180392"/>
                    <a:gd name="connsiteX7" fmla="*/ 574 w 1249271"/>
                    <a:gd name="connsiteY7" fmla="*/ 831284 h 3180392"/>
                    <a:gd name="connsiteX8" fmla="*/ 367859 w 1249271"/>
                    <a:gd name="connsiteY8" fmla="*/ 1508 h 3180392"/>
                    <a:gd name="connsiteX0" fmla="*/ 367859 w 1240085"/>
                    <a:gd name="connsiteY0" fmla="*/ 1764 h 3180648"/>
                    <a:gd name="connsiteX1" fmla="*/ 1237757 w 1240085"/>
                    <a:gd name="connsiteY1" fmla="*/ 520540 h 3180648"/>
                    <a:gd name="connsiteX2" fmla="*/ 755007 w 1240085"/>
                    <a:gd name="connsiteY2" fmla="*/ 1443135 h 3180648"/>
                    <a:gd name="connsiteX3" fmla="*/ 792662 w 1240085"/>
                    <a:gd name="connsiteY3" fmla="*/ 3180648 h 3180648"/>
                    <a:gd name="connsiteX4" fmla="*/ 792662 w 1240085"/>
                    <a:gd name="connsiteY4" fmla="*/ 3180648 h 3180648"/>
                    <a:gd name="connsiteX5" fmla="*/ 574 w 1240085"/>
                    <a:gd name="connsiteY5" fmla="*/ 3180648 h 3180648"/>
                    <a:gd name="connsiteX6" fmla="*/ 574 w 1240085"/>
                    <a:gd name="connsiteY6" fmla="*/ 3180648 h 3180648"/>
                    <a:gd name="connsiteX7" fmla="*/ 574 w 1240085"/>
                    <a:gd name="connsiteY7" fmla="*/ 831540 h 3180648"/>
                    <a:gd name="connsiteX8" fmla="*/ 367859 w 1240085"/>
                    <a:gd name="connsiteY8" fmla="*/ 1764 h 3180648"/>
                    <a:gd name="connsiteX0" fmla="*/ 367859 w 1240086"/>
                    <a:gd name="connsiteY0" fmla="*/ 1764 h 3180648"/>
                    <a:gd name="connsiteX1" fmla="*/ 1237757 w 1240086"/>
                    <a:gd name="connsiteY1" fmla="*/ 520540 h 3180648"/>
                    <a:gd name="connsiteX2" fmla="*/ 755007 w 1240086"/>
                    <a:gd name="connsiteY2" fmla="*/ 1443135 h 3180648"/>
                    <a:gd name="connsiteX3" fmla="*/ 792662 w 1240086"/>
                    <a:gd name="connsiteY3" fmla="*/ 3180648 h 3180648"/>
                    <a:gd name="connsiteX4" fmla="*/ 792662 w 1240086"/>
                    <a:gd name="connsiteY4" fmla="*/ 3180648 h 3180648"/>
                    <a:gd name="connsiteX5" fmla="*/ 574 w 1240086"/>
                    <a:gd name="connsiteY5" fmla="*/ 3180648 h 3180648"/>
                    <a:gd name="connsiteX6" fmla="*/ 574 w 1240086"/>
                    <a:gd name="connsiteY6" fmla="*/ 3180648 h 3180648"/>
                    <a:gd name="connsiteX7" fmla="*/ 574 w 1240086"/>
                    <a:gd name="connsiteY7" fmla="*/ 831540 h 3180648"/>
                    <a:gd name="connsiteX8" fmla="*/ 367859 w 1240086"/>
                    <a:gd name="connsiteY8" fmla="*/ 1764 h 3180648"/>
                    <a:gd name="connsiteX0" fmla="*/ 373394 w 1239532"/>
                    <a:gd name="connsiteY0" fmla="*/ 1562 h 3209021"/>
                    <a:gd name="connsiteX1" fmla="*/ 1237184 w 1239532"/>
                    <a:gd name="connsiteY1" fmla="*/ 548913 h 3209021"/>
                    <a:gd name="connsiteX2" fmla="*/ 754434 w 1239532"/>
                    <a:gd name="connsiteY2" fmla="*/ 1471508 h 3209021"/>
                    <a:gd name="connsiteX3" fmla="*/ 792089 w 1239532"/>
                    <a:gd name="connsiteY3" fmla="*/ 3209021 h 3209021"/>
                    <a:gd name="connsiteX4" fmla="*/ 792089 w 1239532"/>
                    <a:gd name="connsiteY4" fmla="*/ 3209021 h 3209021"/>
                    <a:gd name="connsiteX5" fmla="*/ 1 w 1239532"/>
                    <a:gd name="connsiteY5" fmla="*/ 3209021 h 3209021"/>
                    <a:gd name="connsiteX6" fmla="*/ 1 w 1239532"/>
                    <a:gd name="connsiteY6" fmla="*/ 3209021 h 3209021"/>
                    <a:gd name="connsiteX7" fmla="*/ 1 w 1239532"/>
                    <a:gd name="connsiteY7" fmla="*/ 859913 h 3209021"/>
                    <a:gd name="connsiteX8" fmla="*/ 373394 w 1239532"/>
                    <a:gd name="connsiteY8" fmla="*/ 1562 h 3209021"/>
                    <a:gd name="connsiteX0" fmla="*/ 373393 w 1239758"/>
                    <a:gd name="connsiteY0" fmla="*/ 0 h 3207459"/>
                    <a:gd name="connsiteX1" fmla="*/ 1237183 w 1239758"/>
                    <a:gd name="connsiteY1" fmla="*/ 547351 h 3207459"/>
                    <a:gd name="connsiteX2" fmla="*/ 754433 w 1239758"/>
                    <a:gd name="connsiteY2" fmla="*/ 1469946 h 3207459"/>
                    <a:gd name="connsiteX3" fmla="*/ 792088 w 1239758"/>
                    <a:gd name="connsiteY3" fmla="*/ 3207459 h 3207459"/>
                    <a:gd name="connsiteX4" fmla="*/ 792088 w 1239758"/>
                    <a:gd name="connsiteY4" fmla="*/ 3207459 h 3207459"/>
                    <a:gd name="connsiteX5" fmla="*/ 0 w 1239758"/>
                    <a:gd name="connsiteY5" fmla="*/ 3207459 h 3207459"/>
                    <a:gd name="connsiteX6" fmla="*/ 0 w 1239758"/>
                    <a:gd name="connsiteY6" fmla="*/ 3207459 h 3207459"/>
                    <a:gd name="connsiteX7" fmla="*/ 0 w 1239758"/>
                    <a:gd name="connsiteY7" fmla="*/ 858351 h 3207459"/>
                    <a:gd name="connsiteX8" fmla="*/ 373393 w 1239758"/>
                    <a:gd name="connsiteY8" fmla="*/ 0 h 3207459"/>
                    <a:gd name="connsiteX0" fmla="*/ 380199 w 1246564"/>
                    <a:gd name="connsiteY0" fmla="*/ 0 h 3207459"/>
                    <a:gd name="connsiteX1" fmla="*/ 1243989 w 1246564"/>
                    <a:gd name="connsiteY1" fmla="*/ 547351 h 3207459"/>
                    <a:gd name="connsiteX2" fmla="*/ 761239 w 1246564"/>
                    <a:gd name="connsiteY2" fmla="*/ 1469946 h 3207459"/>
                    <a:gd name="connsiteX3" fmla="*/ 798894 w 1246564"/>
                    <a:gd name="connsiteY3" fmla="*/ 3207459 h 3207459"/>
                    <a:gd name="connsiteX4" fmla="*/ 798894 w 1246564"/>
                    <a:gd name="connsiteY4" fmla="*/ 3207459 h 3207459"/>
                    <a:gd name="connsiteX5" fmla="*/ 6806 w 1246564"/>
                    <a:gd name="connsiteY5" fmla="*/ 3207459 h 3207459"/>
                    <a:gd name="connsiteX6" fmla="*/ 6806 w 1246564"/>
                    <a:gd name="connsiteY6" fmla="*/ 3207459 h 3207459"/>
                    <a:gd name="connsiteX7" fmla="*/ 6806 w 1246564"/>
                    <a:gd name="connsiteY7" fmla="*/ 858351 h 3207459"/>
                    <a:gd name="connsiteX8" fmla="*/ 380199 w 1246564"/>
                    <a:gd name="connsiteY8" fmla="*/ 0 h 3207459"/>
                    <a:gd name="connsiteX0" fmla="*/ 380199 w 1246610"/>
                    <a:gd name="connsiteY0" fmla="*/ 233 h 3207692"/>
                    <a:gd name="connsiteX1" fmla="*/ 1243989 w 1246610"/>
                    <a:gd name="connsiteY1" fmla="*/ 547584 h 3207692"/>
                    <a:gd name="connsiteX2" fmla="*/ 761239 w 1246610"/>
                    <a:gd name="connsiteY2" fmla="*/ 1470179 h 3207692"/>
                    <a:gd name="connsiteX3" fmla="*/ 798894 w 1246610"/>
                    <a:gd name="connsiteY3" fmla="*/ 3207692 h 3207692"/>
                    <a:gd name="connsiteX4" fmla="*/ 798894 w 1246610"/>
                    <a:gd name="connsiteY4" fmla="*/ 3207692 h 3207692"/>
                    <a:gd name="connsiteX5" fmla="*/ 6806 w 1246610"/>
                    <a:gd name="connsiteY5" fmla="*/ 3207692 h 3207692"/>
                    <a:gd name="connsiteX6" fmla="*/ 6806 w 1246610"/>
                    <a:gd name="connsiteY6" fmla="*/ 3207692 h 3207692"/>
                    <a:gd name="connsiteX7" fmla="*/ 6806 w 1246610"/>
                    <a:gd name="connsiteY7" fmla="*/ 858584 h 3207692"/>
                    <a:gd name="connsiteX8" fmla="*/ 380199 w 1246610"/>
                    <a:gd name="connsiteY8" fmla="*/ 233 h 3207692"/>
                    <a:gd name="connsiteX0" fmla="*/ 380199 w 1301393"/>
                    <a:gd name="connsiteY0" fmla="*/ 233 h 3207692"/>
                    <a:gd name="connsiteX1" fmla="*/ 1298970 w 1301393"/>
                    <a:gd name="connsiteY1" fmla="*/ 547584 h 3207692"/>
                    <a:gd name="connsiteX2" fmla="*/ 761239 w 1301393"/>
                    <a:gd name="connsiteY2" fmla="*/ 1470179 h 3207692"/>
                    <a:gd name="connsiteX3" fmla="*/ 798894 w 1301393"/>
                    <a:gd name="connsiteY3" fmla="*/ 3207692 h 3207692"/>
                    <a:gd name="connsiteX4" fmla="*/ 798894 w 1301393"/>
                    <a:gd name="connsiteY4" fmla="*/ 3207692 h 3207692"/>
                    <a:gd name="connsiteX5" fmla="*/ 6806 w 1301393"/>
                    <a:gd name="connsiteY5" fmla="*/ 3207692 h 3207692"/>
                    <a:gd name="connsiteX6" fmla="*/ 6806 w 1301393"/>
                    <a:gd name="connsiteY6" fmla="*/ 3207692 h 3207692"/>
                    <a:gd name="connsiteX7" fmla="*/ 6806 w 1301393"/>
                    <a:gd name="connsiteY7" fmla="*/ 858584 h 3207692"/>
                    <a:gd name="connsiteX8" fmla="*/ 380199 w 1301393"/>
                    <a:gd name="connsiteY8" fmla="*/ 233 h 3207692"/>
                    <a:gd name="connsiteX0" fmla="*/ 380199 w 1301394"/>
                    <a:gd name="connsiteY0" fmla="*/ 233 h 3207692"/>
                    <a:gd name="connsiteX1" fmla="*/ 1298970 w 1301394"/>
                    <a:gd name="connsiteY1" fmla="*/ 547584 h 3207692"/>
                    <a:gd name="connsiteX2" fmla="*/ 761239 w 1301394"/>
                    <a:gd name="connsiteY2" fmla="*/ 1470179 h 3207692"/>
                    <a:gd name="connsiteX3" fmla="*/ 798894 w 1301394"/>
                    <a:gd name="connsiteY3" fmla="*/ 3207692 h 3207692"/>
                    <a:gd name="connsiteX4" fmla="*/ 798894 w 1301394"/>
                    <a:gd name="connsiteY4" fmla="*/ 3207692 h 3207692"/>
                    <a:gd name="connsiteX5" fmla="*/ 6806 w 1301394"/>
                    <a:gd name="connsiteY5" fmla="*/ 3207692 h 3207692"/>
                    <a:gd name="connsiteX6" fmla="*/ 6806 w 1301394"/>
                    <a:gd name="connsiteY6" fmla="*/ 3207692 h 3207692"/>
                    <a:gd name="connsiteX7" fmla="*/ 6806 w 1301394"/>
                    <a:gd name="connsiteY7" fmla="*/ 858584 h 3207692"/>
                    <a:gd name="connsiteX8" fmla="*/ 380199 w 1301394"/>
                    <a:gd name="connsiteY8" fmla="*/ 233 h 3207692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658146 w 1319958"/>
                    <a:gd name="connsiteY0" fmla="*/ 211 h 3207670"/>
                    <a:gd name="connsiteX1" fmla="*/ 1292164 w 1319958"/>
                    <a:gd name="connsiteY1" fmla="*/ 547562 h 3207670"/>
                    <a:gd name="connsiteX2" fmla="*/ 754433 w 1319958"/>
                    <a:gd name="connsiteY2" fmla="*/ 1470157 h 3207670"/>
                    <a:gd name="connsiteX3" fmla="*/ 792088 w 1319958"/>
                    <a:gd name="connsiteY3" fmla="*/ 3207670 h 3207670"/>
                    <a:gd name="connsiteX4" fmla="*/ 792088 w 1319958"/>
                    <a:gd name="connsiteY4" fmla="*/ 3207670 h 3207670"/>
                    <a:gd name="connsiteX5" fmla="*/ 0 w 1319958"/>
                    <a:gd name="connsiteY5" fmla="*/ 3207670 h 3207670"/>
                    <a:gd name="connsiteX6" fmla="*/ 0 w 1319958"/>
                    <a:gd name="connsiteY6" fmla="*/ 3207670 h 3207670"/>
                    <a:gd name="connsiteX7" fmla="*/ 0 w 1319958"/>
                    <a:gd name="connsiteY7" fmla="*/ 858562 h 3207670"/>
                    <a:gd name="connsiteX8" fmla="*/ 658146 w 1319958"/>
                    <a:gd name="connsiteY8" fmla="*/ 211 h 3207670"/>
                    <a:gd name="connsiteX0" fmla="*/ 786963 w 1326878"/>
                    <a:gd name="connsiteY0" fmla="*/ 205 h 3212949"/>
                    <a:gd name="connsiteX1" fmla="*/ 1292164 w 1326878"/>
                    <a:gd name="connsiteY1" fmla="*/ 552841 h 3212949"/>
                    <a:gd name="connsiteX2" fmla="*/ 754433 w 1326878"/>
                    <a:gd name="connsiteY2" fmla="*/ 1475436 h 3212949"/>
                    <a:gd name="connsiteX3" fmla="*/ 792088 w 1326878"/>
                    <a:gd name="connsiteY3" fmla="*/ 3212949 h 3212949"/>
                    <a:gd name="connsiteX4" fmla="*/ 792088 w 1326878"/>
                    <a:gd name="connsiteY4" fmla="*/ 3212949 h 3212949"/>
                    <a:gd name="connsiteX5" fmla="*/ 0 w 1326878"/>
                    <a:gd name="connsiteY5" fmla="*/ 3212949 h 3212949"/>
                    <a:gd name="connsiteX6" fmla="*/ 0 w 1326878"/>
                    <a:gd name="connsiteY6" fmla="*/ 3212949 h 3212949"/>
                    <a:gd name="connsiteX7" fmla="*/ 0 w 1326878"/>
                    <a:gd name="connsiteY7" fmla="*/ 863841 h 3212949"/>
                    <a:gd name="connsiteX8" fmla="*/ 786963 w 1326878"/>
                    <a:gd name="connsiteY8" fmla="*/ 205 h 3212949"/>
                    <a:gd name="connsiteX0" fmla="*/ 786963 w 1279105"/>
                    <a:gd name="connsiteY0" fmla="*/ 234 h 3212978"/>
                    <a:gd name="connsiteX1" fmla="*/ 1240608 w 1279105"/>
                    <a:gd name="connsiteY1" fmla="*/ 522725 h 3212978"/>
                    <a:gd name="connsiteX2" fmla="*/ 754433 w 1279105"/>
                    <a:gd name="connsiteY2" fmla="*/ 1475465 h 3212978"/>
                    <a:gd name="connsiteX3" fmla="*/ 792088 w 1279105"/>
                    <a:gd name="connsiteY3" fmla="*/ 3212978 h 3212978"/>
                    <a:gd name="connsiteX4" fmla="*/ 792088 w 1279105"/>
                    <a:gd name="connsiteY4" fmla="*/ 3212978 h 3212978"/>
                    <a:gd name="connsiteX5" fmla="*/ 0 w 1279105"/>
                    <a:gd name="connsiteY5" fmla="*/ 3212978 h 3212978"/>
                    <a:gd name="connsiteX6" fmla="*/ 0 w 1279105"/>
                    <a:gd name="connsiteY6" fmla="*/ 3212978 h 3212978"/>
                    <a:gd name="connsiteX7" fmla="*/ 0 w 1279105"/>
                    <a:gd name="connsiteY7" fmla="*/ 863870 h 3212978"/>
                    <a:gd name="connsiteX8" fmla="*/ 786963 w 1279105"/>
                    <a:gd name="connsiteY8" fmla="*/ 234 h 3212978"/>
                    <a:gd name="connsiteX0" fmla="*/ 786963 w 1232192"/>
                    <a:gd name="connsiteY0" fmla="*/ 272 h 3213016"/>
                    <a:gd name="connsiteX1" fmla="*/ 1189052 w 1232192"/>
                    <a:gd name="connsiteY1" fmla="*/ 492618 h 3213016"/>
                    <a:gd name="connsiteX2" fmla="*/ 754433 w 1232192"/>
                    <a:gd name="connsiteY2" fmla="*/ 1475503 h 3213016"/>
                    <a:gd name="connsiteX3" fmla="*/ 792088 w 1232192"/>
                    <a:gd name="connsiteY3" fmla="*/ 3213016 h 3213016"/>
                    <a:gd name="connsiteX4" fmla="*/ 792088 w 1232192"/>
                    <a:gd name="connsiteY4" fmla="*/ 3213016 h 3213016"/>
                    <a:gd name="connsiteX5" fmla="*/ 0 w 1232192"/>
                    <a:gd name="connsiteY5" fmla="*/ 3213016 h 3213016"/>
                    <a:gd name="connsiteX6" fmla="*/ 0 w 1232192"/>
                    <a:gd name="connsiteY6" fmla="*/ 3213016 h 3213016"/>
                    <a:gd name="connsiteX7" fmla="*/ 0 w 1232192"/>
                    <a:gd name="connsiteY7" fmla="*/ 863908 h 3213016"/>
                    <a:gd name="connsiteX8" fmla="*/ 786963 w 1232192"/>
                    <a:gd name="connsiteY8" fmla="*/ 272 h 3213016"/>
                    <a:gd name="connsiteX0" fmla="*/ 883632 w 1244333"/>
                    <a:gd name="connsiteY0" fmla="*/ 288 h 3202984"/>
                    <a:gd name="connsiteX1" fmla="*/ 1189052 w 1244333"/>
                    <a:gd name="connsiteY1" fmla="*/ 482586 h 3202984"/>
                    <a:gd name="connsiteX2" fmla="*/ 754433 w 1244333"/>
                    <a:gd name="connsiteY2" fmla="*/ 1465471 h 3202984"/>
                    <a:gd name="connsiteX3" fmla="*/ 792088 w 1244333"/>
                    <a:gd name="connsiteY3" fmla="*/ 3202984 h 3202984"/>
                    <a:gd name="connsiteX4" fmla="*/ 792088 w 1244333"/>
                    <a:gd name="connsiteY4" fmla="*/ 3202984 h 3202984"/>
                    <a:gd name="connsiteX5" fmla="*/ 0 w 1244333"/>
                    <a:gd name="connsiteY5" fmla="*/ 3202984 h 3202984"/>
                    <a:gd name="connsiteX6" fmla="*/ 0 w 1244333"/>
                    <a:gd name="connsiteY6" fmla="*/ 3202984 h 3202984"/>
                    <a:gd name="connsiteX7" fmla="*/ 0 w 1244333"/>
                    <a:gd name="connsiteY7" fmla="*/ 853876 h 3202984"/>
                    <a:gd name="connsiteX8" fmla="*/ 883632 w 1244333"/>
                    <a:gd name="connsiteY8" fmla="*/ 288 h 320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4333" h="3202984">
                      <a:moveTo>
                        <a:pt x="883632" y="288"/>
                      </a:moveTo>
                      <a:cubicBezTo>
                        <a:pt x="1159064" y="-7889"/>
                        <a:pt x="1341397" y="158219"/>
                        <a:pt x="1189052" y="482586"/>
                      </a:cubicBezTo>
                      <a:cubicBezTo>
                        <a:pt x="975620" y="911727"/>
                        <a:pt x="739017" y="984814"/>
                        <a:pt x="754433" y="1465471"/>
                      </a:cubicBezTo>
                      <a:cubicBezTo>
                        <a:pt x="763047" y="1992441"/>
                        <a:pt x="773014" y="2384949"/>
                        <a:pt x="792088" y="3202984"/>
                      </a:cubicBezTo>
                      <a:lnTo>
                        <a:pt x="792088" y="3202984"/>
                      </a:lnTo>
                      <a:lnTo>
                        <a:pt x="0" y="3202984"/>
                      </a:lnTo>
                      <a:lnTo>
                        <a:pt x="0" y="3202984"/>
                      </a:lnTo>
                      <a:lnTo>
                        <a:pt x="0" y="853876"/>
                      </a:lnTo>
                      <a:cubicBezTo>
                        <a:pt x="19874" y="235997"/>
                        <a:pt x="377849" y="5161"/>
                        <a:pt x="883632" y="2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4" name="Round Same Side Corner Rectangle 8">
                  <a:extLst>
                    <a:ext uri="{FF2B5EF4-FFF2-40B4-BE49-F238E27FC236}">
                      <a16:creationId xmlns:a16="http://schemas.microsoft.com/office/drawing/2014/main" id="{1A64ACBE-86AC-4615-B760-5A0985144254}"/>
                    </a:ext>
                  </a:extLst>
                </p:cNvPr>
                <p:cNvSpPr/>
                <p:nvPr/>
              </p:nvSpPr>
              <p:spPr>
                <a:xfrm rot="10800000">
                  <a:off x="4958576" y="2197645"/>
                  <a:ext cx="1601768" cy="3212297"/>
                </a:xfrm>
                <a:custGeom>
                  <a:avLst/>
                  <a:gdLst>
                    <a:gd name="connsiteX0" fmla="*/ 306000 w 612000"/>
                    <a:gd name="connsiteY0" fmla="*/ 0 h 2817001"/>
                    <a:gd name="connsiteX1" fmla="*/ 306000 w 612000"/>
                    <a:gd name="connsiteY1" fmla="*/ 0 h 2817001"/>
                    <a:gd name="connsiteX2" fmla="*/ 612000 w 612000"/>
                    <a:gd name="connsiteY2" fmla="*/ 306000 h 2817001"/>
                    <a:gd name="connsiteX3" fmla="*/ 612000 w 612000"/>
                    <a:gd name="connsiteY3" fmla="*/ 2817001 h 2817001"/>
                    <a:gd name="connsiteX4" fmla="*/ 612000 w 612000"/>
                    <a:gd name="connsiteY4" fmla="*/ 2817001 h 2817001"/>
                    <a:gd name="connsiteX5" fmla="*/ 0 w 612000"/>
                    <a:gd name="connsiteY5" fmla="*/ 2817001 h 2817001"/>
                    <a:gd name="connsiteX6" fmla="*/ 0 w 612000"/>
                    <a:gd name="connsiteY6" fmla="*/ 2817001 h 2817001"/>
                    <a:gd name="connsiteX7" fmla="*/ 0 w 612000"/>
                    <a:gd name="connsiteY7" fmla="*/ 306000 h 2817001"/>
                    <a:gd name="connsiteX8" fmla="*/ 306000 w 612000"/>
                    <a:gd name="connsiteY8" fmla="*/ 0 h 2817001"/>
                    <a:gd name="connsiteX0" fmla="*/ 25563 w 1192801"/>
                    <a:gd name="connsiteY0" fmla="*/ 0 h 3231671"/>
                    <a:gd name="connsiteX1" fmla="*/ 886801 w 1192801"/>
                    <a:gd name="connsiteY1" fmla="*/ 414670 h 3231671"/>
                    <a:gd name="connsiteX2" fmla="*/ 1192801 w 1192801"/>
                    <a:gd name="connsiteY2" fmla="*/ 720670 h 3231671"/>
                    <a:gd name="connsiteX3" fmla="*/ 1192801 w 1192801"/>
                    <a:gd name="connsiteY3" fmla="*/ 3231671 h 3231671"/>
                    <a:gd name="connsiteX4" fmla="*/ 1192801 w 1192801"/>
                    <a:gd name="connsiteY4" fmla="*/ 3231671 h 3231671"/>
                    <a:gd name="connsiteX5" fmla="*/ 580801 w 1192801"/>
                    <a:gd name="connsiteY5" fmla="*/ 3231671 h 3231671"/>
                    <a:gd name="connsiteX6" fmla="*/ 580801 w 1192801"/>
                    <a:gd name="connsiteY6" fmla="*/ 3231671 h 3231671"/>
                    <a:gd name="connsiteX7" fmla="*/ 580801 w 1192801"/>
                    <a:gd name="connsiteY7" fmla="*/ 720670 h 3231671"/>
                    <a:gd name="connsiteX8" fmla="*/ 25563 w 1192801"/>
                    <a:gd name="connsiteY8" fmla="*/ 0 h 3231671"/>
                    <a:gd name="connsiteX0" fmla="*/ 25563 w 1192801"/>
                    <a:gd name="connsiteY0" fmla="*/ 0 h 3231671"/>
                    <a:gd name="connsiteX1" fmla="*/ 1192801 w 1192801"/>
                    <a:gd name="connsiteY1" fmla="*/ 720670 h 3231671"/>
                    <a:gd name="connsiteX2" fmla="*/ 1192801 w 1192801"/>
                    <a:gd name="connsiteY2" fmla="*/ 3231671 h 3231671"/>
                    <a:gd name="connsiteX3" fmla="*/ 1192801 w 1192801"/>
                    <a:gd name="connsiteY3" fmla="*/ 3231671 h 3231671"/>
                    <a:gd name="connsiteX4" fmla="*/ 580801 w 1192801"/>
                    <a:gd name="connsiteY4" fmla="*/ 3231671 h 3231671"/>
                    <a:gd name="connsiteX5" fmla="*/ 580801 w 1192801"/>
                    <a:gd name="connsiteY5" fmla="*/ 3231671 h 3231671"/>
                    <a:gd name="connsiteX6" fmla="*/ 580801 w 1192801"/>
                    <a:gd name="connsiteY6" fmla="*/ 720670 h 3231671"/>
                    <a:gd name="connsiteX7" fmla="*/ 25563 w 1192801"/>
                    <a:gd name="connsiteY7" fmla="*/ 0 h 3231671"/>
                    <a:gd name="connsiteX0" fmla="*/ 30147 w 1197385"/>
                    <a:gd name="connsiteY0" fmla="*/ 0 h 3231671"/>
                    <a:gd name="connsiteX1" fmla="*/ 1197385 w 1197385"/>
                    <a:gd name="connsiteY1" fmla="*/ 720670 h 3231671"/>
                    <a:gd name="connsiteX2" fmla="*/ 1197385 w 1197385"/>
                    <a:gd name="connsiteY2" fmla="*/ 3231671 h 3231671"/>
                    <a:gd name="connsiteX3" fmla="*/ 1197385 w 1197385"/>
                    <a:gd name="connsiteY3" fmla="*/ 3231671 h 3231671"/>
                    <a:gd name="connsiteX4" fmla="*/ 585385 w 1197385"/>
                    <a:gd name="connsiteY4" fmla="*/ 3231671 h 3231671"/>
                    <a:gd name="connsiteX5" fmla="*/ 585385 w 1197385"/>
                    <a:gd name="connsiteY5" fmla="*/ 3231671 h 3231671"/>
                    <a:gd name="connsiteX6" fmla="*/ 457794 w 1197385"/>
                    <a:gd name="connsiteY6" fmla="*/ 1018382 h 3231671"/>
                    <a:gd name="connsiteX7" fmla="*/ 30147 w 1197385"/>
                    <a:gd name="connsiteY7" fmla="*/ 0 h 3231671"/>
                    <a:gd name="connsiteX0" fmla="*/ 311465 w 1478703"/>
                    <a:gd name="connsiteY0" fmla="*/ 1443 h 3233114"/>
                    <a:gd name="connsiteX1" fmla="*/ 1478703 w 1478703"/>
                    <a:gd name="connsiteY1" fmla="*/ 722113 h 3233114"/>
                    <a:gd name="connsiteX2" fmla="*/ 1478703 w 1478703"/>
                    <a:gd name="connsiteY2" fmla="*/ 3233114 h 3233114"/>
                    <a:gd name="connsiteX3" fmla="*/ 1478703 w 1478703"/>
                    <a:gd name="connsiteY3" fmla="*/ 3233114 h 3233114"/>
                    <a:gd name="connsiteX4" fmla="*/ 866703 w 1478703"/>
                    <a:gd name="connsiteY4" fmla="*/ 3233114 h 3233114"/>
                    <a:gd name="connsiteX5" fmla="*/ 866703 w 1478703"/>
                    <a:gd name="connsiteY5" fmla="*/ 3233114 h 3233114"/>
                    <a:gd name="connsiteX6" fmla="*/ 739112 w 1478703"/>
                    <a:gd name="connsiteY6" fmla="*/ 1019825 h 3233114"/>
                    <a:gd name="connsiteX7" fmla="*/ 15213 w 1478703"/>
                    <a:gd name="connsiteY7" fmla="*/ 1379751 h 3233114"/>
                    <a:gd name="connsiteX8" fmla="*/ 311465 w 1478703"/>
                    <a:gd name="connsiteY8" fmla="*/ 1443 h 3233114"/>
                    <a:gd name="connsiteX0" fmla="*/ 188447 w 1355685"/>
                    <a:gd name="connsiteY0" fmla="*/ 1409 h 3233080"/>
                    <a:gd name="connsiteX1" fmla="*/ 1355685 w 1355685"/>
                    <a:gd name="connsiteY1" fmla="*/ 722079 h 3233080"/>
                    <a:gd name="connsiteX2" fmla="*/ 1355685 w 1355685"/>
                    <a:gd name="connsiteY2" fmla="*/ 3233080 h 3233080"/>
                    <a:gd name="connsiteX3" fmla="*/ 1355685 w 1355685"/>
                    <a:gd name="connsiteY3" fmla="*/ 3233080 h 3233080"/>
                    <a:gd name="connsiteX4" fmla="*/ 743685 w 1355685"/>
                    <a:gd name="connsiteY4" fmla="*/ 3233080 h 3233080"/>
                    <a:gd name="connsiteX5" fmla="*/ 743685 w 1355685"/>
                    <a:gd name="connsiteY5" fmla="*/ 3233080 h 3233080"/>
                    <a:gd name="connsiteX6" fmla="*/ 616094 w 1355685"/>
                    <a:gd name="connsiteY6" fmla="*/ 1019791 h 3233080"/>
                    <a:gd name="connsiteX7" fmla="*/ 30418 w 1355685"/>
                    <a:gd name="connsiteY7" fmla="*/ 1411615 h 3233080"/>
                    <a:gd name="connsiteX8" fmla="*/ 188447 w 1355685"/>
                    <a:gd name="connsiteY8" fmla="*/ 1409 h 3233080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476676 w 1572369"/>
                    <a:gd name="connsiteY1" fmla="*/ 935315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476676 w 1572369"/>
                    <a:gd name="connsiteY1" fmla="*/ 935315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54087 w 1557530"/>
                    <a:gd name="connsiteY0" fmla="*/ 2221 h 3138199"/>
                    <a:gd name="connsiteX1" fmla="*/ 1461837 w 1557530"/>
                    <a:gd name="connsiteY1" fmla="*/ 839849 h 3138199"/>
                    <a:gd name="connsiteX2" fmla="*/ 1557530 w 1557530"/>
                    <a:gd name="connsiteY2" fmla="*/ 3138199 h 3138199"/>
                    <a:gd name="connsiteX3" fmla="*/ 1557530 w 1557530"/>
                    <a:gd name="connsiteY3" fmla="*/ 3138199 h 3138199"/>
                    <a:gd name="connsiteX4" fmla="*/ 945530 w 1557530"/>
                    <a:gd name="connsiteY4" fmla="*/ 3138199 h 3138199"/>
                    <a:gd name="connsiteX5" fmla="*/ 945530 w 1557530"/>
                    <a:gd name="connsiteY5" fmla="*/ 3138199 h 3138199"/>
                    <a:gd name="connsiteX6" fmla="*/ 817939 w 1557530"/>
                    <a:gd name="connsiteY6" fmla="*/ 924910 h 3138199"/>
                    <a:gd name="connsiteX7" fmla="*/ 232263 w 1557530"/>
                    <a:gd name="connsiteY7" fmla="*/ 1316734 h 3138199"/>
                    <a:gd name="connsiteX8" fmla="*/ 454087 w 1557530"/>
                    <a:gd name="connsiteY8" fmla="*/ 2221 h 3138199"/>
                    <a:gd name="connsiteX0" fmla="*/ 458217 w 1561660"/>
                    <a:gd name="connsiteY0" fmla="*/ 54 h 3136032"/>
                    <a:gd name="connsiteX1" fmla="*/ 1465967 w 1561660"/>
                    <a:gd name="connsiteY1" fmla="*/ 837682 h 3136032"/>
                    <a:gd name="connsiteX2" fmla="*/ 1561660 w 1561660"/>
                    <a:gd name="connsiteY2" fmla="*/ 3136032 h 3136032"/>
                    <a:gd name="connsiteX3" fmla="*/ 1561660 w 1561660"/>
                    <a:gd name="connsiteY3" fmla="*/ 3136032 h 3136032"/>
                    <a:gd name="connsiteX4" fmla="*/ 949660 w 1561660"/>
                    <a:gd name="connsiteY4" fmla="*/ 3136032 h 3136032"/>
                    <a:gd name="connsiteX5" fmla="*/ 949660 w 1561660"/>
                    <a:gd name="connsiteY5" fmla="*/ 3136032 h 3136032"/>
                    <a:gd name="connsiteX6" fmla="*/ 822069 w 1561660"/>
                    <a:gd name="connsiteY6" fmla="*/ 922743 h 3136032"/>
                    <a:gd name="connsiteX7" fmla="*/ 236393 w 1561660"/>
                    <a:gd name="connsiteY7" fmla="*/ 1314567 h 3136032"/>
                    <a:gd name="connsiteX8" fmla="*/ 458217 w 1561660"/>
                    <a:gd name="connsiteY8" fmla="*/ 54 h 3136032"/>
                    <a:gd name="connsiteX0" fmla="*/ 458217 w 1561660"/>
                    <a:gd name="connsiteY0" fmla="*/ 53790 h 3189768"/>
                    <a:gd name="connsiteX1" fmla="*/ 1465967 w 1561660"/>
                    <a:gd name="connsiteY1" fmla="*/ 891418 h 3189768"/>
                    <a:gd name="connsiteX2" fmla="*/ 1561660 w 1561660"/>
                    <a:gd name="connsiteY2" fmla="*/ 3189768 h 3189768"/>
                    <a:gd name="connsiteX3" fmla="*/ 1561660 w 1561660"/>
                    <a:gd name="connsiteY3" fmla="*/ 3189768 h 3189768"/>
                    <a:gd name="connsiteX4" fmla="*/ 949660 w 1561660"/>
                    <a:gd name="connsiteY4" fmla="*/ 3189768 h 3189768"/>
                    <a:gd name="connsiteX5" fmla="*/ 949660 w 1561660"/>
                    <a:gd name="connsiteY5" fmla="*/ 3189768 h 3189768"/>
                    <a:gd name="connsiteX6" fmla="*/ 822069 w 1561660"/>
                    <a:gd name="connsiteY6" fmla="*/ 976479 h 3189768"/>
                    <a:gd name="connsiteX7" fmla="*/ 236393 w 1561660"/>
                    <a:gd name="connsiteY7" fmla="*/ 1368303 h 3189768"/>
                    <a:gd name="connsiteX8" fmla="*/ 458217 w 1561660"/>
                    <a:gd name="connsiteY8" fmla="*/ 53790 h 3189768"/>
                    <a:gd name="connsiteX0" fmla="*/ 473561 w 1577004"/>
                    <a:gd name="connsiteY0" fmla="*/ 53790 h 3189768"/>
                    <a:gd name="connsiteX1" fmla="*/ 1481311 w 1577004"/>
                    <a:gd name="connsiteY1" fmla="*/ 891418 h 3189768"/>
                    <a:gd name="connsiteX2" fmla="*/ 1577004 w 1577004"/>
                    <a:gd name="connsiteY2" fmla="*/ 3189768 h 3189768"/>
                    <a:gd name="connsiteX3" fmla="*/ 1577004 w 1577004"/>
                    <a:gd name="connsiteY3" fmla="*/ 3189768 h 3189768"/>
                    <a:gd name="connsiteX4" fmla="*/ 965004 w 1577004"/>
                    <a:gd name="connsiteY4" fmla="*/ 3189768 h 3189768"/>
                    <a:gd name="connsiteX5" fmla="*/ 965004 w 1577004"/>
                    <a:gd name="connsiteY5" fmla="*/ 3189768 h 3189768"/>
                    <a:gd name="connsiteX6" fmla="*/ 837413 w 1577004"/>
                    <a:gd name="connsiteY6" fmla="*/ 976479 h 3189768"/>
                    <a:gd name="connsiteX7" fmla="*/ 251737 w 1577004"/>
                    <a:gd name="connsiteY7" fmla="*/ 1368303 h 3189768"/>
                    <a:gd name="connsiteX8" fmla="*/ 473561 w 1577004"/>
                    <a:gd name="connsiteY8" fmla="*/ 53790 h 3189768"/>
                    <a:gd name="connsiteX0" fmla="*/ 473561 w 1577004"/>
                    <a:gd name="connsiteY0" fmla="*/ 46232 h 3182210"/>
                    <a:gd name="connsiteX1" fmla="*/ 1481311 w 1577004"/>
                    <a:gd name="connsiteY1" fmla="*/ 883860 h 3182210"/>
                    <a:gd name="connsiteX2" fmla="*/ 1577004 w 1577004"/>
                    <a:gd name="connsiteY2" fmla="*/ 3182210 h 3182210"/>
                    <a:gd name="connsiteX3" fmla="*/ 1577004 w 1577004"/>
                    <a:gd name="connsiteY3" fmla="*/ 3182210 h 3182210"/>
                    <a:gd name="connsiteX4" fmla="*/ 965004 w 1577004"/>
                    <a:gd name="connsiteY4" fmla="*/ 3182210 h 3182210"/>
                    <a:gd name="connsiteX5" fmla="*/ 965004 w 1577004"/>
                    <a:gd name="connsiteY5" fmla="*/ 3182210 h 3182210"/>
                    <a:gd name="connsiteX6" fmla="*/ 837413 w 1577004"/>
                    <a:gd name="connsiteY6" fmla="*/ 968921 h 3182210"/>
                    <a:gd name="connsiteX7" fmla="*/ 251737 w 1577004"/>
                    <a:gd name="connsiteY7" fmla="*/ 1360745 h 3182210"/>
                    <a:gd name="connsiteX8" fmla="*/ 473561 w 1577004"/>
                    <a:gd name="connsiteY8" fmla="*/ 46232 h 3182210"/>
                    <a:gd name="connsiteX0" fmla="*/ 473561 w 1577004"/>
                    <a:gd name="connsiteY0" fmla="*/ 77283 h 3213261"/>
                    <a:gd name="connsiteX1" fmla="*/ 1336258 w 1577004"/>
                    <a:gd name="connsiteY1" fmla="*/ 232848 h 3213261"/>
                    <a:gd name="connsiteX2" fmla="*/ 1481311 w 1577004"/>
                    <a:gd name="connsiteY2" fmla="*/ 914911 h 3213261"/>
                    <a:gd name="connsiteX3" fmla="*/ 1577004 w 1577004"/>
                    <a:gd name="connsiteY3" fmla="*/ 3213261 h 3213261"/>
                    <a:gd name="connsiteX4" fmla="*/ 1577004 w 1577004"/>
                    <a:gd name="connsiteY4" fmla="*/ 3213261 h 3213261"/>
                    <a:gd name="connsiteX5" fmla="*/ 965004 w 1577004"/>
                    <a:gd name="connsiteY5" fmla="*/ 3213261 h 3213261"/>
                    <a:gd name="connsiteX6" fmla="*/ 965004 w 1577004"/>
                    <a:gd name="connsiteY6" fmla="*/ 3213261 h 3213261"/>
                    <a:gd name="connsiteX7" fmla="*/ 837413 w 1577004"/>
                    <a:gd name="connsiteY7" fmla="*/ 999972 h 3213261"/>
                    <a:gd name="connsiteX8" fmla="*/ 251737 w 1577004"/>
                    <a:gd name="connsiteY8" fmla="*/ 1391796 h 3213261"/>
                    <a:gd name="connsiteX9" fmla="*/ 473561 w 1577004"/>
                    <a:gd name="connsiteY9" fmla="*/ 77283 h 3213261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368156 w 1577004"/>
                    <a:gd name="connsiteY2" fmla="*/ 294550 h 3211167"/>
                    <a:gd name="connsiteX3" fmla="*/ 1481311 w 1577004"/>
                    <a:gd name="connsiteY3" fmla="*/ 912817 h 3211167"/>
                    <a:gd name="connsiteX4" fmla="*/ 1577004 w 1577004"/>
                    <a:gd name="connsiteY4" fmla="*/ 3211167 h 3211167"/>
                    <a:gd name="connsiteX5" fmla="*/ 1577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965004 w 1577004"/>
                    <a:gd name="connsiteY7" fmla="*/ 3211167 h 3211167"/>
                    <a:gd name="connsiteX8" fmla="*/ 837413 w 1577004"/>
                    <a:gd name="connsiteY8" fmla="*/ 997878 h 3211167"/>
                    <a:gd name="connsiteX9" fmla="*/ 251737 w 1577004"/>
                    <a:gd name="connsiteY9" fmla="*/ 1389702 h 3211167"/>
                    <a:gd name="connsiteX10" fmla="*/ 473561 w 1577004"/>
                    <a:gd name="connsiteY10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368156 w 1577004"/>
                    <a:gd name="connsiteY2" fmla="*/ 294550 h 3211167"/>
                    <a:gd name="connsiteX3" fmla="*/ 1481311 w 1577004"/>
                    <a:gd name="connsiteY3" fmla="*/ 912817 h 3211167"/>
                    <a:gd name="connsiteX4" fmla="*/ 1577004 w 1577004"/>
                    <a:gd name="connsiteY4" fmla="*/ 3211167 h 3211167"/>
                    <a:gd name="connsiteX5" fmla="*/ 1577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965004 w 1577004"/>
                    <a:gd name="connsiteY7" fmla="*/ 3211167 h 3211167"/>
                    <a:gd name="connsiteX8" fmla="*/ 837413 w 1577004"/>
                    <a:gd name="connsiteY8" fmla="*/ 997878 h 3211167"/>
                    <a:gd name="connsiteX9" fmla="*/ 251737 w 1577004"/>
                    <a:gd name="connsiteY9" fmla="*/ 1389702 h 3211167"/>
                    <a:gd name="connsiteX10" fmla="*/ 473561 w 1577004"/>
                    <a:gd name="connsiteY10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10211 h 3146189"/>
                    <a:gd name="connsiteX1" fmla="*/ 1481311 w 1577004"/>
                    <a:gd name="connsiteY1" fmla="*/ 847839 h 3146189"/>
                    <a:gd name="connsiteX2" fmla="*/ 1577004 w 1577004"/>
                    <a:gd name="connsiteY2" fmla="*/ 3146189 h 3146189"/>
                    <a:gd name="connsiteX3" fmla="*/ 1577004 w 1577004"/>
                    <a:gd name="connsiteY3" fmla="*/ 3146189 h 3146189"/>
                    <a:gd name="connsiteX4" fmla="*/ 965004 w 1577004"/>
                    <a:gd name="connsiteY4" fmla="*/ 3146189 h 3146189"/>
                    <a:gd name="connsiteX5" fmla="*/ 965004 w 1577004"/>
                    <a:gd name="connsiteY5" fmla="*/ 3146189 h 3146189"/>
                    <a:gd name="connsiteX6" fmla="*/ 837413 w 1577004"/>
                    <a:gd name="connsiteY6" fmla="*/ 932900 h 3146189"/>
                    <a:gd name="connsiteX7" fmla="*/ 251737 w 1577004"/>
                    <a:gd name="connsiteY7" fmla="*/ 1324724 h 3146189"/>
                    <a:gd name="connsiteX8" fmla="*/ 473561 w 1577004"/>
                    <a:gd name="connsiteY8" fmla="*/ 10211 h 3146189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37413 w 1577004"/>
                    <a:gd name="connsiteY6" fmla="*/ 1004433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38277 w 1577004"/>
                    <a:gd name="connsiteY2" fmla="*/ 960324 h 3217722"/>
                    <a:gd name="connsiteX3" fmla="*/ 1577004 w 1577004"/>
                    <a:gd name="connsiteY3" fmla="*/ 3217722 h 3217722"/>
                    <a:gd name="connsiteX4" fmla="*/ 1577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965004 w 1577004"/>
                    <a:gd name="connsiteY6" fmla="*/ 3217722 h 3217722"/>
                    <a:gd name="connsiteX7" fmla="*/ 879944 w 1577004"/>
                    <a:gd name="connsiteY7" fmla="*/ 1068228 h 3217722"/>
                    <a:gd name="connsiteX8" fmla="*/ 251737 w 1577004"/>
                    <a:gd name="connsiteY8" fmla="*/ 1396257 h 3217722"/>
                    <a:gd name="connsiteX9" fmla="*/ 473561 w 1577004"/>
                    <a:gd name="connsiteY9" fmla="*/ 81744 h 3217722"/>
                    <a:gd name="connsiteX0" fmla="*/ 473561 w 1577004"/>
                    <a:gd name="connsiteY0" fmla="*/ 88256 h 3224234"/>
                    <a:gd name="connsiteX1" fmla="*/ 1481311 w 1577004"/>
                    <a:gd name="connsiteY1" fmla="*/ 904619 h 3224234"/>
                    <a:gd name="connsiteX2" fmla="*/ 1538277 w 1577004"/>
                    <a:gd name="connsiteY2" fmla="*/ 966836 h 3224234"/>
                    <a:gd name="connsiteX3" fmla="*/ 1577004 w 1577004"/>
                    <a:gd name="connsiteY3" fmla="*/ 3224234 h 3224234"/>
                    <a:gd name="connsiteX4" fmla="*/ 1577004 w 1577004"/>
                    <a:gd name="connsiteY4" fmla="*/ 3224234 h 3224234"/>
                    <a:gd name="connsiteX5" fmla="*/ 965004 w 1577004"/>
                    <a:gd name="connsiteY5" fmla="*/ 3224234 h 3224234"/>
                    <a:gd name="connsiteX6" fmla="*/ 965004 w 1577004"/>
                    <a:gd name="connsiteY6" fmla="*/ 3224234 h 3224234"/>
                    <a:gd name="connsiteX7" fmla="*/ 879944 w 1577004"/>
                    <a:gd name="connsiteY7" fmla="*/ 1074740 h 3224234"/>
                    <a:gd name="connsiteX8" fmla="*/ 251737 w 1577004"/>
                    <a:gd name="connsiteY8" fmla="*/ 1402769 h 3224234"/>
                    <a:gd name="connsiteX9" fmla="*/ 473561 w 1577004"/>
                    <a:gd name="connsiteY9" fmla="*/ 88256 h 3224234"/>
                    <a:gd name="connsiteX0" fmla="*/ 473561 w 1577004"/>
                    <a:gd name="connsiteY0" fmla="*/ 88256 h 3224234"/>
                    <a:gd name="connsiteX1" fmla="*/ 1481311 w 1577004"/>
                    <a:gd name="connsiteY1" fmla="*/ 904619 h 3224234"/>
                    <a:gd name="connsiteX2" fmla="*/ 1538277 w 1577004"/>
                    <a:gd name="connsiteY2" fmla="*/ 966836 h 3224234"/>
                    <a:gd name="connsiteX3" fmla="*/ 1577004 w 1577004"/>
                    <a:gd name="connsiteY3" fmla="*/ 3224234 h 3224234"/>
                    <a:gd name="connsiteX4" fmla="*/ 1577004 w 1577004"/>
                    <a:gd name="connsiteY4" fmla="*/ 3224234 h 3224234"/>
                    <a:gd name="connsiteX5" fmla="*/ 965004 w 1577004"/>
                    <a:gd name="connsiteY5" fmla="*/ 3224234 h 3224234"/>
                    <a:gd name="connsiteX6" fmla="*/ 965004 w 1577004"/>
                    <a:gd name="connsiteY6" fmla="*/ 3224234 h 3224234"/>
                    <a:gd name="connsiteX7" fmla="*/ 879944 w 1577004"/>
                    <a:gd name="connsiteY7" fmla="*/ 1074740 h 3224234"/>
                    <a:gd name="connsiteX8" fmla="*/ 251737 w 1577004"/>
                    <a:gd name="connsiteY8" fmla="*/ 1402769 h 3224234"/>
                    <a:gd name="connsiteX9" fmla="*/ 473561 w 1577004"/>
                    <a:gd name="connsiteY9" fmla="*/ 88256 h 3224234"/>
                    <a:gd name="connsiteX0" fmla="*/ 473561 w 1577004"/>
                    <a:gd name="connsiteY0" fmla="*/ 8062 h 3144040"/>
                    <a:gd name="connsiteX1" fmla="*/ 1538277 w 1577004"/>
                    <a:gd name="connsiteY1" fmla="*/ 886642 h 3144040"/>
                    <a:gd name="connsiteX2" fmla="*/ 1577004 w 1577004"/>
                    <a:gd name="connsiteY2" fmla="*/ 3144040 h 3144040"/>
                    <a:gd name="connsiteX3" fmla="*/ 1577004 w 1577004"/>
                    <a:gd name="connsiteY3" fmla="*/ 3144040 h 3144040"/>
                    <a:gd name="connsiteX4" fmla="*/ 965004 w 1577004"/>
                    <a:gd name="connsiteY4" fmla="*/ 3144040 h 3144040"/>
                    <a:gd name="connsiteX5" fmla="*/ 965004 w 1577004"/>
                    <a:gd name="connsiteY5" fmla="*/ 3144040 h 3144040"/>
                    <a:gd name="connsiteX6" fmla="*/ 879944 w 1577004"/>
                    <a:gd name="connsiteY6" fmla="*/ 994546 h 3144040"/>
                    <a:gd name="connsiteX7" fmla="*/ 251737 w 1577004"/>
                    <a:gd name="connsiteY7" fmla="*/ 1322575 h 3144040"/>
                    <a:gd name="connsiteX8" fmla="*/ 473561 w 1577004"/>
                    <a:gd name="connsiteY8" fmla="*/ 8062 h 3144040"/>
                    <a:gd name="connsiteX0" fmla="*/ 473561 w 1577004"/>
                    <a:gd name="connsiteY0" fmla="*/ 16144 h 3152122"/>
                    <a:gd name="connsiteX1" fmla="*/ 1538277 w 1577004"/>
                    <a:gd name="connsiteY1" fmla="*/ 894724 h 3152122"/>
                    <a:gd name="connsiteX2" fmla="*/ 1577004 w 1577004"/>
                    <a:gd name="connsiteY2" fmla="*/ 3152122 h 3152122"/>
                    <a:gd name="connsiteX3" fmla="*/ 1577004 w 1577004"/>
                    <a:gd name="connsiteY3" fmla="*/ 3152122 h 3152122"/>
                    <a:gd name="connsiteX4" fmla="*/ 965004 w 1577004"/>
                    <a:gd name="connsiteY4" fmla="*/ 3152122 h 3152122"/>
                    <a:gd name="connsiteX5" fmla="*/ 965004 w 1577004"/>
                    <a:gd name="connsiteY5" fmla="*/ 3152122 h 3152122"/>
                    <a:gd name="connsiteX6" fmla="*/ 879944 w 1577004"/>
                    <a:gd name="connsiteY6" fmla="*/ 1002628 h 3152122"/>
                    <a:gd name="connsiteX7" fmla="*/ 251737 w 1577004"/>
                    <a:gd name="connsiteY7" fmla="*/ 1330657 h 3152122"/>
                    <a:gd name="connsiteX8" fmla="*/ 473561 w 1577004"/>
                    <a:gd name="connsiteY8" fmla="*/ 16144 h 3152122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88521 w 1591964"/>
                    <a:gd name="connsiteY0" fmla="*/ 30120 h 3166098"/>
                    <a:gd name="connsiteX1" fmla="*/ 1553237 w 1591964"/>
                    <a:gd name="connsiteY1" fmla="*/ 908700 h 3166098"/>
                    <a:gd name="connsiteX2" fmla="*/ 1591964 w 1591964"/>
                    <a:gd name="connsiteY2" fmla="*/ 3166098 h 3166098"/>
                    <a:gd name="connsiteX3" fmla="*/ 1591964 w 1591964"/>
                    <a:gd name="connsiteY3" fmla="*/ 3166098 h 3166098"/>
                    <a:gd name="connsiteX4" fmla="*/ 979964 w 1591964"/>
                    <a:gd name="connsiteY4" fmla="*/ 3166098 h 3166098"/>
                    <a:gd name="connsiteX5" fmla="*/ 979964 w 1591964"/>
                    <a:gd name="connsiteY5" fmla="*/ 3166098 h 3166098"/>
                    <a:gd name="connsiteX6" fmla="*/ 894904 w 1591964"/>
                    <a:gd name="connsiteY6" fmla="*/ 1016604 h 3166098"/>
                    <a:gd name="connsiteX7" fmla="*/ 266697 w 1591964"/>
                    <a:gd name="connsiteY7" fmla="*/ 1344633 h 3166098"/>
                    <a:gd name="connsiteX8" fmla="*/ 488521 w 1591964"/>
                    <a:gd name="connsiteY8" fmla="*/ 30120 h 3166098"/>
                    <a:gd name="connsiteX0" fmla="*/ 488521 w 1591964"/>
                    <a:gd name="connsiteY0" fmla="*/ 9506 h 3145484"/>
                    <a:gd name="connsiteX1" fmla="*/ 1553237 w 1591964"/>
                    <a:gd name="connsiteY1" fmla="*/ 888086 h 3145484"/>
                    <a:gd name="connsiteX2" fmla="*/ 1591964 w 1591964"/>
                    <a:gd name="connsiteY2" fmla="*/ 3145484 h 3145484"/>
                    <a:gd name="connsiteX3" fmla="*/ 1591964 w 1591964"/>
                    <a:gd name="connsiteY3" fmla="*/ 3145484 h 3145484"/>
                    <a:gd name="connsiteX4" fmla="*/ 979964 w 1591964"/>
                    <a:gd name="connsiteY4" fmla="*/ 3145484 h 3145484"/>
                    <a:gd name="connsiteX5" fmla="*/ 979964 w 1591964"/>
                    <a:gd name="connsiteY5" fmla="*/ 3145484 h 3145484"/>
                    <a:gd name="connsiteX6" fmla="*/ 894904 w 1591964"/>
                    <a:gd name="connsiteY6" fmla="*/ 995990 h 3145484"/>
                    <a:gd name="connsiteX7" fmla="*/ 266697 w 1591964"/>
                    <a:gd name="connsiteY7" fmla="*/ 1324019 h 3145484"/>
                    <a:gd name="connsiteX8" fmla="*/ 488521 w 1591964"/>
                    <a:gd name="connsiteY8" fmla="*/ 9506 h 3145484"/>
                    <a:gd name="connsiteX0" fmla="*/ 496444 w 1599887"/>
                    <a:gd name="connsiteY0" fmla="*/ 9506 h 3145484"/>
                    <a:gd name="connsiteX1" fmla="*/ 1561160 w 1599887"/>
                    <a:gd name="connsiteY1" fmla="*/ 888086 h 3145484"/>
                    <a:gd name="connsiteX2" fmla="*/ 1599887 w 1599887"/>
                    <a:gd name="connsiteY2" fmla="*/ 3145484 h 3145484"/>
                    <a:gd name="connsiteX3" fmla="*/ 1599887 w 1599887"/>
                    <a:gd name="connsiteY3" fmla="*/ 3145484 h 3145484"/>
                    <a:gd name="connsiteX4" fmla="*/ 987887 w 1599887"/>
                    <a:gd name="connsiteY4" fmla="*/ 3145484 h 3145484"/>
                    <a:gd name="connsiteX5" fmla="*/ 987887 w 1599887"/>
                    <a:gd name="connsiteY5" fmla="*/ 3145484 h 3145484"/>
                    <a:gd name="connsiteX6" fmla="*/ 902827 w 1599887"/>
                    <a:gd name="connsiteY6" fmla="*/ 995990 h 3145484"/>
                    <a:gd name="connsiteX7" fmla="*/ 274620 w 1599887"/>
                    <a:gd name="connsiteY7" fmla="*/ 1324019 h 3145484"/>
                    <a:gd name="connsiteX8" fmla="*/ 496444 w 1599887"/>
                    <a:gd name="connsiteY8" fmla="*/ 9506 h 3145484"/>
                    <a:gd name="connsiteX0" fmla="*/ 503267 w 1597185"/>
                    <a:gd name="connsiteY0" fmla="*/ 5188 h 3203079"/>
                    <a:gd name="connsiteX1" fmla="*/ 1558458 w 1597185"/>
                    <a:gd name="connsiteY1" fmla="*/ 945681 h 3203079"/>
                    <a:gd name="connsiteX2" fmla="*/ 1597185 w 1597185"/>
                    <a:gd name="connsiteY2" fmla="*/ 3203079 h 3203079"/>
                    <a:gd name="connsiteX3" fmla="*/ 1597185 w 1597185"/>
                    <a:gd name="connsiteY3" fmla="*/ 3203079 h 3203079"/>
                    <a:gd name="connsiteX4" fmla="*/ 985185 w 1597185"/>
                    <a:gd name="connsiteY4" fmla="*/ 3203079 h 3203079"/>
                    <a:gd name="connsiteX5" fmla="*/ 985185 w 1597185"/>
                    <a:gd name="connsiteY5" fmla="*/ 3203079 h 3203079"/>
                    <a:gd name="connsiteX6" fmla="*/ 900125 w 1597185"/>
                    <a:gd name="connsiteY6" fmla="*/ 1053585 h 3203079"/>
                    <a:gd name="connsiteX7" fmla="*/ 271918 w 1597185"/>
                    <a:gd name="connsiteY7" fmla="*/ 1381614 h 3203079"/>
                    <a:gd name="connsiteX8" fmla="*/ 503267 w 1597185"/>
                    <a:gd name="connsiteY8" fmla="*/ 5188 h 3203079"/>
                    <a:gd name="connsiteX0" fmla="*/ 503267 w 1597185"/>
                    <a:gd name="connsiteY0" fmla="*/ 5413 h 3203304"/>
                    <a:gd name="connsiteX1" fmla="*/ 1558458 w 1597185"/>
                    <a:gd name="connsiteY1" fmla="*/ 945906 h 3203304"/>
                    <a:gd name="connsiteX2" fmla="*/ 1597185 w 1597185"/>
                    <a:gd name="connsiteY2" fmla="*/ 3203304 h 3203304"/>
                    <a:gd name="connsiteX3" fmla="*/ 1597185 w 1597185"/>
                    <a:gd name="connsiteY3" fmla="*/ 3203304 h 3203304"/>
                    <a:gd name="connsiteX4" fmla="*/ 985185 w 1597185"/>
                    <a:gd name="connsiteY4" fmla="*/ 3203304 h 3203304"/>
                    <a:gd name="connsiteX5" fmla="*/ 985185 w 1597185"/>
                    <a:gd name="connsiteY5" fmla="*/ 3203304 h 3203304"/>
                    <a:gd name="connsiteX6" fmla="*/ 900125 w 1597185"/>
                    <a:gd name="connsiteY6" fmla="*/ 1053810 h 3203304"/>
                    <a:gd name="connsiteX7" fmla="*/ 271918 w 1597185"/>
                    <a:gd name="connsiteY7" fmla="*/ 1381839 h 3203304"/>
                    <a:gd name="connsiteX8" fmla="*/ 503267 w 1597185"/>
                    <a:gd name="connsiteY8" fmla="*/ 5413 h 3203304"/>
                    <a:gd name="connsiteX0" fmla="*/ 644333 w 1552513"/>
                    <a:gd name="connsiteY0" fmla="*/ 4742 h 3216920"/>
                    <a:gd name="connsiteX1" fmla="*/ 1513786 w 1552513"/>
                    <a:gd name="connsiteY1" fmla="*/ 959522 h 3216920"/>
                    <a:gd name="connsiteX2" fmla="*/ 1552513 w 1552513"/>
                    <a:gd name="connsiteY2" fmla="*/ 3216920 h 3216920"/>
                    <a:gd name="connsiteX3" fmla="*/ 1552513 w 1552513"/>
                    <a:gd name="connsiteY3" fmla="*/ 3216920 h 3216920"/>
                    <a:gd name="connsiteX4" fmla="*/ 940513 w 1552513"/>
                    <a:gd name="connsiteY4" fmla="*/ 3216920 h 3216920"/>
                    <a:gd name="connsiteX5" fmla="*/ 940513 w 1552513"/>
                    <a:gd name="connsiteY5" fmla="*/ 3216920 h 3216920"/>
                    <a:gd name="connsiteX6" fmla="*/ 855453 w 1552513"/>
                    <a:gd name="connsiteY6" fmla="*/ 1067426 h 3216920"/>
                    <a:gd name="connsiteX7" fmla="*/ 227246 w 1552513"/>
                    <a:gd name="connsiteY7" fmla="*/ 1395455 h 3216920"/>
                    <a:gd name="connsiteX8" fmla="*/ 644333 w 1552513"/>
                    <a:gd name="connsiteY8" fmla="*/ 4742 h 3216920"/>
                    <a:gd name="connsiteX0" fmla="*/ 693588 w 1601768"/>
                    <a:gd name="connsiteY0" fmla="*/ 4742 h 3216920"/>
                    <a:gd name="connsiteX1" fmla="*/ 1563041 w 1601768"/>
                    <a:gd name="connsiteY1" fmla="*/ 959522 h 3216920"/>
                    <a:gd name="connsiteX2" fmla="*/ 1601768 w 1601768"/>
                    <a:gd name="connsiteY2" fmla="*/ 3216920 h 3216920"/>
                    <a:gd name="connsiteX3" fmla="*/ 1601768 w 1601768"/>
                    <a:gd name="connsiteY3" fmla="*/ 3216920 h 3216920"/>
                    <a:gd name="connsiteX4" fmla="*/ 989768 w 1601768"/>
                    <a:gd name="connsiteY4" fmla="*/ 3216920 h 3216920"/>
                    <a:gd name="connsiteX5" fmla="*/ 989768 w 1601768"/>
                    <a:gd name="connsiteY5" fmla="*/ 3216920 h 3216920"/>
                    <a:gd name="connsiteX6" fmla="*/ 904708 w 1601768"/>
                    <a:gd name="connsiteY6" fmla="*/ 1067426 h 3216920"/>
                    <a:gd name="connsiteX7" fmla="*/ 276501 w 1601768"/>
                    <a:gd name="connsiteY7" fmla="*/ 1395455 h 3216920"/>
                    <a:gd name="connsiteX8" fmla="*/ 693588 w 1601768"/>
                    <a:gd name="connsiteY8" fmla="*/ 4742 h 3216920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119 h 3212297"/>
                    <a:gd name="connsiteX1" fmla="*/ 1563041 w 1601768"/>
                    <a:gd name="connsiteY1" fmla="*/ 954899 h 3212297"/>
                    <a:gd name="connsiteX2" fmla="*/ 1601768 w 1601768"/>
                    <a:gd name="connsiteY2" fmla="*/ 3212297 h 3212297"/>
                    <a:gd name="connsiteX3" fmla="*/ 1601768 w 1601768"/>
                    <a:gd name="connsiteY3" fmla="*/ 3212297 h 3212297"/>
                    <a:gd name="connsiteX4" fmla="*/ 989768 w 1601768"/>
                    <a:gd name="connsiteY4" fmla="*/ 3212297 h 3212297"/>
                    <a:gd name="connsiteX5" fmla="*/ 989768 w 1601768"/>
                    <a:gd name="connsiteY5" fmla="*/ 3212297 h 3212297"/>
                    <a:gd name="connsiteX6" fmla="*/ 904708 w 1601768"/>
                    <a:gd name="connsiteY6" fmla="*/ 1062803 h 3212297"/>
                    <a:gd name="connsiteX7" fmla="*/ 276501 w 1601768"/>
                    <a:gd name="connsiteY7" fmla="*/ 1390832 h 3212297"/>
                    <a:gd name="connsiteX8" fmla="*/ 693588 w 1601768"/>
                    <a:gd name="connsiteY8" fmla="*/ 119 h 3212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1768" h="3212297">
                      <a:moveTo>
                        <a:pt x="693588" y="119"/>
                      </a:moveTo>
                      <a:cubicBezTo>
                        <a:pt x="979449" y="3664"/>
                        <a:pt x="1431633" y="-71482"/>
                        <a:pt x="1563041" y="954899"/>
                      </a:cubicBezTo>
                      <a:lnTo>
                        <a:pt x="1601768" y="3212297"/>
                      </a:lnTo>
                      <a:lnTo>
                        <a:pt x="1601768" y="3212297"/>
                      </a:lnTo>
                      <a:lnTo>
                        <a:pt x="989768" y="3212297"/>
                      </a:lnTo>
                      <a:lnTo>
                        <a:pt x="989768" y="3212297"/>
                      </a:lnTo>
                      <a:cubicBezTo>
                        <a:pt x="961415" y="2495799"/>
                        <a:pt x="964958" y="1779301"/>
                        <a:pt x="904708" y="1062803"/>
                      </a:cubicBezTo>
                      <a:cubicBezTo>
                        <a:pt x="781622" y="431278"/>
                        <a:pt x="46520" y="738644"/>
                        <a:pt x="276501" y="1390832"/>
                      </a:cubicBezTo>
                      <a:cubicBezTo>
                        <a:pt x="-283870" y="827698"/>
                        <a:pt x="84955" y="-9337"/>
                        <a:pt x="693588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5" name="Frame 1">
                <a:extLst>
                  <a:ext uri="{FF2B5EF4-FFF2-40B4-BE49-F238E27FC236}">
                    <a16:creationId xmlns:a16="http://schemas.microsoft.com/office/drawing/2014/main" id="{46F8C611-9F9C-4E95-B540-949F6EB3DBE6}"/>
                  </a:ext>
                </a:extLst>
              </p:cNvPr>
              <p:cNvSpPr/>
              <p:nvPr/>
            </p:nvSpPr>
            <p:spPr>
              <a:xfrm>
                <a:off x="3459679" y="2564932"/>
                <a:ext cx="981073" cy="1325555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21">
                <a:extLst>
                  <a:ext uri="{FF2B5EF4-FFF2-40B4-BE49-F238E27FC236}">
                    <a16:creationId xmlns:a16="http://schemas.microsoft.com/office/drawing/2014/main" id="{6757C92D-147D-4158-917E-4FCD085268D7}"/>
                  </a:ext>
                </a:extLst>
              </p:cNvPr>
              <p:cNvSpPr/>
              <p:nvPr/>
            </p:nvSpPr>
            <p:spPr>
              <a:xfrm rot="14306008">
                <a:off x="5552875" y="2870125"/>
                <a:ext cx="1064408" cy="87730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CA6AA8E-9E29-41E7-9712-0BE1F582DD62}"/>
                </a:ext>
              </a:extLst>
            </p:cNvPr>
            <p:cNvSpPr/>
            <p:nvPr/>
          </p:nvSpPr>
          <p:spPr>
            <a:xfrm>
              <a:off x="9595163" y="303534"/>
              <a:ext cx="347365" cy="451246"/>
            </a:xfrm>
            <a:custGeom>
              <a:avLst/>
              <a:gdLst/>
              <a:ahLst/>
              <a:cxnLst/>
              <a:rect l="l" t="t" r="r" b="b"/>
              <a:pathLst>
                <a:path w="347365" h="451246">
                  <a:moveTo>
                    <a:pt x="170260" y="0"/>
                  </a:moveTo>
                  <a:cubicBezTo>
                    <a:pt x="202605" y="0"/>
                    <a:pt x="231131" y="5209"/>
                    <a:pt x="255836" y="15627"/>
                  </a:cubicBezTo>
                  <a:cubicBezTo>
                    <a:pt x="280541" y="26045"/>
                    <a:pt x="299542" y="41374"/>
                    <a:pt x="312837" y="61614"/>
                  </a:cubicBezTo>
                  <a:cubicBezTo>
                    <a:pt x="326132" y="81855"/>
                    <a:pt x="333276" y="104775"/>
                    <a:pt x="334268" y="130373"/>
                  </a:cubicBezTo>
                  <a:lnTo>
                    <a:pt x="278904" y="134540"/>
                  </a:lnTo>
                  <a:cubicBezTo>
                    <a:pt x="275928" y="106957"/>
                    <a:pt x="265857" y="86121"/>
                    <a:pt x="248692" y="72032"/>
                  </a:cubicBezTo>
                  <a:cubicBezTo>
                    <a:pt x="231527" y="57943"/>
                    <a:pt x="206177" y="50899"/>
                    <a:pt x="172641" y="50899"/>
                  </a:cubicBezTo>
                  <a:cubicBezTo>
                    <a:pt x="137716" y="50899"/>
                    <a:pt x="112266" y="57298"/>
                    <a:pt x="96292" y="70098"/>
                  </a:cubicBezTo>
                  <a:cubicBezTo>
                    <a:pt x="80318" y="82897"/>
                    <a:pt x="72331" y="98325"/>
                    <a:pt x="72331" y="116383"/>
                  </a:cubicBezTo>
                  <a:cubicBezTo>
                    <a:pt x="72331" y="132060"/>
                    <a:pt x="77986" y="144958"/>
                    <a:pt x="89297" y="155079"/>
                  </a:cubicBezTo>
                  <a:cubicBezTo>
                    <a:pt x="100410" y="165199"/>
                    <a:pt x="129431" y="175567"/>
                    <a:pt x="176362" y="186184"/>
                  </a:cubicBezTo>
                  <a:cubicBezTo>
                    <a:pt x="223292" y="196800"/>
                    <a:pt x="255489" y="206077"/>
                    <a:pt x="272951" y="214014"/>
                  </a:cubicBezTo>
                  <a:cubicBezTo>
                    <a:pt x="298351" y="225722"/>
                    <a:pt x="317104" y="240555"/>
                    <a:pt x="329208" y="258514"/>
                  </a:cubicBezTo>
                  <a:cubicBezTo>
                    <a:pt x="341313" y="276473"/>
                    <a:pt x="347365" y="297160"/>
                    <a:pt x="347365" y="320575"/>
                  </a:cubicBezTo>
                  <a:cubicBezTo>
                    <a:pt x="347365" y="343793"/>
                    <a:pt x="340718" y="365670"/>
                    <a:pt x="327422" y="386209"/>
                  </a:cubicBezTo>
                  <a:cubicBezTo>
                    <a:pt x="314127" y="406747"/>
                    <a:pt x="295027" y="422721"/>
                    <a:pt x="270123" y="434131"/>
                  </a:cubicBezTo>
                  <a:cubicBezTo>
                    <a:pt x="245220" y="445541"/>
                    <a:pt x="217190" y="451246"/>
                    <a:pt x="186036" y="451246"/>
                  </a:cubicBezTo>
                  <a:cubicBezTo>
                    <a:pt x="146547" y="451246"/>
                    <a:pt x="113457" y="445492"/>
                    <a:pt x="86767" y="433982"/>
                  </a:cubicBezTo>
                  <a:cubicBezTo>
                    <a:pt x="60077" y="422473"/>
                    <a:pt x="39142" y="405159"/>
                    <a:pt x="23962" y="382041"/>
                  </a:cubicBezTo>
                  <a:cubicBezTo>
                    <a:pt x="8781" y="358923"/>
                    <a:pt x="794" y="332779"/>
                    <a:pt x="0" y="303609"/>
                  </a:cubicBezTo>
                  <a:lnTo>
                    <a:pt x="54472" y="298846"/>
                  </a:lnTo>
                  <a:cubicBezTo>
                    <a:pt x="57051" y="320675"/>
                    <a:pt x="63054" y="338584"/>
                    <a:pt x="72480" y="352573"/>
                  </a:cubicBezTo>
                  <a:cubicBezTo>
                    <a:pt x="81906" y="366563"/>
                    <a:pt x="96540" y="377874"/>
                    <a:pt x="116384" y="386506"/>
                  </a:cubicBezTo>
                  <a:cubicBezTo>
                    <a:pt x="136228" y="395138"/>
                    <a:pt x="158552" y="399454"/>
                    <a:pt x="183357" y="399454"/>
                  </a:cubicBezTo>
                  <a:cubicBezTo>
                    <a:pt x="205383" y="399454"/>
                    <a:pt x="224830" y="396180"/>
                    <a:pt x="241697" y="389632"/>
                  </a:cubicBezTo>
                  <a:cubicBezTo>
                    <a:pt x="258565" y="383083"/>
                    <a:pt x="271116" y="374104"/>
                    <a:pt x="279351" y="362694"/>
                  </a:cubicBezTo>
                  <a:cubicBezTo>
                    <a:pt x="287586" y="351284"/>
                    <a:pt x="291704" y="338832"/>
                    <a:pt x="291704" y="325338"/>
                  </a:cubicBezTo>
                  <a:cubicBezTo>
                    <a:pt x="291704" y="311646"/>
                    <a:pt x="287735" y="299690"/>
                    <a:pt x="279797" y="289470"/>
                  </a:cubicBezTo>
                  <a:cubicBezTo>
                    <a:pt x="271860" y="279251"/>
                    <a:pt x="258763" y="270668"/>
                    <a:pt x="240507" y="263723"/>
                  </a:cubicBezTo>
                  <a:cubicBezTo>
                    <a:pt x="228799" y="259159"/>
                    <a:pt x="202903" y="252065"/>
                    <a:pt x="162818" y="242441"/>
                  </a:cubicBezTo>
                  <a:cubicBezTo>
                    <a:pt x="122734" y="232816"/>
                    <a:pt x="94655" y="223738"/>
                    <a:pt x="78582" y="215205"/>
                  </a:cubicBezTo>
                  <a:cubicBezTo>
                    <a:pt x="57746" y="204291"/>
                    <a:pt x="42218" y="190748"/>
                    <a:pt x="31998" y="174575"/>
                  </a:cubicBezTo>
                  <a:cubicBezTo>
                    <a:pt x="21779" y="158402"/>
                    <a:pt x="16669" y="140295"/>
                    <a:pt x="16669" y="120253"/>
                  </a:cubicBezTo>
                  <a:cubicBezTo>
                    <a:pt x="16669" y="98226"/>
                    <a:pt x="22920" y="77638"/>
                    <a:pt x="35422" y="58489"/>
                  </a:cubicBezTo>
                  <a:cubicBezTo>
                    <a:pt x="47923" y="39340"/>
                    <a:pt x="66179" y="24804"/>
                    <a:pt x="90190" y="14882"/>
                  </a:cubicBezTo>
                  <a:cubicBezTo>
                    <a:pt x="114201" y="4961"/>
                    <a:pt x="140891" y="0"/>
                    <a:pt x="17026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78667F9-F6C4-4419-8FE3-8B482EB331F2}"/>
                </a:ext>
              </a:extLst>
            </p:cNvPr>
            <p:cNvSpPr/>
            <p:nvPr/>
          </p:nvSpPr>
          <p:spPr>
            <a:xfrm>
              <a:off x="10044898" y="318416"/>
              <a:ext cx="345876" cy="436364"/>
            </a:xfrm>
            <a:custGeom>
              <a:avLst/>
              <a:gdLst/>
              <a:ahLst/>
              <a:cxnLst/>
              <a:rect l="l" t="t" r="r" b="b"/>
              <a:pathLst>
                <a:path w="345876" h="436364">
                  <a:moveTo>
                    <a:pt x="0" y="0"/>
                  </a:moveTo>
                  <a:lnTo>
                    <a:pt x="345876" y="0"/>
                  </a:lnTo>
                  <a:lnTo>
                    <a:pt x="345876" y="51495"/>
                  </a:lnTo>
                  <a:lnTo>
                    <a:pt x="201513" y="51495"/>
                  </a:lnTo>
                  <a:lnTo>
                    <a:pt x="201513" y="436364"/>
                  </a:lnTo>
                  <a:lnTo>
                    <a:pt x="143768" y="436364"/>
                  </a:lnTo>
                  <a:lnTo>
                    <a:pt x="143768" y="51495"/>
                  </a:lnTo>
                  <a:lnTo>
                    <a:pt x="0" y="514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08C5732-6D29-4362-9EC1-5C066E6CC668}"/>
                </a:ext>
              </a:extLst>
            </p:cNvPr>
            <p:cNvSpPr/>
            <p:nvPr/>
          </p:nvSpPr>
          <p:spPr>
            <a:xfrm>
              <a:off x="10531244" y="318416"/>
              <a:ext cx="325636" cy="436364"/>
            </a:xfrm>
            <a:custGeom>
              <a:avLst/>
              <a:gdLst/>
              <a:ahLst/>
              <a:cxnLst/>
              <a:rect l="l" t="t" r="r" b="b"/>
              <a:pathLst>
                <a:path w="325636" h="436364">
                  <a:moveTo>
                    <a:pt x="0" y="0"/>
                  </a:moveTo>
                  <a:lnTo>
                    <a:pt x="315516" y="0"/>
                  </a:lnTo>
                  <a:lnTo>
                    <a:pt x="315516" y="51495"/>
                  </a:lnTo>
                  <a:lnTo>
                    <a:pt x="57746" y="51495"/>
                  </a:lnTo>
                  <a:lnTo>
                    <a:pt x="57746" y="185142"/>
                  </a:lnTo>
                  <a:lnTo>
                    <a:pt x="299145" y="185142"/>
                  </a:lnTo>
                  <a:lnTo>
                    <a:pt x="299145" y="236339"/>
                  </a:lnTo>
                  <a:lnTo>
                    <a:pt x="57746" y="236339"/>
                  </a:lnTo>
                  <a:lnTo>
                    <a:pt x="57746" y="384870"/>
                  </a:lnTo>
                  <a:lnTo>
                    <a:pt x="325636" y="384870"/>
                  </a:lnTo>
                  <a:lnTo>
                    <a:pt x="325636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0A13CC1-F75D-4CC0-8351-394CD1B7C17C}"/>
                </a:ext>
              </a:extLst>
            </p:cNvPr>
            <p:cNvSpPr/>
            <p:nvPr/>
          </p:nvSpPr>
          <p:spPr>
            <a:xfrm>
              <a:off x="10959250" y="318416"/>
              <a:ext cx="408385" cy="436364"/>
            </a:xfrm>
            <a:custGeom>
              <a:avLst/>
              <a:gdLst/>
              <a:ahLst/>
              <a:cxnLst/>
              <a:rect l="l" t="t" r="r" b="b"/>
              <a:pathLst>
                <a:path w="408385" h="436364">
                  <a:moveTo>
                    <a:pt x="197346" y="45839"/>
                  </a:moveTo>
                  <a:cubicBezTo>
                    <a:pt x="191790" y="73819"/>
                    <a:pt x="183952" y="101600"/>
                    <a:pt x="173832" y="129183"/>
                  </a:cubicBezTo>
                  <a:lnTo>
                    <a:pt x="125909" y="257175"/>
                  </a:lnTo>
                  <a:lnTo>
                    <a:pt x="273844" y="257175"/>
                  </a:lnTo>
                  <a:lnTo>
                    <a:pt x="228303" y="136327"/>
                  </a:lnTo>
                  <a:cubicBezTo>
                    <a:pt x="214412" y="99616"/>
                    <a:pt x="204093" y="69453"/>
                    <a:pt x="197346" y="45839"/>
                  </a:cubicBezTo>
                  <a:close/>
                  <a:moveTo>
                    <a:pt x="167581" y="0"/>
                  </a:moveTo>
                  <a:lnTo>
                    <a:pt x="229791" y="0"/>
                  </a:lnTo>
                  <a:lnTo>
                    <a:pt x="408385" y="436364"/>
                  </a:lnTo>
                  <a:lnTo>
                    <a:pt x="342603" y="436364"/>
                  </a:lnTo>
                  <a:lnTo>
                    <a:pt x="291703" y="304205"/>
                  </a:lnTo>
                  <a:lnTo>
                    <a:pt x="109240" y="304205"/>
                  </a:lnTo>
                  <a:lnTo>
                    <a:pt x="61317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7B260B-9565-466B-9DAF-DEDB3903459A}"/>
                </a:ext>
              </a:extLst>
            </p:cNvPr>
            <p:cNvSpPr/>
            <p:nvPr/>
          </p:nvSpPr>
          <p:spPr>
            <a:xfrm>
              <a:off x="11431904" y="318416"/>
              <a:ext cx="416421" cy="436364"/>
            </a:xfrm>
            <a:custGeom>
              <a:avLst/>
              <a:gdLst/>
              <a:ahLst/>
              <a:cxnLst/>
              <a:rect l="l" t="t" r="r" b="b"/>
              <a:pathLst>
                <a:path w="416421" h="436364">
                  <a:moveTo>
                    <a:pt x="0" y="0"/>
                  </a:moveTo>
                  <a:lnTo>
                    <a:pt x="86916" y="0"/>
                  </a:lnTo>
                  <a:lnTo>
                    <a:pt x="190202" y="308967"/>
                  </a:lnTo>
                  <a:cubicBezTo>
                    <a:pt x="199727" y="337741"/>
                    <a:pt x="206673" y="359271"/>
                    <a:pt x="211038" y="373559"/>
                  </a:cubicBezTo>
                  <a:cubicBezTo>
                    <a:pt x="215999" y="357684"/>
                    <a:pt x="223738" y="334367"/>
                    <a:pt x="234255" y="303609"/>
                  </a:cubicBezTo>
                  <a:lnTo>
                    <a:pt x="338733" y="0"/>
                  </a:lnTo>
                  <a:lnTo>
                    <a:pt x="416421" y="0"/>
                  </a:lnTo>
                  <a:lnTo>
                    <a:pt x="416421" y="436364"/>
                  </a:lnTo>
                  <a:lnTo>
                    <a:pt x="360759" y="436364"/>
                  </a:lnTo>
                  <a:lnTo>
                    <a:pt x="360759" y="71140"/>
                  </a:lnTo>
                  <a:lnTo>
                    <a:pt x="233958" y="436364"/>
                  </a:lnTo>
                  <a:lnTo>
                    <a:pt x="181868" y="436364"/>
                  </a:lnTo>
                  <a:lnTo>
                    <a:pt x="55662" y="64889"/>
                  </a:lnTo>
                  <a:lnTo>
                    <a:pt x="55662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D0CC50-2279-4C02-9259-3C3CA84869CC}"/>
                </a:ext>
              </a:extLst>
            </p:cNvPr>
            <p:cNvSpPr/>
            <p:nvPr/>
          </p:nvSpPr>
          <p:spPr>
            <a:xfrm>
              <a:off x="9586009" y="1299388"/>
              <a:ext cx="2276029" cy="225772"/>
            </a:xfrm>
            <a:custGeom>
              <a:avLst/>
              <a:gdLst/>
              <a:ahLst/>
              <a:cxnLst/>
              <a:rect l="l" t="t" r="r" b="b"/>
              <a:pathLst>
                <a:path w="2276029" h="225772">
                  <a:moveTo>
                    <a:pt x="294978" y="29616"/>
                  </a:moveTo>
                  <a:lnTo>
                    <a:pt x="294978" y="196304"/>
                  </a:lnTo>
                  <a:lnTo>
                    <a:pt x="341561" y="196304"/>
                  </a:lnTo>
                  <a:cubicBezTo>
                    <a:pt x="355948" y="196304"/>
                    <a:pt x="367234" y="194964"/>
                    <a:pt x="375419" y="192286"/>
                  </a:cubicBezTo>
                  <a:cubicBezTo>
                    <a:pt x="383605" y="189607"/>
                    <a:pt x="390128" y="185836"/>
                    <a:pt x="394990" y="180975"/>
                  </a:cubicBezTo>
                  <a:cubicBezTo>
                    <a:pt x="401836" y="174128"/>
                    <a:pt x="407169" y="164926"/>
                    <a:pt x="410989" y="153367"/>
                  </a:cubicBezTo>
                  <a:cubicBezTo>
                    <a:pt x="414809" y="141808"/>
                    <a:pt x="416719" y="127793"/>
                    <a:pt x="416719" y="111323"/>
                  </a:cubicBezTo>
                  <a:cubicBezTo>
                    <a:pt x="416719" y="88503"/>
                    <a:pt x="412974" y="70966"/>
                    <a:pt x="405483" y="58712"/>
                  </a:cubicBezTo>
                  <a:cubicBezTo>
                    <a:pt x="397992" y="46459"/>
                    <a:pt x="388888" y="38248"/>
                    <a:pt x="378173" y="34081"/>
                  </a:cubicBezTo>
                  <a:cubicBezTo>
                    <a:pt x="370434" y="31105"/>
                    <a:pt x="357981" y="29616"/>
                    <a:pt x="340817" y="29616"/>
                  </a:cubicBezTo>
                  <a:close/>
                  <a:moveTo>
                    <a:pt x="1207592" y="26789"/>
                  </a:moveTo>
                  <a:cubicBezTo>
                    <a:pt x="1204814" y="40778"/>
                    <a:pt x="1200895" y="54669"/>
                    <a:pt x="1195834" y="68461"/>
                  </a:cubicBezTo>
                  <a:lnTo>
                    <a:pt x="1171873" y="132457"/>
                  </a:lnTo>
                  <a:lnTo>
                    <a:pt x="1245841" y="132457"/>
                  </a:lnTo>
                  <a:lnTo>
                    <a:pt x="1223070" y="72032"/>
                  </a:lnTo>
                  <a:cubicBezTo>
                    <a:pt x="1216125" y="53677"/>
                    <a:pt x="1210965" y="38596"/>
                    <a:pt x="1207592" y="26789"/>
                  </a:cubicBezTo>
                  <a:close/>
                  <a:moveTo>
                    <a:pt x="1895475" y="24854"/>
                  </a:moveTo>
                  <a:cubicBezTo>
                    <a:pt x="1875036" y="24854"/>
                    <a:pt x="1857450" y="31874"/>
                    <a:pt x="1842716" y="45913"/>
                  </a:cubicBezTo>
                  <a:cubicBezTo>
                    <a:pt x="1827982" y="59953"/>
                    <a:pt x="1820615" y="83393"/>
                    <a:pt x="1820615" y="116234"/>
                  </a:cubicBezTo>
                  <a:cubicBezTo>
                    <a:pt x="1820615" y="142527"/>
                    <a:pt x="1827684" y="163239"/>
                    <a:pt x="1841823" y="178370"/>
                  </a:cubicBezTo>
                  <a:cubicBezTo>
                    <a:pt x="1855962" y="193501"/>
                    <a:pt x="1873697" y="201066"/>
                    <a:pt x="1895029" y="201066"/>
                  </a:cubicBezTo>
                  <a:cubicBezTo>
                    <a:pt x="1916758" y="201066"/>
                    <a:pt x="1934642" y="193427"/>
                    <a:pt x="1948681" y="178147"/>
                  </a:cubicBezTo>
                  <a:cubicBezTo>
                    <a:pt x="1962721" y="162867"/>
                    <a:pt x="1969741" y="141188"/>
                    <a:pt x="1969741" y="113109"/>
                  </a:cubicBezTo>
                  <a:cubicBezTo>
                    <a:pt x="1969741" y="95349"/>
                    <a:pt x="1966739" y="79846"/>
                    <a:pt x="1960737" y="66600"/>
                  </a:cubicBezTo>
                  <a:cubicBezTo>
                    <a:pt x="1954734" y="53354"/>
                    <a:pt x="1945953" y="43085"/>
                    <a:pt x="1934394" y="35793"/>
                  </a:cubicBezTo>
                  <a:cubicBezTo>
                    <a:pt x="1922835" y="28500"/>
                    <a:pt x="1909862" y="24854"/>
                    <a:pt x="1895475" y="24854"/>
                  </a:cubicBezTo>
                  <a:close/>
                  <a:moveTo>
                    <a:pt x="2104132" y="3869"/>
                  </a:moveTo>
                  <a:lnTo>
                    <a:pt x="2133749" y="3869"/>
                  </a:lnTo>
                  <a:lnTo>
                    <a:pt x="2248347" y="175170"/>
                  </a:lnTo>
                  <a:lnTo>
                    <a:pt x="2248347" y="3869"/>
                  </a:lnTo>
                  <a:lnTo>
                    <a:pt x="2276029" y="3869"/>
                  </a:lnTo>
                  <a:lnTo>
                    <a:pt x="2276029" y="222051"/>
                  </a:lnTo>
                  <a:lnTo>
                    <a:pt x="2246412" y="222051"/>
                  </a:lnTo>
                  <a:lnTo>
                    <a:pt x="2131814" y="50601"/>
                  </a:lnTo>
                  <a:lnTo>
                    <a:pt x="2131814" y="222051"/>
                  </a:lnTo>
                  <a:lnTo>
                    <a:pt x="2104132" y="222051"/>
                  </a:lnTo>
                  <a:close/>
                  <a:moveTo>
                    <a:pt x="1642616" y="3869"/>
                  </a:moveTo>
                  <a:lnTo>
                    <a:pt x="1671489" y="3869"/>
                  </a:lnTo>
                  <a:lnTo>
                    <a:pt x="1671489" y="222051"/>
                  </a:lnTo>
                  <a:lnTo>
                    <a:pt x="1642616" y="222051"/>
                  </a:lnTo>
                  <a:close/>
                  <a:moveTo>
                    <a:pt x="1373684" y="3869"/>
                  </a:moveTo>
                  <a:lnTo>
                    <a:pt x="1546622" y="3869"/>
                  </a:lnTo>
                  <a:lnTo>
                    <a:pt x="1546622" y="29616"/>
                  </a:lnTo>
                  <a:lnTo>
                    <a:pt x="1474441" y="29616"/>
                  </a:lnTo>
                  <a:lnTo>
                    <a:pt x="1474441" y="222051"/>
                  </a:lnTo>
                  <a:lnTo>
                    <a:pt x="1445568" y="222051"/>
                  </a:lnTo>
                  <a:lnTo>
                    <a:pt x="1445568" y="29616"/>
                  </a:lnTo>
                  <a:lnTo>
                    <a:pt x="1373684" y="29616"/>
                  </a:lnTo>
                  <a:close/>
                  <a:moveTo>
                    <a:pt x="1192709" y="3869"/>
                  </a:moveTo>
                  <a:lnTo>
                    <a:pt x="1223814" y="3869"/>
                  </a:lnTo>
                  <a:lnTo>
                    <a:pt x="1313111" y="222051"/>
                  </a:lnTo>
                  <a:lnTo>
                    <a:pt x="1280220" y="222051"/>
                  </a:lnTo>
                  <a:lnTo>
                    <a:pt x="1254770" y="155971"/>
                  </a:lnTo>
                  <a:lnTo>
                    <a:pt x="1163539" y="155971"/>
                  </a:lnTo>
                  <a:lnTo>
                    <a:pt x="1139577" y="222051"/>
                  </a:lnTo>
                  <a:lnTo>
                    <a:pt x="1108919" y="222051"/>
                  </a:lnTo>
                  <a:close/>
                  <a:moveTo>
                    <a:pt x="561827" y="3869"/>
                  </a:moveTo>
                  <a:lnTo>
                    <a:pt x="590699" y="3869"/>
                  </a:lnTo>
                  <a:lnTo>
                    <a:pt x="590699" y="129778"/>
                  </a:lnTo>
                  <a:cubicBezTo>
                    <a:pt x="590699" y="148728"/>
                    <a:pt x="592460" y="162694"/>
                    <a:pt x="595983" y="171673"/>
                  </a:cubicBezTo>
                  <a:cubicBezTo>
                    <a:pt x="599505" y="180652"/>
                    <a:pt x="605557" y="187573"/>
                    <a:pt x="614140" y="192434"/>
                  </a:cubicBezTo>
                  <a:cubicBezTo>
                    <a:pt x="622722" y="197296"/>
                    <a:pt x="633214" y="199727"/>
                    <a:pt x="645617" y="199727"/>
                  </a:cubicBezTo>
                  <a:cubicBezTo>
                    <a:pt x="666849" y="199727"/>
                    <a:pt x="681980" y="194915"/>
                    <a:pt x="691009" y="185291"/>
                  </a:cubicBezTo>
                  <a:cubicBezTo>
                    <a:pt x="700038" y="175666"/>
                    <a:pt x="704553" y="157162"/>
                    <a:pt x="704553" y="129778"/>
                  </a:cubicBezTo>
                  <a:lnTo>
                    <a:pt x="704553" y="3869"/>
                  </a:lnTo>
                  <a:lnTo>
                    <a:pt x="733425" y="3869"/>
                  </a:lnTo>
                  <a:lnTo>
                    <a:pt x="733425" y="129927"/>
                  </a:lnTo>
                  <a:cubicBezTo>
                    <a:pt x="733425" y="151854"/>
                    <a:pt x="730945" y="169267"/>
                    <a:pt x="725984" y="182165"/>
                  </a:cubicBezTo>
                  <a:cubicBezTo>
                    <a:pt x="721023" y="195064"/>
                    <a:pt x="712069" y="205556"/>
                    <a:pt x="699120" y="213642"/>
                  </a:cubicBezTo>
                  <a:cubicBezTo>
                    <a:pt x="686172" y="221729"/>
                    <a:pt x="669181" y="225772"/>
                    <a:pt x="648147" y="225772"/>
                  </a:cubicBezTo>
                  <a:cubicBezTo>
                    <a:pt x="627708" y="225772"/>
                    <a:pt x="610989" y="222250"/>
                    <a:pt x="597992" y="215205"/>
                  </a:cubicBezTo>
                  <a:cubicBezTo>
                    <a:pt x="584994" y="208161"/>
                    <a:pt x="575717" y="197966"/>
                    <a:pt x="570161" y="184621"/>
                  </a:cubicBezTo>
                  <a:cubicBezTo>
                    <a:pt x="564605" y="171276"/>
                    <a:pt x="561827" y="153044"/>
                    <a:pt x="561827" y="129927"/>
                  </a:cubicBezTo>
                  <a:close/>
                  <a:moveTo>
                    <a:pt x="266105" y="3869"/>
                  </a:moveTo>
                  <a:lnTo>
                    <a:pt x="341263" y="3869"/>
                  </a:lnTo>
                  <a:cubicBezTo>
                    <a:pt x="358230" y="3869"/>
                    <a:pt x="371178" y="4911"/>
                    <a:pt x="380107" y="6994"/>
                  </a:cubicBezTo>
                  <a:cubicBezTo>
                    <a:pt x="392609" y="9872"/>
                    <a:pt x="403275" y="15081"/>
                    <a:pt x="412105" y="22621"/>
                  </a:cubicBezTo>
                  <a:cubicBezTo>
                    <a:pt x="423615" y="32345"/>
                    <a:pt x="432222" y="44772"/>
                    <a:pt x="437927" y="59903"/>
                  </a:cubicBezTo>
                  <a:cubicBezTo>
                    <a:pt x="443632" y="75034"/>
                    <a:pt x="446485" y="92323"/>
                    <a:pt x="446485" y="111770"/>
                  </a:cubicBezTo>
                  <a:cubicBezTo>
                    <a:pt x="446485" y="128339"/>
                    <a:pt x="444550" y="143023"/>
                    <a:pt x="440680" y="155823"/>
                  </a:cubicBezTo>
                  <a:cubicBezTo>
                    <a:pt x="436811" y="168622"/>
                    <a:pt x="431850" y="179213"/>
                    <a:pt x="425798" y="187597"/>
                  </a:cubicBezTo>
                  <a:cubicBezTo>
                    <a:pt x="419745" y="195981"/>
                    <a:pt x="413122" y="202579"/>
                    <a:pt x="405929" y="207392"/>
                  </a:cubicBezTo>
                  <a:cubicBezTo>
                    <a:pt x="398736" y="212204"/>
                    <a:pt x="390054" y="215850"/>
                    <a:pt x="379884" y="218330"/>
                  </a:cubicBezTo>
                  <a:cubicBezTo>
                    <a:pt x="369714" y="220811"/>
                    <a:pt x="358031" y="222051"/>
                    <a:pt x="344835" y="222051"/>
                  </a:cubicBezTo>
                  <a:lnTo>
                    <a:pt x="266105" y="222051"/>
                  </a:lnTo>
                  <a:close/>
                  <a:moveTo>
                    <a:pt x="0" y="3869"/>
                  </a:moveTo>
                  <a:lnTo>
                    <a:pt x="157758" y="3869"/>
                  </a:lnTo>
                  <a:lnTo>
                    <a:pt x="157758" y="29616"/>
                  </a:lnTo>
                  <a:lnTo>
                    <a:pt x="28873" y="29616"/>
                  </a:lnTo>
                  <a:lnTo>
                    <a:pt x="28873" y="96440"/>
                  </a:lnTo>
                  <a:lnTo>
                    <a:pt x="149573" y="96440"/>
                  </a:lnTo>
                  <a:lnTo>
                    <a:pt x="149573" y="122039"/>
                  </a:lnTo>
                  <a:lnTo>
                    <a:pt x="28873" y="122039"/>
                  </a:lnTo>
                  <a:lnTo>
                    <a:pt x="28873" y="196304"/>
                  </a:lnTo>
                  <a:lnTo>
                    <a:pt x="162818" y="196304"/>
                  </a:lnTo>
                  <a:lnTo>
                    <a:pt x="162818" y="222051"/>
                  </a:lnTo>
                  <a:lnTo>
                    <a:pt x="0" y="222051"/>
                  </a:lnTo>
                  <a:close/>
                  <a:moveTo>
                    <a:pt x="941785" y="148"/>
                  </a:moveTo>
                  <a:cubicBezTo>
                    <a:pt x="963613" y="148"/>
                    <a:pt x="981968" y="5705"/>
                    <a:pt x="996851" y="16817"/>
                  </a:cubicBezTo>
                  <a:cubicBezTo>
                    <a:pt x="1011734" y="27930"/>
                    <a:pt x="1022102" y="43557"/>
                    <a:pt x="1027956" y="63698"/>
                  </a:cubicBezTo>
                  <a:lnTo>
                    <a:pt x="999530" y="70395"/>
                  </a:lnTo>
                  <a:cubicBezTo>
                    <a:pt x="994470" y="54520"/>
                    <a:pt x="987128" y="42961"/>
                    <a:pt x="977503" y="35718"/>
                  </a:cubicBezTo>
                  <a:cubicBezTo>
                    <a:pt x="967879" y="28475"/>
                    <a:pt x="955775" y="24854"/>
                    <a:pt x="941189" y="24854"/>
                  </a:cubicBezTo>
                  <a:cubicBezTo>
                    <a:pt x="924421" y="24854"/>
                    <a:pt x="910407" y="28872"/>
                    <a:pt x="899145" y="36909"/>
                  </a:cubicBezTo>
                  <a:cubicBezTo>
                    <a:pt x="887884" y="44946"/>
                    <a:pt x="879971" y="55736"/>
                    <a:pt x="875407" y="69279"/>
                  </a:cubicBezTo>
                  <a:cubicBezTo>
                    <a:pt x="870843" y="82822"/>
                    <a:pt x="868561" y="96787"/>
                    <a:pt x="868561" y="111174"/>
                  </a:cubicBezTo>
                  <a:cubicBezTo>
                    <a:pt x="868561" y="129728"/>
                    <a:pt x="871265" y="145926"/>
                    <a:pt x="876672" y="159767"/>
                  </a:cubicBezTo>
                  <a:cubicBezTo>
                    <a:pt x="882080" y="173608"/>
                    <a:pt x="890489" y="183951"/>
                    <a:pt x="901899" y="190797"/>
                  </a:cubicBezTo>
                  <a:cubicBezTo>
                    <a:pt x="913309" y="197643"/>
                    <a:pt x="925662" y="201066"/>
                    <a:pt x="938957" y="201066"/>
                  </a:cubicBezTo>
                  <a:cubicBezTo>
                    <a:pt x="955130" y="201066"/>
                    <a:pt x="968822" y="196403"/>
                    <a:pt x="980034" y="187077"/>
                  </a:cubicBezTo>
                  <a:cubicBezTo>
                    <a:pt x="991245" y="177750"/>
                    <a:pt x="998836" y="163909"/>
                    <a:pt x="1002804" y="145553"/>
                  </a:cubicBezTo>
                  <a:lnTo>
                    <a:pt x="1031677" y="152846"/>
                  </a:lnTo>
                  <a:cubicBezTo>
                    <a:pt x="1025625" y="176559"/>
                    <a:pt x="1014735" y="194642"/>
                    <a:pt x="999009" y="207094"/>
                  </a:cubicBezTo>
                  <a:cubicBezTo>
                    <a:pt x="983283" y="219546"/>
                    <a:pt x="964059" y="225772"/>
                    <a:pt x="941338" y="225772"/>
                  </a:cubicBezTo>
                  <a:cubicBezTo>
                    <a:pt x="917823" y="225772"/>
                    <a:pt x="898699" y="220985"/>
                    <a:pt x="883965" y="211410"/>
                  </a:cubicBezTo>
                  <a:cubicBezTo>
                    <a:pt x="869231" y="201835"/>
                    <a:pt x="858019" y="187970"/>
                    <a:pt x="850330" y="169812"/>
                  </a:cubicBezTo>
                  <a:cubicBezTo>
                    <a:pt x="842640" y="151655"/>
                    <a:pt x="838796" y="132159"/>
                    <a:pt x="838796" y="111323"/>
                  </a:cubicBezTo>
                  <a:cubicBezTo>
                    <a:pt x="838796" y="88602"/>
                    <a:pt x="843136" y="68783"/>
                    <a:pt x="851818" y="51866"/>
                  </a:cubicBezTo>
                  <a:cubicBezTo>
                    <a:pt x="860500" y="34949"/>
                    <a:pt x="872853" y="22101"/>
                    <a:pt x="888876" y="13320"/>
                  </a:cubicBezTo>
                  <a:cubicBezTo>
                    <a:pt x="904900" y="4539"/>
                    <a:pt x="922536" y="148"/>
                    <a:pt x="941785" y="148"/>
                  </a:cubicBezTo>
                  <a:close/>
                  <a:moveTo>
                    <a:pt x="1895327" y="0"/>
                  </a:moveTo>
                  <a:cubicBezTo>
                    <a:pt x="1915468" y="0"/>
                    <a:pt x="1933625" y="4812"/>
                    <a:pt x="1949798" y="14436"/>
                  </a:cubicBezTo>
                  <a:cubicBezTo>
                    <a:pt x="1965970" y="24060"/>
                    <a:pt x="1978298" y="37479"/>
                    <a:pt x="1986781" y="54694"/>
                  </a:cubicBezTo>
                  <a:cubicBezTo>
                    <a:pt x="1995265" y="71908"/>
                    <a:pt x="1999506" y="91430"/>
                    <a:pt x="1999506" y="113258"/>
                  </a:cubicBezTo>
                  <a:cubicBezTo>
                    <a:pt x="1999506" y="135384"/>
                    <a:pt x="1995041" y="155178"/>
                    <a:pt x="1986112" y="172640"/>
                  </a:cubicBezTo>
                  <a:cubicBezTo>
                    <a:pt x="1977182" y="190103"/>
                    <a:pt x="1964532" y="203324"/>
                    <a:pt x="1948161" y="212303"/>
                  </a:cubicBezTo>
                  <a:cubicBezTo>
                    <a:pt x="1931789" y="221282"/>
                    <a:pt x="1914128" y="225772"/>
                    <a:pt x="1895178" y="225772"/>
                  </a:cubicBezTo>
                  <a:cubicBezTo>
                    <a:pt x="1874639" y="225772"/>
                    <a:pt x="1856284" y="220811"/>
                    <a:pt x="1840111" y="210889"/>
                  </a:cubicBezTo>
                  <a:cubicBezTo>
                    <a:pt x="1823939" y="200967"/>
                    <a:pt x="1811685" y="187424"/>
                    <a:pt x="1803351" y="170259"/>
                  </a:cubicBezTo>
                  <a:cubicBezTo>
                    <a:pt x="1795016" y="153094"/>
                    <a:pt x="1790849" y="134937"/>
                    <a:pt x="1790849" y="115788"/>
                  </a:cubicBezTo>
                  <a:cubicBezTo>
                    <a:pt x="1790849" y="79573"/>
                    <a:pt x="1800573" y="51221"/>
                    <a:pt x="1820020" y="30733"/>
                  </a:cubicBezTo>
                  <a:cubicBezTo>
                    <a:pt x="1839466" y="10244"/>
                    <a:pt x="1864569" y="0"/>
                    <a:pt x="1895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588974" y="2600732"/>
            <a:ext cx="3832209" cy="4257267"/>
            <a:chOff x="588974" y="2600732"/>
            <a:chExt cx="3832209" cy="425726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40C1E1C-AE20-476C-A2FB-A8DFDDAAD372}"/>
              </a:ext>
            </a:extLst>
          </p:cNvPr>
          <p:cNvGrpSpPr/>
          <p:nvPr/>
        </p:nvGrpSpPr>
        <p:grpSpPr>
          <a:xfrm>
            <a:off x="4333215" y="2024805"/>
            <a:ext cx="3525573" cy="3525573"/>
            <a:chOff x="4303768" y="2288185"/>
            <a:chExt cx="3525573" cy="35255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54D70DE-AEF2-46AC-8AD3-FCD0F0A6FD2B}"/>
                </a:ext>
              </a:extLst>
            </p:cNvPr>
            <p:cNvGrpSpPr/>
            <p:nvPr/>
          </p:nvGrpSpPr>
          <p:grpSpPr>
            <a:xfrm>
              <a:off x="4303768" y="2288185"/>
              <a:ext cx="3525573" cy="3525573"/>
              <a:chOff x="2937022" y="1333841"/>
              <a:chExt cx="3240360" cy="324036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1F979EA-F2F6-438F-BF33-9F85D6FF14CD}"/>
                  </a:ext>
                </a:extLst>
              </p:cNvPr>
              <p:cNvSpPr/>
              <p:nvPr/>
            </p:nvSpPr>
            <p:spPr>
              <a:xfrm rot="18541535">
                <a:off x="2937022" y="2540021"/>
                <a:ext cx="3240360" cy="8280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1E7150E-E18E-4CDF-99E9-27E43E12F5DD}"/>
                  </a:ext>
                </a:extLst>
              </p:cNvPr>
              <p:cNvSpPr/>
              <p:nvPr/>
            </p:nvSpPr>
            <p:spPr>
              <a:xfrm rot="3200770">
                <a:off x="2937022" y="2540021"/>
                <a:ext cx="3240360" cy="828000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A6DE2A-3926-421F-878F-80931EF8FA0F}"/>
                  </a:ext>
                </a:extLst>
              </p:cNvPr>
              <p:cNvSpPr/>
              <p:nvPr/>
            </p:nvSpPr>
            <p:spPr>
              <a:xfrm>
                <a:off x="2937022" y="2540021"/>
                <a:ext cx="3240360" cy="82800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1C0CDD2-6933-46E8-8C98-6986FA42A3A1}"/>
                </a:ext>
              </a:extLst>
            </p:cNvPr>
            <p:cNvSpPr/>
            <p:nvPr/>
          </p:nvSpPr>
          <p:spPr>
            <a:xfrm>
              <a:off x="7022807" y="2873455"/>
              <a:ext cx="313384" cy="313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542E1E9-BCE3-477E-977B-5AE18CB21917}"/>
                </a:ext>
              </a:extLst>
            </p:cNvPr>
            <p:cNvSpPr/>
            <p:nvPr/>
          </p:nvSpPr>
          <p:spPr>
            <a:xfrm>
              <a:off x="4778408" y="4988799"/>
              <a:ext cx="313384" cy="31338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CF68C2-0D00-42A7-99DF-75CFF12FEA33}"/>
                </a:ext>
              </a:extLst>
            </p:cNvPr>
            <p:cNvSpPr/>
            <p:nvPr/>
          </p:nvSpPr>
          <p:spPr>
            <a:xfrm>
              <a:off x="4880179" y="2939986"/>
              <a:ext cx="246855" cy="246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ECB2A8-D520-4B47-A7DE-2ACEDFDCB1F6}"/>
                </a:ext>
              </a:extLst>
            </p:cNvPr>
            <p:cNvSpPr/>
            <p:nvPr/>
          </p:nvSpPr>
          <p:spPr>
            <a:xfrm>
              <a:off x="7013595" y="4981577"/>
              <a:ext cx="246855" cy="2468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78ECE1-E86B-4372-A655-BFE3070E917D}"/>
                </a:ext>
              </a:extLst>
            </p:cNvPr>
            <p:cNvSpPr/>
            <p:nvPr/>
          </p:nvSpPr>
          <p:spPr>
            <a:xfrm>
              <a:off x="7582486" y="4078608"/>
              <a:ext cx="246855" cy="2468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3BC826-3CD9-4AE7-B766-30D64B2FA9F8}"/>
                </a:ext>
              </a:extLst>
            </p:cNvPr>
            <p:cNvSpPr/>
            <p:nvPr/>
          </p:nvSpPr>
          <p:spPr>
            <a:xfrm>
              <a:off x="4483226" y="3683866"/>
              <a:ext cx="246855" cy="24685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34DC2E-6240-4EE5-923D-F86CBC22CC8E}"/>
                </a:ext>
              </a:extLst>
            </p:cNvPr>
            <p:cNvSpPr/>
            <p:nvPr/>
          </p:nvSpPr>
          <p:spPr>
            <a:xfrm>
              <a:off x="6230224" y="3527173"/>
              <a:ext cx="156692" cy="1566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1E297E-E008-4686-98D2-905B67343EB1}"/>
                </a:ext>
              </a:extLst>
            </p:cNvPr>
            <p:cNvSpPr/>
            <p:nvPr/>
          </p:nvSpPr>
          <p:spPr>
            <a:xfrm>
              <a:off x="6133274" y="4853518"/>
              <a:ext cx="156692" cy="1566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Freeform 63">
            <a:extLst>
              <a:ext uri="{FF2B5EF4-FFF2-40B4-BE49-F238E27FC236}">
                <a16:creationId xmlns:a16="http://schemas.microsoft.com/office/drawing/2014/main" id="{AB236F8E-230C-4836-9622-BE5D52F84120}"/>
              </a:ext>
            </a:extLst>
          </p:cNvPr>
          <p:cNvSpPr/>
          <p:nvPr/>
        </p:nvSpPr>
        <p:spPr>
          <a:xfrm>
            <a:off x="7363107" y="1729565"/>
            <a:ext cx="871651" cy="900880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330200">
                <a:moveTo>
                  <a:pt x="0" y="330200"/>
                </a:moveTo>
                <a:lnTo>
                  <a:pt x="313266" y="8466"/>
                </a:lnTo>
                <a:lnTo>
                  <a:pt x="6604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Freeform 79">
            <a:extLst>
              <a:ext uri="{FF2B5EF4-FFF2-40B4-BE49-F238E27FC236}">
                <a16:creationId xmlns:a16="http://schemas.microsoft.com/office/drawing/2014/main" id="{E6D9E24C-07B4-4D8A-9D16-4E761B3CBD0B}"/>
              </a:ext>
            </a:extLst>
          </p:cNvPr>
          <p:cNvSpPr/>
          <p:nvPr/>
        </p:nvSpPr>
        <p:spPr>
          <a:xfrm>
            <a:off x="7901212" y="3489061"/>
            <a:ext cx="379731" cy="369094"/>
          </a:xfrm>
          <a:custGeom>
            <a:avLst/>
            <a:gdLst>
              <a:gd name="connsiteX0" fmla="*/ 0 w 304800"/>
              <a:gd name="connsiteY0" fmla="*/ 321734 h 321734"/>
              <a:gd name="connsiteX1" fmla="*/ 135467 w 304800"/>
              <a:gd name="connsiteY1" fmla="*/ 0 h 321734"/>
              <a:gd name="connsiteX2" fmla="*/ 304800 w 304800"/>
              <a:gd name="connsiteY2" fmla="*/ 0 h 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321734">
                <a:moveTo>
                  <a:pt x="0" y="321734"/>
                </a:moveTo>
                <a:lnTo>
                  <a:pt x="135467" y="0"/>
                </a:lnTo>
                <a:lnTo>
                  <a:pt x="3048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8FCA77-8CA6-4844-900C-01E1C9EC3797}"/>
              </a:ext>
            </a:extLst>
          </p:cNvPr>
          <p:cNvGrpSpPr/>
          <p:nvPr/>
        </p:nvGrpSpPr>
        <p:grpSpPr>
          <a:xfrm>
            <a:off x="8280944" y="1596537"/>
            <a:ext cx="3096303" cy="853305"/>
            <a:chOff x="910640" y="3014284"/>
            <a:chExt cx="1527408" cy="21342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AC60F6E-67EF-4E68-948C-0741907282C6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78B249-8E75-4D03-AC09-3BC5005451FB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452B02-0A11-4299-BBAC-AD4AB694553F}"/>
              </a:ext>
            </a:extLst>
          </p:cNvPr>
          <p:cNvGrpSpPr/>
          <p:nvPr/>
        </p:nvGrpSpPr>
        <p:grpSpPr>
          <a:xfrm>
            <a:off x="8280944" y="3360869"/>
            <a:ext cx="3096303" cy="853305"/>
            <a:chOff x="910640" y="3014284"/>
            <a:chExt cx="1527408" cy="21342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331D18-61FF-412E-A91F-978FD903CC89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760F8D-1660-4B57-83E1-7DE94D467C10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3FFE81-66EA-4A11-82D6-435ED48421A5}"/>
              </a:ext>
            </a:extLst>
          </p:cNvPr>
          <p:cNvGrpSpPr/>
          <p:nvPr/>
        </p:nvGrpSpPr>
        <p:grpSpPr>
          <a:xfrm>
            <a:off x="8280944" y="5125201"/>
            <a:ext cx="3096303" cy="853305"/>
            <a:chOff x="910640" y="3014284"/>
            <a:chExt cx="1527408" cy="213425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ECF960-E6C8-4460-9F11-44650FD93D0E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1504A-099D-4F9F-8F84-F80A5E581561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B9DE58-BE24-463C-A79F-0E6070CEF81A}"/>
              </a:ext>
            </a:extLst>
          </p:cNvPr>
          <p:cNvGrpSpPr/>
          <p:nvPr/>
        </p:nvGrpSpPr>
        <p:grpSpPr>
          <a:xfrm>
            <a:off x="800025" y="1601168"/>
            <a:ext cx="3096303" cy="853305"/>
            <a:chOff x="910640" y="3014284"/>
            <a:chExt cx="1527408" cy="21342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A18E20-2CE2-489A-8E51-290C8E4D9542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DDCEF0-904C-4C4E-89F1-88244242D8CB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B54D8C-85B1-4781-9D20-C0550826185F}"/>
              </a:ext>
            </a:extLst>
          </p:cNvPr>
          <p:cNvGrpSpPr/>
          <p:nvPr/>
        </p:nvGrpSpPr>
        <p:grpSpPr>
          <a:xfrm>
            <a:off x="800025" y="3363185"/>
            <a:ext cx="3096303" cy="853305"/>
            <a:chOff x="910640" y="3014284"/>
            <a:chExt cx="1527408" cy="21342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B25F2C-062F-47C4-9D50-446E3948BBE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B467D72-000D-46BF-BD4A-31832F305936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F80E94-B28E-49CE-B532-CF3A8C236548}"/>
              </a:ext>
            </a:extLst>
          </p:cNvPr>
          <p:cNvGrpSpPr/>
          <p:nvPr/>
        </p:nvGrpSpPr>
        <p:grpSpPr>
          <a:xfrm>
            <a:off x="800025" y="5125201"/>
            <a:ext cx="3096303" cy="853305"/>
            <a:chOff x="910640" y="3014284"/>
            <a:chExt cx="1527408" cy="213425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85B828-096E-442B-9776-9DE7FD5E311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DAD3B1-7E64-48D5-8C42-A169647A8E67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sp>
        <p:nvSpPr>
          <p:cNvPr id="36" name="Freeform 108">
            <a:extLst>
              <a:ext uri="{FF2B5EF4-FFF2-40B4-BE49-F238E27FC236}">
                <a16:creationId xmlns:a16="http://schemas.microsoft.com/office/drawing/2014/main" id="{5A5AA814-9510-40FD-AF7F-2D1475199B89}"/>
              </a:ext>
            </a:extLst>
          </p:cNvPr>
          <p:cNvSpPr/>
          <p:nvPr/>
        </p:nvSpPr>
        <p:spPr>
          <a:xfrm flipH="1">
            <a:off x="3919451" y="3489061"/>
            <a:ext cx="504000" cy="45719"/>
          </a:xfrm>
          <a:custGeom>
            <a:avLst/>
            <a:gdLst>
              <a:gd name="connsiteX0" fmla="*/ 0 w 304800"/>
              <a:gd name="connsiteY0" fmla="*/ 321734 h 321734"/>
              <a:gd name="connsiteX1" fmla="*/ 135467 w 304800"/>
              <a:gd name="connsiteY1" fmla="*/ 0 h 321734"/>
              <a:gd name="connsiteX2" fmla="*/ 304800 w 304800"/>
              <a:gd name="connsiteY2" fmla="*/ 0 h 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321734">
                <a:moveTo>
                  <a:pt x="0" y="321734"/>
                </a:moveTo>
                <a:lnTo>
                  <a:pt x="135467" y="0"/>
                </a:lnTo>
                <a:lnTo>
                  <a:pt x="3048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Freeform 63">
            <a:extLst>
              <a:ext uri="{FF2B5EF4-FFF2-40B4-BE49-F238E27FC236}">
                <a16:creationId xmlns:a16="http://schemas.microsoft.com/office/drawing/2014/main" id="{1C781E94-EFB9-47C0-939B-6042419BBF3F}"/>
              </a:ext>
            </a:extLst>
          </p:cNvPr>
          <p:cNvSpPr/>
          <p:nvPr/>
        </p:nvSpPr>
        <p:spPr>
          <a:xfrm flipH="1">
            <a:off x="3957243" y="1729565"/>
            <a:ext cx="929289" cy="900880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330200">
                <a:moveTo>
                  <a:pt x="0" y="330200"/>
                </a:moveTo>
                <a:lnTo>
                  <a:pt x="313266" y="8466"/>
                </a:lnTo>
                <a:lnTo>
                  <a:pt x="6604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Freeform 63">
            <a:extLst>
              <a:ext uri="{FF2B5EF4-FFF2-40B4-BE49-F238E27FC236}">
                <a16:creationId xmlns:a16="http://schemas.microsoft.com/office/drawing/2014/main" id="{DB52227C-B742-44CA-B9F9-075F6EA95711}"/>
              </a:ext>
            </a:extLst>
          </p:cNvPr>
          <p:cNvSpPr/>
          <p:nvPr/>
        </p:nvSpPr>
        <p:spPr>
          <a:xfrm flipV="1">
            <a:off x="7363107" y="4967151"/>
            <a:ext cx="871651" cy="307778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330200">
                <a:moveTo>
                  <a:pt x="0" y="330200"/>
                </a:moveTo>
                <a:lnTo>
                  <a:pt x="313266" y="8466"/>
                </a:lnTo>
                <a:lnTo>
                  <a:pt x="6604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9" name="Freeform 63">
            <a:extLst>
              <a:ext uri="{FF2B5EF4-FFF2-40B4-BE49-F238E27FC236}">
                <a16:creationId xmlns:a16="http://schemas.microsoft.com/office/drawing/2014/main" id="{34E9EDC7-7D66-4648-BA5C-FDB40A7196D5}"/>
              </a:ext>
            </a:extLst>
          </p:cNvPr>
          <p:cNvSpPr/>
          <p:nvPr/>
        </p:nvSpPr>
        <p:spPr>
          <a:xfrm flipH="1" flipV="1">
            <a:off x="3919449" y="5038803"/>
            <a:ext cx="871649" cy="236126"/>
          </a:xfrm>
          <a:custGeom>
            <a:avLst/>
            <a:gdLst>
              <a:gd name="connsiteX0" fmla="*/ 0 w 660400"/>
              <a:gd name="connsiteY0" fmla="*/ 330200 h 330200"/>
              <a:gd name="connsiteX1" fmla="*/ 313266 w 660400"/>
              <a:gd name="connsiteY1" fmla="*/ 8466 h 330200"/>
              <a:gd name="connsiteX2" fmla="*/ 660400 w 660400"/>
              <a:gd name="connsiteY2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330200">
                <a:moveTo>
                  <a:pt x="0" y="330200"/>
                </a:moveTo>
                <a:lnTo>
                  <a:pt x="313266" y="8466"/>
                </a:lnTo>
                <a:lnTo>
                  <a:pt x="660400" y="0"/>
                </a:lnTo>
              </a:path>
            </a:pathLst>
          </a:cu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946392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다이아몬드 2">
            <a:extLst>
              <a:ext uri="{FF2B5EF4-FFF2-40B4-BE49-F238E27FC236}">
                <a16:creationId xmlns:a16="http://schemas.microsoft.com/office/drawing/2014/main" id="{C823E01E-3AD9-4D72-8505-532AB1791248}"/>
              </a:ext>
            </a:extLst>
          </p:cNvPr>
          <p:cNvSpPr/>
          <p:nvPr/>
        </p:nvSpPr>
        <p:spPr>
          <a:xfrm>
            <a:off x="5290846" y="2551794"/>
            <a:ext cx="1754414" cy="1754414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A019F3-F8E3-4A59-B79C-EF99C467D3CA}"/>
              </a:ext>
            </a:extLst>
          </p:cNvPr>
          <p:cNvGrpSpPr/>
          <p:nvPr/>
        </p:nvGrpSpPr>
        <p:grpSpPr>
          <a:xfrm>
            <a:off x="8309923" y="5482991"/>
            <a:ext cx="3301941" cy="901281"/>
            <a:chOff x="7742163" y="5284704"/>
            <a:chExt cx="3816000" cy="90128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D9E09-4E3C-4F78-9071-1C0ABBDC840B}"/>
                </a:ext>
              </a:extLst>
            </p:cNvPr>
            <p:cNvSpPr txBox="1"/>
            <p:nvPr/>
          </p:nvSpPr>
          <p:spPr>
            <a:xfrm>
              <a:off x="7742163" y="5284704"/>
              <a:ext cx="3816000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22142C-25CE-4CA7-8810-375F76B5AEF4}"/>
                </a:ext>
              </a:extLst>
            </p:cNvPr>
            <p:cNvSpPr txBox="1"/>
            <p:nvPr/>
          </p:nvSpPr>
          <p:spPr>
            <a:xfrm>
              <a:off x="7742163" y="5539654"/>
              <a:ext cx="3816000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2E78A346-7506-4C96-9357-E5E803A5A4E6}"/>
              </a:ext>
            </a:extLst>
          </p:cNvPr>
          <p:cNvSpPr/>
          <p:nvPr/>
        </p:nvSpPr>
        <p:spPr>
          <a:xfrm>
            <a:off x="7322549" y="5547807"/>
            <a:ext cx="710084" cy="71008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53CE93-C7F2-4C83-887A-5C9E52268651}"/>
              </a:ext>
            </a:extLst>
          </p:cNvPr>
          <p:cNvGrpSpPr/>
          <p:nvPr/>
        </p:nvGrpSpPr>
        <p:grpSpPr>
          <a:xfrm>
            <a:off x="8309923" y="4424750"/>
            <a:ext cx="3301941" cy="901281"/>
            <a:chOff x="7742163" y="4136536"/>
            <a:chExt cx="3816000" cy="90128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59D2AF-9A81-47A8-BAED-F8327B6DBE1D}"/>
                </a:ext>
              </a:extLst>
            </p:cNvPr>
            <p:cNvSpPr txBox="1"/>
            <p:nvPr/>
          </p:nvSpPr>
          <p:spPr>
            <a:xfrm>
              <a:off x="7742163" y="4136536"/>
              <a:ext cx="3816000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BBFBD1-D8C0-4994-9A97-B1104ADF067E}"/>
                </a:ext>
              </a:extLst>
            </p:cNvPr>
            <p:cNvSpPr txBox="1"/>
            <p:nvPr/>
          </p:nvSpPr>
          <p:spPr>
            <a:xfrm>
              <a:off x="7742163" y="4391486"/>
              <a:ext cx="3816000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4E12DE00-3282-48A6-B691-FAAB0CD78F2A}"/>
              </a:ext>
            </a:extLst>
          </p:cNvPr>
          <p:cNvSpPr/>
          <p:nvPr/>
        </p:nvSpPr>
        <p:spPr>
          <a:xfrm>
            <a:off x="7322549" y="4489566"/>
            <a:ext cx="710084" cy="71008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Round Same Side Corner Rectangle 11">
            <a:extLst>
              <a:ext uri="{FF2B5EF4-FFF2-40B4-BE49-F238E27FC236}">
                <a16:creationId xmlns:a16="http://schemas.microsoft.com/office/drawing/2014/main" id="{C9E9CABF-FA38-4EF1-96AC-23DB2E9BBBB4}"/>
              </a:ext>
            </a:extLst>
          </p:cNvPr>
          <p:cNvSpPr/>
          <p:nvPr/>
        </p:nvSpPr>
        <p:spPr>
          <a:xfrm rot="9900000">
            <a:off x="7519991" y="4694108"/>
            <a:ext cx="354635" cy="30119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E326DA9A-379C-438D-86F5-294516B4B64D}"/>
              </a:ext>
            </a:extLst>
          </p:cNvPr>
          <p:cNvSpPr/>
          <p:nvPr/>
        </p:nvSpPr>
        <p:spPr>
          <a:xfrm>
            <a:off x="7322549" y="2373084"/>
            <a:ext cx="710084" cy="71008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91CF75-F109-43F5-B805-F46BA52A3653}"/>
              </a:ext>
            </a:extLst>
          </p:cNvPr>
          <p:cNvGrpSpPr/>
          <p:nvPr/>
        </p:nvGrpSpPr>
        <p:grpSpPr>
          <a:xfrm>
            <a:off x="8309923" y="2308266"/>
            <a:ext cx="3301941" cy="901281"/>
            <a:chOff x="7742163" y="1872858"/>
            <a:chExt cx="3816000" cy="9012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1044E6-C08F-4A4C-A5EF-EAFC50F5271E}"/>
                </a:ext>
              </a:extLst>
            </p:cNvPr>
            <p:cNvSpPr txBox="1"/>
            <p:nvPr/>
          </p:nvSpPr>
          <p:spPr>
            <a:xfrm>
              <a:off x="7742163" y="1872858"/>
              <a:ext cx="3816000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C98695-86AA-45DD-9F90-836080056008}"/>
                </a:ext>
              </a:extLst>
            </p:cNvPr>
            <p:cNvSpPr txBox="1"/>
            <p:nvPr/>
          </p:nvSpPr>
          <p:spPr>
            <a:xfrm>
              <a:off x="7742163" y="2127808"/>
              <a:ext cx="3816000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.</a:t>
              </a:r>
            </a:p>
          </p:txBody>
        </p:sp>
      </p:grp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40E9B030-CF86-4888-9261-C759A635B9B4}"/>
              </a:ext>
            </a:extLst>
          </p:cNvPr>
          <p:cNvSpPr/>
          <p:nvPr/>
        </p:nvSpPr>
        <p:spPr>
          <a:xfrm>
            <a:off x="7523455" y="2614332"/>
            <a:ext cx="293552" cy="22548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274CDCF-FF7E-4AC0-BDAC-0C469B468080}"/>
              </a:ext>
            </a:extLst>
          </p:cNvPr>
          <p:cNvGrpSpPr/>
          <p:nvPr/>
        </p:nvGrpSpPr>
        <p:grpSpPr>
          <a:xfrm>
            <a:off x="8309923" y="3366507"/>
            <a:ext cx="3301941" cy="901281"/>
            <a:chOff x="7742163" y="2999254"/>
            <a:chExt cx="3816000" cy="9012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DA542A-2944-4FBD-BEF1-184CB0C25E81}"/>
                </a:ext>
              </a:extLst>
            </p:cNvPr>
            <p:cNvSpPr txBox="1"/>
            <p:nvPr/>
          </p:nvSpPr>
          <p:spPr>
            <a:xfrm>
              <a:off x="7742163" y="2999254"/>
              <a:ext cx="3816000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EF56E7-3816-4745-A992-149A3072BC15}"/>
                </a:ext>
              </a:extLst>
            </p:cNvPr>
            <p:cNvSpPr txBox="1"/>
            <p:nvPr/>
          </p:nvSpPr>
          <p:spPr>
            <a:xfrm>
              <a:off x="7742163" y="3254204"/>
              <a:ext cx="3816000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AA1F7D3A-10F3-4524-9E7C-EA44020AD583}"/>
              </a:ext>
            </a:extLst>
          </p:cNvPr>
          <p:cNvSpPr/>
          <p:nvPr/>
        </p:nvSpPr>
        <p:spPr>
          <a:xfrm>
            <a:off x="7322549" y="3431325"/>
            <a:ext cx="710084" cy="71008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037437AD-6278-474D-8126-401AF87C6C9B}"/>
              </a:ext>
            </a:extLst>
          </p:cNvPr>
          <p:cNvSpPr/>
          <p:nvPr/>
        </p:nvSpPr>
        <p:spPr>
          <a:xfrm>
            <a:off x="7526999" y="3632874"/>
            <a:ext cx="298451" cy="25756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Chord 15">
            <a:extLst>
              <a:ext uri="{FF2B5EF4-FFF2-40B4-BE49-F238E27FC236}">
                <a16:creationId xmlns:a16="http://schemas.microsoft.com/office/drawing/2014/main" id="{FE0DEC0C-4751-4C9B-8ABE-4B8E410E8026}"/>
              </a:ext>
            </a:extLst>
          </p:cNvPr>
          <p:cNvSpPr/>
          <p:nvPr/>
        </p:nvSpPr>
        <p:spPr>
          <a:xfrm>
            <a:off x="7591552" y="5713600"/>
            <a:ext cx="173602" cy="378498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9" name="제목 3">
            <a:extLst>
              <a:ext uri="{FF2B5EF4-FFF2-40B4-BE49-F238E27FC236}">
                <a16:creationId xmlns:a16="http://schemas.microsoft.com/office/drawing/2014/main" id="{2710669A-30B0-4A87-9FB0-94FDAE590EBE}"/>
              </a:ext>
            </a:extLst>
          </p:cNvPr>
          <p:cNvSpPr txBox="1">
            <a:spLocks/>
          </p:cNvSpPr>
          <p:nvPr/>
        </p:nvSpPr>
        <p:spPr>
          <a:xfrm>
            <a:off x="7271282" y="468826"/>
            <a:ext cx="4653078" cy="159369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Portfolio Designed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Chord 15">
            <a:extLst>
              <a:ext uri="{FF2B5EF4-FFF2-40B4-BE49-F238E27FC236}">
                <a16:creationId xmlns:a16="http://schemas.microsoft.com/office/drawing/2014/main" id="{68A567D7-3A3E-49D7-822A-57CBAC1F2483}"/>
              </a:ext>
            </a:extLst>
          </p:cNvPr>
          <p:cNvSpPr/>
          <p:nvPr/>
        </p:nvSpPr>
        <p:spPr>
          <a:xfrm>
            <a:off x="5988162" y="3067375"/>
            <a:ext cx="355487" cy="77505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30DB810-A23C-467C-B281-F9D58B1087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743774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40" name="Table Placeholder 5">
            <a:extLst>
              <a:ext uri="{FF2B5EF4-FFF2-40B4-BE49-F238E27FC236}">
                <a16:creationId xmlns:a16="http://schemas.microsoft.com/office/drawing/2014/main" id="{BF729028-37BD-4A20-9BBE-90E51245D3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168804"/>
              </p:ext>
            </p:extLst>
          </p:nvPr>
        </p:nvGraphicFramePr>
        <p:xfrm>
          <a:off x="904462" y="1915890"/>
          <a:ext cx="10380615" cy="3327208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076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6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6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142"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</a:rPr>
                        <a:t>Tittle A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spc="0" dirty="0"/>
                        <a:t>Tittle B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spc="0" dirty="0"/>
                        <a:t>Tittle C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spc="0" dirty="0"/>
                        <a:t>Tittle D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400" spc="0" dirty="0"/>
                        <a:t>Tittle E</a:t>
                      </a:r>
                      <a:endParaRPr lang="en-JM" altLang="ko-KR" sz="1400" b="1" spc="0" dirty="0">
                        <a:solidFill>
                          <a:schemeClr val="bg1"/>
                        </a:solidFill>
                        <a:latin typeface="Bebas Neue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16">
                <a:tc>
                  <a:txBody>
                    <a:bodyPr/>
                    <a:lstStyle/>
                    <a:p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="1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="1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Content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578141"/>
                  </a:ext>
                </a:extLst>
              </a:tr>
              <a:tr h="489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="1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300" baseline="0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sz="1300" baseline="0" dirty="0">
                          <a:solidFill>
                            <a:schemeClr val="bg1"/>
                          </a:solidFill>
                        </a:rPr>
                        <a:t>Your Text Here</a:t>
                      </a:r>
                      <a:endParaRPr lang="en-US" altLang="ko-KR" sz="1300" baseline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CD0BDEE1-78B5-4C9F-B91C-BF75445F891D}"/>
              </a:ext>
            </a:extLst>
          </p:cNvPr>
          <p:cNvSpPr/>
          <p:nvPr/>
        </p:nvSpPr>
        <p:spPr>
          <a:xfrm>
            <a:off x="2542427" y="5489303"/>
            <a:ext cx="7662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This text can be replaced with your own text. This text can be replaced with your own text.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C3DE15-64F4-44DD-838F-446D337ED800}"/>
              </a:ext>
            </a:extLst>
          </p:cNvPr>
          <p:cNvSpPr/>
          <p:nvPr/>
        </p:nvSpPr>
        <p:spPr>
          <a:xfrm>
            <a:off x="1899688" y="5455966"/>
            <a:ext cx="528341" cy="5283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CA3F94-6EBD-4C53-A6C4-D6583CE3741E}"/>
              </a:ext>
            </a:extLst>
          </p:cNvPr>
          <p:cNvSpPr/>
          <p:nvPr/>
        </p:nvSpPr>
        <p:spPr>
          <a:xfrm>
            <a:off x="933031" y="1513530"/>
            <a:ext cx="79072" cy="317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024DDD-14E0-4F13-AA3D-445FE2FFA1CD}"/>
              </a:ext>
            </a:extLst>
          </p:cNvPr>
          <p:cNvSpPr txBox="1"/>
          <p:nvPr/>
        </p:nvSpPr>
        <p:spPr>
          <a:xfrm>
            <a:off x="1037103" y="1481525"/>
            <a:ext cx="20212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Block Arc 14">
            <a:extLst>
              <a:ext uri="{FF2B5EF4-FFF2-40B4-BE49-F238E27FC236}">
                <a16:creationId xmlns:a16="http://schemas.microsoft.com/office/drawing/2014/main" id="{F223780E-96E1-4058-9AFB-38F265FC557B}"/>
              </a:ext>
            </a:extLst>
          </p:cNvPr>
          <p:cNvSpPr/>
          <p:nvPr/>
        </p:nvSpPr>
        <p:spPr>
          <a:xfrm rot="16200000">
            <a:off x="2026080" y="5582265"/>
            <a:ext cx="275557" cy="27573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4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53A274-3FBF-467E-9272-C42503DADF96}"/>
              </a:ext>
            </a:extLst>
          </p:cNvPr>
          <p:cNvGrpSpPr/>
          <p:nvPr/>
        </p:nvGrpSpPr>
        <p:grpSpPr>
          <a:xfrm>
            <a:off x="3745437" y="1779163"/>
            <a:ext cx="4688763" cy="4223442"/>
            <a:chOff x="2221435" y="2017070"/>
            <a:chExt cx="4688763" cy="42234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2197AE-AB4F-4102-B6DF-B2B9FEC62201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4572000" y="2741103"/>
              <a:ext cx="22785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4A3AD9C-57DE-496E-9148-D978C48D4DD7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4572001" y="3624297"/>
              <a:ext cx="1601680" cy="344763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B6F6655-DAB7-4951-9CC3-BCFB7CDC6848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4618455" y="287754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E2DA90-EF8C-4656-9E06-5D8C63D706C6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298583" y="3181194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1147E6A-823B-4560-9FA2-BC68B16CE662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3143375" y="4164475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FC6AFA-618C-4B96-B5F5-582437F60CA1}"/>
                </a:ext>
              </a:extLst>
            </p:cNvPr>
            <p:cNvCxnSpPr>
              <a:cxnSpLocks/>
              <a:endCxn id="18" idx="6"/>
            </p:cNvCxnSpPr>
            <p:nvPr/>
          </p:nvCxnSpPr>
          <p:spPr>
            <a:xfrm flipH="1">
              <a:off x="3277508" y="4005263"/>
              <a:ext cx="1294492" cy="18091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824FD0-A44A-4A91-80DD-4B888C3C691A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6CD1D-051A-45CC-93AE-A72D9B73C417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572000" y="4005263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B81602C-A726-4E65-830F-4692CA9231E8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95B4EC8-C35C-4E31-A026-7461E5A689D3}"/>
                </a:ext>
              </a:extLst>
            </p:cNvPr>
            <p:cNvSpPr/>
            <p:nvPr/>
          </p:nvSpPr>
          <p:spPr>
            <a:xfrm>
              <a:off x="5902086" y="2017070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5C6F68-8842-43EE-9321-C283DC906628}"/>
                </a:ext>
              </a:extLst>
            </p:cNvPr>
            <p:cNvSpPr/>
            <p:nvPr/>
          </p:nvSpPr>
          <p:spPr>
            <a:xfrm>
              <a:off x="2506080" y="2388691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98B0F5-A881-4B79-BF49-514EAF5DFA24}"/>
                </a:ext>
              </a:extLst>
            </p:cNvPr>
            <p:cNvSpPr/>
            <p:nvPr/>
          </p:nvSpPr>
          <p:spPr>
            <a:xfrm>
              <a:off x="2221435" y="5017197"/>
              <a:ext cx="1080120" cy="1080120"/>
            </a:xfrm>
            <a:prstGeom prst="ellipse">
              <a:avLst/>
            </a:prstGeom>
            <a:solidFill>
              <a:schemeClr val="accent5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90D751-FAD5-4BD3-A968-FA6B3F4EB81F}"/>
                </a:ext>
              </a:extLst>
            </p:cNvPr>
            <p:cNvSpPr/>
            <p:nvPr/>
          </p:nvSpPr>
          <p:spPr>
            <a:xfrm>
              <a:off x="5373413" y="4659437"/>
              <a:ext cx="852363" cy="852363"/>
            </a:xfrm>
            <a:prstGeom prst="ellipse">
              <a:avLst/>
            </a:prstGeom>
            <a:solidFill>
              <a:schemeClr val="accent1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07E1A5-A664-4495-AA71-39D90985F55C}"/>
                </a:ext>
              </a:extLst>
            </p:cNvPr>
            <p:cNvSpPr/>
            <p:nvPr/>
          </p:nvSpPr>
          <p:spPr>
            <a:xfrm>
              <a:off x="6173681" y="3345951"/>
              <a:ext cx="556692" cy="55669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DB2343-13E9-4FBC-8E3B-8FAD236A99C9}"/>
                </a:ext>
              </a:extLst>
            </p:cNvPr>
            <p:cNvSpPr/>
            <p:nvPr/>
          </p:nvSpPr>
          <p:spPr>
            <a:xfrm>
              <a:off x="2633381" y="3864109"/>
              <a:ext cx="644127" cy="6441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E49992-C8DD-4F79-BAE1-43EF21B73A6E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8E7722E-1516-420E-BCC7-AFDBF4747CFA}"/>
                </a:ext>
              </a:extLst>
            </p:cNvPr>
            <p:cNvSpPr/>
            <p:nvPr/>
          </p:nvSpPr>
          <p:spPr>
            <a:xfrm>
              <a:off x="4584206" y="2309799"/>
              <a:ext cx="431304" cy="43130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CCC8FF-9F99-42F3-B7A7-5D096137FF6E}"/>
              </a:ext>
            </a:extLst>
          </p:cNvPr>
          <p:cNvGrpSpPr/>
          <p:nvPr/>
        </p:nvGrpSpPr>
        <p:grpSpPr>
          <a:xfrm>
            <a:off x="8533808" y="1655362"/>
            <a:ext cx="2772000" cy="1315889"/>
            <a:chOff x="539552" y="2708920"/>
            <a:chExt cx="1872208" cy="1315889"/>
          </a:xfrm>
        </p:grpSpPr>
        <p:sp>
          <p:nvSpPr>
            <p:cNvPr id="22" name="Rounded Rectangle 93">
              <a:extLst>
                <a:ext uri="{FF2B5EF4-FFF2-40B4-BE49-F238E27FC236}">
                  <a16:creationId xmlns:a16="http://schemas.microsoft.com/office/drawing/2014/main" id="{CE179369-823C-4711-8ECD-24121AADF65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64B758-EB38-47BD-8015-62ECE6F769B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C6652A-A82A-4B61-BB6A-B1F1AA7EC8D8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51C4C2-9F44-475D-9525-E8516641860E}"/>
              </a:ext>
            </a:extLst>
          </p:cNvPr>
          <p:cNvGrpSpPr/>
          <p:nvPr/>
        </p:nvGrpSpPr>
        <p:grpSpPr>
          <a:xfrm>
            <a:off x="8144371" y="4435218"/>
            <a:ext cx="2772000" cy="1315889"/>
            <a:chOff x="539552" y="2708920"/>
            <a:chExt cx="1872208" cy="1315889"/>
          </a:xfrm>
        </p:grpSpPr>
        <p:sp>
          <p:nvSpPr>
            <p:cNvPr id="26" name="Rounded Rectangle 97">
              <a:extLst>
                <a:ext uri="{FF2B5EF4-FFF2-40B4-BE49-F238E27FC236}">
                  <a16:creationId xmlns:a16="http://schemas.microsoft.com/office/drawing/2014/main" id="{AAFA7FB3-187F-4CF6-8394-F4A91D0396D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773955-3F4B-4AFF-A3BB-7D83785C1D5F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65D3D6-ACF5-4283-BA82-1BECE492E18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58B48C-F695-4158-8F0E-3AC84F0B2735}"/>
              </a:ext>
            </a:extLst>
          </p:cNvPr>
          <p:cNvGrpSpPr/>
          <p:nvPr/>
        </p:nvGrpSpPr>
        <p:grpSpPr>
          <a:xfrm>
            <a:off x="870239" y="4723058"/>
            <a:ext cx="2772000" cy="1315889"/>
            <a:chOff x="539552" y="2708920"/>
            <a:chExt cx="1872208" cy="1315889"/>
          </a:xfrm>
        </p:grpSpPr>
        <p:sp>
          <p:nvSpPr>
            <p:cNvPr id="30" name="Rounded Rectangle 101">
              <a:extLst>
                <a:ext uri="{FF2B5EF4-FFF2-40B4-BE49-F238E27FC236}">
                  <a16:creationId xmlns:a16="http://schemas.microsoft.com/office/drawing/2014/main" id="{960BCC07-9A12-4A14-9DE3-31716A60A73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0CC6C4-3D64-4053-8EF1-73EA2EA1625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5251B8-8D91-451F-8EF6-36CA93DFD2CF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8ED82A0-E79B-4FE7-9F8E-EED93CB78135}"/>
              </a:ext>
            </a:extLst>
          </p:cNvPr>
          <p:cNvGrpSpPr/>
          <p:nvPr/>
        </p:nvGrpSpPr>
        <p:grpSpPr>
          <a:xfrm>
            <a:off x="1142119" y="1932840"/>
            <a:ext cx="2772000" cy="1315889"/>
            <a:chOff x="539552" y="2708920"/>
            <a:chExt cx="1872208" cy="1315889"/>
          </a:xfrm>
        </p:grpSpPr>
        <p:sp>
          <p:nvSpPr>
            <p:cNvPr id="34" name="Rounded Rectangle 105">
              <a:extLst>
                <a:ext uri="{FF2B5EF4-FFF2-40B4-BE49-F238E27FC236}">
                  <a16:creationId xmlns:a16="http://schemas.microsoft.com/office/drawing/2014/main" id="{C4E933FD-5BAE-47AB-9FD4-B7F8305A4E4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C65F58-01B7-4C95-93CD-666308EBA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4EFFAB-40C5-4EEF-81FB-02F280DCF03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F5F00B3-F192-498A-BDD4-AF39A92F75C1}"/>
              </a:ext>
            </a:extLst>
          </p:cNvPr>
          <p:cNvSpPr txBox="1"/>
          <p:nvPr/>
        </p:nvSpPr>
        <p:spPr>
          <a:xfrm>
            <a:off x="5284304" y="3948267"/>
            <a:ext cx="1619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rapezoid 24">
            <a:extLst>
              <a:ext uri="{FF2B5EF4-FFF2-40B4-BE49-F238E27FC236}">
                <a16:creationId xmlns:a16="http://schemas.microsoft.com/office/drawing/2014/main" id="{0CCA8470-FAE6-4B4B-9224-D225B9C84821}"/>
              </a:ext>
            </a:extLst>
          </p:cNvPr>
          <p:cNvSpPr>
            <a:spLocks noChangeAspect="1"/>
          </p:cNvSpPr>
          <p:nvPr/>
        </p:nvSpPr>
        <p:spPr>
          <a:xfrm rot="8369018">
            <a:off x="7706851" y="2034271"/>
            <a:ext cx="446587" cy="450841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0282D9FA-9298-48D9-AB98-D37477068C1C}"/>
              </a:ext>
            </a:extLst>
          </p:cNvPr>
          <p:cNvSpPr>
            <a:spLocks noChangeAspect="1"/>
          </p:cNvSpPr>
          <p:nvPr/>
        </p:nvSpPr>
        <p:spPr>
          <a:xfrm>
            <a:off x="4229305" y="2405746"/>
            <a:ext cx="477563" cy="41855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E147D0BD-7B84-4221-A26A-83ACB59C48F5}"/>
              </a:ext>
            </a:extLst>
          </p:cNvPr>
          <p:cNvSpPr>
            <a:spLocks noChangeAspect="1"/>
          </p:cNvSpPr>
          <p:nvPr/>
        </p:nvSpPr>
        <p:spPr>
          <a:xfrm>
            <a:off x="5806193" y="3295898"/>
            <a:ext cx="579614" cy="579182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48563D7-B251-4C0D-8BB7-7B4A7D8B9365}"/>
              </a:ext>
            </a:extLst>
          </p:cNvPr>
          <p:cNvSpPr/>
          <p:nvPr/>
        </p:nvSpPr>
        <p:spPr>
          <a:xfrm rot="5400000">
            <a:off x="4081482" y="5174356"/>
            <a:ext cx="361903" cy="362437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A0AA1492-1822-4B43-BC65-89139A4CD81D}"/>
              </a:ext>
            </a:extLst>
          </p:cNvPr>
          <p:cNvSpPr/>
          <p:nvPr/>
        </p:nvSpPr>
        <p:spPr>
          <a:xfrm>
            <a:off x="7186267" y="4609560"/>
            <a:ext cx="326913" cy="441701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88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D2FC0F-25B5-4431-B48B-94BDEDE6E239}"/>
              </a:ext>
            </a:extLst>
          </p:cNvPr>
          <p:cNvSpPr txBox="1"/>
          <p:nvPr/>
        </p:nvSpPr>
        <p:spPr>
          <a:xfrm>
            <a:off x="908272" y="592112"/>
            <a:ext cx="40730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B745F1-00BA-4D44-884A-B33C73B475BE}"/>
              </a:ext>
            </a:extLst>
          </p:cNvPr>
          <p:cNvSpPr txBox="1"/>
          <p:nvPr/>
        </p:nvSpPr>
        <p:spPr>
          <a:xfrm>
            <a:off x="908272" y="2325796"/>
            <a:ext cx="4073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524C51-0CC4-4DF8-AB72-B7B7A9CE84E0}"/>
              </a:ext>
            </a:extLst>
          </p:cNvPr>
          <p:cNvSpPr txBox="1">
            <a:spLocks/>
          </p:cNvSpPr>
          <p:nvPr/>
        </p:nvSpPr>
        <p:spPr>
          <a:xfrm>
            <a:off x="400050" y="4103120"/>
            <a:ext cx="3286124" cy="198179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2F817-BC16-4B82-9E53-7EDB08EFBF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32901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4A13C-49BC-4CFC-B4E1-2A0B4E9F201A}"/>
              </a:ext>
            </a:extLst>
          </p:cNvPr>
          <p:cNvSpPr/>
          <p:nvPr/>
        </p:nvSpPr>
        <p:spPr>
          <a:xfrm>
            <a:off x="1524672" y="5160385"/>
            <a:ext cx="2350800" cy="11209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1AB1C-D707-4480-948A-9C11B31684D6}"/>
              </a:ext>
            </a:extLst>
          </p:cNvPr>
          <p:cNvSpPr/>
          <p:nvPr/>
        </p:nvSpPr>
        <p:spPr>
          <a:xfrm>
            <a:off x="3873054" y="4312835"/>
            <a:ext cx="2350800" cy="19684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037931-7D5B-45E7-B9ED-2F065DCDDAA2}"/>
              </a:ext>
            </a:extLst>
          </p:cNvPr>
          <p:cNvSpPr/>
          <p:nvPr/>
        </p:nvSpPr>
        <p:spPr>
          <a:xfrm>
            <a:off x="6223448" y="3466959"/>
            <a:ext cx="2350800" cy="28143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AA60A-67C1-4407-A9BD-F46510F5ED96}"/>
              </a:ext>
            </a:extLst>
          </p:cNvPr>
          <p:cNvSpPr/>
          <p:nvPr/>
        </p:nvSpPr>
        <p:spPr>
          <a:xfrm>
            <a:off x="8571557" y="2609593"/>
            <a:ext cx="2350800" cy="36717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F194CC-4B8C-4F03-B7CB-983AFB0FF6D2}"/>
              </a:ext>
            </a:extLst>
          </p:cNvPr>
          <p:cNvGrpSpPr/>
          <p:nvPr/>
        </p:nvGrpSpPr>
        <p:grpSpPr>
          <a:xfrm>
            <a:off x="4109224" y="4430310"/>
            <a:ext cx="1879622" cy="1438118"/>
            <a:chOff x="270023" y="1671304"/>
            <a:chExt cx="1709689" cy="14524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57DF71-E5BA-4FD3-9EF3-1E98A7BF86BE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4B1F0F-1570-44D5-8679-A9C5C39D7A2E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57BE8-454F-44BA-92FE-516B3B400CD0}"/>
              </a:ext>
            </a:extLst>
          </p:cNvPr>
          <p:cNvGrpSpPr/>
          <p:nvPr/>
        </p:nvGrpSpPr>
        <p:grpSpPr>
          <a:xfrm>
            <a:off x="6458186" y="3576531"/>
            <a:ext cx="1879622" cy="1438118"/>
            <a:chOff x="270023" y="1671304"/>
            <a:chExt cx="1709689" cy="14524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6287DE-745E-498A-94AF-3B8E6B1A6555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5654E2-840D-4CB1-8C32-14EB09FC0535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80604A-B0C5-4E21-B575-D30B1A2F6D7C}"/>
              </a:ext>
            </a:extLst>
          </p:cNvPr>
          <p:cNvGrpSpPr/>
          <p:nvPr/>
        </p:nvGrpSpPr>
        <p:grpSpPr>
          <a:xfrm>
            <a:off x="8807146" y="2722752"/>
            <a:ext cx="1879622" cy="1438118"/>
            <a:chOff x="270023" y="1671304"/>
            <a:chExt cx="1709689" cy="14524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57B12E-2C26-4105-9401-D8A8BD12B93D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212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3087C0-438A-446E-9A5A-ECAC0EC9F80F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4EA1FD-F9DE-4E52-94A1-19F26E8B952A}"/>
              </a:ext>
            </a:extLst>
          </p:cNvPr>
          <p:cNvGrpSpPr/>
          <p:nvPr/>
        </p:nvGrpSpPr>
        <p:grpSpPr>
          <a:xfrm>
            <a:off x="1760262" y="5284089"/>
            <a:ext cx="1879622" cy="884120"/>
            <a:chOff x="270023" y="1671304"/>
            <a:chExt cx="1709689" cy="89296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03FDF0-94B9-44FF-8833-E48FF49B69DE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4C12E0-7E88-4624-A8CE-BF3CB7136CFD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6">
            <a:extLst>
              <a:ext uri="{FF2B5EF4-FFF2-40B4-BE49-F238E27FC236}">
                <a16:creationId xmlns:a16="http://schemas.microsoft.com/office/drawing/2014/main" id="{15652E4D-DD1F-436E-9EB1-CC4EFA84F5EA}"/>
              </a:ext>
            </a:extLst>
          </p:cNvPr>
          <p:cNvGrpSpPr/>
          <p:nvPr/>
        </p:nvGrpSpPr>
        <p:grpSpPr>
          <a:xfrm>
            <a:off x="856031" y="2064379"/>
            <a:ext cx="10394049" cy="4571414"/>
            <a:chOff x="856030" y="1815903"/>
            <a:chExt cx="10394049" cy="45714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FD1120-F756-4A5E-B695-BE2CF2D631CD}"/>
                </a:ext>
              </a:extLst>
            </p:cNvPr>
            <p:cNvGrpSpPr/>
            <p:nvPr/>
          </p:nvGrpSpPr>
          <p:grpSpPr>
            <a:xfrm>
              <a:off x="856030" y="4373048"/>
              <a:ext cx="820144" cy="2014269"/>
              <a:chOff x="611560" y="3941343"/>
              <a:chExt cx="998939" cy="245338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D8473E-68D2-47B6-B9E8-FEF660C3393C}"/>
                  </a:ext>
                </a:extLst>
              </p:cNvPr>
              <p:cNvGrpSpPr/>
              <p:nvPr/>
            </p:nvGrpSpPr>
            <p:grpSpPr>
              <a:xfrm>
                <a:off x="611560" y="6019700"/>
                <a:ext cx="998939" cy="375032"/>
                <a:chOff x="1950157" y="5792396"/>
                <a:chExt cx="1396179" cy="524168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17063D5-96D1-4B4C-853B-9BF0CA071769}"/>
                    </a:ext>
                  </a:extLst>
                </p:cNvPr>
                <p:cNvSpPr/>
                <p:nvPr/>
              </p:nvSpPr>
              <p:spPr>
                <a:xfrm flipV="1">
                  <a:off x="1950157" y="5792396"/>
                  <a:ext cx="1387404" cy="444916"/>
                </a:xfrm>
                <a:prstGeom prst="ellipse">
                  <a:avLst/>
                </a:prstGeom>
                <a:solidFill>
                  <a:schemeClr val="tx1">
                    <a:alpha val="27000"/>
                  </a:schemeClr>
                </a:solidFill>
                <a:ln>
                  <a:noFill/>
                </a:ln>
                <a:effectLst>
                  <a:softEdge rad="165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F761888-5BD2-48EE-854B-0FA0BFB94255}"/>
                    </a:ext>
                  </a:extLst>
                </p:cNvPr>
                <p:cNvSpPr/>
                <p:nvPr/>
              </p:nvSpPr>
              <p:spPr>
                <a:xfrm flipV="1">
                  <a:off x="1955961" y="5859544"/>
                  <a:ext cx="1390375" cy="457020"/>
                </a:xfrm>
                <a:prstGeom prst="ellipse">
                  <a:avLst/>
                </a:prstGeom>
                <a:solidFill>
                  <a:schemeClr val="tx1">
                    <a:alpha val="81000"/>
                  </a:schemeClr>
                </a:solidFill>
                <a:ln>
                  <a:noFill/>
                </a:ln>
                <a:effectLst>
                  <a:softEdge rad="1651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88E414DA-1230-4303-BF41-5A74EC2371D8}"/>
                  </a:ext>
                </a:extLst>
              </p:cNvPr>
              <p:cNvSpPr/>
              <p:nvPr/>
            </p:nvSpPr>
            <p:spPr>
              <a:xfrm>
                <a:off x="787266" y="5539463"/>
                <a:ext cx="644784" cy="644004"/>
              </a:xfrm>
              <a:custGeom>
                <a:avLst/>
                <a:gdLst/>
                <a:ahLst/>
                <a:cxnLst/>
                <a:rect l="l" t="t" r="r" b="b"/>
                <a:pathLst>
                  <a:path w="780084" h="779141">
                    <a:moveTo>
                      <a:pt x="0" y="0"/>
                    </a:moveTo>
                    <a:lnTo>
                      <a:pt x="1" y="0"/>
                    </a:lnTo>
                    <a:lnTo>
                      <a:pt x="388409" y="0"/>
                    </a:lnTo>
                    <a:lnTo>
                      <a:pt x="588206" y="0"/>
                    </a:lnTo>
                    <a:lnTo>
                      <a:pt x="780084" y="0"/>
                    </a:lnTo>
                    <a:lnTo>
                      <a:pt x="780084" y="125396"/>
                    </a:lnTo>
                    <a:lnTo>
                      <a:pt x="779646" y="125396"/>
                    </a:lnTo>
                    <a:lnTo>
                      <a:pt x="390042" y="779141"/>
                    </a:lnTo>
                    <a:lnTo>
                      <a:pt x="438" y="125397"/>
                    </a:lnTo>
                    <a:lnTo>
                      <a:pt x="1" y="125397"/>
                    </a:lnTo>
                    <a:lnTo>
                      <a:pt x="1" y="125396"/>
                    </a:lnTo>
                    <a:lnTo>
                      <a:pt x="0" y="125396"/>
                    </a:lnTo>
                    <a:lnTo>
                      <a:pt x="0" y="12466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30000"/>
                      <a:lumOff val="70000"/>
                    </a:schemeClr>
                  </a:gs>
                  <a:gs pos="100000">
                    <a:schemeClr val="accent6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ectangle 8">
                <a:extLst>
                  <a:ext uri="{FF2B5EF4-FFF2-40B4-BE49-F238E27FC236}">
                    <a16:creationId xmlns:a16="http://schemas.microsoft.com/office/drawing/2014/main" id="{17BAF7BD-EE90-46D5-803E-2EFCEA574FDE}"/>
                  </a:ext>
                </a:extLst>
              </p:cNvPr>
              <p:cNvSpPr/>
              <p:nvPr/>
            </p:nvSpPr>
            <p:spPr>
              <a:xfrm>
                <a:off x="787266" y="5539463"/>
                <a:ext cx="320624" cy="641036"/>
              </a:xfrm>
              <a:custGeom>
                <a:avLst/>
                <a:gdLst/>
                <a:ahLst/>
                <a:cxnLst/>
                <a:rect l="l" t="t" r="r" b="b"/>
                <a:pathLst>
                  <a:path w="896246" h="1791906">
                    <a:moveTo>
                      <a:pt x="0" y="0"/>
                    </a:moveTo>
                    <a:lnTo>
                      <a:pt x="440115" y="0"/>
                    </a:lnTo>
                    <a:lnTo>
                      <a:pt x="452263" y="212596"/>
                    </a:lnTo>
                    <a:lnTo>
                      <a:pt x="896246" y="1791906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Rectangle 8">
                <a:extLst>
                  <a:ext uri="{FF2B5EF4-FFF2-40B4-BE49-F238E27FC236}">
                    <a16:creationId xmlns:a16="http://schemas.microsoft.com/office/drawing/2014/main" id="{2B6787D3-E76B-484B-98E9-076CFEC25907}"/>
                  </a:ext>
                </a:extLst>
              </p:cNvPr>
              <p:cNvSpPr/>
              <p:nvPr/>
            </p:nvSpPr>
            <p:spPr>
              <a:xfrm>
                <a:off x="1035311" y="6036161"/>
                <a:ext cx="145662" cy="146344"/>
              </a:xfrm>
              <a:custGeom>
                <a:avLst/>
                <a:gdLst/>
                <a:ahLst/>
                <a:cxnLst/>
                <a:rect l="l" t="t" r="r" b="b"/>
                <a:pathLst>
                  <a:path w="1791810" h="1800199">
                    <a:moveTo>
                      <a:pt x="229620" y="140779"/>
                    </a:moveTo>
                    <a:cubicBezTo>
                      <a:pt x="334730" y="140779"/>
                      <a:pt x="422984" y="212958"/>
                      <a:pt x="445844" y="310765"/>
                    </a:cubicBezTo>
                    <a:lnTo>
                      <a:pt x="454300" y="310765"/>
                    </a:lnTo>
                    <a:lnTo>
                      <a:pt x="462757" y="310765"/>
                    </a:lnTo>
                    <a:cubicBezTo>
                      <a:pt x="485617" y="212958"/>
                      <a:pt x="573869" y="140779"/>
                      <a:pt x="678980" y="140779"/>
                    </a:cubicBezTo>
                    <a:cubicBezTo>
                      <a:pt x="784090" y="140779"/>
                      <a:pt x="872344" y="212958"/>
                      <a:pt x="895204" y="310765"/>
                    </a:cubicBezTo>
                    <a:lnTo>
                      <a:pt x="903659" y="310765"/>
                    </a:lnTo>
                    <a:lnTo>
                      <a:pt x="903660" y="310765"/>
                    </a:lnTo>
                    <a:lnTo>
                      <a:pt x="912116" y="310765"/>
                    </a:lnTo>
                    <a:cubicBezTo>
                      <a:pt x="934976" y="212958"/>
                      <a:pt x="1023228" y="140779"/>
                      <a:pt x="1128339" y="140779"/>
                    </a:cubicBezTo>
                    <a:cubicBezTo>
                      <a:pt x="1233450" y="140779"/>
                      <a:pt x="1321703" y="212958"/>
                      <a:pt x="1344563" y="310765"/>
                    </a:cubicBezTo>
                    <a:lnTo>
                      <a:pt x="1353019" y="310765"/>
                    </a:lnTo>
                    <a:lnTo>
                      <a:pt x="1361476" y="310765"/>
                    </a:lnTo>
                    <a:cubicBezTo>
                      <a:pt x="1384336" y="212958"/>
                      <a:pt x="1472588" y="140779"/>
                      <a:pt x="1577699" y="140779"/>
                    </a:cubicBezTo>
                    <a:cubicBezTo>
                      <a:pt x="1680932" y="140779"/>
                      <a:pt x="1767904" y="210402"/>
                      <a:pt x="1791810" y="305762"/>
                    </a:cubicBezTo>
                    <a:lnTo>
                      <a:pt x="901188" y="1800199"/>
                    </a:lnTo>
                    <a:lnTo>
                      <a:pt x="13460" y="310615"/>
                    </a:lnTo>
                    <a:cubicBezTo>
                      <a:pt x="36351" y="212881"/>
                      <a:pt x="124565" y="140779"/>
                      <a:pt x="229620" y="140779"/>
                    </a:cubicBez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4940" y="0"/>
                    </a:lnTo>
                    <a:lnTo>
                      <a:pt x="4940" y="296318"/>
                    </a:lnTo>
                    <a:lnTo>
                      <a:pt x="1012" y="289727"/>
                    </a:lnTo>
                    <a:lnTo>
                      <a:pt x="1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15000">
                    <a:schemeClr val="tx1">
                      <a:lumMod val="72000"/>
                      <a:lumOff val="28000"/>
                    </a:schemeClr>
                  </a:gs>
                  <a:gs pos="100000">
                    <a:schemeClr val="tx1">
                      <a:lumMod val="31000"/>
                      <a:lumOff val="69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8DB74441-03E6-4D35-BC3A-39321470FD06}"/>
                  </a:ext>
                </a:extLst>
              </p:cNvPr>
              <p:cNvSpPr/>
              <p:nvPr/>
            </p:nvSpPr>
            <p:spPr>
              <a:xfrm>
                <a:off x="791597" y="3941343"/>
                <a:ext cx="643020" cy="1675401"/>
              </a:xfrm>
              <a:custGeom>
                <a:avLst/>
                <a:gdLst/>
                <a:ahLst/>
                <a:cxnLst/>
                <a:rect l="l" t="t" r="r" b="b"/>
                <a:pathLst>
                  <a:path w="777949" h="1837378">
                    <a:moveTo>
                      <a:pt x="680702" y="710729"/>
                    </a:moveTo>
                    <a:lnTo>
                      <a:pt x="668322" y="715415"/>
                    </a:lnTo>
                    <a:lnTo>
                      <a:pt x="693083" y="715415"/>
                    </a:lnTo>
                    <a:cubicBezTo>
                      <a:pt x="689585" y="711399"/>
                      <a:pt x="685179" y="710729"/>
                      <a:pt x="680702" y="710729"/>
                    </a:cubicBezTo>
                    <a:close/>
                    <a:moveTo>
                      <a:pt x="486216" y="710729"/>
                    </a:moveTo>
                    <a:lnTo>
                      <a:pt x="473836" y="715415"/>
                    </a:lnTo>
                    <a:lnTo>
                      <a:pt x="498597" y="715415"/>
                    </a:lnTo>
                    <a:cubicBezTo>
                      <a:pt x="495099" y="711399"/>
                      <a:pt x="490693" y="710729"/>
                      <a:pt x="486216" y="710729"/>
                    </a:cubicBezTo>
                    <a:close/>
                    <a:moveTo>
                      <a:pt x="291729" y="710729"/>
                    </a:moveTo>
                    <a:lnTo>
                      <a:pt x="279349" y="715415"/>
                    </a:lnTo>
                    <a:lnTo>
                      <a:pt x="304109" y="715415"/>
                    </a:lnTo>
                    <a:cubicBezTo>
                      <a:pt x="300611" y="711399"/>
                      <a:pt x="296205" y="710729"/>
                      <a:pt x="291729" y="710729"/>
                    </a:cubicBezTo>
                    <a:close/>
                    <a:moveTo>
                      <a:pt x="97243" y="710729"/>
                    </a:moveTo>
                    <a:lnTo>
                      <a:pt x="84863" y="715415"/>
                    </a:lnTo>
                    <a:lnTo>
                      <a:pt x="109623" y="715415"/>
                    </a:lnTo>
                    <a:cubicBezTo>
                      <a:pt x="106125" y="711399"/>
                      <a:pt x="101719" y="710729"/>
                      <a:pt x="97243" y="710729"/>
                    </a:cubicBezTo>
                    <a:close/>
                    <a:moveTo>
                      <a:pt x="0" y="0"/>
                    </a:moveTo>
                    <a:lnTo>
                      <a:pt x="388972" y="0"/>
                    </a:lnTo>
                    <a:lnTo>
                      <a:pt x="388972" y="715415"/>
                    </a:lnTo>
                    <a:lnTo>
                      <a:pt x="388973" y="715415"/>
                    </a:lnTo>
                    <a:lnTo>
                      <a:pt x="388973" y="0"/>
                    </a:lnTo>
                    <a:lnTo>
                      <a:pt x="777946" y="0"/>
                    </a:lnTo>
                    <a:lnTo>
                      <a:pt x="777946" y="715415"/>
                    </a:lnTo>
                    <a:lnTo>
                      <a:pt x="777949" y="715415"/>
                    </a:lnTo>
                    <a:lnTo>
                      <a:pt x="777949" y="1837378"/>
                    </a:lnTo>
                    <a:lnTo>
                      <a:pt x="774289" y="1837378"/>
                    </a:lnTo>
                    <a:cubicBezTo>
                      <a:pt x="764395" y="1805629"/>
                      <a:pt x="726198" y="1782200"/>
                      <a:pt x="680705" y="1782200"/>
                    </a:cubicBezTo>
                    <a:cubicBezTo>
                      <a:pt x="635213" y="1782200"/>
                      <a:pt x="597016" y="1805629"/>
                      <a:pt x="587122" y="1837378"/>
                    </a:cubicBezTo>
                    <a:lnTo>
                      <a:pt x="583462" y="1837378"/>
                    </a:lnTo>
                    <a:lnTo>
                      <a:pt x="583462" y="873632"/>
                    </a:lnTo>
                    <a:lnTo>
                      <a:pt x="583460" y="873632"/>
                    </a:lnTo>
                    <a:lnTo>
                      <a:pt x="583460" y="1837378"/>
                    </a:lnTo>
                    <a:lnTo>
                      <a:pt x="579800" y="1837378"/>
                    </a:lnTo>
                    <a:cubicBezTo>
                      <a:pt x="569906" y="1805629"/>
                      <a:pt x="531709" y="1782200"/>
                      <a:pt x="486216" y="1782200"/>
                    </a:cubicBezTo>
                    <a:cubicBezTo>
                      <a:pt x="440724" y="1782200"/>
                      <a:pt x="402527" y="1805629"/>
                      <a:pt x="392633" y="1837378"/>
                    </a:cubicBezTo>
                    <a:lnTo>
                      <a:pt x="388974" y="1837378"/>
                    </a:lnTo>
                    <a:lnTo>
                      <a:pt x="388973" y="1837378"/>
                    </a:lnTo>
                    <a:lnTo>
                      <a:pt x="385314" y="1837378"/>
                    </a:lnTo>
                    <a:cubicBezTo>
                      <a:pt x="375420" y="1805629"/>
                      <a:pt x="337223" y="1782200"/>
                      <a:pt x="291730" y="1782200"/>
                    </a:cubicBezTo>
                    <a:cubicBezTo>
                      <a:pt x="246238" y="1782200"/>
                      <a:pt x="208041" y="1805629"/>
                      <a:pt x="198147" y="1837378"/>
                    </a:cubicBezTo>
                    <a:lnTo>
                      <a:pt x="194487" y="1837378"/>
                    </a:lnTo>
                    <a:lnTo>
                      <a:pt x="190827" y="1837378"/>
                    </a:lnTo>
                    <a:cubicBezTo>
                      <a:pt x="180933" y="1805629"/>
                      <a:pt x="142736" y="1782200"/>
                      <a:pt x="97243" y="1782200"/>
                    </a:cubicBezTo>
                    <a:cubicBezTo>
                      <a:pt x="51751" y="1782200"/>
                      <a:pt x="13554" y="1805629"/>
                      <a:pt x="3660" y="1837378"/>
                    </a:cubicBezTo>
                    <a:lnTo>
                      <a:pt x="0" y="1837378"/>
                    </a:lnTo>
                    <a:lnTo>
                      <a:pt x="0" y="873632"/>
                    </a:lnTo>
                    <a:lnTo>
                      <a:pt x="0" y="715415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F3B77BB-7AA4-48FB-B21E-7FA237A8812D}"/>
                </a:ext>
              </a:extLst>
            </p:cNvPr>
            <p:cNvGrpSpPr/>
            <p:nvPr/>
          </p:nvGrpSpPr>
          <p:grpSpPr>
            <a:xfrm>
              <a:off x="10919166" y="1831521"/>
              <a:ext cx="330913" cy="527497"/>
              <a:chOff x="9200612" y="1556792"/>
              <a:chExt cx="330913" cy="52749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CDD1B2-FEDD-4307-A860-57517F702B4A}"/>
                  </a:ext>
                </a:extLst>
              </p:cNvPr>
              <p:cNvSpPr/>
              <p:nvPr/>
            </p:nvSpPr>
            <p:spPr>
              <a:xfrm>
                <a:off x="9200612" y="1556792"/>
                <a:ext cx="152400" cy="52749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 Same Side Corner Rectangle 10">
                <a:extLst>
                  <a:ext uri="{FF2B5EF4-FFF2-40B4-BE49-F238E27FC236}">
                    <a16:creationId xmlns:a16="http://schemas.microsoft.com/office/drawing/2014/main" id="{73A9570F-DD9A-4C03-A7EA-7ECD28D619F9}"/>
                  </a:ext>
                </a:extLst>
              </p:cNvPr>
              <p:cNvSpPr/>
              <p:nvPr/>
            </p:nvSpPr>
            <p:spPr>
              <a:xfrm rot="5400000">
                <a:off x="9180456" y="1731284"/>
                <a:ext cx="523626" cy="17851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F24CA47F-33DA-426F-A389-9FA8F25644B3}"/>
                </a:ext>
              </a:extLst>
            </p:cNvPr>
            <p:cNvSpPr/>
            <p:nvPr/>
          </p:nvSpPr>
          <p:spPr>
            <a:xfrm>
              <a:off x="1005200" y="4374550"/>
              <a:ext cx="2880000" cy="52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직사각형 5">
              <a:extLst>
                <a:ext uri="{FF2B5EF4-FFF2-40B4-BE49-F238E27FC236}">
                  <a16:creationId xmlns:a16="http://schemas.microsoft.com/office/drawing/2014/main" id="{6A1FF607-3935-4DB9-9BAF-5EC081A8DF4C}"/>
                </a:ext>
              </a:extLst>
            </p:cNvPr>
            <p:cNvSpPr/>
            <p:nvPr/>
          </p:nvSpPr>
          <p:spPr>
            <a:xfrm>
              <a:off x="3346475" y="3524532"/>
              <a:ext cx="529200" cy="13873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4" name="직사각형 44">
              <a:extLst>
                <a:ext uri="{FF2B5EF4-FFF2-40B4-BE49-F238E27FC236}">
                  <a16:creationId xmlns:a16="http://schemas.microsoft.com/office/drawing/2014/main" id="{CA1EA1B0-7CAD-448C-B19A-73A28A1955EF}"/>
                </a:ext>
              </a:extLst>
            </p:cNvPr>
            <p:cNvSpPr/>
            <p:nvPr/>
          </p:nvSpPr>
          <p:spPr>
            <a:xfrm>
              <a:off x="3342265" y="3534057"/>
              <a:ext cx="2880000" cy="52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직사각형 45">
              <a:extLst>
                <a:ext uri="{FF2B5EF4-FFF2-40B4-BE49-F238E27FC236}">
                  <a16:creationId xmlns:a16="http://schemas.microsoft.com/office/drawing/2014/main" id="{54A17C9E-BA31-44AC-9CE1-3A2A65B50803}"/>
                </a:ext>
              </a:extLst>
            </p:cNvPr>
            <p:cNvSpPr/>
            <p:nvPr/>
          </p:nvSpPr>
          <p:spPr>
            <a:xfrm>
              <a:off x="5693065" y="2715077"/>
              <a:ext cx="529200" cy="13492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직사각형 46">
              <a:extLst>
                <a:ext uri="{FF2B5EF4-FFF2-40B4-BE49-F238E27FC236}">
                  <a16:creationId xmlns:a16="http://schemas.microsoft.com/office/drawing/2014/main" id="{1DF153A7-42DD-442C-84E8-BBB7D961133B}"/>
                </a:ext>
              </a:extLst>
            </p:cNvPr>
            <p:cNvSpPr/>
            <p:nvPr/>
          </p:nvSpPr>
          <p:spPr>
            <a:xfrm>
              <a:off x="5695431" y="2694343"/>
              <a:ext cx="2880000" cy="52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직사각형 47">
              <a:extLst>
                <a:ext uri="{FF2B5EF4-FFF2-40B4-BE49-F238E27FC236}">
                  <a16:creationId xmlns:a16="http://schemas.microsoft.com/office/drawing/2014/main" id="{350AFDDC-F697-4E03-BB48-8E0AE0A6BB0C}"/>
                </a:ext>
              </a:extLst>
            </p:cNvPr>
            <p:cNvSpPr/>
            <p:nvPr/>
          </p:nvSpPr>
          <p:spPr>
            <a:xfrm>
              <a:off x="8046231" y="1815903"/>
              <a:ext cx="529200" cy="14025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직사각형 48">
              <a:extLst>
                <a:ext uri="{FF2B5EF4-FFF2-40B4-BE49-F238E27FC236}">
                  <a16:creationId xmlns:a16="http://schemas.microsoft.com/office/drawing/2014/main" id="{EF9596EC-F787-4B2C-92AD-9B1621C71245}"/>
                </a:ext>
              </a:extLst>
            </p:cNvPr>
            <p:cNvSpPr/>
            <p:nvPr/>
          </p:nvSpPr>
          <p:spPr>
            <a:xfrm>
              <a:off x="8042357" y="1829818"/>
              <a:ext cx="2880000" cy="52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8" name="Rounded Rectangle 10">
            <a:extLst>
              <a:ext uri="{FF2B5EF4-FFF2-40B4-BE49-F238E27FC236}">
                <a16:creationId xmlns:a16="http://schemas.microsoft.com/office/drawing/2014/main" id="{40AF4676-E0B5-4F51-ACF5-5A5A04757739}"/>
              </a:ext>
            </a:extLst>
          </p:cNvPr>
          <p:cNvSpPr/>
          <p:nvPr/>
        </p:nvSpPr>
        <p:spPr>
          <a:xfrm>
            <a:off x="4534973" y="318442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C1D585B1-5498-430D-93B0-830ECE710C7C}"/>
              </a:ext>
            </a:extLst>
          </p:cNvPr>
          <p:cNvSpPr/>
          <p:nvPr/>
        </p:nvSpPr>
        <p:spPr>
          <a:xfrm>
            <a:off x="2049089" y="409555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25">
            <a:extLst>
              <a:ext uri="{FF2B5EF4-FFF2-40B4-BE49-F238E27FC236}">
                <a16:creationId xmlns:a16="http://schemas.microsoft.com/office/drawing/2014/main" id="{AC1D15CC-94E4-4414-A270-D2C4937DB33D}"/>
              </a:ext>
            </a:extLst>
          </p:cNvPr>
          <p:cNvSpPr/>
          <p:nvPr/>
        </p:nvSpPr>
        <p:spPr>
          <a:xfrm>
            <a:off x="6723263" y="2437481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Donut 24">
            <a:extLst>
              <a:ext uri="{FF2B5EF4-FFF2-40B4-BE49-F238E27FC236}">
                <a16:creationId xmlns:a16="http://schemas.microsoft.com/office/drawing/2014/main" id="{6E6CA79D-BDD3-476A-8DE1-3296CF683DF9}"/>
              </a:ext>
            </a:extLst>
          </p:cNvPr>
          <p:cNvSpPr/>
          <p:nvPr/>
        </p:nvSpPr>
        <p:spPr>
          <a:xfrm>
            <a:off x="9549348" y="1597195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85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B686A3E-1707-4536-9A58-19192E765B2D}"/>
              </a:ext>
            </a:extLst>
          </p:cNvPr>
          <p:cNvGrpSpPr/>
          <p:nvPr/>
        </p:nvGrpSpPr>
        <p:grpSpPr>
          <a:xfrm>
            <a:off x="3093018" y="1904131"/>
            <a:ext cx="5098327" cy="5098327"/>
            <a:chOff x="2817898" y="2640907"/>
            <a:chExt cx="3960000" cy="39600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DD8E70F-5540-44AE-9BBD-400EBE0CE319}"/>
                </a:ext>
              </a:extLst>
            </p:cNvPr>
            <p:cNvGrpSpPr/>
            <p:nvPr/>
          </p:nvGrpSpPr>
          <p:grpSpPr>
            <a:xfrm>
              <a:off x="2817898" y="2640907"/>
              <a:ext cx="3960000" cy="3960000"/>
              <a:chOff x="2817898" y="2640907"/>
              <a:chExt cx="3960000" cy="3960000"/>
            </a:xfrm>
          </p:grpSpPr>
          <p:sp>
            <p:nvSpPr>
              <p:cNvPr id="37" name="Pie 55">
                <a:extLst>
                  <a:ext uri="{FF2B5EF4-FFF2-40B4-BE49-F238E27FC236}">
                    <a16:creationId xmlns:a16="http://schemas.microsoft.com/office/drawing/2014/main" id="{11BDD943-BEB1-453F-BA41-421085FECE36}"/>
                  </a:ext>
                </a:extLst>
              </p:cNvPr>
              <p:cNvSpPr/>
              <p:nvPr/>
            </p:nvSpPr>
            <p:spPr>
              <a:xfrm rot="11953466">
                <a:off x="3897899" y="3720907"/>
                <a:ext cx="1800000" cy="180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ie 56">
                <a:extLst>
                  <a:ext uri="{FF2B5EF4-FFF2-40B4-BE49-F238E27FC236}">
                    <a16:creationId xmlns:a16="http://schemas.microsoft.com/office/drawing/2014/main" id="{F893C5DF-370A-43C7-9072-17EEBE5F29DF}"/>
                  </a:ext>
                </a:extLst>
              </p:cNvPr>
              <p:cNvSpPr/>
              <p:nvPr/>
            </p:nvSpPr>
            <p:spPr>
              <a:xfrm rot="9731289">
                <a:off x="3627898" y="3450907"/>
                <a:ext cx="2340000" cy="234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Pie 57">
                <a:extLst>
                  <a:ext uri="{FF2B5EF4-FFF2-40B4-BE49-F238E27FC236}">
                    <a16:creationId xmlns:a16="http://schemas.microsoft.com/office/drawing/2014/main" id="{82687446-F40E-4C8C-8EDD-A0C78595AF14}"/>
                  </a:ext>
                </a:extLst>
              </p:cNvPr>
              <p:cNvSpPr/>
              <p:nvPr/>
            </p:nvSpPr>
            <p:spPr>
              <a:xfrm rot="7294677">
                <a:off x="3345371" y="3185469"/>
                <a:ext cx="2880000" cy="288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Pie 58">
                <a:extLst>
                  <a:ext uri="{FF2B5EF4-FFF2-40B4-BE49-F238E27FC236}">
                    <a16:creationId xmlns:a16="http://schemas.microsoft.com/office/drawing/2014/main" id="{69B34F6D-44AB-4DCD-B1E8-8A0013956BD7}"/>
                  </a:ext>
                </a:extLst>
              </p:cNvPr>
              <p:cNvSpPr/>
              <p:nvPr/>
            </p:nvSpPr>
            <p:spPr>
              <a:xfrm rot="4918033">
                <a:off x="3075371" y="2915469"/>
                <a:ext cx="3420000" cy="342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Pie 59">
                <a:extLst>
                  <a:ext uri="{FF2B5EF4-FFF2-40B4-BE49-F238E27FC236}">
                    <a16:creationId xmlns:a16="http://schemas.microsoft.com/office/drawing/2014/main" id="{F1F263CB-8C6B-4B16-9BF5-996378B6DA12}"/>
                  </a:ext>
                </a:extLst>
              </p:cNvPr>
              <p:cNvSpPr/>
              <p:nvPr/>
            </p:nvSpPr>
            <p:spPr>
              <a:xfrm rot="2490880">
                <a:off x="2817898" y="2640907"/>
                <a:ext cx="3960000" cy="3960000"/>
              </a:xfrm>
              <a:prstGeom prst="pie">
                <a:avLst>
                  <a:gd name="adj1" fmla="val 13751092"/>
                  <a:gd name="adj2" fmla="val 1620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EE51BE-A7D8-40B8-877D-AAC4DC4BDB9B}"/>
                </a:ext>
              </a:extLst>
            </p:cNvPr>
            <p:cNvSpPr/>
            <p:nvPr/>
          </p:nvSpPr>
          <p:spPr>
            <a:xfrm>
              <a:off x="4340698" y="4163707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693E49-E088-4FA2-818B-F562E6A83F42}"/>
              </a:ext>
            </a:extLst>
          </p:cNvPr>
          <p:cNvCxnSpPr/>
          <p:nvPr/>
        </p:nvCxnSpPr>
        <p:spPr>
          <a:xfrm>
            <a:off x="7372198" y="2994879"/>
            <a:ext cx="1080000" cy="421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15F9C0-A232-41E8-89A5-D4259BA40982}"/>
              </a:ext>
            </a:extLst>
          </p:cNvPr>
          <p:cNvCxnSpPr/>
          <p:nvPr/>
        </p:nvCxnSpPr>
        <p:spPr>
          <a:xfrm>
            <a:off x="7727782" y="3977705"/>
            <a:ext cx="10800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5087AC-F9AB-46A1-94AF-62BF46748AD8}"/>
              </a:ext>
            </a:extLst>
          </p:cNvPr>
          <p:cNvCxnSpPr/>
          <p:nvPr/>
        </p:nvCxnSpPr>
        <p:spPr>
          <a:xfrm>
            <a:off x="7372198" y="4956322"/>
            <a:ext cx="10800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8073A-9FE4-4382-9638-817EE226955A}"/>
              </a:ext>
            </a:extLst>
          </p:cNvPr>
          <p:cNvCxnSpPr/>
          <p:nvPr/>
        </p:nvCxnSpPr>
        <p:spPr>
          <a:xfrm>
            <a:off x="6682151" y="5934939"/>
            <a:ext cx="1080000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DE538C-6F0A-46B7-9CF3-221D39278F34}"/>
              </a:ext>
            </a:extLst>
          </p:cNvPr>
          <p:cNvCxnSpPr/>
          <p:nvPr/>
        </p:nvCxnSpPr>
        <p:spPr>
          <a:xfrm>
            <a:off x="6682151" y="2016261"/>
            <a:ext cx="10800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4C1B44-DC37-49D2-935A-D9AA312FFB44}"/>
              </a:ext>
            </a:extLst>
          </p:cNvPr>
          <p:cNvSpPr txBox="1"/>
          <p:nvPr/>
        </p:nvSpPr>
        <p:spPr>
          <a:xfrm>
            <a:off x="900875" y="2734093"/>
            <a:ext cx="37004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9CBF7-AA26-4C7A-8F7E-A15D7BCE7E7A}"/>
              </a:ext>
            </a:extLst>
          </p:cNvPr>
          <p:cNvSpPr txBox="1"/>
          <p:nvPr/>
        </p:nvSpPr>
        <p:spPr>
          <a:xfrm>
            <a:off x="2126678" y="2161975"/>
            <a:ext cx="2474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8FE3F-C9D8-4DDA-B8FE-019D0990A5C4}"/>
              </a:ext>
            </a:extLst>
          </p:cNvPr>
          <p:cNvSpPr txBox="1"/>
          <p:nvPr/>
        </p:nvSpPr>
        <p:spPr>
          <a:xfrm>
            <a:off x="857342" y="2107829"/>
            <a:ext cx="126933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/>
                </a:solidFill>
                <a:cs typeface="Arial" pitchFamily="34" charset="0"/>
              </a:rPr>
              <a:t>85%</a:t>
            </a:r>
            <a:endParaRPr lang="ko-KR" altLang="en-US" sz="4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CE5C6-F26E-49D0-94AB-37A3F293BDE7}"/>
              </a:ext>
            </a:extLst>
          </p:cNvPr>
          <p:cNvSpPr txBox="1"/>
          <p:nvPr/>
        </p:nvSpPr>
        <p:spPr>
          <a:xfrm>
            <a:off x="900877" y="1797988"/>
            <a:ext cx="192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B03D9-1B8F-4DD8-9677-FFB97886E6A6}"/>
              </a:ext>
            </a:extLst>
          </p:cNvPr>
          <p:cNvSpPr txBox="1"/>
          <p:nvPr/>
        </p:nvSpPr>
        <p:spPr>
          <a:xfrm>
            <a:off x="900875" y="4910133"/>
            <a:ext cx="370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5CD373-FF75-4D25-896C-4CE91BF882BA}"/>
              </a:ext>
            </a:extLst>
          </p:cNvPr>
          <p:cNvGrpSpPr/>
          <p:nvPr/>
        </p:nvGrpSpPr>
        <p:grpSpPr>
          <a:xfrm>
            <a:off x="7923064" y="1760821"/>
            <a:ext cx="2435648" cy="523220"/>
            <a:chOff x="8899011" y="1711124"/>
            <a:chExt cx="24356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15DEE81-B054-483B-A4BD-9FE77463CB0D}"/>
                </a:ext>
              </a:extLst>
            </p:cNvPr>
            <p:cNvSpPr txBox="1"/>
            <p:nvPr/>
          </p:nvSpPr>
          <p:spPr>
            <a:xfrm>
              <a:off x="8899011" y="1711124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85</a:t>
              </a:r>
              <a:r>
                <a:rPr lang="en-US" altLang="ko-KR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5" name="Text Placeholder 12">
              <a:extLst>
                <a:ext uri="{FF2B5EF4-FFF2-40B4-BE49-F238E27FC236}">
                  <a16:creationId xmlns:a16="http://schemas.microsoft.com/office/drawing/2014/main" id="{0FE7EF8E-5845-466B-AF86-2FD8FD0217CA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173330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그룹 11">
            <a:extLst>
              <a:ext uri="{FF2B5EF4-FFF2-40B4-BE49-F238E27FC236}">
                <a16:creationId xmlns:a16="http://schemas.microsoft.com/office/drawing/2014/main" id="{A0FA7237-7D01-4570-A920-B1B6239534E6}"/>
              </a:ext>
            </a:extLst>
          </p:cNvPr>
          <p:cNvGrpSpPr/>
          <p:nvPr/>
        </p:nvGrpSpPr>
        <p:grpSpPr>
          <a:xfrm>
            <a:off x="8584145" y="2734324"/>
            <a:ext cx="2433995" cy="523220"/>
            <a:chOff x="8900664" y="2587912"/>
            <a:chExt cx="2433995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46AA04-E036-4E2E-9E87-DE6976FBF291}"/>
                </a:ext>
              </a:extLst>
            </p:cNvPr>
            <p:cNvSpPr txBox="1"/>
            <p:nvPr/>
          </p:nvSpPr>
          <p:spPr>
            <a:xfrm>
              <a:off x="8900664" y="258791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70</a:t>
              </a:r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12">
              <a:extLst>
                <a:ext uri="{FF2B5EF4-FFF2-40B4-BE49-F238E27FC236}">
                  <a16:creationId xmlns:a16="http://schemas.microsoft.com/office/drawing/2014/main" id="{76329654-22D4-46A8-B193-4EF819D317F1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261625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10">
            <a:extLst>
              <a:ext uri="{FF2B5EF4-FFF2-40B4-BE49-F238E27FC236}">
                <a16:creationId xmlns:a16="http://schemas.microsoft.com/office/drawing/2014/main" id="{2CAC9BFE-03C4-4F02-A7FB-53F2794C50C0}"/>
              </a:ext>
            </a:extLst>
          </p:cNvPr>
          <p:cNvGrpSpPr/>
          <p:nvPr/>
        </p:nvGrpSpPr>
        <p:grpSpPr>
          <a:xfrm>
            <a:off x="8900665" y="3713994"/>
            <a:ext cx="2433995" cy="523220"/>
            <a:chOff x="8900664" y="3470867"/>
            <a:chExt cx="2433995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A7AA63-6DDD-47B7-80A7-650DF6D35862}"/>
                </a:ext>
              </a:extLst>
            </p:cNvPr>
            <p:cNvSpPr txBox="1"/>
            <p:nvPr/>
          </p:nvSpPr>
          <p:spPr>
            <a:xfrm>
              <a:off x="8900664" y="3470867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65</a:t>
              </a:r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1B9C0510-931D-4054-B6E6-3829CAF9F4BE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3499210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3">
            <a:extLst>
              <a:ext uri="{FF2B5EF4-FFF2-40B4-BE49-F238E27FC236}">
                <a16:creationId xmlns:a16="http://schemas.microsoft.com/office/drawing/2014/main" id="{2BB68F75-3023-4D44-A80C-C8BC343360BE}"/>
              </a:ext>
            </a:extLst>
          </p:cNvPr>
          <p:cNvGrpSpPr/>
          <p:nvPr/>
        </p:nvGrpSpPr>
        <p:grpSpPr>
          <a:xfrm>
            <a:off x="7924717" y="5673334"/>
            <a:ext cx="2433995" cy="523220"/>
            <a:chOff x="8900664" y="5236778"/>
            <a:chExt cx="2433995" cy="5232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4FE8B-FB82-429C-8AA7-CA4FC2FCAB31}"/>
                </a:ext>
              </a:extLst>
            </p:cNvPr>
            <p:cNvSpPr txBox="1"/>
            <p:nvPr/>
          </p:nvSpPr>
          <p:spPr>
            <a:xfrm>
              <a:off x="8900664" y="5236778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cs typeface="Arial" pitchFamily="34" charset="0"/>
                </a:rPr>
                <a:t>40</a:t>
              </a:r>
              <a:r>
                <a:rPr lang="en-US" altLang="ko-KR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6648295B-EDE0-4426-B60E-80C67BA0A66D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5265121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9">
            <a:extLst>
              <a:ext uri="{FF2B5EF4-FFF2-40B4-BE49-F238E27FC236}">
                <a16:creationId xmlns:a16="http://schemas.microsoft.com/office/drawing/2014/main" id="{2D75D858-11C8-4420-B772-E6A5CA86DE63}"/>
              </a:ext>
            </a:extLst>
          </p:cNvPr>
          <p:cNvGrpSpPr/>
          <p:nvPr/>
        </p:nvGrpSpPr>
        <p:grpSpPr>
          <a:xfrm>
            <a:off x="8584145" y="4693665"/>
            <a:ext cx="2433995" cy="523220"/>
            <a:chOff x="8900664" y="4353822"/>
            <a:chExt cx="2433995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295E74-6725-48B0-B10C-F32C22C48146}"/>
                </a:ext>
              </a:extLst>
            </p:cNvPr>
            <p:cNvSpPr txBox="1"/>
            <p:nvPr/>
          </p:nvSpPr>
          <p:spPr>
            <a:xfrm>
              <a:off x="8900664" y="4353822"/>
              <a:ext cx="87895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55</a:t>
              </a:r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7" name="Text Placeholder 12">
              <a:extLst>
                <a:ext uri="{FF2B5EF4-FFF2-40B4-BE49-F238E27FC236}">
                  <a16:creationId xmlns:a16="http://schemas.microsoft.com/office/drawing/2014/main" id="{BA9B15B5-5BAF-4230-BEAF-C78B4B4B8334}"/>
                </a:ext>
              </a:extLst>
            </p:cNvPr>
            <p:cNvSpPr txBox="1">
              <a:spLocks/>
            </p:cNvSpPr>
            <p:nvPr/>
          </p:nvSpPr>
          <p:spPr>
            <a:xfrm>
              <a:off x="9834314" y="4382165"/>
              <a:ext cx="1500345" cy="466533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Donut 8">
            <a:extLst>
              <a:ext uri="{FF2B5EF4-FFF2-40B4-BE49-F238E27FC236}">
                <a16:creationId xmlns:a16="http://schemas.microsoft.com/office/drawing/2014/main" id="{E8AC4B71-1205-4AF8-9C0B-BD4E50A2D2D7}"/>
              </a:ext>
            </a:extLst>
          </p:cNvPr>
          <p:cNvSpPr/>
          <p:nvPr/>
        </p:nvSpPr>
        <p:spPr>
          <a:xfrm>
            <a:off x="5338313" y="4068625"/>
            <a:ext cx="607736" cy="726439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rapezoid 24">
            <a:extLst>
              <a:ext uri="{FF2B5EF4-FFF2-40B4-BE49-F238E27FC236}">
                <a16:creationId xmlns:a16="http://schemas.microsoft.com/office/drawing/2014/main" id="{E6CA2697-6C17-4D5D-A6FF-4C8097014887}"/>
              </a:ext>
            </a:extLst>
          </p:cNvPr>
          <p:cNvSpPr>
            <a:spLocks noChangeAspect="1"/>
          </p:cNvSpPr>
          <p:nvPr/>
        </p:nvSpPr>
        <p:spPr>
          <a:xfrm rot="8369018">
            <a:off x="6157996" y="5100427"/>
            <a:ext cx="433890" cy="438023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3" name="Oval 21">
            <a:extLst>
              <a:ext uri="{FF2B5EF4-FFF2-40B4-BE49-F238E27FC236}">
                <a16:creationId xmlns:a16="http://schemas.microsoft.com/office/drawing/2014/main" id="{9FA02FD4-73A1-4EF4-90F4-A8B08FAE535C}"/>
              </a:ext>
            </a:extLst>
          </p:cNvPr>
          <p:cNvSpPr>
            <a:spLocks noChangeAspect="1"/>
          </p:cNvSpPr>
          <p:nvPr/>
        </p:nvSpPr>
        <p:spPr>
          <a:xfrm>
            <a:off x="6781989" y="4489988"/>
            <a:ext cx="449546" cy="39399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D034CEA-F75E-46DC-A403-7955721C9718}"/>
              </a:ext>
            </a:extLst>
          </p:cNvPr>
          <p:cNvSpPr>
            <a:spLocks noChangeAspect="1"/>
          </p:cNvSpPr>
          <p:nvPr/>
        </p:nvSpPr>
        <p:spPr>
          <a:xfrm>
            <a:off x="6982239" y="3478695"/>
            <a:ext cx="325832" cy="325590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5DE9C64-814A-4ABB-BA71-4110DEEFDCAA}"/>
              </a:ext>
            </a:extLst>
          </p:cNvPr>
          <p:cNvSpPr/>
          <p:nvPr/>
        </p:nvSpPr>
        <p:spPr>
          <a:xfrm rot="5400000">
            <a:off x="5491382" y="5189388"/>
            <a:ext cx="303188" cy="303636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Frame 1">
            <a:extLst>
              <a:ext uri="{FF2B5EF4-FFF2-40B4-BE49-F238E27FC236}">
                <a16:creationId xmlns:a16="http://schemas.microsoft.com/office/drawing/2014/main" id="{2972D0FA-E263-4060-9B69-B39A4BAFC7D9}"/>
              </a:ext>
            </a:extLst>
          </p:cNvPr>
          <p:cNvSpPr/>
          <p:nvPr/>
        </p:nvSpPr>
        <p:spPr>
          <a:xfrm>
            <a:off x="6289699" y="2306744"/>
            <a:ext cx="315787" cy="42666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737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92252" y="4422394"/>
            <a:ext cx="1789484" cy="1622785"/>
            <a:chOff x="323528" y="4149080"/>
            <a:chExt cx="1568463" cy="1622785"/>
          </a:xfrm>
        </p:grpSpPr>
        <p:sp>
          <p:nvSpPr>
            <p:cNvPr id="43" name="TextBox 42"/>
            <p:cNvSpPr txBox="1"/>
            <p:nvPr/>
          </p:nvSpPr>
          <p:spPr>
            <a:xfrm>
              <a:off x="323529" y="4386870"/>
              <a:ext cx="15684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0932" y="4422394"/>
            <a:ext cx="1789484" cy="1622785"/>
            <a:chOff x="323528" y="4149080"/>
            <a:chExt cx="1568463" cy="1622785"/>
          </a:xfrm>
        </p:grpSpPr>
        <p:sp>
          <p:nvSpPr>
            <p:cNvPr id="50" name="TextBox 49"/>
            <p:cNvSpPr txBox="1"/>
            <p:nvPr/>
          </p:nvSpPr>
          <p:spPr>
            <a:xfrm>
              <a:off x="323529" y="4386870"/>
              <a:ext cx="15684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09612" y="4422394"/>
            <a:ext cx="1789484" cy="1622785"/>
            <a:chOff x="323528" y="4149080"/>
            <a:chExt cx="1568463" cy="1622785"/>
          </a:xfrm>
        </p:grpSpPr>
        <p:sp>
          <p:nvSpPr>
            <p:cNvPr id="53" name="TextBox 52"/>
            <p:cNvSpPr txBox="1"/>
            <p:nvPr/>
          </p:nvSpPr>
          <p:spPr>
            <a:xfrm>
              <a:off x="323529" y="4386870"/>
              <a:ext cx="15684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368292" y="4422394"/>
            <a:ext cx="1789484" cy="1622785"/>
            <a:chOff x="323528" y="4149080"/>
            <a:chExt cx="1568463" cy="1622785"/>
          </a:xfrm>
        </p:grpSpPr>
        <p:sp>
          <p:nvSpPr>
            <p:cNvPr id="56" name="TextBox 55"/>
            <p:cNvSpPr txBox="1"/>
            <p:nvPr/>
          </p:nvSpPr>
          <p:spPr>
            <a:xfrm>
              <a:off x="323529" y="4386870"/>
              <a:ext cx="15684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526972" y="4422394"/>
            <a:ext cx="1789484" cy="1622785"/>
            <a:chOff x="323528" y="4149080"/>
            <a:chExt cx="1568463" cy="1622785"/>
          </a:xfrm>
        </p:grpSpPr>
        <p:sp>
          <p:nvSpPr>
            <p:cNvPr id="59" name="TextBox 58"/>
            <p:cNvSpPr txBox="1"/>
            <p:nvPr/>
          </p:nvSpPr>
          <p:spPr>
            <a:xfrm>
              <a:off x="323529" y="4386870"/>
              <a:ext cx="15684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24938-6A9A-4066-AF8A-224535B779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22663A-26DD-4F4C-83A1-035E73AB8F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E8A403-1F95-403C-9443-7A60965884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FF7E362-4E60-47DF-BBF6-A35EE00965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035D9A-576E-4B7C-8ED8-6833099CC7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8EDAC57-B95E-4A4B-B445-9AA8A31738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277545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3C04E05-9AE2-4EC2-B926-9B1DED92E394}"/>
              </a:ext>
            </a:extLst>
          </p:cNvPr>
          <p:cNvSpPr/>
          <p:nvPr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723D58-724C-49C3-A30A-21F060AAEE13}"/>
              </a:ext>
            </a:extLst>
          </p:cNvPr>
          <p:cNvGrpSpPr/>
          <p:nvPr/>
        </p:nvGrpSpPr>
        <p:grpSpPr>
          <a:xfrm>
            <a:off x="9064359" y="2723682"/>
            <a:ext cx="2303626" cy="2356922"/>
            <a:chOff x="9064359" y="2723682"/>
            <a:chExt cx="2303626" cy="2356922"/>
          </a:xfrm>
          <a:solidFill>
            <a:schemeClr val="bg1"/>
          </a:solidFill>
        </p:grpSpPr>
        <p:sp>
          <p:nvSpPr>
            <p:cNvPr id="8" name="Rounded Rectangle 7"/>
            <p:cNvSpPr/>
            <p:nvPr/>
          </p:nvSpPr>
          <p:spPr>
            <a:xfrm>
              <a:off x="9996243" y="4658697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996243" y="4756832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996243" y="485496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Chord 8"/>
            <p:cNvSpPr/>
            <p:nvPr/>
          </p:nvSpPr>
          <p:spPr>
            <a:xfrm rot="19366553">
              <a:off x="10081327" y="4849871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2" name="Freeform 19"/>
            <p:cNvSpPr>
              <a:spLocks/>
            </p:cNvSpPr>
            <p:nvPr/>
          </p:nvSpPr>
          <p:spPr bwMode="auto">
            <a:xfrm>
              <a:off x="9693039" y="3410767"/>
              <a:ext cx="1039477" cy="1222506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4103" name="Rectangle 4102"/>
            <p:cNvSpPr/>
            <p:nvPr/>
          </p:nvSpPr>
          <p:spPr>
            <a:xfrm>
              <a:off x="10176254" y="272368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7" name="Rectangle 116"/>
            <p:cNvSpPr/>
            <p:nvPr/>
          </p:nvSpPr>
          <p:spPr>
            <a:xfrm rot="8100000">
              <a:off x="9590460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19" name="Rectangle 118"/>
            <p:cNvSpPr/>
            <p:nvPr/>
          </p:nvSpPr>
          <p:spPr>
            <a:xfrm rot="16800000">
              <a:off x="9271325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Rectangle 116">
              <a:extLst>
                <a:ext uri="{FF2B5EF4-FFF2-40B4-BE49-F238E27FC236}">
                  <a16:creationId xmlns:a16="http://schemas.microsoft.com/office/drawing/2014/main" id="{023B7A02-BB74-4406-8404-695F73C715E0}"/>
                </a:ext>
              </a:extLst>
            </p:cNvPr>
            <p:cNvSpPr/>
            <p:nvPr/>
          </p:nvSpPr>
          <p:spPr>
            <a:xfrm rot="13500000" flipH="1">
              <a:off x="10768836" y="292953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Rectangle 118">
              <a:extLst>
                <a:ext uri="{FF2B5EF4-FFF2-40B4-BE49-F238E27FC236}">
                  <a16:creationId xmlns:a16="http://schemas.microsoft.com/office/drawing/2014/main" id="{6A7C8EC1-F683-4341-B17C-D9DB4B351232}"/>
                </a:ext>
              </a:extLst>
            </p:cNvPr>
            <p:cNvSpPr/>
            <p:nvPr/>
          </p:nvSpPr>
          <p:spPr>
            <a:xfrm rot="4800000" flipH="1">
              <a:off x="11087971" y="343062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022F22-CE64-4CDD-972E-55EEDC4A7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9711" y="1502232"/>
            <a:ext cx="1051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Reports and Presentations with our Templates. You can simply impress your audience and add a unique zing and appeal to your Reports and Presentations with our Templates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4560120" y="5636802"/>
            <a:ext cx="3071762" cy="786222"/>
            <a:chOff x="2714217" y="4244551"/>
            <a:chExt cx="2585075" cy="786222"/>
          </a:xfrm>
        </p:grpSpPr>
        <p:sp>
          <p:nvSpPr>
            <p:cNvPr id="121" name="TextBox 120"/>
            <p:cNvSpPr txBox="1"/>
            <p:nvPr/>
          </p:nvSpPr>
          <p:spPr>
            <a:xfrm>
              <a:off x="2714217" y="4569108"/>
              <a:ext cx="25850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22" name="Content Placeholder 3"/>
            <p:cNvSpPr txBox="1">
              <a:spLocks/>
            </p:cNvSpPr>
            <p:nvPr/>
          </p:nvSpPr>
          <p:spPr>
            <a:xfrm>
              <a:off x="2714218" y="4244551"/>
              <a:ext cx="2585074" cy="32225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5" name="Content Placeholder 3"/>
          <p:cNvSpPr txBox="1">
            <a:spLocks/>
          </p:cNvSpPr>
          <p:nvPr/>
        </p:nvSpPr>
        <p:spPr>
          <a:xfrm>
            <a:off x="791026" y="2845133"/>
            <a:ext cx="2376618" cy="4019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B9EC7A-33DA-4560-96B6-A5F8711D2E42}"/>
              </a:ext>
            </a:extLst>
          </p:cNvPr>
          <p:cNvGrpSpPr/>
          <p:nvPr/>
        </p:nvGrpSpPr>
        <p:grpSpPr>
          <a:xfrm>
            <a:off x="6174012" y="3062633"/>
            <a:ext cx="1145946" cy="1726055"/>
            <a:chOff x="6150565" y="3254095"/>
            <a:chExt cx="979312" cy="1475068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5829E9F-EEBF-44AB-B0CE-04938A32F259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ABA4A63-10AF-427A-8A61-3708FC789AE5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49DA29CD-BDBD-41E9-96ED-B77E12D327BD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FB7E5BD-60E4-4314-831E-FC37CE1F5A26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9B5F255-CFDF-4FD4-B60F-26FD1E595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6C19B1B-99AC-49D5-B05B-7AFF8E66FD87}"/>
              </a:ext>
            </a:extLst>
          </p:cNvPr>
          <p:cNvGrpSpPr/>
          <p:nvPr/>
        </p:nvGrpSpPr>
        <p:grpSpPr>
          <a:xfrm flipH="1">
            <a:off x="4867028" y="3062633"/>
            <a:ext cx="1145946" cy="1726055"/>
            <a:chOff x="6150565" y="3254095"/>
            <a:chExt cx="979312" cy="1475068"/>
          </a:xfrm>
        </p:grpSpPr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7FFB8575-8C11-470B-8312-FA46350EBAD4}"/>
                </a:ext>
              </a:extLst>
            </p:cNvPr>
            <p:cNvSpPr/>
            <p:nvPr/>
          </p:nvSpPr>
          <p:spPr>
            <a:xfrm>
              <a:off x="6154072" y="3254095"/>
              <a:ext cx="734589" cy="517434"/>
            </a:xfrm>
            <a:custGeom>
              <a:avLst/>
              <a:gdLst>
                <a:gd name="connsiteX0" fmla="*/ 182319 w 931229"/>
                <a:gd name="connsiteY0" fmla="*/ 476834 h 617079"/>
                <a:gd name="connsiteX1" fmla="*/ 423541 w 931229"/>
                <a:gd name="connsiteY1" fmla="*/ 339394 h 617079"/>
                <a:gd name="connsiteX2" fmla="*/ 516103 w 931229"/>
                <a:gd name="connsiteY2" fmla="*/ 617079 h 617079"/>
                <a:gd name="connsiteX3" fmla="*/ 0 w 931229"/>
                <a:gd name="connsiteY3" fmla="*/ 448785 h 617079"/>
                <a:gd name="connsiteX4" fmla="*/ 274881 w 931229"/>
                <a:gd name="connsiteY4" fmla="*/ 0 h 617079"/>
                <a:gd name="connsiteX5" fmla="*/ 504883 w 931229"/>
                <a:gd name="connsiteY5" fmla="*/ 235612 h 617079"/>
                <a:gd name="connsiteX6" fmla="*/ 765740 w 931229"/>
                <a:gd name="connsiteY6" fmla="*/ 159879 h 617079"/>
                <a:gd name="connsiteX7" fmla="*/ 931229 w 931229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22"/>
                <a:gd name="connsiteY0" fmla="*/ 476834 h 617079"/>
                <a:gd name="connsiteX1" fmla="*/ 423541 w 931922"/>
                <a:gd name="connsiteY1" fmla="*/ 339394 h 617079"/>
                <a:gd name="connsiteX2" fmla="*/ 516103 w 931922"/>
                <a:gd name="connsiteY2" fmla="*/ 617079 h 617079"/>
                <a:gd name="connsiteX3" fmla="*/ 0 w 931922"/>
                <a:gd name="connsiteY3" fmla="*/ 448785 h 617079"/>
                <a:gd name="connsiteX4" fmla="*/ 274881 w 931922"/>
                <a:gd name="connsiteY4" fmla="*/ 0 h 617079"/>
                <a:gd name="connsiteX5" fmla="*/ 504883 w 931922"/>
                <a:gd name="connsiteY5" fmla="*/ 235612 h 617079"/>
                <a:gd name="connsiteX6" fmla="*/ 765740 w 931922"/>
                <a:gd name="connsiteY6" fmla="*/ 159879 h 617079"/>
                <a:gd name="connsiteX7" fmla="*/ 931229 w 931922"/>
                <a:gd name="connsiteY7" fmla="*/ 403906 h 617079"/>
                <a:gd name="connsiteX0" fmla="*/ 182319 w 931968"/>
                <a:gd name="connsiteY0" fmla="*/ 476834 h 617079"/>
                <a:gd name="connsiteX1" fmla="*/ 423541 w 931968"/>
                <a:gd name="connsiteY1" fmla="*/ 339394 h 617079"/>
                <a:gd name="connsiteX2" fmla="*/ 516103 w 931968"/>
                <a:gd name="connsiteY2" fmla="*/ 617079 h 617079"/>
                <a:gd name="connsiteX3" fmla="*/ 0 w 931968"/>
                <a:gd name="connsiteY3" fmla="*/ 448785 h 617079"/>
                <a:gd name="connsiteX4" fmla="*/ 274881 w 931968"/>
                <a:gd name="connsiteY4" fmla="*/ 0 h 617079"/>
                <a:gd name="connsiteX5" fmla="*/ 504883 w 931968"/>
                <a:gd name="connsiteY5" fmla="*/ 235612 h 617079"/>
                <a:gd name="connsiteX6" fmla="*/ 765740 w 931968"/>
                <a:gd name="connsiteY6" fmla="*/ 159879 h 617079"/>
                <a:gd name="connsiteX7" fmla="*/ 931229 w 93196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504883 w 932698"/>
                <a:gd name="connsiteY5" fmla="*/ 235612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2698"/>
                <a:gd name="connsiteY0" fmla="*/ 476834 h 617079"/>
                <a:gd name="connsiteX1" fmla="*/ 423541 w 932698"/>
                <a:gd name="connsiteY1" fmla="*/ 339394 h 617079"/>
                <a:gd name="connsiteX2" fmla="*/ 516103 w 932698"/>
                <a:gd name="connsiteY2" fmla="*/ 617079 h 617079"/>
                <a:gd name="connsiteX3" fmla="*/ 0 w 932698"/>
                <a:gd name="connsiteY3" fmla="*/ 448785 h 617079"/>
                <a:gd name="connsiteX4" fmla="*/ 274881 w 932698"/>
                <a:gd name="connsiteY4" fmla="*/ 0 h 617079"/>
                <a:gd name="connsiteX5" fmla="*/ 477341 w 932698"/>
                <a:gd name="connsiteY5" fmla="*/ 243874 h 617079"/>
                <a:gd name="connsiteX6" fmla="*/ 765740 w 932698"/>
                <a:gd name="connsiteY6" fmla="*/ 159879 h 617079"/>
                <a:gd name="connsiteX7" fmla="*/ 931229 w 932698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3062"/>
                <a:gd name="connsiteY0" fmla="*/ 476834 h 617079"/>
                <a:gd name="connsiteX1" fmla="*/ 423541 w 933062"/>
                <a:gd name="connsiteY1" fmla="*/ 339394 h 617079"/>
                <a:gd name="connsiteX2" fmla="*/ 516103 w 933062"/>
                <a:gd name="connsiteY2" fmla="*/ 617079 h 617079"/>
                <a:gd name="connsiteX3" fmla="*/ 0 w 933062"/>
                <a:gd name="connsiteY3" fmla="*/ 448785 h 617079"/>
                <a:gd name="connsiteX4" fmla="*/ 274881 w 933062"/>
                <a:gd name="connsiteY4" fmla="*/ 0 h 617079"/>
                <a:gd name="connsiteX5" fmla="*/ 477341 w 933062"/>
                <a:gd name="connsiteY5" fmla="*/ 243874 h 617079"/>
                <a:gd name="connsiteX6" fmla="*/ 765740 w 933062"/>
                <a:gd name="connsiteY6" fmla="*/ 159879 h 617079"/>
                <a:gd name="connsiteX7" fmla="*/ 931229 w 933062"/>
                <a:gd name="connsiteY7" fmla="*/ 403906 h 617079"/>
                <a:gd name="connsiteX0" fmla="*/ 182319 w 934161"/>
                <a:gd name="connsiteY0" fmla="*/ 476834 h 617079"/>
                <a:gd name="connsiteX1" fmla="*/ 423541 w 934161"/>
                <a:gd name="connsiteY1" fmla="*/ 339394 h 617079"/>
                <a:gd name="connsiteX2" fmla="*/ 516103 w 934161"/>
                <a:gd name="connsiteY2" fmla="*/ 617079 h 617079"/>
                <a:gd name="connsiteX3" fmla="*/ 0 w 934161"/>
                <a:gd name="connsiteY3" fmla="*/ 448785 h 617079"/>
                <a:gd name="connsiteX4" fmla="*/ 274881 w 934161"/>
                <a:gd name="connsiteY4" fmla="*/ 0 h 617079"/>
                <a:gd name="connsiteX5" fmla="*/ 477341 w 934161"/>
                <a:gd name="connsiteY5" fmla="*/ 243874 h 617079"/>
                <a:gd name="connsiteX6" fmla="*/ 787773 w 934161"/>
                <a:gd name="connsiteY6" fmla="*/ 162633 h 617079"/>
                <a:gd name="connsiteX7" fmla="*/ 931229 w 934161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3800"/>
                <a:gd name="connsiteY0" fmla="*/ 476834 h 617079"/>
                <a:gd name="connsiteX1" fmla="*/ 423541 w 933800"/>
                <a:gd name="connsiteY1" fmla="*/ 339394 h 617079"/>
                <a:gd name="connsiteX2" fmla="*/ 516103 w 933800"/>
                <a:gd name="connsiteY2" fmla="*/ 617079 h 617079"/>
                <a:gd name="connsiteX3" fmla="*/ 0 w 933800"/>
                <a:gd name="connsiteY3" fmla="*/ 448785 h 617079"/>
                <a:gd name="connsiteX4" fmla="*/ 274881 w 933800"/>
                <a:gd name="connsiteY4" fmla="*/ 0 h 617079"/>
                <a:gd name="connsiteX5" fmla="*/ 477341 w 933800"/>
                <a:gd name="connsiteY5" fmla="*/ 243874 h 617079"/>
                <a:gd name="connsiteX6" fmla="*/ 782265 w 933800"/>
                <a:gd name="connsiteY6" fmla="*/ 143353 h 617079"/>
                <a:gd name="connsiteX7" fmla="*/ 931229 w 933800"/>
                <a:gd name="connsiteY7" fmla="*/ 403906 h 617079"/>
                <a:gd name="connsiteX0" fmla="*/ 182319 w 935016"/>
                <a:gd name="connsiteY0" fmla="*/ 476834 h 617079"/>
                <a:gd name="connsiteX1" fmla="*/ 423541 w 935016"/>
                <a:gd name="connsiteY1" fmla="*/ 339394 h 617079"/>
                <a:gd name="connsiteX2" fmla="*/ 516103 w 935016"/>
                <a:gd name="connsiteY2" fmla="*/ 617079 h 617079"/>
                <a:gd name="connsiteX3" fmla="*/ 0 w 935016"/>
                <a:gd name="connsiteY3" fmla="*/ 448785 h 617079"/>
                <a:gd name="connsiteX4" fmla="*/ 274881 w 935016"/>
                <a:gd name="connsiteY4" fmla="*/ 0 h 617079"/>
                <a:gd name="connsiteX5" fmla="*/ 477341 w 935016"/>
                <a:gd name="connsiteY5" fmla="*/ 243874 h 617079"/>
                <a:gd name="connsiteX6" fmla="*/ 782265 w 935016"/>
                <a:gd name="connsiteY6" fmla="*/ 143353 h 617079"/>
                <a:gd name="connsiteX7" fmla="*/ 931229 w 935016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77341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74881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6834 h 617079"/>
                <a:gd name="connsiteX1" fmla="*/ 423541 w 932773"/>
                <a:gd name="connsiteY1" fmla="*/ 339394 h 617079"/>
                <a:gd name="connsiteX2" fmla="*/ 516103 w 932773"/>
                <a:gd name="connsiteY2" fmla="*/ 617079 h 617079"/>
                <a:gd name="connsiteX3" fmla="*/ 0 w 932773"/>
                <a:gd name="connsiteY3" fmla="*/ 448785 h 617079"/>
                <a:gd name="connsiteX4" fmla="*/ 239076 w 932773"/>
                <a:gd name="connsiteY4" fmla="*/ 0 h 617079"/>
                <a:gd name="connsiteX5" fmla="*/ 491112 w 932773"/>
                <a:gd name="connsiteY5" fmla="*/ 243874 h 617079"/>
                <a:gd name="connsiteX6" fmla="*/ 782265 w 932773"/>
                <a:gd name="connsiteY6" fmla="*/ 143353 h 617079"/>
                <a:gd name="connsiteX7" fmla="*/ 931229 w 932773"/>
                <a:gd name="connsiteY7" fmla="*/ 403906 h 617079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82319 w 932773"/>
                <a:gd name="connsiteY0" fmla="*/ 478537 h 618782"/>
                <a:gd name="connsiteX1" fmla="*/ 423541 w 932773"/>
                <a:gd name="connsiteY1" fmla="*/ 341097 h 618782"/>
                <a:gd name="connsiteX2" fmla="*/ 516103 w 932773"/>
                <a:gd name="connsiteY2" fmla="*/ 618782 h 618782"/>
                <a:gd name="connsiteX3" fmla="*/ 0 w 932773"/>
                <a:gd name="connsiteY3" fmla="*/ 450488 h 618782"/>
                <a:gd name="connsiteX4" fmla="*/ 239076 w 932773"/>
                <a:gd name="connsiteY4" fmla="*/ 1703 h 618782"/>
                <a:gd name="connsiteX5" fmla="*/ 491112 w 932773"/>
                <a:gd name="connsiteY5" fmla="*/ 245577 h 618782"/>
                <a:gd name="connsiteX6" fmla="*/ 782265 w 932773"/>
                <a:gd name="connsiteY6" fmla="*/ 145056 h 618782"/>
                <a:gd name="connsiteX7" fmla="*/ 931229 w 932773"/>
                <a:gd name="connsiteY7" fmla="*/ 405609 h 618782"/>
                <a:gd name="connsiteX0" fmla="*/ 160286 w 910740"/>
                <a:gd name="connsiteY0" fmla="*/ 478537 h 618782"/>
                <a:gd name="connsiteX1" fmla="*/ 401508 w 910740"/>
                <a:gd name="connsiteY1" fmla="*/ 341097 h 618782"/>
                <a:gd name="connsiteX2" fmla="*/ 494070 w 910740"/>
                <a:gd name="connsiteY2" fmla="*/ 618782 h 618782"/>
                <a:gd name="connsiteX3" fmla="*/ 0 w 910740"/>
                <a:gd name="connsiteY3" fmla="*/ 450488 h 618782"/>
                <a:gd name="connsiteX4" fmla="*/ 217043 w 910740"/>
                <a:gd name="connsiteY4" fmla="*/ 1703 h 618782"/>
                <a:gd name="connsiteX5" fmla="*/ 469079 w 910740"/>
                <a:gd name="connsiteY5" fmla="*/ 245577 h 618782"/>
                <a:gd name="connsiteX6" fmla="*/ 760232 w 910740"/>
                <a:gd name="connsiteY6" fmla="*/ 145056 h 618782"/>
                <a:gd name="connsiteX7" fmla="*/ 909196 w 910740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18782"/>
                <a:gd name="connsiteX1" fmla="*/ 446317 w 955549"/>
                <a:gd name="connsiteY1" fmla="*/ 341097 h 618782"/>
                <a:gd name="connsiteX2" fmla="*/ 538879 w 955549"/>
                <a:gd name="connsiteY2" fmla="*/ 618782 h 618782"/>
                <a:gd name="connsiteX3" fmla="*/ 44809 w 955549"/>
                <a:gd name="connsiteY3" fmla="*/ 450488 h 618782"/>
                <a:gd name="connsiteX4" fmla="*/ 261852 w 955549"/>
                <a:gd name="connsiteY4" fmla="*/ 1703 h 618782"/>
                <a:gd name="connsiteX5" fmla="*/ 513888 w 955549"/>
                <a:gd name="connsiteY5" fmla="*/ 245577 h 618782"/>
                <a:gd name="connsiteX6" fmla="*/ 805041 w 955549"/>
                <a:gd name="connsiteY6" fmla="*/ 145056 h 618782"/>
                <a:gd name="connsiteX7" fmla="*/ 954005 w 955549"/>
                <a:gd name="connsiteY7" fmla="*/ 405609 h 618782"/>
                <a:gd name="connsiteX0" fmla="*/ 205095 w 955549"/>
                <a:gd name="connsiteY0" fmla="*/ 478537 h 607765"/>
                <a:gd name="connsiteX1" fmla="*/ 446317 w 955549"/>
                <a:gd name="connsiteY1" fmla="*/ 341097 h 607765"/>
                <a:gd name="connsiteX2" fmla="*/ 527862 w 955549"/>
                <a:gd name="connsiteY2" fmla="*/ 607765 h 607765"/>
                <a:gd name="connsiteX3" fmla="*/ 44809 w 955549"/>
                <a:gd name="connsiteY3" fmla="*/ 450488 h 607765"/>
                <a:gd name="connsiteX4" fmla="*/ 261852 w 955549"/>
                <a:gd name="connsiteY4" fmla="*/ 1703 h 607765"/>
                <a:gd name="connsiteX5" fmla="*/ 513888 w 955549"/>
                <a:gd name="connsiteY5" fmla="*/ 245577 h 607765"/>
                <a:gd name="connsiteX6" fmla="*/ 805041 w 955549"/>
                <a:gd name="connsiteY6" fmla="*/ 145056 h 607765"/>
                <a:gd name="connsiteX7" fmla="*/ 954005 w 955549"/>
                <a:gd name="connsiteY7" fmla="*/ 405609 h 60776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46317 w 955549"/>
                <a:gd name="connsiteY1" fmla="*/ 34109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47853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402249 w 955549"/>
                <a:gd name="connsiteY1" fmla="*/ 352114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05095 w 955549"/>
                <a:gd name="connsiteY0" fmla="*/ 511587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4635"/>
                <a:gd name="connsiteX1" fmla="*/ 396740 w 955549"/>
                <a:gd name="connsiteY1" fmla="*/ 327327 h 664635"/>
                <a:gd name="connsiteX2" fmla="*/ 527862 w 955549"/>
                <a:gd name="connsiteY2" fmla="*/ 607765 h 664635"/>
                <a:gd name="connsiteX3" fmla="*/ 44809 w 955549"/>
                <a:gd name="connsiteY3" fmla="*/ 450488 h 664635"/>
                <a:gd name="connsiteX4" fmla="*/ 261852 w 955549"/>
                <a:gd name="connsiteY4" fmla="*/ 1703 h 664635"/>
                <a:gd name="connsiteX5" fmla="*/ 513888 w 955549"/>
                <a:gd name="connsiteY5" fmla="*/ 245577 h 664635"/>
                <a:gd name="connsiteX6" fmla="*/ 805041 w 955549"/>
                <a:gd name="connsiteY6" fmla="*/ 145056 h 664635"/>
                <a:gd name="connsiteX7" fmla="*/ 954005 w 955549"/>
                <a:gd name="connsiteY7" fmla="*/ 405609 h 664635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1620 w 955549"/>
                <a:gd name="connsiteY0" fmla="*/ 500570 h 666793"/>
                <a:gd name="connsiteX1" fmla="*/ 396740 w 955549"/>
                <a:gd name="connsiteY1" fmla="*/ 327327 h 666793"/>
                <a:gd name="connsiteX2" fmla="*/ 478286 w 955549"/>
                <a:gd name="connsiteY2" fmla="*/ 610520 h 666793"/>
                <a:gd name="connsiteX3" fmla="*/ 44809 w 955549"/>
                <a:gd name="connsiteY3" fmla="*/ 450488 h 666793"/>
                <a:gd name="connsiteX4" fmla="*/ 261852 w 955549"/>
                <a:gd name="connsiteY4" fmla="*/ 1703 h 666793"/>
                <a:gd name="connsiteX5" fmla="*/ 513888 w 955549"/>
                <a:gd name="connsiteY5" fmla="*/ 245577 h 666793"/>
                <a:gd name="connsiteX6" fmla="*/ 805041 w 955549"/>
                <a:gd name="connsiteY6" fmla="*/ 145056 h 666793"/>
                <a:gd name="connsiteX7" fmla="*/ 954005 w 955549"/>
                <a:gd name="connsiteY7" fmla="*/ 405609 h 666793"/>
                <a:gd name="connsiteX0" fmla="*/ 228696 w 962625"/>
                <a:gd name="connsiteY0" fmla="*/ 500570 h 673975"/>
                <a:gd name="connsiteX1" fmla="*/ 403816 w 962625"/>
                <a:gd name="connsiteY1" fmla="*/ 327327 h 673975"/>
                <a:gd name="connsiteX2" fmla="*/ 485362 w 962625"/>
                <a:gd name="connsiteY2" fmla="*/ 610520 h 673975"/>
                <a:gd name="connsiteX3" fmla="*/ 43623 w 962625"/>
                <a:gd name="connsiteY3" fmla="*/ 480784 h 673975"/>
                <a:gd name="connsiteX4" fmla="*/ 268928 w 962625"/>
                <a:gd name="connsiteY4" fmla="*/ 1703 h 673975"/>
                <a:gd name="connsiteX5" fmla="*/ 520964 w 962625"/>
                <a:gd name="connsiteY5" fmla="*/ 245577 h 673975"/>
                <a:gd name="connsiteX6" fmla="*/ 812117 w 962625"/>
                <a:gd name="connsiteY6" fmla="*/ 145056 h 673975"/>
                <a:gd name="connsiteX7" fmla="*/ 961081 w 962625"/>
                <a:gd name="connsiteY7" fmla="*/ 405609 h 673975"/>
                <a:gd name="connsiteX0" fmla="*/ 238218 w 972147"/>
                <a:gd name="connsiteY0" fmla="*/ 500570 h 681004"/>
                <a:gd name="connsiteX1" fmla="*/ 413338 w 972147"/>
                <a:gd name="connsiteY1" fmla="*/ 327327 h 681004"/>
                <a:gd name="connsiteX2" fmla="*/ 494884 w 972147"/>
                <a:gd name="connsiteY2" fmla="*/ 610520 h 681004"/>
                <a:gd name="connsiteX3" fmla="*/ 42128 w 972147"/>
                <a:gd name="connsiteY3" fmla="*/ 505572 h 681004"/>
                <a:gd name="connsiteX4" fmla="*/ 278450 w 972147"/>
                <a:gd name="connsiteY4" fmla="*/ 1703 h 681004"/>
                <a:gd name="connsiteX5" fmla="*/ 530486 w 972147"/>
                <a:gd name="connsiteY5" fmla="*/ 245577 h 681004"/>
                <a:gd name="connsiteX6" fmla="*/ 821639 w 972147"/>
                <a:gd name="connsiteY6" fmla="*/ 145056 h 681004"/>
                <a:gd name="connsiteX7" fmla="*/ 970603 w 972147"/>
                <a:gd name="connsiteY7" fmla="*/ 405609 h 681004"/>
                <a:gd name="connsiteX0" fmla="*/ 238218 w 972147"/>
                <a:gd name="connsiteY0" fmla="*/ 500570 h 684851"/>
                <a:gd name="connsiteX1" fmla="*/ 413338 w 972147"/>
                <a:gd name="connsiteY1" fmla="*/ 327327 h 684851"/>
                <a:gd name="connsiteX2" fmla="*/ 483867 w 972147"/>
                <a:gd name="connsiteY2" fmla="*/ 616028 h 684851"/>
                <a:gd name="connsiteX3" fmla="*/ 42128 w 972147"/>
                <a:gd name="connsiteY3" fmla="*/ 505572 h 684851"/>
                <a:gd name="connsiteX4" fmla="*/ 278450 w 972147"/>
                <a:gd name="connsiteY4" fmla="*/ 1703 h 684851"/>
                <a:gd name="connsiteX5" fmla="*/ 530486 w 972147"/>
                <a:gd name="connsiteY5" fmla="*/ 245577 h 684851"/>
                <a:gd name="connsiteX6" fmla="*/ 821639 w 972147"/>
                <a:gd name="connsiteY6" fmla="*/ 145056 h 684851"/>
                <a:gd name="connsiteX7" fmla="*/ 970603 w 972147"/>
                <a:gd name="connsiteY7" fmla="*/ 405609 h 684851"/>
                <a:gd name="connsiteX0" fmla="*/ 238218 w 972147"/>
                <a:gd name="connsiteY0" fmla="*/ 500570 h 678763"/>
                <a:gd name="connsiteX1" fmla="*/ 413338 w 972147"/>
                <a:gd name="connsiteY1" fmla="*/ 327327 h 678763"/>
                <a:gd name="connsiteX2" fmla="*/ 483867 w 972147"/>
                <a:gd name="connsiteY2" fmla="*/ 616028 h 678763"/>
                <a:gd name="connsiteX3" fmla="*/ 42128 w 972147"/>
                <a:gd name="connsiteY3" fmla="*/ 505572 h 678763"/>
                <a:gd name="connsiteX4" fmla="*/ 278450 w 972147"/>
                <a:gd name="connsiteY4" fmla="*/ 1703 h 678763"/>
                <a:gd name="connsiteX5" fmla="*/ 530486 w 972147"/>
                <a:gd name="connsiteY5" fmla="*/ 245577 h 678763"/>
                <a:gd name="connsiteX6" fmla="*/ 821639 w 972147"/>
                <a:gd name="connsiteY6" fmla="*/ 145056 h 678763"/>
                <a:gd name="connsiteX7" fmla="*/ 970603 w 972147"/>
                <a:gd name="connsiteY7" fmla="*/ 405609 h 67876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130 h 679323"/>
                <a:gd name="connsiteX1" fmla="*/ 413338 w 972147"/>
                <a:gd name="connsiteY1" fmla="*/ 327887 h 679323"/>
                <a:gd name="connsiteX2" fmla="*/ 483867 w 972147"/>
                <a:gd name="connsiteY2" fmla="*/ 616588 h 679323"/>
                <a:gd name="connsiteX3" fmla="*/ 42128 w 972147"/>
                <a:gd name="connsiteY3" fmla="*/ 506132 h 679323"/>
                <a:gd name="connsiteX4" fmla="*/ 278450 w 972147"/>
                <a:gd name="connsiteY4" fmla="*/ 2263 h 679323"/>
                <a:gd name="connsiteX5" fmla="*/ 535994 w 972147"/>
                <a:gd name="connsiteY5" fmla="*/ 210332 h 679323"/>
                <a:gd name="connsiteX6" fmla="*/ 821639 w 972147"/>
                <a:gd name="connsiteY6" fmla="*/ 145616 h 679323"/>
                <a:gd name="connsiteX7" fmla="*/ 970603 w 972147"/>
                <a:gd name="connsiteY7" fmla="*/ 406169 h 679323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1584 h 679777"/>
                <a:gd name="connsiteX1" fmla="*/ 413338 w 972147"/>
                <a:gd name="connsiteY1" fmla="*/ 328341 h 679777"/>
                <a:gd name="connsiteX2" fmla="*/ 483867 w 972147"/>
                <a:gd name="connsiteY2" fmla="*/ 617042 h 679777"/>
                <a:gd name="connsiteX3" fmla="*/ 42128 w 972147"/>
                <a:gd name="connsiteY3" fmla="*/ 506586 h 679777"/>
                <a:gd name="connsiteX4" fmla="*/ 278450 w 972147"/>
                <a:gd name="connsiteY4" fmla="*/ 2717 h 679777"/>
                <a:gd name="connsiteX5" fmla="*/ 535994 w 972147"/>
                <a:gd name="connsiteY5" fmla="*/ 210786 h 679777"/>
                <a:gd name="connsiteX6" fmla="*/ 821639 w 972147"/>
                <a:gd name="connsiteY6" fmla="*/ 146070 h 679777"/>
                <a:gd name="connsiteX7" fmla="*/ 970603 w 972147"/>
                <a:gd name="connsiteY7" fmla="*/ 406623 h 679777"/>
                <a:gd name="connsiteX0" fmla="*/ 238218 w 972147"/>
                <a:gd name="connsiteY0" fmla="*/ 502590 h 680783"/>
                <a:gd name="connsiteX1" fmla="*/ 413338 w 972147"/>
                <a:gd name="connsiteY1" fmla="*/ 329347 h 680783"/>
                <a:gd name="connsiteX2" fmla="*/ 483867 w 972147"/>
                <a:gd name="connsiteY2" fmla="*/ 618048 h 680783"/>
                <a:gd name="connsiteX3" fmla="*/ 42128 w 972147"/>
                <a:gd name="connsiteY3" fmla="*/ 507592 h 680783"/>
                <a:gd name="connsiteX4" fmla="*/ 278450 w 972147"/>
                <a:gd name="connsiteY4" fmla="*/ 3723 h 680783"/>
                <a:gd name="connsiteX5" fmla="*/ 535994 w 972147"/>
                <a:gd name="connsiteY5" fmla="*/ 211792 h 680783"/>
                <a:gd name="connsiteX6" fmla="*/ 821639 w 972147"/>
                <a:gd name="connsiteY6" fmla="*/ 147076 h 680783"/>
                <a:gd name="connsiteX7" fmla="*/ 970603 w 972147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2381"/>
                <a:gd name="connsiteY0" fmla="*/ 502590 h 680783"/>
                <a:gd name="connsiteX1" fmla="*/ 413338 w 972381"/>
                <a:gd name="connsiteY1" fmla="*/ 329347 h 680783"/>
                <a:gd name="connsiteX2" fmla="*/ 483867 w 972381"/>
                <a:gd name="connsiteY2" fmla="*/ 618048 h 680783"/>
                <a:gd name="connsiteX3" fmla="*/ 42128 w 972381"/>
                <a:gd name="connsiteY3" fmla="*/ 507592 h 680783"/>
                <a:gd name="connsiteX4" fmla="*/ 278450 w 972381"/>
                <a:gd name="connsiteY4" fmla="*/ 3723 h 680783"/>
                <a:gd name="connsiteX5" fmla="*/ 535994 w 972381"/>
                <a:gd name="connsiteY5" fmla="*/ 211792 h 680783"/>
                <a:gd name="connsiteX6" fmla="*/ 829902 w 972381"/>
                <a:gd name="connsiteY6" fmla="*/ 119534 h 680783"/>
                <a:gd name="connsiteX7" fmla="*/ 970603 w 972381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3905"/>
                <a:gd name="connsiteY0" fmla="*/ 502590 h 680783"/>
                <a:gd name="connsiteX1" fmla="*/ 413338 w 973905"/>
                <a:gd name="connsiteY1" fmla="*/ 329347 h 680783"/>
                <a:gd name="connsiteX2" fmla="*/ 483867 w 973905"/>
                <a:gd name="connsiteY2" fmla="*/ 618048 h 680783"/>
                <a:gd name="connsiteX3" fmla="*/ 42128 w 973905"/>
                <a:gd name="connsiteY3" fmla="*/ 507592 h 680783"/>
                <a:gd name="connsiteX4" fmla="*/ 278450 w 973905"/>
                <a:gd name="connsiteY4" fmla="*/ 3723 h 680783"/>
                <a:gd name="connsiteX5" fmla="*/ 535994 w 973905"/>
                <a:gd name="connsiteY5" fmla="*/ 211792 h 680783"/>
                <a:gd name="connsiteX6" fmla="*/ 857444 w 973905"/>
                <a:gd name="connsiteY6" fmla="*/ 144322 h 680783"/>
                <a:gd name="connsiteX7" fmla="*/ 970603 w 973905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028"/>
                <a:gd name="connsiteY0" fmla="*/ 502590 h 680783"/>
                <a:gd name="connsiteX1" fmla="*/ 413338 w 975028"/>
                <a:gd name="connsiteY1" fmla="*/ 329347 h 680783"/>
                <a:gd name="connsiteX2" fmla="*/ 483867 w 975028"/>
                <a:gd name="connsiteY2" fmla="*/ 618048 h 680783"/>
                <a:gd name="connsiteX3" fmla="*/ 42128 w 975028"/>
                <a:gd name="connsiteY3" fmla="*/ 507592 h 680783"/>
                <a:gd name="connsiteX4" fmla="*/ 278450 w 975028"/>
                <a:gd name="connsiteY4" fmla="*/ 3723 h 680783"/>
                <a:gd name="connsiteX5" fmla="*/ 535994 w 975028"/>
                <a:gd name="connsiteY5" fmla="*/ 211792 h 680783"/>
                <a:gd name="connsiteX6" fmla="*/ 857444 w 975028"/>
                <a:gd name="connsiteY6" fmla="*/ 144322 h 680783"/>
                <a:gd name="connsiteX7" fmla="*/ 970603 w 975028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5375"/>
                <a:gd name="connsiteY0" fmla="*/ 502590 h 680783"/>
                <a:gd name="connsiteX1" fmla="*/ 413338 w 975375"/>
                <a:gd name="connsiteY1" fmla="*/ 329347 h 680783"/>
                <a:gd name="connsiteX2" fmla="*/ 483867 w 975375"/>
                <a:gd name="connsiteY2" fmla="*/ 618048 h 680783"/>
                <a:gd name="connsiteX3" fmla="*/ 42128 w 975375"/>
                <a:gd name="connsiteY3" fmla="*/ 507592 h 680783"/>
                <a:gd name="connsiteX4" fmla="*/ 278450 w 975375"/>
                <a:gd name="connsiteY4" fmla="*/ 3723 h 680783"/>
                <a:gd name="connsiteX5" fmla="*/ 535994 w 975375"/>
                <a:gd name="connsiteY5" fmla="*/ 211792 h 680783"/>
                <a:gd name="connsiteX6" fmla="*/ 857444 w 975375"/>
                <a:gd name="connsiteY6" fmla="*/ 144322 h 680783"/>
                <a:gd name="connsiteX7" fmla="*/ 970603 w 975375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35994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2590 h 680783"/>
                <a:gd name="connsiteX1" fmla="*/ 413338 w 973301"/>
                <a:gd name="connsiteY1" fmla="*/ 329347 h 680783"/>
                <a:gd name="connsiteX2" fmla="*/ 483867 w 973301"/>
                <a:gd name="connsiteY2" fmla="*/ 618048 h 680783"/>
                <a:gd name="connsiteX3" fmla="*/ 42128 w 973301"/>
                <a:gd name="connsiteY3" fmla="*/ 507592 h 680783"/>
                <a:gd name="connsiteX4" fmla="*/ 278450 w 973301"/>
                <a:gd name="connsiteY4" fmla="*/ 3723 h 680783"/>
                <a:gd name="connsiteX5" fmla="*/ 558028 w 973301"/>
                <a:gd name="connsiteY5" fmla="*/ 211792 h 680783"/>
                <a:gd name="connsiteX6" fmla="*/ 857444 w 973301"/>
                <a:gd name="connsiteY6" fmla="*/ 144322 h 680783"/>
                <a:gd name="connsiteX7" fmla="*/ 970603 w 973301"/>
                <a:gd name="connsiteY7" fmla="*/ 407629 h 680783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3717 h 681910"/>
                <a:gd name="connsiteX1" fmla="*/ 413338 w 973301"/>
                <a:gd name="connsiteY1" fmla="*/ 330474 h 681910"/>
                <a:gd name="connsiteX2" fmla="*/ 483867 w 973301"/>
                <a:gd name="connsiteY2" fmla="*/ 619175 h 681910"/>
                <a:gd name="connsiteX3" fmla="*/ 42128 w 973301"/>
                <a:gd name="connsiteY3" fmla="*/ 508719 h 681910"/>
                <a:gd name="connsiteX4" fmla="*/ 278450 w 973301"/>
                <a:gd name="connsiteY4" fmla="*/ 4850 h 681910"/>
                <a:gd name="connsiteX5" fmla="*/ 558028 w 973301"/>
                <a:gd name="connsiteY5" fmla="*/ 212919 h 681910"/>
                <a:gd name="connsiteX6" fmla="*/ 857444 w 973301"/>
                <a:gd name="connsiteY6" fmla="*/ 145449 h 681910"/>
                <a:gd name="connsiteX7" fmla="*/ 970603 w 973301"/>
                <a:gd name="connsiteY7" fmla="*/ 408756 h 681910"/>
                <a:gd name="connsiteX0" fmla="*/ 238218 w 973301"/>
                <a:gd name="connsiteY0" fmla="*/ 506290 h 684483"/>
                <a:gd name="connsiteX1" fmla="*/ 413338 w 973301"/>
                <a:gd name="connsiteY1" fmla="*/ 333047 h 684483"/>
                <a:gd name="connsiteX2" fmla="*/ 483867 w 973301"/>
                <a:gd name="connsiteY2" fmla="*/ 621748 h 684483"/>
                <a:gd name="connsiteX3" fmla="*/ 42128 w 973301"/>
                <a:gd name="connsiteY3" fmla="*/ 511292 h 684483"/>
                <a:gd name="connsiteX4" fmla="*/ 278450 w 973301"/>
                <a:gd name="connsiteY4" fmla="*/ 7423 h 684483"/>
                <a:gd name="connsiteX5" fmla="*/ 549765 w 973301"/>
                <a:gd name="connsiteY5" fmla="*/ 190704 h 684483"/>
                <a:gd name="connsiteX6" fmla="*/ 857444 w 973301"/>
                <a:gd name="connsiteY6" fmla="*/ 148022 h 684483"/>
                <a:gd name="connsiteX7" fmla="*/ 970603 w 973301"/>
                <a:gd name="connsiteY7" fmla="*/ 411329 h 684483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3104 h 681297"/>
                <a:gd name="connsiteX1" fmla="*/ 413338 w 973301"/>
                <a:gd name="connsiteY1" fmla="*/ 329861 h 681297"/>
                <a:gd name="connsiteX2" fmla="*/ 483867 w 973301"/>
                <a:gd name="connsiteY2" fmla="*/ 618562 h 681297"/>
                <a:gd name="connsiteX3" fmla="*/ 42128 w 973301"/>
                <a:gd name="connsiteY3" fmla="*/ 508106 h 681297"/>
                <a:gd name="connsiteX4" fmla="*/ 278450 w 973301"/>
                <a:gd name="connsiteY4" fmla="*/ 4237 h 681297"/>
                <a:gd name="connsiteX5" fmla="*/ 549765 w 973301"/>
                <a:gd name="connsiteY5" fmla="*/ 187518 h 681297"/>
                <a:gd name="connsiteX6" fmla="*/ 857444 w 973301"/>
                <a:gd name="connsiteY6" fmla="*/ 144836 h 681297"/>
                <a:gd name="connsiteX7" fmla="*/ 970603 w 973301"/>
                <a:gd name="connsiteY7" fmla="*/ 408143 h 681297"/>
                <a:gd name="connsiteX0" fmla="*/ 238218 w 973301"/>
                <a:gd name="connsiteY0" fmla="*/ 501535 h 679728"/>
                <a:gd name="connsiteX1" fmla="*/ 413338 w 973301"/>
                <a:gd name="connsiteY1" fmla="*/ 328292 h 679728"/>
                <a:gd name="connsiteX2" fmla="*/ 483867 w 973301"/>
                <a:gd name="connsiteY2" fmla="*/ 616993 h 679728"/>
                <a:gd name="connsiteX3" fmla="*/ 42128 w 973301"/>
                <a:gd name="connsiteY3" fmla="*/ 506537 h 679728"/>
                <a:gd name="connsiteX4" fmla="*/ 278450 w 973301"/>
                <a:gd name="connsiteY4" fmla="*/ 2668 h 679728"/>
                <a:gd name="connsiteX5" fmla="*/ 549765 w 973301"/>
                <a:gd name="connsiteY5" fmla="*/ 185949 h 679728"/>
                <a:gd name="connsiteX6" fmla="*/ 857444 w 973301"/>
                <a:gd name="connsiteY6" fmla="*/ 143267 h 679728"/>
                <a:gd name="connsiteX7" fmla="*/ 970603 w 973301"/>
                <a:gd name="connsiteY7" fmla="*/ 406574 h 679728"/>
                <a:gd name="connsiteX0" fmla="*/ 239713 w 974796"/>
                <a:gd name="connsiteY0" fmla="*/ 509581 h 687774"/>
                <a:gd name="connsiteX1" fmla="*/ 414833 w 974796"/>
                <a:gd name="connsiteY1" fmla="*/ 336338 h 687774"/>
                <a:gd name="connsiteX2" fmla="*/ 485362 w 974796"/>
                <a:gd name="connsiteY2" fmla="*/ 625039 h 687774"/>
                <a:gd name="connsiteX3" fmla="*/ 43623 w 974796"/>
                <a:gd name="connsiteY3" fmla="*/ 514583 h 687774"/>
                <a:gd name="connsiteX4" fmla="*/ 268928 w 974796"/>
                <a:gd name="connsiteY4" fmla="*/ 2452 h 687774"/>
                <a:gd name="connsiteX5" fmla="*/ 551260 w 974796"/>
                <a:gd name="connsiteY5" fmla="*/ 193995 h 687774"/>
                <a:gd name="connsiteX6" fmla="*/ 858939 w 974796"/>
                <a:gd name="connsiteY6" fmla="*/ 151313 h 687774"/>
                <a:gd name="connsiteX7" fmla="*/ 972098 w 974796"/>
                <a:gd name="connsiteY7" fmla="*/ 414620 h 687774"/>
                <a:gd name="connsiteX0" fmla="*/ 239713 w 974796"/>
                <a:gd name="connsiteY0" fmla="*/ 508440 h 686633"/>
                <a:gd name="connsiteX1" fmla="*/ 414833 w 974796"/>
                <a:gd name="connsiteY1" fmla="*/ 335197 h 686633"/>
                <a:gd name="connsiteX2" fmla="*/ 485362 w 974796"/>
                <a:gd name="connsiteY2" fmla="*/ 623898 h 686633"/>
                <a:gd name="connsiteX3" fmla="*/ 43623 w 974796"/>
                <a:gd name="connsiteY3" fmla="*/ 513442 h 686633"/>
                <a:gd name="connsiteX4" fmla="*/ 268928 w 974796"/>
                <a:gd name="connsiteY4" fmla="*/ 1311 h 686633"/>
                <a:gd name="connsiteX5" fmla="*/ 551260 w 974796"/>
                <a:gd name="connsiteY5" fmla="*/ 192854 h 686633"/>
                <a:gd name="connsiteX6" fmla="*/ 858939 w 974796"/>
                <a:gd name="connsiteY6" fmla="*/ 150172 h 686633"/>
                <a:gd name="connsiteX7" fmla="*/ 972098 w 974796"/>
                <a:gd name="connsiteY7" fmla="*/ 413479 h 68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4796" h="686633">
                  <a:moveTo>
                    <a:pt x="239713" y="508440"/>
                  </a:moveTo>
                  <a:cubicBezTo>
                    <a:pt x="220051" y="400199"/>
                    <a:pt x="313311" y="308483"/>
                    <a:pt x="414833" y="335197"/>
                  </a:cubicBezTo>
                  <a:cubicBezTo>
                    <a:pt x="568709" y="355231"/>
                    <a:pt x="571103" y="526747"/>
                    <a:pt x="485362" y="623898"/>
                  </a:cubicBezTo>
                  <a:cubicBezTo>
                    <a:pt x="359231" y="741315"/>
                    <a:pt x="103653" y="687971"/>
                    <a:pt x="43623" y="513442"/>
                  </a:cubicBezTo>
                  <a:cubicBezTo>
                    <a:pt x="-86006" y="165544"/>
                    <a:pt x="98347" y="15949"/>
                    <a:pt x="268928" y="1311"/>
                  </a:cubicBezTo>
                  <a:cubicBezTo>
                    <a:pt x="423631" y="-11041"/>
                    <a:pt x="534267" y="64743"/>
                    <a:pt x="551260" y="192854"/>
                  </a:cubicBezTo>
                  <a:cubicBezTo>
                    <a:pt x="632704" y="84983"/>
                    <a:pt x="783005" y="98296"/>
                    <a:pt x="858939" y="150172"/>
                  </a:cubicBezTo>
                  <a:cubicBezTo>
                    <a:pt x="963678" y="201219"/>
                    <a:pt x="983037" y="310103"/>
                    <a:pt x="972098" y="413479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559582C-5064-4452-BC14-5A541FEBE136}"/>
                </a:ext>
              </a:extLst>
            </p:cNvPr>
            <p:cNvSpPr/>
            <p:nvPr/>
          </p:nvSpPr>
          <p:spPr>
            <a:xfrm>
              <a:off x="6646452" y="3560646"/>
              <a:ext cx="483425" cy="783120"/>
            </a:xfrm>
            <a:custGeom>
              <a:avLst/>
              <a:gdLst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4"/>
                <a:gd name="connsiteY0" fmla="*/ 277685 h 1051840"/>
                <a:gd name="connsiteX1" fmla="*/ 330979 w 647934"/>
                <a:gd name="connsiteY1" fmla="*/ 0 h 1051840"/>
                <a:gd name="connsiteX2" fmla="*/ 560982 w 647934"/>
                <a:gd name="connsiteY2" fmla="*/ 171099 h 1051840"/>
                <a:gd name="connsiteX3" fmla="*/ 468420 w 647934"/>
                <a:gd name="connsiteY3" fmla="*/ 493663 h 1051840"/>
                <a:gd name="connsiteX4" fmla="*/ 647934 w 647934"/>
                <a:gd name="connsiteY4" fmla="*/ 793789 h 1051840"/>
                <a:gd name="connsiteX5" fmla="*/ 468420 w 647934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51840"/>
                <a:gd name="connsiteX1" fmla="*/ 330979 w 647937"/>
                <a:gd name="connsiteY1" fmla="*/ 0 h 1051840"/>
                <a:gd name="connsiteX2" fmla="*/ 560982 w 647937"/>
                <a:gd name="connsiteY2" fmla="*/ 171099 h 1051840"/>
                <a:gd name="connsiteX3" fmla="*/ 468420 w 647937"/>
                <a:gd name="connsiteY3" fmla="*/ 493663 h 1051840"/>
                <a:gd name="connsiteX4" fmla="*/ 647934 w 647937"/>
                <a:gd name="connsiteY4" fmla="*/ 793789 h 1051840"/>
                <a:gd name="connsiteX5" fmla="*/ 468420 w 647937"/>
                <a:gd name="connsiteY5" fmla="*/ 1051840 h 1051840"/>
                <a:gd name="connsiteX0" fmla="*/ 0 w 647937"/>
                <a:gd name="connsiteY0" fmla="*/ 277685 h 1035314"/>
                <a:gd name="connsiteX1" fmla="*/ 330979 w 647937"/>
                <a:gd name="connsiteY1" fmla="*/ 0 h 1035314"/>
                <a:gd name="connsiteX2" fmla="*/ 560982 w 647937"/>
                <a:gd name="connsiteY2" fmla="*/ 171099 h 1035314"/>
                <a:gd name="connsiteX3" fmla="*/ 468420 w 647937"/>
                <a:gd name="connsiteY3" fmla="*/ 493663 h 1035314"/>
                <a:gd name="connsiteX4" fmla="*/ 647934 w 647937"/>
                <a:gd name="connsiteY4" fmla="*/ 793789 h 1035314"/>
                <a:gd name="connsiteX5" fmla="*/ 465665 w 647937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428"/>
                <a:gd name="connsiteY0" fmla="*/ 277685 h 1035314"/>
                <a:gd name="connsiteX1" fmla="*/ 330979 w 642428"/>
                <a:gd name="connsiteY1" fmla="*/ 0 h 1035314"/>
                <a:gd name="connsiteX2" fmla="*/ 560982 w 642428"/>
                <a:gd name="connsiteY2" fmla="*/ 171099 h 1035314"/>
                <a:gd name="connsiteX3" fmla="*/ 468420 w 642428"/>
                <a:gd name="connsiteY3" fmla="*/ 493663 h 1035314"/>
                <a:gd name="connsiteX4" fmla="*/ 642425 w 642428"/>
                <a:gd name="connsiteY4" fmla="*/ 769001 h 1035314"/>
                <a:gd name="connsiteX5" fmla="*/ 465665 w 642428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501"/>
                <a:gd name="connsiteY0" fmla="*/ 277685 h 1035314"/>
                <a:gd name="connsiteX1" fmla="*/ 330979 w 642501"/>
                <a:gd name="connsiteY1" fmla="*/ 0 h 1035314"/>
                <a:gd name="connsiteX2" fmla="*/ 560982 w 642501"/>
                <a:gd name="connsiteY2" fmla="*/ 171099 h 1035314"/>
                <a:gd name="connsiteX3" fmla="*/ 468420 w 642501"/>
                <a:gd name="connsiteY3" fmla="*/ 493663 h 1035314"/>
                <a:gd name="connsiteX4" fmla="*/ 642425 w 642501"/>
                <a:gd name="connsiteY4" fmla="*/ 769001 h 1035314"/>
                <a:gd name="connsiteX5" fmla="*/ 465665 w 642501"/>
                <a:gd name="connsiteY5" fmla="*/ 1035314 h 1035314"/>
                <a:gd name="connsiteX0" fmla="*/ 0 w 642489"/>
                <a:gd name="connsiteY0" fmla="*/ 277685 h 1035314"/>
                <a:gd name="connsiteX1" fmla="*/ 330979 w 642489"/>
                <a:gd name="connsiteY1" fmla="*/ 0 h 1035314"/>
                <a:gd name="connsiteX2" fmla="*/ 560982 w 642489"/>
                <a:gd name="connsiteY2" fmla="*/ 171099 h 1035314"/>
                <a:gd name="connsiteX3" fmla="*/ 446386 w 642489"/>
                <a:gd name="connsiteY3" fmla="*/ 490909 h 1035314"/>
                <a:gd name="connsiteX4" fmla="*/ 642425 w 642489"/>
                <a:gd name="connsiteY4" fmla="*/ 769001 h 1035314"/>
                <a:gd name="connsiteX5" fmla="*/ 465665 w 642489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733"/>
                <a:gd name="connsiteY0" fmla="*/ 277685 h 1035314"/>
                <a:gd name="connsiteX1" fmla="*/ 330979 w 642733"/>
                <a:gd name="connsiteY1" fmla="*/ 0 h 1035314"/>
                <a:gd name="connsiteX2" fmla="*/ 560982 w 642733"/>
                <a:gd name="connsiteY2" fmla="*/ 171099 h 1035314"/>
                <a:gd name="connsiteX3" fmla="*/ 446386 w 642733"/>
                <a:gd name="connsiteY3" fmla="*/ 490909 h 1035314"/>
                <a:gd name="connsiteX4" fmla="*/ 642425 w 642733"/>
                <a:gd name="connsiteY4" fmla="*/ 769001 h 1035314"/>
                <a:gd name="connsiteX5" fmla="*/ 465665 w 642733"/>
                <a:gd name="connsiteY5" fmla="*/ 1035314 h 1035314"/>
                <a:gd name="connsiteX0" fmla="*/ 0 w 642564"/>
                <a:gd name="connsiteY0" fmla="*/ 277685 h 1035314"/>
                <a:gd name="connsiteX1" fmla="*/ 330979 w 642564"/>
                <a:gd name="connsiteY1" fmla="*/ 0 h 1035314"/>
                <a:gd name="connsiteX2" fmla="*/ 560982 w 642564"/>
                <a:gd name="connsiteY2" fmla="*/ 171099 h 1035314"/>
                <a:gd name="connsiteX3" fmla="*/ 446386 w 642564"/>
                <a:gd name="connsiteY3" fmla="*/ 490909 h 1035314"/>
                <a:gd name="connsiteX4" fmla="*/ 642425 w 642564"/>
                <a:gd name="connsiteY4" fmla="*/ 769001 h 1035314"/>
                <a:gd name="connsiteX5" fmla="*/ 465665 w 642564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77685 h 1035314"/>
                <a:gd name="connsiteX1" fmla="*/ 330979 w 639815"/>
                <a:gd name="connsiteY1" fmla="*/ 0 h 1035314"/>
                <a:gd name="connsiteX2" fmla="*/ 560982 w 639815"/>
                <a:gd name="connsiteY2" fmla="*/ 171099 h 1035314"/>
                <a:gd name="connsiteX3" fmla="*/ 446386 w 639815"/>
                <a:gd name="connsiteY3" fmla="*/ 490909 h 1035314"/>
                <a:gd name="connsiteX4" fmla="*/ 639670 w 639815"/>
                <a:gd name="connsiteY4" fmla="*/ 760738 h 1035314"/>
                <a:gd name="connsiteX5" fmla="*/ 465665 w 639815"/>
                <a:gd name="connsiteY5" fmla="*/ 1035314 h 1035314"/>
                <a:gd name="connsiteX0" fmla="*/ 0 w 639815"/>
                <a:gd name="connsiteY0" fmla="*/ 280359 h 1037988"/>
                <a:gd name="connsiteX1" fmla="*/ 330979 w 639815"/>
                <a:gd name="connsiteY1" fmla="*/ 2674 h 1037988"/>
                <a:gd name="connsiteX2" fmla="*/ 560982 w 639815"/>
                <a:gd name="connsiteY2" fmla="*/ 173773 h 1037988"/>
                <a:gd name="connsiteX3" fmla="*/ 446386 w 639815"/>
                <a:gd name="connsiteY3" fmla="*/ 493583 h 1037988"/>
                <a:gd name="connsiteX4" fmla="*/ 639670 w 639815"/>
                <a:gd name="connsiteY4" fmla="*/ 763412 h 1037988"/>
                <a:gd name="connsiteX5" fmla="*/ 465665 w 639815"/>
                <a:gd name="connsiteY5" fmla="*/ 1037988 h 1037988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84735 h 1042364"/>
                <a:gd name="connsiteX1" fmla="*/ 330979 w 639815"/>
                <a:gd name="connsiteY1" fmla="*/ 7050 h 1042364"/>
                <a:gd name="connsiteX2" fmla="*/ 560982 w 639815"/>
                <a:gd name="connsiteY2" fmla="*/ 178149 h 1042364"/>
                <a:gd name="connsiteX3" fmla="*/ 446386 w 639815"/>
                <a:gd name="connsiteY3" fmla="*/ 497959 h 1042364"/>
                <a:gd name="connsiteX4" fmla="*/ 639670 w 639815"/>
                <a:gd name="connsiteY4" fmla="*/ 767788 h 1042364"/>
                <a:gd name="connsiteX5" fmla="*/ 465665 w 639815"/>
                <a:gd name="connsiteY5" fmla="*/ 1042364 h 1042364"/>
                <a:gd name="connsiteX0" fmla="*/ 0 w 639815"/>
                <a:gd name="connsiteY0" fmla="*/ 278763 h 1036392"/>
                <a:gd name="connsiteX1" fmla="*/ 330979 w 639815"/>
                <a:gd name="connsiteY1" fmla="*/ 1078 h 1036392"/>
                <a:gd name="connsiteX2" fmla="*/ 560982 w 639815"/>
                <a:gd name="connsiteY2" fmla="*/ 172177 h 1036392"/>
                <a:gd name="connsiteX3" fmla="*/ 446386 w 639815"/>
                <a:gd name="connsiteY3" fmla="*/ 491987 h 1036392"/>
                <a:gd name="connsiteX4" fmla="*/ 639670 w 639815"/>
                <a:gd name="connsiteY4" fmla="*/ 761816 h 1036392"/>
                <a:gd name="connsiteX5" fmla="*/ 465665 w 639815"/>
                <a:gd name="connsiteY5" fmla="*/ 1036392 h 1036392"/>
                <a:gd name="connsiteX0" fmla="*/ 0 w 639815"/>
                <a:gd name="connsiteY0" fmla="*/ 280192 h 1037821"/>
                <a:gd name="connsiteX1" fmla="*/ 330979 w 639815"/>
                <a:gd name="connsiteY1" fmla="*/ 2507 h 1037821"/>
                <a:gd name="connsiteX2" fmla="*/ 560982 w 639815"/>
                <a:gd name="connsiteY2" fmla="*/ 173606 h 1037821"/>
                <a:gd name="connsiteX3" fmla="*/ 446386 w 639815"/>
                <a:gd name="connsiteY3" fmla="*/ 493416 h 1037821"/>
                <a:gd name="connsiteX4" fmla="*/ 639670 w 639815"/>
                <a:gd name="connsiteY4" fmla="*/ 763245 h 1037821"/>
                <a:gd name="connsiteX5" fmla="*/ 465665 w 639815"/>
                <a:gd name="connsiteY5" fmla="*/ 1037821 h 1037821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32 w 639847"/>
                <a:gd name="connsiteY0" fmla="*/ 279537 h 1037166"/>
                <a:gd name="connsiteX1" fmla="*/ 331011 w 639847"/>
                <a:gd name="connsiteY1" fmla="*/ 1852 h 1037166"/>
                <a:gd name="connsiteX2" fmla="*/ 561014 w 639847"/>
                <a:gd name="connsiteY2" fmla="*/ 172951 h 1037166"/>
                <a:gd name="connsiteX3" fmla="*/ 446418 w 639847"/>
                <a:gd name="connsiteY3" fmla="*/ 492761 h 1037166"/>
                <a:gd name="connsiteX4" fmla="*/ 639702 w 639847"/>
                <a:gd name="connsiteY4" fmla="*/ 762590 h 1037166"/>
                <a:gd name="connsiteX5" fmla="*/ 465697 w 639847"/>
                <a:gd name="connsiteY5" fmla="*/ 1037166 h 1037166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26 w 639841"/>
                <a:gd name="connsiteY0" fmla="*/ 279103 h 1036732"/>
                <a:gd name="connsiteX1" fmla="*/ 331005 w 639841"/>
                <a:gd name="connsiteY1" fmla="*/ 1418 h 1036732"/>
                <a:gd name="connsiteX2" fmla="*/ 561008 w 639841"/>
                <a:gd name="connsiteY2" fmla="*/ 172517 h 1036732"/>
                <a:gd name="connsiteX3" fmla="*/ 446412 w 639841"/>
                <a:gd name="connsiteY3" fmla="*/ 492327 h 1036732"/>
                <a:gd name="connsiteX4" fmla="*/ 639696 w 639841"/>
                <a:gd name="connsiteY4" fmla="*/ 762156 h 1036732"/>
                <a:gd name="connsiteX5" fmla="*/ 465691 w 639841"/>
                <a:gd name="connsiteY5" fmla="*/ 1036732 h 1036732"/>
                <a:gd name="connsiteX0" fmla="*/ 26 w 639841"/>
                <a:gd name="connsiteY0" fmla="*/ 279060 h 1036689"/>
                <a:gd name="connsiteX1" fmla="*/ 331005 w 639841"/>
                <a:gd name="connsiteY1" fmla="*/ 1375 h 1036689"/>
                <a:gd name="connsiteX2" fmla="*/ 561008 w 639841"/>
                <a:gd name="connsiteY2" fmla="*/ 172474 h 1036689"/>
                <a:gd name="connsiteX3" fmla="*/ 446412 w 639841"/>
                <a:gd name="connsiteY3" fmla="*/ 492284 h 1036689"/>
                <a:gd name="connsiteX4" fmla="*/ 639696 w 639841"/>
                <a:gd name="connsiteY4" fmla="*/ 762113 h 1036689"/>
                <a:gd name="connsiteX5" fmla="*/ 465691 w 639841"/>
                <a:gd name="connsiteY5" fmla="*/ 1036689 h 1036689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34 w 639849"/>
                <a:gd name="connsiteY0" fmla="*/ 280063 h 1037692"/>
                <a:gd name="connsiteX1" fmla="*/ 331013 w 639849"/>
                <a:gd name="connsiteY1" fmla="*/ 2378 h 1037692"/>
                <a:gd name="connsiteX2" fmla="*/ 561016 w 639849"/>
                <a:gd name="connsiteY2" fmla="*/ 173477 h 1037692"/>
                <a:gd name="connsiteX3" fmla="*/ 446420 w 639849"/>
                <a:gd name="connsiteY3" fmla="*/ 493287 h 1037692"/>
                <a:gd name="connsiteX4" fmla="*/ 639704 w 639849"/>
                <a:gd name="connsiteY4" fmla="*/ 763116 h 1037692"/>
                <a:gd name="connsiteX5" fmla="*/ 465699 w 639849"/>
                <a:gd name="connsiteY5" fmla="*/ 1037692 h 1037692"/>
                <a:gd name="connsiteX0" fmla="*/ 40 w 620576"/>
                <a:gd name="connsiteY0" fmla="*/ 296331 h 1037435"/>
                <a:gd name="connsiteX1" fmla="*/ 311740 w 620576"/>
                <a:gd name="connsiteY1" fmla="*/ 2121 h 1037435"/>
                <a:gd name="connsiteX2" fmla="*/ 541743 w 620576"/>
                <a:gd name="connsiteY2" fmla="*/ 173220 h 1037435"/>
                <a:gd name="connsiteX3" fmla="*/ 427147 w 620576"/>
                <a:gd name="connsiteY3" fmla="*/ 493030 h 1037435"/>
                <a:gd name="connsiteX4" fmla="*/ 620431 w 620576"/>
                <a:gd name="connsiteY4" fmla="*/ 762859 h 1037435"/>
                <a:gd name="connsiteX5" fmla="*/ 446426 w 620576"/>
                <a:gd name="connsiteY5" fmla="*/ 1037435 h 1037435"/>
                <a:gd name="connsiteX0" fmla="*/ 5008 w 625544"/>
                <a:gd name="connsiteY0" fmla="*/ 297012 h 1038116"/>
                <a:gd name="connsiteX1" fmla="*/ 316708 w 625544"/>
                <a:gd name="connsiteY1" fmla="*/ 2802 h 1038116"/>
                <a:gd name="connsiteX2" fmla="*/ 546711 w 625544"/>
                <a:gd name="connsiteY2" fmla="*/ 173901 h 1038116"/>
                <a:gd name="connsiteX3" fmla="*/ 432115 w 625544"/>
                <a:gd name="connsiteY3" fmla="*/ 493711 h 1038116"/>
                <a:gd name="connsiteX4" fmla="*/ 625399 w 625544"/>
                <a:gd name="connsiteY4" fmla="*/ 763540 h 1038116"/>
                <a:gd name="connsiteX5" fmla="*/ 451394 w 625544"/>
                <a:gd name="connsiteY5" fmla="*/ 1038116 h 1038116"/>
                <a:gd name="connsiteX0" fmla="*/ 5008 w 625544"/>
                <a:gd name="connsiteY0" fmla="*/ 299704 h 1040808"/>
                <a:gd name="connsiteX1" fmla="*/ 316708 w 625544"/>
                <a:gd name="connsiteY1" fmla="*/ 2739 h 1040808"/>
                <a:gd name="connsiteX2" fmla="*/ 546711 w 625544"/>
                <a:gd name="connsiteY2" fmla="*/ 176593 h 1040808"/>
                <a:gd name="connsiteX3" fmla="*/ 432115 w 625544"/>
                <a:gd name="connsiteY3" fmla="*/ 496403 h 1040808"/>
                <a:gd name="connsiteX4" fmla="*/ 625399 w 625544"/>
                <a:gd name="connsiteY4" fmla="*/ 766232 h 1040808"/>
                <a:gd name="connsiteX5" fmla="*/ 451394 w 625544"/>
                <a:gd name="connsiteY5" fmla="*/ 1040808 h 1040808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4742"/>
                <a:gd name="connsiteY0" fmla="*/ 298093 h 1039197"/>
                <a:gd name="connsiteX1" fmla="*/ 315906 w 624742"/>
                <a:gd name="connsiteY1" fmla="*/ 1128 h 1039197"/>
                <a:gd name="connsiteX2" fmla="*/ 545909 w 624742"/>
                <a:gd name="connsiteY2" fmla="*/ 174982 h 1039197"/>
                <a:gd name="connsiteX3" fmla="*/ 431313 w 624742"/>
                <a:gd name="connsiteY3" fmla="*/ 494792 h 1039197"/>
                <a:gd name="connsiteX4" fmla="*/ 624597 w 624742"/>
                <a:gd name="connsiteY4" fmla="*/ 764621 h 1039197"/>
                <a:gd name="connsiteX5" fmla="*/ 450592 w 624742"/>
                <a:gd name="connsiteY5" fmla="*/ 1039197 h 1039197"/>
                <a:gd name="connsiteX0" fmla="*/ 4206 w 625023"/>
                <a:gd name="connsiteY0" fmla="*/ 298093 h 1039197"/>
                <a:gd name="connsiteX1" fmla="*/ 315906 w 625023"/>
                <a:gd name="connsiteY1" fmla="*/ 1128 h 1039197"/>
                <a:gd name="connsiteX2" fmla="*/ 545909 w 625023"/>
                <a:gd name="connsiteY2" fmla="*/ 174982 h 1039197"/>
                <a:gd name="connsiteX3" fmla="*/ 431313 w 625023"/>
                <a:gd name="connsiteY3" fmla="*/ 494792 h 1039197"/>
                <a:gd name="connsiteX4" fmla="*/ 624597 w 625023"/>
                <a:gd name="connsiteY4" fmla="*/ 764621 h 1039197"/>
                <a:gd name="connsiteX5" fmla="*/ 450592 w 625023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5059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25804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467"/>
                <a:gd name="connsiteY0" fmla="*/ 298093 h 1039197"/>
                <a:gd name="connsiteX1" fmla="*/ 315906 w 641467"/>
                <a:gd name="connsiteY1" fmla="*/ 1128 h 1039197"/>
                <a:gd name="connsiteX2" fmla="*/ 545909 w 641467"/>
                <a:gd name="connsiteY2" fmla="*/ 174982 h 1039197"/>
                <a:gd name="connsiteX3" fmla="*/ 431313 w 641467"/>
                <a:gd name="connsiteY3" fmla="*/ 494792 h 1039197"/>
                <a:gd name="connsiteX4" fmla="*/ 641122 w 641467"/>
                <a:gd name="connsiteY4" fmla="*/ 764621 h 1039197"/>
                <a:gd name="connsiteX5" fmla="*/ 417542 w 641467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417542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  <a:gd name="connsiteX0" fmla="*/ 4206 w 641503"/>
                <a:gd name="connsiteY0" fmla="*/ 298093 h 1039197"/>
                <a:gd name="connsiteX1" fmla="*/ 315906 w 641503"/>
                <a:gd name="connsiteY1" fmla="*/ 1128 h 1039197"/>
                <a:gd name="connsiteX2" fmla="*/ 545909 w 641503"/>
                <a:gd name="connsiteY2" fmla="*/ 174982 h 1039197"/>
                <a:gd name="connsiteX3" fmla="*/ 431313 w 641503"/>
                <a:gd name="connsiteY3" fmla="*/ 494792 h 1039197"/>
                <a:gd name="connsiteX4" fmla="*/ 641122 w 641503"/>
                <a:gd name="connsiteY4" fmla="*/ 764621 h 1039197"/>
                <a:gd name="connsiteX5" fmla="*/ 399268 w 641503"/>
                <a:gd name="connsiteY5" fmla="*/ 1039197 h 103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503" h="1039197">
                  <a:moveTo>
                    <a:pt x="4206" y="298093"/>
                  </a:moveTo>
                  <a:cubicBezTo>
                    <a:pt x="-31441" y="73328"/>
                    <a:pt x="167021" y="-10969"/>
                    <a:pt x="315906" y="1128"/>
                  </a:cubicBezTo>
                  <a:cubicBezTo>
                    <a:pt x="428380" y="8585"/>
                    <a:pt x="527080" y="95916"/>
                    <a:pt x="545909" y="174982"/>
                  </a:cubicBezTo>
                  <a:cubicBezTo>
                    <a:pt x="579319" y="262305"/>
                    <a:pt x="557648" y="418486"/>
                    <a:pt x="431313" y="494792"/>
                  </a:cubicBezTo>
                  <a:cubicBezTo>
                    <a:pt x="576532" y="548013"/>
                    <a:pt x="647384" y="650808"/>
                    <a:pt x="641122" y="764621"/>
                  </a:cubicBezTo>
                  <a:cubicBezTo>
                    <a:pt x="633615" y="919493"/>
                    <a:pt x="546235" y="1010014"/>
                    <a:pt x="399268" y="1039197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7D7CEF33-6BD1-46AB-BBEC-75362F12210D}"/>
                </a:ext>
              </a:extLst>
            </p:cNvPr>
            <p:cNvSpPr/>
            <p:nvPr/>
          </p:nvSpPr>
          <p:spPr>
            <a:xfrm>
              <a:off x="6153240" y="3948272"/>
              <a:ext cx="785355" cy="780891"/>
            </a:xfrm>
            <a:custGeom>
              <a:avLst/>
              <a:gdLst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25244 w 970498"/>
                <a:gd name="connsiteY6" fmla="*/ 384272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415126 w 970498"/>
                <a:gd name="connsiteY7" fmla="*/ 56659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283295 w 970498"/>
                <a:gd name="connsiteY0" fmla="*/ 213173 h 925619"/>
                <a:gd name="connsiteX1" fmla="*/ 471224 w 970498"/>
                <a:gd name="connsiteY1" fmla="*/ 0 h 925619"/>
                <a:gd name="connsiteX2" fmla="*/ 611469 w 970498"/>
                <a:gd name="connsiteY2" fmla="*/ 311345 h 925619"/>
                <a:gd name="connsiteX3" fmla="*/ 970498 w 970498"/>
                <a:gd name="connsiteY3" fmla="*/ 535737 h 925619"/>
                <a:gd name="connsiteX4" fmla="*/ 538542 w 970498"/>
                <a:gd name="connsiteY4" fmla="*/ 925619 h 925619"/>
                <a:gd name="connsiteX5" fmla="*/ 0 w 970498"/>
                <a:gd name="connsiteY5" fmla="*/ 852692 h 925619"/>
                <a:gd name="connsiteX6" fmla="*/ 41769 w 970498"/>
                <a:gd name="connsiteY6" fmla="*/ 395289 h 925619"/>
                <a:gd name="connsiteX7" fmla="*/ 379321 w 97049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4345 w 1031548"/>
                <a:gd name="connsiteY0" fmla="*/ 213173 h 925619"/>
                <a:gd name="connsiteX1" fmla="*/ 532274 w 1031548"/>
                <a:gd name="connsiteY1" fmla="*/ 0 h 925619"/>
                <a:gd name="connsiteX2" fmla="*/ 672519 w 1031548"/>
                <a:gd name="connsiteY2" fmla="*/ 311345 h 925619"/>
                <a:gd name="connsiteX3" fmla="*/ 1031548 w 1031548"/>
                <a:gd name="connsiteY3" fmla="*/ 535737 h 925619"/>
                <a:gd name="connsiteX4" fmla="*/ 599592 w 1031548"/>
                <a:gd name="connsiteY4" fmla="*/ 925619 h 925619"/>
                <a:gd name="connsiteX5" fmla="*/ 61050 w 1031548"/>
                <a:gd name="connsiteY5" fmla="*/ 852692 h 925619"/>
                <a:gd name="connsiteX6" fmla="*/ 102819 w 1031548"/>
                <a:gd name="connsiteY6" fmla="*/ 395289 h 925619"/>
                <a:gd name="connsiteX7" fmla="*/ 440371 w 1031548"/>
                <a:gd name="connsiteY7" fmla="*/ 599641 h 925619"/>
                <a:gd name="connsiteX0" fmla="*/ 347877 w 1035080"/>
                <a:gd name="connsiteY0" fmla="*/ 213173 h 925619"/>
                <a:gd name="connsiteX1" fmla="*/ 535806 w 1035080"/>
                <a:gd name="connsiteY1" fmla="*/ 0 h 925619"/>
                <a:gd name="connsiteX2" fmla="*/ 676051 w 1035080"/>
                <a:gd name="connsiteY2" fmla="*/ 311345 h 925619"/>
                <a:gd name="connsiteX3" fmla="*/ 1035080 w 1035080"/>
                <a:gd name="connsiteY3" fmla="*/ 535737 h 925619"/>
                <a:gd name="connsiteX4" fmla="*/ 603124 w 1035080"/>
                <a:gd name="connsiteY4" fmla="*/ 925619 h 925619"/>
                <a:gd name="connsiteX5" fmla="*/ 53565 w 1035080"/>
                <a:gd name="connsiteY5" fmla="*/ 871971 h 925619"/>
                <a:gd name="connsiteX6" fmla="*/ 106351 w 1035080"/>
                <a:gd name="connsiteY6" fmla="*/ 395289 h 925619"/>
                <a:gd name="connsiteX7" fmla="*/ 443903 w 1035080"/>
                <a:gd name="connsiteY7" fmla="*/ 599641 h 925619"/>
                <a:gd name="connsiteX0" fmla="*/ 375671 w 1062874"/>
                <a:gd name="connsiteY0" fmla="*/ 213173 h 925619"/>
                <a:gd name="connsiteX1" fmla="*/ 563600 w 1062874"/>
                <a:gd name="connsiteY1" fmla="*/ 0 h 925619"/>
                <a:gd name="connsiteX2" fmla="*/ 703845 w 1062874"/>
                <a:gd name="connsiteY2" fmla="*/ 311345 h 925619"/>
                <a:gd name="connsiteX3" fmla="*/ 1062874 w 1062874"/>
                <a:gd name="connsiteY3" fmla="*/ 535737 h 925619"/>
                <a:gd name="connsiteX4" fmla="*/ 630918 w 1062874"/>
                <a:gd name="connsiteY4" fmla="*/ 925619 h 925619"/>
                <a:gd name="connsiteX5" fmla="*/ 81359 w 1062874"/>
                <a:gd name="connsiteY5" fmla="*/ 871971 h 925619"/>
                <a:gd name="connsiteX6" fmla="*/ 134145 w 1062874"/>
                <a:gd name="connsiteY6" fmla="*/ 395289 h 925619"/>
                <a:gd name="connsiteX7" fmla="*/ 471697 w 1062874"/>
                <a:gd name="connsiteY7" fmla="*/ 599641 h 92561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30918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3239"/>
                <a:gd name="connsiteX1" fmla="*/ 563600 w 1062874"/>
                <a:gd name="connsiteY1" fmla="*/ 0 h 973239"/>
                <a:gd name="connsiteX2" fmla="*/ 703845 w 1062874"/>
                <a:gd name="connsiteY2" fmla="*/ 311345 h 973239"/>
                <a:gd name="connsiteX3" fmla="*/ 1062874 w 1062874"/>
                <a:gd name="connsiteY3" fmla="*/ 535737 h 973239"/>
                <a:gd name="connsiteX4" fmla="*/ 606130 w 1062874"/>
                <a:gd name="connsiteY4" fmla="*/ 925619 h 973239"/>
                <a:gd name="connsiteX5" fmla="*/ 81359 w 1062874"/>
                <a:gd name="connsiteY5" fmla="*/ 871971 h 973239"/>
                <a:gd name="connsiteX6" fmla="*/ 134145 w 1062874"/>
                <a:gd name="connsiteY6" fmla="*/ 395289 h 973239"/>
                <a:gd name="connsiteX7" fmla="*/ 471697 w 1062874"/>
                <a:gd name="connsiteY7" fmla="*/ 599641 h 973239"/>
                <a:gd name="connsiteX0" fmla="*/ 375671 w 1062874"/>
                <a:gd name="connsiteY0" fmla="*/ 213173 h 979036"/>
                <a:gd name="connsiteX1" fmla="*/ 563600 w 1062874"/>
                <a:gd name="connsiteY1" fmla="*/ 0 h 979036"/>
                <a:gd name="connsiteX2" fmla="*/ 703845 w 1062874"/>
                <a:gd name="connsiteY2" fmla="*/ 311345 h 979036"/>
                <a:gd name="connsiteX3" fmla="*/ 1062874 w 1062874"/>
                <a:gd name="connsiteY3" fmla="*/ 535737 h 979036"/>
                <a:gd name="connsiteX4" fmla="*/ 597867 w 1062874"/>
                <a:gd name="connsiteY4" fmla="*/ 942144 h 979036"/>
                <a:gd name="connsiteX5" fmla="*/ 81359 w 1062874"/>
                <a:gd name="connsiteY5" fmla="*/ 871971 h 979036"/>
                <a:gd name="connsiteX6" fmla="*/ 134145 w 1062874"/>
                <a:gd name="connsiteY6" fmla="*/ 395289 h 979036"/>
                <a:gd name="connsiteX7" fmla="*/ 471697 w 1062874"/>
                <a:gd name="connsiteY7" fmla="*/ 599641 h 979036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49379"/>
                <a:gd name="connsiteX1" fmla="*/ 563600 w 1062874"/>
                <a:gd name="connsiteY1" fmla="*/ 0 h 1049379"/>
                <a:gd name="connsiteX2" fmla="*/ 703845 w 1062874"/>
                <a:gd name="connsiteY2" fmla="*/ 311345 h 1049379"/>
                <a:gd name="connsiteX3" fmla="*/ 1062874 w 1062874"/>
                <a:gd name="connsiteY3" fmla="*/ 535737 h 1049379"/>
                <a:gd name="connsiteX4" fmla="*/ 597867 w 1062874"/>
                <a:gd name="connsiteY4" fmla="*/ 942144 h 1049379"/>
                <a:gd name="connsiteX5" fmla="*/ 81359 w 1062874"/>
                <a:gd name="connsiteY5" fmla="*/ 871971 h 1049379"/>
                <a:gd name="connsiteX6" fmla="*/ 134145 w 1062874"/>
                <a:gd name="connsiteY6" fmla="*/ 395289 h 1049379"/>
                <a:gd name="connsiteX7" fmla="*/ 471697 w 1062874"/>
                <a:gd name="connsiteY7" fmla="*/ 599641 h 1049379"/>
                <a:gd name="connsiteX0" fmla="*/ 375671 w 1062874"/>
                <a:gd name="connsiteY0" fmla="*/ 213173 h 1033999"/>
                <a:gd name="connsiteX1" fmla="*/ 563600 w 1062874"/>
                <a:gd name="connsiteY1" fmla="*/ 0 h 1033999"/>
                <a:gd name="connsiteX2" fmla="*/ 703845 w 1062874"/>
                <a:gd name="connsiteY2" fmla="*/ 311345 h 1033999"/>
                <a:gd name="connsiteX3" fmla="*/ 1062874 w 1062874"/>
                <a:gd name="connsiteY3" fmla="*/ 535737 h 1033999"/>
                <a:gd name="connsiteX4" fmla="*/ 597867 w 1062874"/>
                <a:gd name="connsiteY4" fmla="*/ 942144 h 1033999"/>
                <a:gd name="connsiteX5" fmla="*/ 81359 w 1062874"/>
                <a:gd name="connsiteY5" fmla="*/ 871971 h 1033999"/>
                <a:gd name="connsiteX6" fmla="*/ 134145 w 1062874"/>
                <a:gd name="connsiteY6" fmla="*/ 395289 h 1033999"/>
                <a:gd name="connsiteX7" fmla="*/ 471697 w 1062874"/>
                <a:gd name="connsiteY7" fmla="*/ 599641 h 1033999"/>
                <a:gd name="connsiteX0" fmla="*/ 363975 w 1051178"/>
                <a:gd name="connsiteY0" fmla="*/ 213173 h 1033999"/>
                <a:gd name="connsiteX1" fmla="*/ 551904 w 1051178"/>
                <a:gd name="connsiteY1" fmla="*/ 0 h 1033999"/>
                <a:gd name="connsiteX2" fmla="*/ 692149 w 1051178"/>
                <a:gd name="connsiteY2" fmla="*/ 311345 h 1033999"/>
                <a:gd name="connsiteX3" fmla="*/ 1051178 w 1051178"/>
                <a:gd name="connsiteY3" fmla="*/ 535737 h 1033999"/>
                <a:gd name="connsiteX4" fmla="*/ 586171 w 1051178"/>
                <a:gd name="connsiteY4" fmla="*/ 942144 h 1033999"/>
                <a:gd name="connsiteX5" fmla="*/ 69663 w 1051178"/>
                <a:gd name="connsiteY5" fmla="*/ 871971 h 1033999"/>
                <a:gd name="connsiteX6" fmla="*/ 122449 w 1051178"/>
                <a:gd name="connsiteY6" fmla="*/ 395289 h 1033999"/>
                <a:gd name="connsiteX7" fmla="*/ 460001 w 1051178"/>
                <a:gd name="connsiteY7" fmla="*/ 599641 h 1033999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51178"/>
                <a:gd name="connsiteY0" fmla="*/ 213173 h 1030327"/>
                <a:gd name="connsiteX1" fmla="*/ 551904 w 1051178"/>
                <a:gd name="connsiteY1" fmla="*/ 0 h 1030327"/>
                <a:gd name="connsiteX2" fmla="*/ 692149 w 1051178"/>
                <a:gd name="connsiteY2" fmla="*/ 311345 h 1030327"/>
                <a:gd name="connsiteX3" fmla="*/ 1051178 w 1051178"/>
                <a:gd name="connsiteY3" fmla="*/ 535737 h 1030327"/>
                <a:gd name="connsiteX4" fmla="*/ 613713 w 1051178"/>
                <a:gd name="connsiteY4" fmla="*/ 936636 h 1030327"/>
                <a:gd name="connsiteX5" fmla="*/ 69663 w 1051178"/>
                <a:gd name="connsiteY5" fmla="*/ 871971 h 1030327"/>
                <a:gd name="connsiteX6" fmla="*/ 122449 w 1051178"/>
                <a:gd name="connsiteY6" fmla="*/ 395289 h 1030327"/>
                <a:gd name="connsiteX7" fmla="*/ 460001 w 1051178"/>
                <a:gd name="connsiteY7" fmla="*/ 599641 h 1030327"/>
                <a:gd name="connsiteX0" fmla="*/ 363975 w 1034653"/>
                <a:gd name="connsiteY0" fmla="*/ 213173 h 1030327"/>
                <a:gd name="connsiteX1" fmla="*/ 551904 w 1034653"/>
                <a:gd name="connsiteY1" fmla="*/ 0 h 1030327"/>
                <a:gd name="connsiteX2" fmla="*/ 692149 w 1034653"/>
                <a:gd name="connsiteY2" fmla="*/ 311345 h 1030327"/>
                <a:gd name="connsiteX3" fmla="*/ 1034653 w 1034653"/>
                <a:gd name="connsiteY3" fmla="*/ 538491 h 1030327"/>
                <a:gd name="connsiteX4" fmla="*/ 613713 w 1034653"/>
                <a:gd name="connsiteY4" fmla="*/ 936636 h 1030327"/>
                <a:gd name="connsiteX5" fmla="*/ 69663 w 1034653"/>
                <a:gd name="connsiteY5" fmla="*/ 871971 h 1030327"/>
                <a:gd name="connsiteX6" fmla="*/ 122449 w 1034653"/>
                <a:gd name="connsiteY6" fmla="*/ 395289 h 1030327"/>
                <a:gd name="connsiteX7" fmla="*/ 460001 w 1034653"/>
                <a:gd name="connsiteY7" fmla="*/ 599641 h 1030327"/>
                <a:gd name="connsiteX0" fmla="*/ 363975 w 1037690"/>
                <a:gd name="connsiteY0" fmla="*/ 213173 h 1030327"/>
                <a:gd name="connsiteX1" fmla="*/ 551904 w 1037690"/>
                <a:gd name="connsiteY1" fmla="*/ 0 h 1030327"/>
                <a:gd name="connsiteX2" fmla="*/ 692149 w 1037690"/>
                <a:gd name="connsiteY2" fmla="*/ 311345 h 1030327"/>
                <a:gd name="connsiteX3" fmla="*/ 1034653 w 1037690"/>
                <a:gd name="connsiteY3" fmla="*/ 538491 h 1030327"/>
                <a:gd name="connsiteX4" fmla="*/ 613713 w 1037690"/>
                <a:gd name="connsiteY4" fmla="*/ 936636 h 1030327"/>
                <a:gd name="connsiteX5" fmla="*/ 69663 w 1037690"/>
                <a:gd name="connsiteY5" fmla="*/ 871971 h 1030327"/>
                <a:gd name="connsiteX6" fmla="*/ 122449 w 1037690"/>
                <a:gd name="connsiteY6" fmla="*/ 395289 h 1030327"/>
                <a:gd name="connsiteX7" fmla="*/ 460001 w 1037690"/>
                <a:gd name="connsiteY7" fmla="*/ 599641 h 1030327"/>
                <a:gd name="connsiteX0" fmla="*/ 363975 w 1037917"/>
                <a:gd name="connsiteY0" fmla="*/ 213173 h 1030327"/>
                <a:gd name="connsiteX1" fmla="*/ 551904 w 1037917"/>
                <a:gd name="connsiteY1" fmla="*/ 0 h 1030327"/>
                <a:gd name="connsiteX2" fmla="*/ 692149 w 1037917"/>
                <a:gd name="connsiteY2" fmla="*/ 311345 h 1030327"/>
                <a:gd name="connsiteX3" fmla="*/ 1034653 w 1037917"/>
                <a:gd name="connsiteY3" fmla="*/ 538491 h 1030327"/>
                <a:gd name="connsiteX4" fmla="*/ 613713 w 1037917"/>
                <a:gd name="connsiteY4" fmla="*/ 936636 h 1030327"/>
                <a:gd name="connsiteX5" fmla="*/ 69663 w 1037917"/>
                <a:gd name="connsiteY5" fmla="*/ 871971 h 1030327"/>
                <a:gd name="connsiteX6" fmla="*/ 122449 w 1037917"/>
                <a:gd name="connsiteY6" fmla="*/ 395289 h 1030327"/>
                <a:gd name="connsiteX7" fmla="*/ 460001 w 103791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6257"/>
                <a:gd name="connsiteY0" fmla="*/ 213173 h 1030327"/>
                <a:gd name="connsiteX1" fmla="*/ 551904 w 1046257"/>
                <a:gd name="connsiteY1" fmla="*/ 0 h 1030327"/>
                <a:gd name="connsiteX2" fmla="*/ 692149 w 1046257"/>
                <a:gd name="connsiteY2" fmla="*/ 311345 h 1030327"/>
                <a:gd name="connsiteX3" fmla="*/ 1034653 w 1046257"/>
                <a:gd name="connsiteY3" fmla="*/ 538491 h 1030327"/>
                <a:gd name="connsiteX4" fmla="*/ 613713 w 1046257"/>
                <a:gd name="connsiteY4" fmla="*/ 936636 h 1030327"/>
                <a:gd name="connsiteX5" fmla="*/ 69663 w 1046257"/>
                <a:gd name="connsiteY5" fmla="*/ 871971 h 1030327"/>
                <a:gd name="connsiteX6" fmla="*/ 122449 w 1046257"/>
                <a:gd name="connsiteY6" fmla="*/ 395289 h 1030327"/>
                <a:gd name="connsiteX7" fmla="*/ 460001 w 1046257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92149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2870 w 1041370"/>
                <a:gd name="connsiteY2" fmla="*/ 311345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830 h 1030984"/>
                <a:gd name="connsiteX1" fmla="*/ 551904 w 1041370"/>
                <a:gd name="connsiteY1" fmla="*/ 657 h 1030984"/>
                <a:gd name="connsiteX2" fmla="*/ 675624 w 1041370"/>
                <a:gd name="connsiteY2" fmla="*/ 300985 h 1030984"/>
                <a:gd name="connsiteX3" fmla="*/ 1034653 w 1041370"/>
                <a:gd name="connsiteY3" fmla="*/ 539148 h 1030984"/>
                <a:gd name="connsiteX4" fmla="*/ 613713 w 1041370"/>
                <a:gd name="connsiteY4" fmla="*/ 937293 h 1030984"/>
                <a:gd name="connsiteX5" fmla="*/ 69663 w 1041370"/>
                <a:gd name="connsiteY5" fmla="*/ 872628 h 1030984"/>
                <a:gd name="connsiteX6" fmla="*/ 122449 w 1041370"/>
                <a:gd name="connsiteY6" fmla="*/ 395946 h 1030984"/>
                <a:gd name="connsiteX7" fmla="*/ 460001 w 1041370"/>
                <a:gd name="connsiteY7" fmla="*/ 600298 h 1030984"/>
                <a:gd name="connsiteX0" fmla="*/ 363975 w 1041370"/>
                <a:gd name="connsiteY0" fmla="*/ 213270 h 1030424"/>
                <a:gd name="connsiteX1" fmla="*/ 551904 w 1041370"/>
                <a:gd name="connsiteY1" fmla="*/ 97 h 1030424"/>
                <a:gd name="connsiteX2" fmla="*/ 675624 w 1041370"/>
                <a:gd name="connsiteY2" fmla="*/ 300425 h 1030424"/>
                <a:gd name="connsiteX3" fmla="*/ 1034653 w 1041370"/>
                <a:gd name="connsiteY3" fmla="*/ 538588 h 1030424"/>
                <a:gd name="connsiteX4" fmla="*/ 613713 w 1041370"/>
                <a:gd name="connsiteY4" fmla="*/ 936733 h 1030424"/>
                <a:gd name="connsiteX5" fmla="*/ 69663 w 1041370"/>
                <a:gd name="connsiteY5" fmla="*/ 872068 h 1030424"/>
                <a:gd name="connsiteX6" fmla="*/ 122449 w 1041370"/>
                <a:gd name="connsiteY6" fmla="*/ 395386 h 1030424"/>
                <a:gd name="connsiteX7" fmla="*/ 460001 w 1041370"/>
                <a:gd name="connsiteY7" fmla="*/ 599738 h 1030424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363975 w 1041370"/>
                <a:gd name="connsiteY0" fmla="*/ 213173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60001 w 1041370"/>
                <a:gd name="connsiteY7" fmla="*/ 599641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15934 w 1041370"/>
                <a:gd name="connsiteY7" fmla="*/ 693285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370"/>
                <a:gd name="connsiteY0" fmla="*/ 237961 h 1030327"/>
                <a:gd name="connsiteX1" fmla="*/ 551904 w 1041370"/>
                <a:gd name="connsiteY1" fmla="*/ 0 h 1030327"/>
                <a:gd name="connsiteX2" fmla="*/ 675624 w 1041370"/>
                <a:gd name="connsiteY2" fmla="*/ 300328 h 1030327"/>
                <a:gd name="connsiteX3" fmla="*/ 1034653 w 1041370"/>
                <a:gd name="connsiteY3" fmla="*/ 538491 h 1030327"/>
                <a:gd name="connsiteX4" fmla="*/ 613713 w 1041370"/>
                <a:gd name="connsiteY4" fmla="*/ 936636 h 1030327"/>
                <a:gd name="connsiteX5" fmla="*/ 69663 w 1041370"/>
                <a:gd name="connsiteY5" fmla="*/ 871971 h 1030327"/>
                <a:gd name="connsiteX6" fmla="*/ 122449 w 1041370"/>
                <a:gd name="connsiteY6" fmla="*/ 395289 h 1030327"/>
                <a:gd name="connsiteX7" fmla="*/ 407671 w 1041370"/>
                <a:gd name="connsiteY7" fmla="*/ 709810 h 1030327"/>
                <a:gd name="connsiteX0" fmla="*/ 408043 w 1041266"/>
                <a:gd name="connsiteY0" fmla="*/ 237961 h 1016230"/>
                <a:gd name="connsiteX1" fmla="*/ 551904 w 1041266"/>
                <a:gd name="connsiteY1" fmla="*/ 0 h 1016230"/>
                <a:gd name="connsiteX2" fmla="*/ 675624 w 1041266"/>
                <a:gd name="connsiteY2" fmla="*/ 300328 h 1016230"/>
                <a:gd name="connsiteX3" fmla="*/ 1034653 w 1041266"/>
                <a:gd name="connsiteY3" fmla="*/ 538491 h 1016230"/>
                <a:gd name="connsiteX4" fmla="*/ 610959 w 1041266"/>
                <a:gd name="connsiteY4" fmla="*/ 914602 h 1016230"/>
                <a:gd name="connsiteX5" fmla="*/ 69663 w 1041266"/>
                <a:gd name="connsiteY5" fmla="*/ 871971 h 1016230"/>
                <a:gd name="connsiteX6" fmla="*/ 122449 w 1041266"/>
                <a:gd name="connsiteY6" fmla="*/ 395289 h 1016230"/>
                <a:gd name="connsiteX7" fmla="*/ 407671 w 1041266"/>
                <a:gd name="connsiteY7" fmla="*/ 709810 h 1016230"/>
                <a:gd name="connsiteX0" fmla="*/ 408043 w 1042386"/>
                <a:gd name="connsiteY0" fmla="*/ 237961 h 1016230"/>
                <a:gd name="connsiteX1" fmla="*/ 551904 w 1042386"/>
                <a:gd name="connsiteY1" fmla="*/ 0 h 1016230"/>
                <a:gd name="connsiteX2" fmla="*/ 675624 w 1042386"/>
                <a:gd name="connsiteY2" fmla="*/ 300328 h 1016230"/>
                <a:gd name="connsiteX3" fmla="*/ 1034653 w 1042386"/>
                <a:gd name="connsiteY3" fmla="*/ 538491 h 1016230"/>
                <a:gd name="connsiteX4" fmla="*/ 610959 w 1042386"/>
                <a:gd name="connsiteY4" fmla="*/ 914602 h 1016230"/>
                <a:gd name="connsiteX5" fmla="*/ 69663 w 1042386"/>
                <a:gd name="connsiteY5" fmla="*/ 871971 h 1016230"/>
                <a:gd name="connsiteX6" fmla="*/ 122449 w 1042386"/>
                <a:gd name="connsiteY6" fmla="*/ 395289 h 1016230"/>
                <a:gd name="connsiteX7" fmla="*/ 407671 w 1042386"/>
                <a:gd name="connsiteY7" fmla="*/ 709810 h 1016230"/>
                <a:gd name="connsiteX0" fmla="*/ 408043 w 1042386"/>
                <a:gd name="connsiteY0" fmla="*/ 237961 h 1031503"/>
                <a:gd name="connsiteX1" fmla="*/ 551904 w 1042386"/>
                <a:gd name="connsiteY1" fmla="*/ 0 h 1031503"/>
                <a:gd name="connsiteX2" fmla="*/ 675624 w 1042386"/>
                <a:gd name="connsiteY2" fmla="*/ 300328 h 1031503"/>
                <a:gd name="connsiteX3" fmla="*/ 1034653 w 1042386"/>
                <a:gd name="connsiteY3" fmla="*/ 538491 h 1031503"/>
                <a:gd name="connsiteX4" fmla="*/ 610959 w 1042386"/>
                <a:gd name="connsiteY4" fmla="*/ 914602 h 1031503"/>
                <a:gd name="connsiteX5" fmla="*/ 69663 w 1042386"/>
                <a:gd name="connsiteY5" fmla="*/ 871971 h 1031503"/>
                <a:gd name="connsiteX6" fmla="*/ 122449 w 1042386"/>
                <a:gd name="connsiteY6" fmla="*/ 395289 h 1031503"/>
                <a:gd name="connsiteX7" fmla="*/ 407671 w 1042386"/>
                <a:gd name="connsiteY7" fmla="*/ 709810 h 1031503"/>
                <a:gd name="connsiteX0" fmla="*/ 408043 w 1040983"/>
                <a:gd name="connsiteY0" fmla="*/ 237961 h 1031503"/>
                <a:gd name="connsiteX1" fmla="*/ 551904 w 1040983"/>
                <a:gd name="connsiteY1" fmla="*/ 0 h 1031503"/>
                <a:gd name="connsiteX2" fmla="*/ 675624 w 1040983"/>
                <a:gd name="connsiteY2" fmla="*/ 300328 h 1031503"/>
                <a:gd name="connsiteX3" fmla="*/ 1034653 w 1040983"/>
                <a:gd name="connsiteY3" fmla="*/ 538491 h 1031503"/>
                <a:gd name="connsiteX4" fmla="*/ 610959 w 1040983"/>
                <a:gd name="connsiteY4" fmla="*/ 914602 h 1031503"/>
                <a:gd name="connsiteX5" fmla="*/ 69663 w 1040983"/>
                <a:gd name="connsiteY5" fmla="*/ 871971 h 1031503"/>
                <a:gd name="connsiteX6" fmla="*/ 122449 w 1040983"/>
                <a:gd name="connsiteY6" fmla="*/ 395289 h 1031503"/>
                <a:gd name="connsiteX7" fmla="*/ 407671 w 1040983"/>
                <a:gd name="connsiteY7" fmla="*/ 709810 h 1031503"/>
                <a:gd name="connsiteX0" fmla="*/ 408043 w 1040983"/>
                <a:gd name="connsiteY0" fmla="*/ 237961 h 1036239"/>
                <a:gd name="connsiteX1" fmla="*/ 551904 w 1040983"/>
                <a:gd name="connsiteY1" fmla="*/ 0 h 1036239"/>
                <a:gd name="connsiteX2" fmla="*/ 675624 w 1040983"/>
                <a:gd name="connsiteY2" fmla="*/ 300328 h 1036239"/>
                <a:gd name="connsiteX3" fmla="*/ 1034653 w 1040983"/>
                <a:gd name="connsiteY3" fmla="*/ 538491 h 1036239"/>
                <a:gd name="connsiteX4" fmla="*/ 610959 w 1040983"/>
                <a:gd name="connsiteY4" fmla="*/ 914602 h 1036239"/>
                <a:gd name="connsiteX5" fmla="*/ 69663 w 1040983"/>
                <a:gd name="connsiteY5" fmla="*/ 871971 h 1036239"/>
                <a:gd name="connsiteX6" fmla="*/ 122449 w 1040983"/>
                <a:gd name="connsiteY6" fmla="*/ 395289 h 1036239"/>
                <a:gd name="connsiteX7" fmla="*/ 407671 w 1040983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75624 w 1040106"/>
                <a:gd name="connsiteY2" fmla="*/ 300328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0106"/>
                <a:gd name="connsiteY0" fmla="*/ 237961 h 1036239"/>
                <a:gd name="connsiteX1" fmla="*/ 551904 w 1040106"/>
                <a:gd name="connsiteY1" fmla="*/ 0 h 1036239"/>
                <a:gd name="connsiteX2" fmla="*/ 694904 w 1040106"/>
                <a:gd name="connsiteY2" fmla="*/ 308591 h 1036239"/>
                <a:gd name="connsiteX3" fmla="*/ 1034653 w 1040106"/>
                <a:gd name="connsiteY3" fmla="*/ 538491 h 1036239"/>
                <a:gd name="connsiteX4" fmla="*/ 610959 w 1040106"/>
                <a:gd name="connsiteY4" fmla="*/ 914602 h 1036239"/>
                <a:gd name="connsiteX5" fmla="*/ 69663 w 1040106"/>
                <a:gd name="connsiteY5" fmla="*/ 871971 h 1036239"/>
                <a:gd name="connsiteX6" fmla="*/ 122449 w 1040106"/>
                <a:gd name="connsiteY6" fmla="*/ 395289 h 1036239"/>
                <a:gd name="connsiteX7" fmla="*/ 407671 w 1040106"/>
                <a:gd name="connsiteY7" fmla="*/ 709810 h 1036239"/>
                <a:gd name="connsiteX0" fmla="*/ 408043 w 1042163"/>
                <a:gd name="connsiteY0" fmla="*/ 237961 h 1036239"/>
                <a:gd name="connsiteX1" fmla="*/ 551904 w 1042163"/>
                <a:gd name="connsiteY1" fmla="*/ 0 h 1036239"/>
                <a:gd name="connsiteX2" fmla="*/ 694904 w 1042163"/>
                <a:gd name="connsiteY2" fmla="*/ 308591 h 1036239"/>
                <a:gd name="connsiteX3" fmla="*/ 1034653 w 1042163"/>
                <a:gd name="connsiteY3" fmla="*/ 538491 h 1036239"/>
                <a:gd name="connsiteX4" fmla="*/ 610959 w 1042163"/>
                <a:gd name="connsiteY4" fmla="*/ 914602 h 1036239"/>
                <a:gd name="connsiteX5" fmla="*/ 69663 w 1042163"/>
                <a:gd name="connsiteY5" fmla="*/ 871971 h 1036239"/>
                <a:gd name="connsiteX6" fmla="*/ 122449 w 1042163"/>
                <a:gd name="connsiteY6" fmla="*/ 395289 h 1036239"/>
                <a:gd name="connsiteX7" fmla="*/ 407671 w 1042163"/>
                <a:gd name="connsiteY7" fmla="*/ 709810 h 103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2163" h="1036239">
                  <a:moveTo>
                    <a:pt x="408043" y="237961"/>
                  </a:moveTo>
                  <a:cubicBezTo>
                    <a:pt x="343992" y="128344"/>
                    <a:pt x="425913" y="2202"/>
                    <a:pt x="551904" y="0"/>
                  </a:cubicBezTo>
                  <a:cubicBezTo>
                    <a:pt x="692297" y="9220"/>
                    <a:pt x="799637" y="145134"/>
                    <a:pt x="694904" y="308591"/>
                  </a:cubicBezTo>
                  <a:cubicBezTo>
                    <a:pt x="913733" y="254856"/>
                    <a:pt x="1005866" y="388412"/>
                    <a:pt x="1034653" y="538491"/>
                  </a:cubicBezTo>
                  <a:cubicBezTo>
                    <a:pt x="1080710" y="748323"/>
                    <a:pt x="911934" y="1029765"/>
                    <a:pt x="610959" y="914602"/>
                  </a:cubicBezTo>
                  <a:cubicBezTo>
                    <a:pt x="529678" y="1130828"/>
                    <a:pt x="156451" y="1022057"/>
                    <a:pt x="69663" y="871971"/>
                  </a:cubicBezTo>
                  <a:cubicBezTo>
                    <a:pt x="-4549" y="766325"/>
                    <a:pt x="-59482" y="489919"/>
                    <a:pt x="122449" y="395289"/>
                  </a:cubicBezTo>
                  <a:cubicBezTo>
                    <a:pt x="315758" y="274283"/>
                    <a:pt x="605462" y="514080"/>
                    <a:pt x="407671" y="70981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1468BDE-4FD4-4B5F-BA16-65DBEBE12898}"/>
                </a:ext>
              </a:extLst>
            </p:cNvPr>
            <p:cNvSpPr/>
            <p:nvPr/>
          </p:nvSpPr>
          <p:spPr>
            <a:xfrm>
              <a:off x="6150565" y="3902140"/>
              <a:ext cx="223711" cy="335071"/>
            </a:xfrm>
            <a:custGeom>
              <a:avLst/>
              <a:gdLst>
                <a:gd name="connsiteX0" fmla="*/ 0 w 210368"/>
                <a:gd name="connsiteY0" fmla="*/ 692812 h 692812"/>
                <a:gd name="connsiteX1" fmla="*/ 145855 w 210368"/>
                <a:gd name="connsiteY1" fmla="*/ 0 h 692812"/>
                <a:gd name="connsiteX2" fmla="*/ 210368 w 210368"/>
                <a:gd name="connsiteY2" fmla="*/ 350614 h 692812"/>
                <a:gd name="connsiteX0" fmla="*/ 0 w 204758"/>
                <a:gd name="connsiteY0" fmla="*/ 692812 h 692812"/>
                <a:gd name="connsiteX1" fmla="*/ 145855 w 204758"/>
                <a:gd name="connsiteY1" fmla="*/ 0 h 692812"/>
                <a:gd name="connsiteX2" fmla="*/ 204758 w 204758"/>
                <a:gd name="connsiteY2" fmla="*/ 350614 h 692812"/>
                <a:gd name="connsiteX0" fmla="*/ 0 w 259110"/>
                <a:gd name="connsiteY0" fmla="*/ 692812 h 692812"/>
                <a:gd name="connsiteX1" fmla="*/ 145855 w 259110"/>
                <a:gd name="connsiteY1" fmla="*/ 0 h 692812"/>
                <a:gd name="connsiteX2" fmla="*/ 204758 w 259110"/>
                <a:gd name="connsiteY2" fmla="*/ 350614 h 692812"/>
                <a:gd name="connsiteX0" fmla="*/ 0 w 259110"/>
                <a:gd name="connsiteY0" fmla="*/ 670372 h 670372"/>
                <a:gd name="connsiteX1" fmla="*/ 145855 w 259110"/>
                <a:gd name="connsiteY1" fmla="*/ 0 h 670372"/>
                <a:gd name="connsiteX2" fmla="*/ 204758 w 259110"/>
                <a:gd name="connsiteY2" fmla="*/ 328174 h 670372"/>
                <a:gd name="connsiteX0" fmla="*/ 0 w 276458"/>
                <a:gd name="connsiteY0" fmla="*/ 670372 h 670372"/>
                <a:gd name="connsiteX1" fmla="*/ 145855 w 276458"/>
                <a:gd name="connsiteY1" fmla="*/ 0 h 670372"/>
                <a:gd name="connsiteX2" fmla="*/ 204758 w 276458"/>
                <a:gd name="connsiteY2" fmla="*/ 328174 h 670372"/>
                <a:gd name="connsiteX0" fmla="*/ 0 w 276458"/>
                <a:gd name="connsiteY0" fmla="*/ 670381 h 670381"/>
                <a:gd name="connsiteX1" fmla="*/ 145855 w 276458"/>
                <a:gd name="connsiteY1" fmla="*/ 9 h 670381"/>
                <a:gd name="connsiteX2" fmla="*/ 204758 w 276458"/>
                <a:gd name="connsiteY2" fmla="*/ 328183 h 670381"/>
                <a:gd name="connsiteX0" fmla="*/ 17567 w 294025"/>
                <a:gd name="connsiteY0" fmla="*/ 670381 h 670381"/>
                <a:gd name="connsiteX1" fmla="*/ 163422 w 294025"/>
                <a:gd name="connsiteY1" fmla="*/ 9 h 670381"/>
                <a:gd name="connsiteX2" fmla="*/ 222325 w 294025"/>
                <a:gd name="connsiteY2" fmla="*/ 328183 h 670381"/>
                <a:gd name="connsiteX0" fmla="*/ 17567 w 327330"/>
                <a:gd name="connsiteY0" fmla="*/ 671068 h 671068"/>
                <a:gd name="connsiteX1" fmla="*/ 163422 w 327330"/>
                <a:gd name="connsiteY1" fmla="*/ 696 h 671068"/>
                <a:gd name="connsiteX2" fmla="*/ 222325 w 327330"/>
                <a:gd name="connsiteY2" fmla="*/ 328870 h 671068"/>
                <a:gd name="connsiteX0" fmla="*/ 17567 w 321664"/>
                <a:gd name="connsiteY0" fmla="*/ 671068 h 671068"/>
                <a:gd name="connsiteX1" fmla="*/ 163422 w 321664"/>
                <a:gd name="connsiteY1" fmla="*/ 696 h 671068"/>
                <a:gd name="connsiteX2" fmla="*/ 222325 w 321664"/>
                <a:gd name="connsiteY2" fmla="*/ 328870 h 671068"/>
                <a:gd name="connsiteX0" fmla="*/ 18431 w 322528"/>
                <a:gd name="connsiteY0" fmla="*/ 671068 h 671068"/>
                <a:gd name="connsiteX1" fmla="*/ 164286 w 322528"/>
                <a:gd name="connsiteY1" fmla="*/ 696 h 671068"/>
                <a:gd name="connsiteX2" fmla="*/ 223189 w 322528"/>
                <a:gd name="connsiteY2" fmla="*/ 328870 h 671068"/>
                <a:gd name="connsiteX0" fmla="*/ 18431 w 311947"/>
                <a:gd name="connsiteY0" fmla="*/ 671151 h 671151"/>
                <a:gd name="connsiteX1" fmla="*/ 164286 w 311947"/>
                <a:gd name="connsiteY1" fmla="*/ 779 h 671151"/>
                <a:gd name="connsiteX2" fmla="*/ 203910 w 311947"/>
                <a:gd name="connsiteY2" fmla="*/ 312427 h 671151"/>
                <a:gd name="connsiteX0" fmla="*/ 18431 w 319515"/>
                <a:gd name="connsiteY0" fmla="*/ 670768 h 670768"/>
                <a:gd name="connsiteX1" fmla="*/ 164286 w 319515"/>
                <a:gd name="connsiteY1" fmla="*/ 396 h 670768"/>
                <a:gd name="connsiteX2" fmla="*/ 203910 w 319515"/>
                <a:gd name="connsiteY2" fmla="*/ 312044 h 670768"/>
                <a:gd name="connsiteX0" fmla="*/ 16717 w 317801"/>
                <a:gd name="connsiteY0" fmla="*/ 670768 h 670768"/>
                <a:gd name="connsiteX1" fmla="*/ 162572 w 317801"/>
                <a:gd name="connsiteY1" fmla="*/ 396 h 670768"/>
                <a:gd name="connsiteX2" fmla="*/ 202196 w 317801"/>
                <a:gd name="connsiteY2" fmla="*/ 312044 h 670768"/>
                <a:gd name="connsiteX0" fmla="*/ 16717 w 320719"/>
                <a:gd name="connsiteY0" fmla="*/ 670412 h 670412"/>
                <a:gd name="connsiteX1" fmla="*/ 162572 w 320719"/>
                <a:gd name="connsiteY1" fmla="*/ 40 h 670412"/>
                <a:gd name="connsiteX2" fmla="*/ 202196 w 320719"/>
                <a:gd name="connsiteY2" fmla="*/ 311688 h 670412"/>
                <a:gd name="connsiteX0" fmla="*/ 16717 w 314294"/>
                <a:gd name="connsiteY0" fmla="*/ 670412 h 670412"/>
                <a:gd name="connsiteX1" fmla="*/ 162572 w 314294"/>
                <a:gd name="connsiteY1" fmla="*/ 40 h 670412"/>
                <a:gd name="connsiteX2" fmla="*/ 202196 w 314294"/>
                <a:gd name="connsiteY2" fmla="*/ 311688 h 670412"/>
                <a:gd name="connsiteX0" fmla="*/ 20002 w 313692"/>
                <a:gd name="connsiteY0" fmla="*/ 684181 h 684181"/>
                <a:gd name="connsiteX1" fmla="*/ 157594 w 313692"/>
                <a:gd name="connsiteY1" fmla="*/ 38 h 684181"/>
                <a:gd name="connsiteX2" fmla="*/ 205481 w 313692"/>
                <a:gd name="connsiteY2" fmla="*/ 325457 h 684181"/>
                <a:gd name="connsiteX0" fmla="*/ 20002 w 335146"/>
                <a:gd name="connsiteY0" fmla="*/ 684143 h 684143"/>
                <a:gd name="connsiteX1" fmla="*/ 157594 w 335146"/>
                <a:gd name="connsiteY1" fmla="*/ 0 h 684143"/>
                <a:gd name="connsiteX2" fmla="*/ 205481 w 335146"/>
                <a:gd name="connsiteY2" fmla="*/ 325419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22593"/>
                <a:gd name="connsiteY0" fmla="*/ 684143 h 684143"/>
                <a:gd name="connsiteX1" fmla="*/ 157594 w 322593"/>
                <a:gd name="connsiteY1" fmla="*/ 0 h 684143"/>
                <a:gd name="connsiteX2" fmla="*/ 177939 w 322593"/>
                <a:gd name="connsiteY2" fmla="*/ 275843 h 684143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20002 w 305016"/>
                <a:gd name="connsiteY0" fmla="*/ 684145 h 684145"/>
                <a:gd name="connsiteX1" fmla="*/ 157594 w 305016"/>
                <a:gd name="connsiteY1" fmla="*/ 2 h 684145"/>
                <a:gd name="connsiteX2" fmla="*/ 177939 w 305016"/>
                <a:gd name="connsiteY2" fmla="*/ 275845 h 684145"/>
                <a:gd name="connsiteX0" fmla="*/ 11876 w 318923"/>
                <a:gd name="connsiteY0" fmla="*/ 463808 h 463808"/>
                <a:gd name="connsiteX1" fmla="*/ 171501 w 318923"/>
                <a:gd name="connsiteY1" fmla="*/ 2 h 463808"/>
                <a:gd name="connsiteX2" fmla="*/ 191846 w 318923"/>
                <a:gd name="connsiteY2" fmla="*/ 275845 h 463808"/>
                <a:gd name="connsiteX0" fmla="*/ 11876 w 318923"/>
                <a:gd name="connsiteY0" fmla="*/ 444528 h 444528"/>
                <a:gd name="connsiteX1" fmla="*/ 171501 w 318923"/>
                <a:gd name="connsiteY1" fmla="*/ 2 h 444528"/>
                <a:gd name="connsiteX2" fmla="*/ 191846 w 318923"/>
                <a:gd name="connsiteY2" fmla="*/ 275845 h 444528"/>
                <a:gd name="connsiteX0" fmla="*/ 1452 w 308499"/>
                <a:gd name="connsiteY0" fmla="*/ 444528 h 444528"/>
                <a:gd name="connsiteX1" fmla="*/ 161077 w 308499"/>
                <a:gd name="connsiteY1" fmla="*/ 2 h 444528"/>
                <a:gd name="connsiteX2" fmla="*/ 181422 w 308499"/>
                <a:gd name="connsiteY2" fmla="*/ 275845 h 444528"/>
                <a:gd name="connsiteX0" fmla="*/ 1452 w 296864"/>
                <a:gd name="connsiteY0" fmla="*/ 444638 h 444638"/>
                <a:gd name="connsiteX1" fmla="*/ 161077 w 296864"/>
                <a:gd name="connsiteY1" fmla="*/ 112 h 444638"/>
                <a:gd name="connsiteX2" fmla="*/ 181422 w 296864"/>
                <a:gd name="connsiteY2" fmla="*/ 275955 h 4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864" h="444638">
                  <a:moveTo>
                    <a:pt x="1452" y="444638"/>
                  </a:moveTo>
                  <a:cubicBezTo>
                    <a:pt x="-2260" y="204656"/>
                    <a:pt x="-11482" y="8739"/>
                    <a:pt x="161077" y="112"/>
                  </a:cubicBezTo>
                  <a:cubicBezTo>
                    <a:pt x="350238" y="-6281"/>
                    <a:pt x="327228" y="262274"/>
                    <a:pt x="181422" y="275955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1DC5E54-3296-4DA1-8201-19057A1C0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2008" y="3476077"/>
              <a:ext cx="1188" cy="974737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BE954241-9C12-474E-ADBC-D837FAD97959}"/>
              </a:ext>
            </a:extLst>
          </p:cNvPr>
          <p:cNvSpPr/>
          <p:nvPr/>
        </p:nvSpPr>
        <p:spPr>
          <a:xfrm rot="18900000" flipV="1">
            <a:off x="9914425" y="3864491"/>
            <a:ext cx="669734" cy="556516"/>
          </a:xfrm>
          <a:custGeom>
            <a:avLst/>
            <a:gdLst>
              <a:gd name="connsiteX0" fmla="*/ 662869 w 669734"/>
              <a:gd name="connsiteY0" fmla="*/ 394553 h 556516"/>
              <a:gd name="connsiteX1" fmla="*/ 551062 w 669734"/>
              <a:gd name="connsiteY1" fmla="*/ 151859 h 556516"/>
              <a:gd name="connsiteX2" fmla="*/ 309459 w 669734"/>
              <a:gd name="connsiteY2" fmla="*/ 173325 h 556516"/>
              <a:gd name="connsiteX3" fmla="*/ 244112 w 669734"/>
              <a:gd name="connsiteY3" fmla="*/ 200381 h 556516"/>
              <a:gd name="connsiteX4" fmla="*/ 43731 w 669734"/>
              <a:gd name="connsiteY4" fmla="*/ 0 h 556516"/>
              <a:gd name="connsiteX5" fmla="*/ 0 w 669734"/>
              <a:gd name="connsiteY5" fmla="*/ 43731 h 556516"/>
              <a:gd name="connsiteX6" fmla="*/ 196668 w 669734"/>
              <a:gd name="connsiteY6" fmla="*/ 240399 h 556516"/>
              <a:gd name="connsiteX7" fmla="*/ 175917 w 669734"/>
              <a:gd name="connsiteY7" fmla="*/ 282796 h 556516"/>
              <a:gd name="connsiteX8" fmla="*/ 148962 w 669734"/>
              <a:gd name="connsiteY8" fmla="*/ 459686 h 556516"/>
              <a:gd name="connsiteX9" fmla="*/ 322487 w 669734"/>
              <a:gd name="connsiteY9" fmla="*/ 553205 h 556516"/>
              <a:gd name="connsiteX10" fmla="*/ 259277 w 669734"/>
              <a:gd name="connsiteY10" fmla="*/ 302045 h 556516"/>
              <a:gd name="connsiteX11" fmla="*/ 233426 w 669734"/>
              <a:gd name="connsiteY11" fmla="*/ 240580 h 556516"/>
              <a:gd name="connsiteX12" fmla="*/ 328431 w 669734"/>
              <a:gd name="connsiteY12" fmla="*/ 287735 h 556516"/>
              <a:gd name="connsiteX13" fmla="*/ 662869 w 669734"/>
              <a:gd name="connsiteY13" fmla="*/ 394553 h 55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69734" h="556516">
                <a:moveTo>
                  <a:pt x="662869" y="394553"/>
                </a:moveTo>
                <a:cubicBezTo>
                  <a:pt x="690452" y="318643"/>
                  <a:pt x="631232" y="188858"/>
                  <a:pt x="551062" y="151859"/>
                </a:cubicBezTo>
                <a:cubicBezTo>
                  <a:pt x="506726" y="125762"/>
                  <a:pt x="418615" y="135022"/>
                  <a:pt x="309459" y="173325"/>
                </a:cubicBezTo>
                <a:lnTo>
                  <a:pt x="244112" y="200381"/>
                </a:lnTo>
                <a:lnTo>
                  <a:pt x="43731" y="0"/>
                </a:lnTo>
                <a:lnTo>
                  <a:pt x="0" y="43731"/>
                </a:lnTo>
                <a:lnTo>
                  <a:pt x="196668" y="240399"/>
                </a:lnTo>
                <a:lnTo>
                  <a:pt x="175917" y="282796"/>
                </a:lnTo>
                <a:cubicBezTo>
                  <a:pt x="142679" y="361395"/>
                  <a:pt x="131794" y="425839"/>
                  <a:pt x="148962" y="459686"/>
                </a:cubicBezTo>
                <a:cubicBezTo>
                  <a:pt x="172503" y="520419"/>
                  <a:pt x="265324" y="570009"/>
                  <a:pt x="322487" y="553205"/>
                </a:cubicBezTo>
                <a:cubicBezTo>
                  <a:pt x="353361" y="484564"/>
                  <a:pt x="305601" y="399793"/>
                  <a:pt x="259277" y="302045"/>
                </a:cubicBezTo>
                <a:lnTo>
                  <a:pt x="233426" y="240580"/>
                </a:lnTo>
                <a:lnTo>
                  <a:pt x="328431" y="287735"/>
                </a:lnTo>
                <a:cubicBezTo>
                  <a:pt x="456747" y="358698"/>
                  <a:pt x="567384" y="430502"/>
                  <a:pt x="662869" y="3945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4B870AB-9F85-478C-A2A6-5D1CA50511CF}"/>
              </a:ext>
            </a:extLst>
          </p:cNvPr>
          <p:cNvGrpSpPr/>
          <p:nvPr/>
        </p:nvGrpSpPr>
        <p:grpSpPr>
          <a:xfrm>
            <a:off x="6319857" y="4022020"/>
            <a:ext cx="3956474" cy="2066287"/>
            <a:chOff x="6319854" y="4022016"/>
            <a:chExt cx="3956473" cy="2066287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0DC5EE8-8567-4A52-923F-DFD1E1EEA613}"/>
                </a:ext>
              </a:extLst>
            </p:cNvPr>
            <p:cNvGrpSpPr/>
            <p:nvPr/>
          </p:nvGrpSpPr>
          <p:grpSpPr>
            <a:xfrm>
              <a:off x="9196326" y="5008303"/>
              <a:ext cx="1080001" cy="1080000"/>
              <a:chOff x="9196326" y="5008303"/>
              <a:chExt cx="1080001" cy="1080000"/>
            </a:xfrm>
          </p:grpSpPr>
          <p:sp>
            <p:nvSpPr>
              <p:cNvPr id="33" name="Rectangle 32"/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4" name="Block Arc 83"/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32">
                <a:extLst>
                  <a:ext uri="{FF2B5EF4-FFF2-40B4-BE49-F238E27FC236}">
                    <a16:creationId xmlns:a16="http://schemas.microsoft.com/office/drawing/2014/main" id="{434669E9-690B-4A7B-B228-2E184AA1A600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E72EAA1-FD99-49DD-8088-45A5619F9388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92" name="Rectangle 32">
                <a:extLst>
                  <a:ext uri="{FF2B5EF4-FFF2-40B4-BE49-F238E27FC236}">
                    <a16:creationId xmlns:a16="http://schemas.microsoft.com/office/drawing/2014/main" id="{A73B6987-87EA-44AB-BF9A-B4EF2E5B1BAA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93" name="Block Arc 83">
                <a:extLst>
                  <a:ext uri="{FF2B5EF4-FFF2-40B4-BE49-F238E27FC236}">
                    <a16:creationId xmlns:a16="http://schemas.microsoft.com/office/drawing/2014/main" id="{6412D5E9-2513-4FD7-A039-319AF322BCF4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32">
                <a:extLst>
                  <a:ext uri="{FF2B5EF4-FFF2-40B4-BE49-F238E27FC236}">
                    <a16:creationId xmlns:a16="http://schemas.microsoft.com/office/drawing/2014/main" id="{2B00FC3B-D8B4-4330-BB1E-368D4E26FA1E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97" name="Block Arc 83">
              <a:extLst>
                <a:ext uri="{FF2B5EF4-FFF2-40B4-BE49-F238E27FC236}">
                  <a16:creationId xmlns:a16="http://schemas.microsoft.com/office/drawing/2014/main" id="{85B3F073-4CC6-410A-ACAF-4625E776B383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99" name="Rectangle 32">
              <a:extLst>
                <a:ext uri="{FF2B5EF4-FFF2-40B4-BE49-F238E27FC236}">
                  <a16:creationId xmlns:a16="http://schemas.microsoft.com/office/drawing/2014/main" id="{62147C4B-F3C2-47A8-AFE6-48EDE20D2A12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00" name="Block Arc 83">
              <a:extLst>
                <a:ext uri="{FF2B5EF4-FFF2-40B4-BE49-F238E27FC236}">
                  <a16:creationId xmlns:a16="http://schemas.microsoft.com/office/drawing/2014/main" id="{4A5D3332-C1CB-4D28-AD8D-F8B037EBD4A3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1" name="Rectangle 32">
              <a:extLst>
                <a:ext uri="{FF2B5EF4-FFF2-40B4-BE49-F238E27FC236}">
                  <a16:creationId xmlns:a16="http://schemas.microsoft.com/office/drawing/2014/main" id="{385486CF-14F8-4CE2-9AC5-AFFF4F565B39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BEBE434-ABB6-4231-A08F-442C66A0F1E7}"/>
              </a:ext>
            </a:extLst>
          </p:cNvPr>
          <p:cNvGrpSpPr/>
          <p:nvPr/>
        </p:nvGrpSpPr>
        <p:grpSpPr>
          <a:xfrm flipH="1">
            <a:off x="1910655" y="4022020"/>
            <a:ext cx="3956474" cy="2066287"/>
            <a:chOff x="6319854" y="4022016"/>
            <a:chExt cx="3956473" cy="2066287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0087DC3-2F44-4C3C-B7CA-9D94D2FFE7BD}"/>
                </a:ext>
              </a:extLst>
            </p:cNvPr>
            <p:cNvGrpSpPr/>
            <p:nvPr/>
          </p:nvGrpSpPr>
          <p:grpSpPr>
            <a:xfrm>
              <a:off x="9196326" y="4360204"/>
              <a:ext cx="1080001" cy="1728099"/>
              <a:chOff x="9196326" y="4360204"/>
              <a:chExt cx="1080001" cy="1728099"/>
            </a:xfrm>
          </p:grpSpPr>
          <p:sp>
            <p:nvSpPr>
              <p:cNvPr id="131" name="Rectangle 32">
                <a:extLst>
                  <a:ext uri="{FF2B5EF4-FFF2-40B4-BE49-F238E27FC236}">
                    <a16:creationId xmlns:a16="http://schemas.microsoft.com/office/drawing/2014/main" id="{78C624C8-A2A2-4330-928B-D03DAA3A1883}"/>
                  </a:ext>
                </a:extLst>
              </p:cNvPr>
              <p:cNvSpPr/>
              <p:nvPr/>
            </p:nvSpPr>
            <p:spPr>
              <a:xfrm rot="10800000">
                <a:off x="10156012" y="4360204"/>
                <a:ext cx="120315" cy="12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2" name="Block Arc 83">
                <a:extLst>
                  <a:ext uri="{FF2B5EF4-FFF2-40B4-BE49-F238E27FC236}">
                    <a16:creationId xmlns:a16="http://schemas.microsoft.com/office/drawing/2014/main" id="{75FADE6B-6CDB-4D5B-A61D-B33F52233506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ectangle 32">
                <a:extLst>
                  <a:ext uri="{FF2B5EF4-FFF2-40B4-BE49-F238E27FC236}">
                    <a16:creationId xmlns:a16="http://schemas.microsoft.com/office/drawing/2014/main" id="{B0A7C194-8D86-47F5-9E5F-3617EA8CE6AD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688FF87-E042-4826-8DD6-B3DCBDBA7A68}"/>
                </a:ext>
              </a:extLst>
            </p:cNvPr>
            <p:cNvGrpSpPr/>
            <p:nvPr/>
          </p:nvGrpSpPr>
          <p:grpSpPr>
            <a:xfrm rot="10800000">
              <a:off x="8236185" y="4022016"/>
              <a:ext cx="1080001" cy="1080000"/>
              <a:chOff x="9196326" y="5008303"/>
              <a:chExt cx="1080001" cy="1080000"/>
            </a:xfrm>
          </p:grpSpPr>
          <p:sp>
            <p:nvSpPr>
              <p:cNvPr id="128" name="Rectangle 32">
                <a:extLst>
                  <a:ext uri="{FF2B5EF4-FFF2-40B4-BE49-F238E27FC236}">
                    <a16:creationId xmlns:a16="http://schemas.microsoft.com/office/drawing/2014/main" id="{B23EE0BC-AAB2-4C30-A4E8-4BAC13340920}"/>
                  </a:ext>
                </a:extLst>
              </p:cNvPr>
              <p:cNvSpPr/>
              <p:nvPr/>
            </p:nvSpPr>
            <p:spPr>
              <a:xfrm rot="10800000">
                <a:off x="10156012" y="5043828"/>
                <a:ext cx="120315" cy="54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9" name="Block Arc 83">
                <a:extLst>
                  <a:ext uri="{FF2B5EF4-FFF2-40B4-BE49-F238E27FC236}">
                    <a16:creationId xmlns:a16="http://schemas.microsoft.com/office/drawing/2014/main" id="{A138EACE-294C-4480-9F94-87183AFFB03E}"/>
                  </a:ext>
                </a:extLst>
              </p:cNvPr>
              <p:cNvSpPr/>
              <p:nvPr/>
            </p:nvSpPr>
            <p:spPr>
              <a:xfrm rot="10800000">
                <a:off x="9196327" y="5008303"/>
                <a:ext cx="1080000" cy="1080000"/>
              </a:xfrm>
              <a:prstGeom prst="blockArc">
                <a:avLst>
                  <a:gd name="adj1" fmla="val 10795309"/>
                  <a:gd name="adj2" fmla="val 21580245"/>
                  <a:gd name="adj3" fmla="val 11055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ectangle 32">
                <a:extLst>
                  <a:ext uri="{FF2B5EF4-FFF2-40B4-BE49-F238E27FC236}">
                    <a16:creationId xmlns:a16="http://schemas.microsoft.com/office/drawing/2014/main" id="{131F24AA-DFAB-4A74-B761-E547A9ACA1F4}"/>
                  </a:ext>
                </a:extLst>
              </p:cNvPr>
              <p:cNvSpPr/>
              <p:nvPr/>
            </p:nvSpPr>
            <p:spPr>
              <a:xfrm rot="10800000">
                <a:off x="9196326" y="5043827"/>
                <a:ext cx="120315" cy="5099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15" name="Block Arc 83">
              <a:extLst>
                <a:ext uri="{FF2B5EF4-FFF2-40B4-BE49-F238E27FC236}">
                  <a16:creationId xmlns:a16="http://schemas.microsoft.com/office/drawing/2014/main" id="{1C9C0CC3-2730-42B1-BD9F-78DFD017EC47}"/>
                </a:ext>
              </a:extLst>
            </p:cNvPr>
            <p:cNvSpPr/>
            <p:nvPr/>
          </p:nvSpPr>
          <p:spPr>
            <a:xfrm rot="5400000">
              <a:off x="7276738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3" name="Rectangle 32">
              <a:extLst>
                <a:ext uri="{FF2B5EF4-FFF2-40B4-BE49-F238E27FC236}">
                  <a16:creationId xmlns:a16="http://schemas.microsoft.com/office/drawing/2014/main" id="{EB4F4993-5F05-4B00-8B7A-1C7A9F737F74}"/>
                </a:ext>
              </a:extLst>
            </p:cNvPr>
            <p:cNvSpPr/>
            <p:nvPr/>
          </p:nvSpPr>
          <p:spPr>
            <a:xfrm rot="16200000">
              <a:off x="7270818" y="5028315"/>
              <a:ext cx="120315" cy="99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26" name="Block Arc 83">
              <a:extLst>
                <a:ext uri="{FF2B5EF4-FFF2-40B4-BE49-F238E27FC236}">
                  <a16:creationId xmlns:a16="http://schemas.microsoft.com/office/drawing/2014/main" id="{9AC89B03-3F53-4F41-A68F-14F2BB155269}"/>
                </a:ext>
              </a:extLst>
            </p:cNvPr>
            <p:cNvSpPr/>
            <p:nvPr/>
          </p:nvSpPr>
          <p:spPr>
            <a:xfrm rot="16200000" flipH="1">
              <a:off x="6319854" y="4503827"/>
              <a:ext cx="1080000" cy="1080000"/>
            </a:xfrm>
            <a:prstGeom prst="blockArc">
              <a:avLst>
                <a:gd name="adj1" fmla="val 16247493"/>
                <a:gd name="adj2" fmla="val 21580245"/>
                <a:gd name="adj3" fmla="val 1105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7" name="Rectangle 32">
              <a:extLst>
                <a:ext uri="{FF2B5EF4-FFF2-40B4-BE49-F238E27FC236}">
                  <a16:creationId xmlns:a16="http://schemas.microsoft.com/office/drawing/2014/main" id="{C16FF721-9392-43F9-9B4F-AA1A14D33E22}"/>
                </a:ext>
              </a:extLst>
            </p:cNvPr>
            <p:cNvSpPr/>
            <p:nvPr/>
          </p:nvSpPr>
          <p:spPr>
            <a:xfrm>
              <a:off x="6319854" y="4877064"/>
              <a:ext cx="120315" cy="187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67" name="Graphic 14">
            <a:extLst>
              <a:ext uri="{FF2B5EF4-FFF2-40B4-BE49-F238E27FC236}">
                <a16:creationId xmlns:a16="http://schemas.microsoft.com/office/drawing/2014/main" id="{818BD1BA-7B54-4C0C-A23E-2FDC4523727A}"/>
              </a:ext>
            </a:extLst>
          </p:cNvPr>
          <p:cNvGrpSpPr/>
          <p:nvPr/>
        </p:nvGrpSpPr>
        <p:grpSpPr>
          <a:xfrm>
            <a:off x="1202182" y="3352800"/>
            <a:ext cx="1556228" cy="1224000"/>
            <a:chOff x="2444748" y="555045"/>
            <a:chExt cx="7282048" cy="5727454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FF83EA4-0F2C-432A-9469-190AA35E39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030461E-553F-4315-918A-53E7BD14460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DC37177-A11E-4A57-A21C-BC2B7D329CA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C2E2B1F-5444-4EDD-A153-446F891CBFB6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EC9C055-7D33-416A-ADAE-BF5836A6CEC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1406424-85AC-4C0D-9530-2725157B60E1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4485BF7-2F87-4F8C-8E55-7E6499E0381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5089C99-0ED5-45C2-B2BD-C6A40A283AE7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305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D14E1378-5E5F-4EBB-8A4A-CB97B493F1E3}"/>
              </a:ext>
            </a:extLst>
          </p:cNvPr>
          <p:cNvSpPr/>
          <p:nvPr/>
        </p:nvSpPr>
        <p:spPr>
          <a:xfrm>
            <a:off x="5732370" y="1700635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F03289F8-0D19-4046-AAF8-4E2EC5684EA5}"/>
              </a:ext>
            </a:extLst>
          </p:cNvPr>
          <p:cNvSpPr/>
          <p:nvPr/>
        </p:nvSpPr>
        <p:spPr>
          <a:xfrm rot="10800000">
            <a:off x="4082374" y="1700635"/>
            <a:ext cx="2378214" cy="2378214"/>
          </a:xfrm>
          <a:prstGeom prst="blockArc">
            <a:avLst>
              <a:gd name="adj1" fmla="val 10800000"/>
              <a:gd name="adj2" fmla="val 0"/>
              <a:gd name="adj3" fmla="val 3104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01F6F-676F-4C82-98F2-09AAFEA47364}"/>
              </a:ext>
            </a:extLst>
          </p:cNvPr>
          <p:cNvSpPr txBox="1"/>
          <p:nvPr/>
        </p:nvSpPr>
        <p:spPr>
          <a:xfrm>
            <a:off x="7553150" y="2352534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8C175-9E22-44D0-999D-293CD02E99F0}"/>
              </a:ext>
            </a:extLst>
          </p:cNvPr>
          <p:cNvSpPr txBox="1"/>
          <p:nvPr/>
        </p:nvSpPr>
        <p:spPr>
          <a:xfrm>
            <a:off x="6134424" y="1926095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8297EB-03E3-4B3B-AD47-A663BBDE8FD8}"/>
              </a:ext>
            </a:extLst>
          </p:cNvPr>
          <p:cNvGrpSpPr/>
          <p:nvPr/>
        </p:nvGrpSpPr>
        <p:grpSpPr>
          <a:xfrm>
            <a:off x="4082370" y="1700635"/>
            <a:ext cx="4028214" cy="2378214"/>
            <a:chOff x="2558370" y="2706970"/>
            <a:chExt cx="4028214" cy="2378214"/>
          </a:xfrm>
        </p:grpSpPr>
        <p:sp>
          <p:nvSpPr>
            <p:cNvPr id="8" name="Block Arc 7">
              <a:extLst>
                <a:ext uri="{FF2B5EF4-FFF2-40B4-BE49-F238E27FC236}">
                  <a16:creationId xmlns:a16="http://schemas.microsoft.com/office/drawing/2014/main" id="{8B86DF06-CD88-4BA9-9E6B-D7FE62F493BB}"/>
                </a:ext>
              </a:extLst>
            </p:cNvPr>
            <p:cNvSpPr/>
            <p:nvPr/>
          </p:nvSpPr>
          <p:spPr>
            <a:xfrm rot="10800000">
              <a:off x="420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33302982-FE75-4209-9742-DBD016FEB224}"/>
                </a:ext>
              </a:extLst>
            </p:cNvPr>
            <p:cNvSpPr/>
            <p:nvPr/>
          </p:nvSpPr>
          <p:spPr>
            <a:xfrm>
              <a:off x="2558370" y="2706970"/>
              <a:ext cx="2378214" cy="2378214"/>
            </a:xfrm>
            <a:prstGeom prst="blockArc">
              <a:avLst>
                <a:gd name="adj1" fmla="val 10800000"/>
                <a:gd name="adj2" fmla="val 0"/>
                <a:gd name="adj3" fmla="val 3104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09DB247-1E7B-4FED-B274-3F6101090F03}"/>
                </a:ext>
              </a:extLst>
            </p:cNvPr>
            <p:cNvSpPr/>
            <p:nvPr/>
          </p:nvSpPr>
          <p:spPr>
            <a:xfrm rot="10800000">
              <a:off x="2558371" y="3893049"/>
              <a:ext cx="737820" cy="36340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8E5727A-CB27-45AD-A4C2-7CF415141D40}"/>
              </a:ext>
            </a:extLst>
          </p:cNvPr>
          <p:cNvSpPr/>
          <p:nvPr/>
        </p:nvSpPr>
        <p:spPr>
          <a:xfrm rot="10800000">
            <a:off x="7372763" y="2883113"/>
            <a:ext cx="737820" cy="36340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6BA79-73B5-4FFD-B8A1-809F4AC1AE2F}"/>
              </a:ext>
            </a:extLst>
          </p:cNvPr>
          <p:cNvSpPr txBox="1"/>
          <p:nvPr/>
        </p:nvSpPr>
        <p:spPr>
          <a:xfrm>
            <a:off x="4419023" y="1926095"/>
            <a:ext cx="1715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00AA4-92CD-4BE6-94F5-3B4E6415DFC9}"/>
              </a:ext>
            </a:extLst>
          </p:cNvPr>
          <p:cNvSpPr txBox="1"/>
          <p:nvPr/>
        </p:nvSpPr>
        <p:spPr>
          <a:xfrm>
            <a:off x="4262758" y="2352534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55">
            <a:extLst>
              <a:ext uri="{FF2B5EF4-FFF2-40B4-BE49-F238E27FC236}">
                <a16:creationId xmlns:a16="http://schemas.microsoft.com/office/drawing/2014/main" id="{AEFB258E-00B4-416B-BA99-C1AB111BDD1C}"/>
              </a:ext>
            </a:extLst>
          </p:cNvPr>
          <p:cNvSpPr/>
          <p:nvPr/>
        </p:nvSpPr>
        <p:spPr>
          <a:xfrm rot="2700000">
            <a:off x="5186148" y="2575056"/>
            <a:ext cx="257782" cy="63165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Rounded Rectangle 51">
            <a:extLst>
              <a:ext uri="{FF2B5EF4-FFF2-40B4-BE49-F238E27FC236}">
                <a16:creationId xmlns:a16="http://schemas.microsoft.com/office/drawing/2014/main" id="{A3469FF9-D6C7-4C5D-BBBF-D959154BEF34}"/>
              </a:ext>
            </a:extLst>
          </p:cNvPr>
          <p:cNvSpPr/>
          <p:nvPr/>
        </p:nvSpPr>
        <p:spPr>
          <a:xfrm rot="16200000" flipH="1">
            <a:off x="6672914" y="2666855"/>
            <a:ext cx="500257" cy="47112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A38F3A-4399-40FA-A0F4-0AFF23A2A031}"/>
              </a:ext>
            </a:extLst>
          </p:cNvPr>
          <p:cNvCxnSpPr>
            <a:cxnSpLocks/>
          </p:cNvCxnSpPr>
          <p:nvPr/>
        </p:nvCxnSpPr>
        <p:spPr>
          <a:xfrm>
            <a:off x="1050585" y="1997688"/>
            <a:ext cx="3212173" cy="6400"/>
          </a:xfrm>
          <a:prstGeom prst="line">
            <a:avLst/>
          </a:prstGeom>
          <a:ln w="15875">
            <a:solidFill>
              <a:schemeClr val="accent3"/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409494-BB4E-4831-8F28-296CD2C24A4A}"/>
              </a:ext>
            </a:extLst>
          </p:cNvPr>
          <p:cNvCxnSpPr>
            <a:cxnSpLocks/>
          </p:cNvCxnSpPr>
          <p:nvPr/>
        </p:nvCxnSpPr>
        <p:spPr>
          <a:xfrm flipV="1">
            <a:off x="8110583" y="1997688"/>
            <a:ext cx="3028147" cy="33397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18">
            <a:extLst>
              <a:ext uri="{FF2B5EF4-FFF2-40B4-BE49-F238E27FC236}">
                <a16:creationId xmlns:a16="http://schemas.microsoft.com/office/drawing/2014/main" id="{0FD04032-9E8E-4BEE-97F4-0A2F72A034AE}"/>
              </a:ext>
            </a:extLst>
          </p:cNvPr>
          <p:cNvGrpSpPr/>
          <p:nvPr/>
        </p:nvGrpSpPr>
        <p:grpSpPr>
          <a:xfrm>
            <a:off x="1316575" y="2127596"/>
            <a:ext cx="1923387" cy="805159"/>
            <a:chOff x="1316574" y="2133806"/>
            <a:chExt cx="1652623" cy="80515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DF8D6D-A8AB-4495-BBAE-BA47C9E8EF6D}"/>
                </a:ext>
              </a:extLst>
            </p:cNvPr>
            <p:cNvSpPr txBox="1"/>
            <p:nvPr/>
          </p:nvSpPr>
          <p:spPr>
            <a:xfrm>
              <a:off x="1316574" y="2384967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D3A6F4-7AB3-4FD2-B05F-4018DBDE069F}"/>
                </a:ext>
              </a:extLst>
            </p:cNvPr>
            <p:cNvSpPr txBox="1"/>
            <p:nvPr/>
          </p:nvSpPr>
          <p:spPr>
            <a:xfrm>
              <a:off x="1316574" y="2133806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VISION</a:t>
              </a:r>
            </a:p>
          </p:txBody>
        </p:sp>
      </p:grpSp>
      <p:grpSp>
        <p:nvGrpSpPr>
          <p:cNvPr id="39" name="그룹 13">
            <a:extLst>
              <a:ext uri="{FF2B5EF4-FFF2-40B4-BE49-F238E27FC236}">
                <a16:creationId xmlns:a16="http://schemas.microsoft.com/office/drawing/2014/main" id="{6F267525-3891-45C8-8357-A96D180CD389}"/>
              </a:ext>
            </a:extLst>
          </p:cNvPr>
          <p:cNvGrpSpPr/>
          <p:nvPr/>
        </p:nvGrpSpPr>
        <p:grpSpPr>
          <a:xfrm>
            <a:off x="8972858" y="2145828"/>
            <a:ext cx="1880011" cy="805159"/>
            <a:chOff x="9200245" y="2152037"/>
            <a:chExt cx="1652623" cy="8051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AFBF13-BB25-4DE2-9B7E-17D3319D2AAB}"/>
                </a:ext>
              </a:extLst>
            </p:cNvPr>
            <p:cNvSpPr txBox="1"/>
            <p:nvPr/>
          </p:nvSpPr>
          <p:spPr>
            <a:xfrm>
              <a:off x="9200245" y="2403198"/>
              <a:ext cx="1644321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6EA2BA-FBCA-4B4F-AB76-D8BCC6794054}"/>
                </a:ext>
              </a:extLst>
            </p:cNvPr>
            <p:cNvSpPr txBox="1"/>
            <p:nvPr/>
          </p:nvSpPr>
          <p:spPr>
            <a:xfrm>
              <a:off x="9200245" y="2152037"/>
              <a:ext cx="165262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42" name="Rounded Rectangular Callout 31">
            <a:extLst>
              <a:ext uri="{FF2B5EF4-FFF2-40B4-BE49-F238E27FC236}">
                <a16:creationId xmlns:a16="http://schemas.microsoft.com/office/drawing/2014/main" id="{097F0DCD-DB3E-4391-B4C8-2969AD907001}"/>
              </a:ext>
            </a:extLst>
          </p:cNvPr>
          <p:cNvSpPr/>
          <p:nvPr/>
        </p:nvSpPr>
        <p:spPr>
          <a:xfrm flipH="1">
            <a:off x="1784430" y="470922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3" name="그룹 6">
            <a:extLst>
              <a:ext uri="{FF2B5EF4-FFF2-40B4-BE49-F238E27FC236}">
                <a16:creationId xmlns:a16="http://schemas.microsoft.com/office/drawing/2014/main" id="{628C4BD4-EF34-4810-8B5F-A1754CB97088}"/>
              </a:ext>
            </a:extLst>
          </p:cNvPr>
          <p:cNvGrpSpPr/>
          <p:nvPr/>
        </p:nvGrpSpPr>
        <p:grpSpPr>
          <a:xfrm>
            <a:off x="976973" y="5295812"/>
            <a:ext cx="2262988" cy="766247"/>
            <a:chOff x="1730330" y="5175558"/>
            <a:chExt cx="1742087" cy="76624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3A3B85-1F01-448D-AF8C-E1F961FD9754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3B997A-E4E9-4CB1-9444-85ABB2E9AA7F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0BCF66-3A31-43D8-90C9-A8C542DDC2C7}"/>
              </a:ext>
            </a:extLst>
          </p:cNvPr>
          <p:cNvCxnSpPr>
            <a:cxnSpLocks/>
          </p:cNvCxnSpPr>
          <p:nvPr/>
        </p:nvCxnSpPr>
        <p:spPr>
          <a:xfrm>
            <a:off x="2136000" y="4562708"/>
            <a:ext cx="7920000" cy="1048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7">
            <a:extLst>
              <a:ext uri="{FF2B5EF4-FFF2-40B4-BE49-F238E27FC236}">
                <a16:creationId xmlns:a16="http://schemas.microsoft.com/office/drawing/2014/main" id="{A99D644D-C3C6-4D11-8F2E-819831E2495D}"/>
              </a:ext>
            </a:extLst>
          </p:cNvPr>
          <p:cNvSpPr/>
          <p:nvPr/>
        </p:nvSpPr>
        <p:spPr>
          <a:xfrm flipH="1">
            <a:off x="5782372" y="4710088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48" name="그룹 4">
            <a:extLst>
              <a:ext uri="{FF2B5EF4-FFF2-40B4-BE49-F238E27FC236}">
                <a16:creationId xmlns:a16="http://schemas.microsoft.com/office/drawing/2014/main" id="{F6D4A268-EEFA-4197-A5E5-BDA0FA280C01}"/>
              </a:ext>
            </a:extLst>
          </p:cNvPr>
          <p:cNvGrpSpPr/>
          <p:nvPr/>
        </p:nvGrpSpPr>
        <p:grpSpPr>
          <a:xfrm>
            <a:off x="4974915" y="5296672"/>
            <a:ext cx="2262988" cy="766247"/>
            <a:chOff x="3727326" y="5176417"/>
            <a:chExt cx="1742087" cy="76624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0D3AC8-9FC6-4846-932D-F25D5C2B75E3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2C0EB9-68DD-4C14-BD23-15464AB61CDC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51" name="Rounded Rectangular Callout 51">
            <a:extLst>
              <a:ext uri="{FF2B5EF4-FFF2-40B4-BE49-F238E27FC236}">
                <a16:creationId xmlns:a16="http://schemas.microsoft.com/office/drawing/2014/main" id="{06401117-4192-4BF9-90B5-0F7D19235B9A}"/>
              </a:ext>
            </a:extLst>
          </p:cNvPr>
          <p:cNvSpPr/>
          <p:nvPr/>
        </p:nvSpPr>
        <p:spPr>
          <a:xfrm flipH="1">
            <a:off x="9780314" y="4710946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grpSp>
        <p:nvGrpSpPr>
          <p:cNvPr id="52" name="그룹 2">
            <a:extLst>
              <a:ext uri="{FF2B5EF4-FFF2-40B4-BE49-F238E27FC236}">
                <a16:creationId xmlns:a16="http://schemas.microsoft.com/office/drawing/2014/main" id="{74FF8656-9246-4960-A519-E7DC4EFA4A12}"/>
              </a:ext>
            </a:extLst>
          </p:cNvPr>
          <p:cNvGrpSpPr/>
          <p:nvPr/>
        </p:nvGrpSpPr>
        <p:grpSpPr>
          <a:xfrm>
            <a:off x="8972857" y="5297530"/>
            <a:ext cx="2262988" cy="766247"/>
            <a:chOff x="5724322" y="5177276"/>
            <a:chExt cx="1742087" cy="76624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E60E1F-0FA4-44FF-8750-8BEE0EEF5120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266CB2-D9B1-4616-9AB5-DE46515AB81E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9E5604F-5F79-4E02-8C27-9597B85B0647}"/>
              </a:ext>
            </a:extLst>
          </p:cNvPr>
          <p:cNvCxnSpPr/>
          <p:nvPr/>
        </p:nvCxnSpPr>
        <p:spPr>
          <a:xfrm flipH="1" flipV="1">
            <a:off x="6112643" y="4149218"/>
            <a:ext cx="1" cy="403013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9">
            <a:extLst>
              <a:ext uri="{FF2B5EF4-FFF2-40B4-BE49-F238E27FC236}">
                <a16:creationId xmlns:a16="http://schemas.microsoft.com/office/drawing/2014/main" id="{14C711B7-D13A-4978-87D4-1983215BD53F}"/>
              </a:ext>
            </a:extLst>
          </p:cNvPr>
          <p:cNvSpPr/>
          <p:nvPr/>
        </p:nvSpPr>
        <p:spPr>
          <a:xfrm>
            <a:off x="1964509" y="4773328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5">
            <a:extLst>
              <a:ext uri="{FF2B5EF4-FFF2-40B4-BE49-F238E27FC236}">
                <a16:creationId xmlns:a16="http://schemas.microsoft.com/office/drawing/2014/main" id="{F2D12AAF-B367-490A-B483-C36567025AEE}"/>
              </a:ext>
            </a:extLst>
          </p:cNvPr>
          <p:cNvSpPr/>
          <p:nvPr/>
        </p:nvSpPr>
        <p:spPr>
          <a:xfrm flipH="1">
            <a:off x="5913020" y="4803658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27">
            <a:extLst>
              <a:ext uri="{FF2B5EF4-FFF2-40B4-BE49-F238E27FC236}">
                <a16:creationId xmlns:a16="http://schemas.microsoft.com/office/drawing/2014/main" id="{6C9D7039-2623-4AC2-AEBB-5CB8BCC7375A}"/>
              </a:ext>
            </a:extLst>
          </p:cNvPr>
          <p:cNvSpPr/>
          <p:nvPr/>
        </p:nvSpPr>
        <p:spPr>
          <a:xfrm>
            <a:off x="9951560" y="4803558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13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Our Team Style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514A37-9BB1-40B8-896D-933BE6B4A4B7}"/>
              </a:ext>
            </a:extLst>
          </p:cNvPr>
          <p:cNvGrpSpPr/>
          <p:nvPr/>
        </p:nvGrpSpPr>
        <p:grpSpPr>
          <a:xfrm>
            <a:off x="1073358" y="4168864"/>
            <a:ext cx="2005476" cy="596389"/>
            <a:chOff x="683568" y="4236526"/>
            <a:chExt cx="2005476" cy="5963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211F6B-F521-43C8-8F74-71F2C2A705A4}"/>
                </a:ext>
              </a:extLst>
            </p:cNvPr>
            <p:cNvSpPr/>
            <p:nvPr/>
          </p:nvSpPr>
          <p:spPr>
            <a:xfrm>
              <a:off x="68356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1EACA4-6E33-4C0F-8138-C5222A35C26D}"/>
                </a:ext>
              </a:extLst>
            </p:cNvPr>
            <p:cNvSpPr/>
            <p:nvPr/>
          </p:nvSpPr>
          <p:spPr>
            <a:xfrm>
              <a:off x="68356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Programmer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153729-B6F0-4B55-863F-53CA29340DB3}"/>
              </a:ext>
            </a:extLst>
          </p:cNvPr>
          <p:cNvGrpSpPr/>
          <p:nvPr/>
        </p:nvGrpSpPr>
        <p:grpSpPr>
          <a:xfrm>
            <a:off x="1163052" y="5122985"/>
            <a:ext cx="1826091" cy="829601"/>
            <a:chOff x="827584" y="5067559"/>
            <a:chExt cx="1861460" cy="829601"/>
          </a:xfrm>
        </p:grpSpPr>
        <p:sp>
          <p:nvSpPr>
            <p:cNvPr id="34" name="Isosceles Triangle 7">
              <a:extLst>
                <a:ext uri="{FF2B5EF4-FFF2-40B4-BE49-F238E27FC236}">
                  <a16:creationId xmlns:a16="http://schemas.microsoft.com/office/drawing/2014/main" id="{A10E22B5-4453-4C0C-B3E5-8FB857946B3A}"/>
                </a:ext>
              </a:extLst>
            </p:cNvPr>
            <p:cNvSpPr/>
            <p:nvPr/>
          </p:nvSpPr>
          <p:spPr>
            <a:xfrm>
              <a:off x="82758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77F4B929-B185-42EA-9B42-8A5B28F31D5D}"/>
                </a:ext>
              </a:extLst>
            </p:cNvPr>
            <p:cNvSpPr/>
            <p:nvPr/>
          </p:nvSpPr>
          <p:spPr>
            <a:xfrm>
              <a:off x="84009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7DF96B30-EBAB-441A-87E6-D6280FA7D557}"/>
                </a:ext>
              </a:extLst>
            </p:cNvPr>
            <p:cNvSpPr/>
            <p:nvPr/>
          </p:nvSpPr>
          <p:spPr>
            <a:xfrm>
              <a:off x="84009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BB2FBD-8EB3-4E97-B50D-D0D77D0FB738}"/>
                </a:ext>
              </a:extLst>
            </p:cNvPr>
            <p:cNvSpPr/>
            <p:nvPr/>
          </p:nvSpPr>
          <p:spPr>
            <a:xfrm>
              <a:off x="104360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7E485C9-81A7-440D-9388-DD6C27D0B07E}"/>
                </a:ext>
              </a:extLst>
            </p:cNvPr>
            <p:cNvSpPr/>
            <p:nvPr/>
          </p:nvSpPr>
          <p:spPr>
            <a:xfrm>
              <a:off x="104360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EABEBBB-7353-4988-B932-0291CF62A69D}"/>
                </a:ext>
              </a:extLst>
            </p:cNvPr>
            <p:cNvSpPr/>
            <p:nvPr/>
          </p:nvSpPr>
          <p:spPr>
            <a:xfrm>
              <a:off x="104360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B2CAE4E-1E20-419F-A9ED-4C26149BF4EB}"/>
              </a:ext>
            </a:extLst>
          </p:cNvPr>
          <p:cNvGrpSpPr/>
          <p:nvPr/>
        </p:nvGrpSpPr>
        <p:grpSpPr>
          <a:xfrm>
            <a:off x="5069633" y="4168864"/>
            <a:ext cx="2005476" cy="596389"/>
            <a:chOff x="3563888" y="4236526"/>
            <a:chExt cx="2005476" cy="59638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CA6940A-8471-4B71-931B-05B15E328972}"/>
                </a:ext>
              </a:extLst>
            </p:cNvPr>
            <p:cNvSpPr/>
            <p:nvPr/>
          </p:nvSpPr>
          <p:spPr>
            <a:xfrm>
              <a:off x="3563888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7AFECB2-61EE-433E-A4A6-F6420C9D290A}"/>
                </a:ext>
              </a:extLst>
            </p:cNvPr>
            <p:cNvSpPr/>
            <p:nvPr/>
          </p:nvSpPr>
          <p:spPr>
            <a:xfrm>
              <a:off x="3563888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B244CF-60DA-447C-B2D2-659F9110F4FB}"/>
              </a:ext>
            </a:extLst>
          </p:cNvPr>
          <p:cNvGrpSpPr/>
          <p:nvPr/>
        </p:nvGrpSpPr>
        <p:grpSpPr>
          <a:xfrm>
            <a:off x="5159327" y="5122985"/>
            <a:ext cx="1826091" cy="829601"/>
            <a:chOff x="3707904" y="5067559"/>
            <a:chExt cx="1861460" cy="829601"/>
          </a:xfrm>
        </p:grpSpPr>
        <p:sp>
          <p:nvSpPr>
            <p:cNvPr id="45" name="Isosceles Triangle 7">
              <a:extLst>
                <a:ext uri="{FF2B5EF4-FFF2-40B4-BE49-F238E27FC236}">
                  <a16:creationId xmlns:a16="http://schemas.microsoft.com/office/drawing/2014/main" id="{D035B25E-2E35-41B9-8662-AB96DF800BB7}"/>
                </a:ext>
              </a:extLst>
            </p:cNvPr>
            <p:cNvSpPr/>
            <p:nvPr/>
          </p:nvSpPr>
          <p:spPr>
            <a:xfrm>
              <a:off x="3707904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19A4A2DD-4CC7-4762-A3E6-392A51719A4E}"/>
                </a:ext>
              </a:extLst>
            </p:cNvPr>
            <p:cNvSpPr/>
            <p:nvPr/>
          </p:nvSpPr>
          <p:spPr>
            <a:xfrm>
              <a:off x="3720410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8CEB4A4B-F18B-4494-B01E-45BE30378985}"/>
                </a:ext>
              </a:extLst>
            </p:cNvPr>
            <p:cNvSpPr/>
            <p:nvPr/>
          </p:nvSpPr>
          <p:spPr>
            <a:xfrm>
              <a:off x="3720410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09A894-9C0E-4FD8-AF42-9CEC57CE88F2}"/>
                </a:ext>
              </a:extLst>
            </p:cNvPr>
            <p:cNvSpPr/>
            <p:nvPr/>
          </p:nvSpPr>
          <p:spPr>
            <a:xfrm>
              <a:off x="3923928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6EDBAAD-4C86-46D1-A955-68FC6A8F55F7}"/>
                </a:ext>
              </a:extLst>
            </p:cNvPr>
            <p:cNvSpPr/>
            <p:nvPr/>
          </p:nvSpPr>
          <p:spPr>
            <a:xfrm>
              <a:off x="3923928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68AF331-F89E-4A80-BE5E-059DA3F977C5}"/>
                </a:ext>
              </a:extLst>
            </p:cNvPr>
            <p:cNvSpPr/>
            <p:nvPr/>
          </p:nvSpPr>
          <p:spPr>
            <a:xfrm>
              <a:off x="3923928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A6A2828-F2E0-4CD4-8343-715742175C07}"/>
              </a:ext>
            </a:extLst>
          </p:cNvPr>
          <p:cNvGrpSpPr/>
          <p:nvPr/>
        </p:nvGrpSpPr>
        <p:grpSpPr>
          <a:xfrm>
            <a:off x="9065909" y="4168864"/>
            <a:ext cx="2005476" cy="596389"/>
            <a:chOff x="6451663" y="4236526"/>
            <a:chExt cx="2005476" cy="59638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1B4107E-B08E-4652-9D38-8766A5FDE5B7}"/>
                </a:ext>
              </a:extLst>
            </p:cNvPr>
            <p:cNvSpPr/>
            <p:nvPr/>
          </p:nvSpPr>
          <p:spPr>
            <a:xfrm>
              <a:off x="6451663" y="423652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B918D39-51B7-4C9D-871B-FD75A80AB4B5}"/>
                </a:ext>
              </a:extLst>
            </p:cNvPr>
            <p:cNvSpPr/>
            <p:nvPr/>
          </p:nvSpPr>
          <p:spPr>
            <a:xfrm>
              <a:off x="6451663" y="4555916"/>
              <a:ext cx="200547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C34F56-6994-4C06-8D0C-E51C3D77324B}"/>
              </a:ext>
            </a:extLst>
          </p:cNvPr>
          <p:cNvGrpSpPr/>
          <p:nvPr/>
        </p:nvGrpSpPr>
        <p:grpSpPr>
          <a:xfrm>
            <a:off x="9155603" y="5122985"/>
            <a:ext cx="1826091" cy="829601"/>
            <a:chOff x="6595679" y="5067559"/>
            <a:chExt cx="1861460" cy="829601"/>
          </a:xfrm>
        </p:grpSpPr>
        <p:sp>
          <p:nvSpPr>
            <p:cNvPr id="53" name="Isosceles Triangle 7">
              <a:extLst>
                <a:ext uri="{FF2B5EF4-FFF2-40B4-BE49-F238E27FC236}">
                  <a16:creationId xmlns:a16="http://schemas.microsoft.com/office/drawing/2014/main" id="{D575FE3F-D4AA-44C8-BAD2-9807807FF703}"/>
                </a:ext>
              </a:extLst>
            </p:cNvPr>
            <p:cNvSpPr/>
            <p:nvPr/>
          </p:nvSpPr>
          <p:spPr>
            <a:xfrm>
              <a:off x="6595679" y="5114721"/>
              <a:ext cx="231306" cy="16117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2">
              <a:extLst>
                <a:ext uri="{FF2B5EF4-FFF2-40B4-BE49-F238E27FC236}">
                  <a16:creationId xmlns:a16="http://schemas.microsoft.com/office/drawing/2014/main" id="{E02E9C70-A852-4A27-ACEE-AA18758A7FCD}"/>
                </a:ext>
              </a:extLst>
            </p:cNvPr>
            <p:cNvSpPr/>
            <p:nvPr/>
          </p:nvSpPr>
          <p:spPr>
            <a:xfrm>
              <a:off x="6608185" y="5618906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582FDFD-09FA-4D9F-B259-3F00E037A34B}"/>
                </a:ext>
              </a:extLst>
            </p:cNvPr>
            <p:cNvSpPr/>
            <p:nvPr/>
          </p:nvSpPr>
          <p:spPr>
            <a:xfrm>
              <a:off x="6608185" y="5344252"/>
              <a:ext cx="206295" cy="206295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46BD6F7-826A-4B13-B2E6-8E2445CACB07}"/>
                </a:ext>
              </a:extLst>
            </p:cNvPr>
            <p:cNvSpPr/>
            <p:nvPr/>
          </p:nvSpPr>
          <p:spPr>
            <a:xfrm>
              <a:off x="6811703" y="5067559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abcd@company.com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9CE04BD-C92C-476E-B3F3-7D989D915DF3}"/>
                </a:ext>
              </a:extLst>
            </p:cNvPr>
            <p:cNvSpPr/>
            <p:nvPr/>
          </p:nvSpPr>
          <p:spPr>
            <a:xfrm>
              <a:off x="6811703" y="5343860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Facebook.com/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6AAC0AB-37CF-470D-9DD5-142FFB405789}"/>
                </a:ext>
              </a:extLst>
            </p:cNvPr>
            <p:cNvSpPr/>
            <p:nvPr/>
          </p:nvSpPr>
          <p:spPr>
            <a:xfrm>
              <a:off x="6811703" y="5620161"/>
              <a:ext cx="16454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Twiter.com/</a:t>
              </a:r>
              <a:r>
                <a:rPr lang="en-US" altLang="ko-KR" sz="1200" dirty="0" err="1"/>
                <a:t>abcd</a:t>
              </a:r>
              <a:endParaRPr lang="en-US" altLang="ko-KR" sz="1200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4AC8B-1C95-428D-AFF3-8DD416469BF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EE93341-42E3-47C3-B440-E250B8B4AA8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12A6F92-8EF5-47CC-BFE3-86A5946E6F1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3186869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CD4152-CA90-4785-8AB0-34FB046ECC7D}"/>
              </a:ext>
            </a:extLst>
          </p:cNvPr>
          <p:cNvGrpSpPr/>
          <p:nvPr/>
        </p:nvGrpSpPr>
        <p:grpSpPr>
          <a:xfrm>
            <a:off x="1800866" y="5323085"/>
            <a:ext cx="4333570" cy="677689"/>
            <a:chOff x="948910" y="4523978"/>
            <a:chExt cx="3099192" cy="67768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2C84A09-C370-492C-B5F9-A88A52E6419E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882CF6-7780-4804-852B-4A2B74E6C7B2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F89CBA4-F432-4A74-9529-9C98BF5CF5F0}"/>
              </a:ext>
            </a:extLst>
          </p:cNvPr>
          <p:cNvSpPr/>
          <p:nvPr/>
        </p:nvSpPr>
        <p:spPr>
          <a:xfrm rot="18900000">
            <a:off x="1125487" y="5445904"/>
            <a:ext cx="432048" cy="432048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28A97F-D9B2-4AAE-80C6-7382F8E6ED4B}"/>
              </a:ext>
            </a:extLst>
          </p:cNvPr>
          <p:cNvSpPr txBox="1"/>
          <p:nvPr/>
        </p:nvSpPr>
        <p:spPr>
          <a:xfrm>
            <a:off x="1130516" y="5492652"/>
            <a:ext cx="421990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EC7B4A-791F-44A6-98C9-EE338BC3CAA7}"/>
              </a:ext>
            </a:extLst>
          </p:cNvPr>
          <p:cNvGrpSpPr/>
          <p:nvPr/>
        </p:nvGrpSpPr>
        <p:grpSpPr>
          <a:xfrm>
            <a:off x="7083368" y="5323085"/>
            <a:ext cx="4333570" cy="677689"/>
            <a:chOff x="948910" y="4523978"/>
            <a:chExt cx="3099192" cy="67768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8BE190A-3CDE-40A8-8458-75B5DF6C5A24}"/>
                </a:ext>
              </a:extLst>
            </p:cNvPr>
            <p:cNvSpPr txBox="1"/>
            <p:nvPr/>
          </p:nvSpPr>
          <p:spPr>
            <a:xfrm>
              <a:off x="948910" y="4740002"/>
              <a:ext cx="3099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8E790EA-F844-46F4-BE23-B1E9E4AD9B24}"/>
                </a:ext>
              </a:extLst>
            </p:cNvPr>
            <p:cNvSpPr txBox="1"/>
            <p:nvPr/>
          </p:nvSpPr>
          <p:spPr>
            <a:xfrm>
              <a:off x="948910" y="4523978"/>
              <a:ext cx="3099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ACDBDB3-1F9F-4F55-BEF9-0F0CEB63CD4D}"/>
              </a:ext>
            </a:extLst>
          </p:cNvPr>
          <p:cNvSpPr/>
          <p:nvPr/>
        </p:nvSpPr>
        <p:spPr>
          <a:xfrm rot="18900000">
            <a:off x="6407988" y="5445904"/>
            <a:ext cx="432048" cy="432048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F964F4-54D5-44ED-A5D7-60AE00B09361}"/>
              </a:ext>
            </a:extLst>
          </p:cNvPr>
          <p:cNvSpPr txBox="1"/>
          <p:nvPr/>
        </p:nvSpPr>
        <p:spPr>
          <a:xfrm>
            <a:off x="6413018" y="5492652"/>
            <a:ext cx="421990" cy="338554"/>
          </a:xfrm>
          <a:prstGeom prst="rect">
            <a:avLst/>
          </a:prstGeom>
          <a:noFill/>
          <a:ln w="508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21BBFE1C-F85D-4C95-8FFE-B65D98F3A018}"/>
              </a:ext>
            </a:extLst>
          </p:cNvPr>
          <p:cNvSpPr/>
          <p:nvPr/>
        </p:nvSpPr>
        <p:spPr>
          <a:xfrm flipH="1">
            <a:off x="1197950" y="4930195"/>
            <a:ext cx="848090" cy="152697"/>
          </a:xfrm>
          <a:prstGeom prst="parallelogram">
            <a:avLst>
              <a:gd name="adj" fmla="val 327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8249F61E-8369-4076-8F68-3082CE84BBB3}"/>
              </a:ext>
            </a:extLst>
          </p:cNvPr>
          <p:cNvSpPr/>
          <p:nvPr/>
        </p:nvSpPr>
        <p:spPr>
          <a:xfrm>
            <a:off x="1197950" y="2130565"/>
            <a:ext cx="848090" cy="180641"/>
          </a:xfrm>
          <a:prstGeom prst="parallelogram">
            <a:avLst>
              <a:gd name="adj" fmla="val 327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1EE306FC-DCE4-4040-B33A-5491A03F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73911"/>
              </p:ext>
            </p:extLst>
          </p:nvPr>
        </p:nvGraphicFramePr>
        <p:xfrm>
          <a:off x="927531" y="2306291"/>
          <a:ext cx="10350071" cy="26203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1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6313">
                  <a:extLst>
                    <a:ext uri="{9D8B030D-6E8A-4147-A177-3AD203B41FA5}">
                      <a16:colId xmlns:a16="http://schemas.microsoft.com/office/drawing/2014/main" val="2478218871"/>
                    </a:ext>
                  </a:extLst>
                </a:gridCol>
              </a:tblGrid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Contents Title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06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 Presentation 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Content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" name="Rectangle 20">
            <a:extLst>
              <a:ext uri="{FF2B5EF4-FFF2-40B4-BE49-F238E27FC236}">
                <a16:creationId xmlns:a16="http://schemas.microsoft.com/office/drawing/2014/main" id="{3D1AC290-871E-4A6F-99E6-55635C422D5F}"/>
              </a:ext>
            </a:extLst>
          </p:cNvPr>
          <p:cNvSpPr/>
          <p:nvPr/>
        </p:nvSpPr>
        <p:spPr>
          <a:xfrm>
            <a:off x="7855931" y="1754013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3" name="Rectangle 20">
            <a:extLst>
              <a:ext uri="{FF2B5EF4-FFF2-40B4-BE49-F238E27FC236}">
                <a16:creationId xmlns:a16="http://schemas.microsoft.com/office/drawing/2014/main" id="{619B67CC-7390-4182-87AF-BD811D5B20BA}"/>
              </a:ext>
            </a:extLst>
          </p:cNvPr>
          <p:cNvSpPr/>
          <p:nvPr/>
        </p:nvSpPr>
        <p:spPr>
          <a:xfrm>
            <a:off x="9593146" y="1754013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4" name="Rectangle 20">
            <a:extLst>
              <a:ext uri="{FF2B5EF4-FFF2-40B4-BE49-F238E27FC236}">
                <a16:creationId xmlns:a16="http://schemas.microsoft.com/office/drawing/2014/main" id="{6B75C27D-0298-49EF-A90A-12C19A824383}"/>
              </a:ext>
            </a:extLst>
          </p:cNvPr>
          <p:cNvSpPr/>
          <p:nvPr/>
        </p:nvSpPr>
        <p:spPr>
          <a:xfrm>
            <a:off x="6118715" y="1754013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4A2F68-454F-44E1-B426-7390F3986A72}"/>
              </a:ext>
            </a:extLst>
          </p:cNvPr>
          <p:cNvSpPr txBox="1"/>
          <p:nvPr/>
        </p:nvSpPr>
        <p:spPr>
          <a:xfrm>
            <a:off x="6280438" y="1799865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158746E-F2C5-473F-86DE-7DF4498F9C9C}"/>
              </a:ext>
            </a:extLst>
          </p:cNvPr>
          <p:cNvSpPr txBox="1"/>
          <p:nvPr/>
        </p:nvSpPr>
        <p:spPr>
          <a:xfrm>
            <a:off x="8017654" y="1799865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5C72BF-5172-4F0F-872C-497728DD36D4}"/>
              </a:ext>
            </a:extLst>
          </p:cNvPr>
          <p:cNvSpPr txBox="1"/>
          <p:nvPr/>
        </p:nvSpPr>
        <p:spPr>
          <a:xfrm>
            <a:off x="9754870" y="1799865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BAD3FB-B394-4547-9FC5-4AF93C4B35EB}"/>
              </a:ext>
            </a:extLst>
          </p:cNvPr>
          <p:cNvSpPr/>
          <p:nvPr/>
        </p:nvSpPr>
        <p:spPr>
          <a:xfrm>
            <a:off x="1253952" y="2130563"/>
            <a:ext cx="792088" cy="29523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ectangle 20">
            <a:extLst>
              <a:ext uri="{FF2B5EF4-FFF2-40B4-BE49-F238E27FC236}">
                <a16:creationId xmlns:a16="http://schemas.microsoft.com/office/drawing/2014/main" id="{FCA2BACA-F1B2-40E5-A0E6-B7EEAD979193}"/>
              </a:ext>
            </a:extLst>
          </p:cNvPr>
          <p:cNvSpPr/>
          <p:nvPr/>
        </p:nvSpPr>
        <p:spPr>
          <a:xfrm>
            <a:off x="4381499" y="1754013"/>
            <a:ext cx="1692000" cy="543541"/>
          </a:xfrm>
          <a:custGeom>
            <a:avLst/>
            <a:gdLst/>
            <a:ahLst/>
            <a:cxnLst/>
            <a:rect l="l" t="t" r="r" b="b"/>
            <a:pathLst>
              <a:path w="1512168" h="543541">
                <a:moveTo>
                  <a:pt x="0" y="0"/>
                </a:moveTo>
                <a:lnTo>
                  <a:pt x="1512168" y="0"/>
                </a:lnTo>
                <a:lnTo>
                  <a:pt x="1512168" y="390102"/>
                </a:lnTo>
                <a:lnTo>
                  <a:pt x="845079" y="390102"/>
                </a:lnTo>
                <a:lnTo>
                  <a:pt x="756084" y="543541"/>
                </a:lnTo>
                <a:lnTo>
                  <a:pt x="667090" y="390102"/>
                </a:lnTo>
                <a:lnTo>
                  <a:pt x="0" y="39010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4B8ADC-D201-4086-BB61-7AA6048CE4BD}"/>
              </a:ext>
            </a:extLst>
          </p:cNvPr>
          <p:cNvSpPr txBox="1"/>
          <p:nvPr/>
        </p:nvSpPr>
        <p:spPr>
          <a:xfrm>
            <a:off x="4543222" y="1792005"/>
            <a:ext cx="1368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en-JM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1" name="Parallelogram 15">
            <a:extLst>
              <a:ext uri="{FF2B5EF4-FFF2-40B4-BE49-F238E27FC236}">
                <a16:creationId xmlns:a16="http://schemas.microsoft.com/office/drawing/2014/main" id="{669E4638-5033-451E-88E6-3F4B1A84247F}"/>
              </a:ext>
            </a:extLst>
          </p:cNvPr>
          <p:cNvSpPr/>
          <p:nvPr/>
        </p:nvSpPr>
        <p:spPr>
          <a:xfrm flipH="1">
            <a:off x="1511264" y="3957229"/>
            <a:ext cx="316373" cy="31637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2" name="Rectangle 30">
            <a:extLst>
              <a:ext uri="{FF2B5EF4-FFF2-40B4-BE49-F238E27FC236}">
                <a16:creationId xmlns:a16="http://schemas.microsoft.com/office/drawing/2014/main" id="{93418F2F-A622-465C-8406-3FCC6732D9BF}"/>
              </a:ext>
            </a:extLst>
          </p:cNvPr>
          <p:cNvSpPr/>
          <p:nvPr/>
        </p:nvSpPr>
        <p:spPr>
          <a:xfrm>
            <a:off x="1529158" y="4514205"/>
            <a:ext cx="280582" cy="27976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3" name="Rounded Rectangle 10">
            <a:extLst>
              <a:ext uri="{FF2B5EF4-FFF2-40B4-BE49-F238E27FC236}">
                <a16:creationId xmlns:a16="http://schemas.microsoft.com/office/drawing/2014/main" id="{4B60AA54-7E43-40D0-A524-C3CE96799C8B}"/>
              </a:ext>
            </a:extLst>
          </p:cNvPr>
          <p:cNvSpPr/>
          <p:nvPr/>
        </p:nvSpPr>
        <p:spPr>
          <a:xfrm>
            <a:off x="1557044" y="2943294"/>
            <a:ext cx="224813" cy="297515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4" name="Rounded Rectangle 6">
            <a:extLst>
              <a:ext uri="{FF2B5EF4-FFF2-40B4-BE49-F238E27FC236}">
                <a16:creationId xmlns:a16="http://schemas.microsoft.com/office/drawing/2014/main" id="{34CACDC4-7AB3-464B-9DFD-079C0097640B}"/>
              </a:ext>
            </a:extLst>
          </p:cNvPr>
          <p:cNvSpPr/>
          <p:nvPr/>
        </p:nvSpPr>
        <p:spPr>
          <a:xfrm>
            <a:off x="1516427" y="2391537"/>
            <a:ext cx="306047" cy="311154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E0337F11-9FD9-4DBF-AF8E-32DBBC127378}"/>
              </a:ext>
            </a:extLst>
          </p:cNvPr>
          <p:cNvSpPr/>
          <p:nvPr/>
        </p:nvSpPr>
        <p:spPr>
          <a:xfrm rot="2700000">
            <a:off x="1551843" y="3388170"/>
            <a:ext cx="235215" cy="4216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825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C80E2-E86F-4B75-9B0A-9BAA44EAD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altLang="ko-KR" dirty="0"/>
              <a:t>One </a:t>
            </a:r>
            <a:r>
              <a:rPr lang="en-US" altLang="ko-KR" dirty="0">
                <a:solidFill>
                  <a:schemeClr val="accent1"/>
                </a:solidFill>
              </a:rPr>
              <a:t>Columns</a:t>
            </a:r>
            <a:r>
              <a:rPr lang="en-US" altLang="ko-KR" dirty="0"/>
              <a:t> Text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21529" y="1380562"/>
            <a:ext cx="5459792" cy="60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/>
          <p:cNvSpPr txBox="1"/>
          <p:nvPr/>
        </p:nvSpPr>
        <p:spPr>
          <a:xfrm>
            <a:off x="2070998" y="1530815"/>
            <a:ext cx="299154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PowerPoint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25746" y="2104281"/>
            <a:ext cx="54597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Get a modern PowerPoint  Presentation that is beautifully designed. Easy to change colors, photos and Text.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11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FEA1-76E3-4594-B0FF-F3C5BB50B1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dirty="0"/>
              <a:t>Two </a:t>
            </a:r>
            <a:r>
              <a:rPr lang="en-US" dirty="0">
                <a:solidFill>
                  <a:schemeClr val="accent4"/>
                </a:solidFill>
              </a:rPr>
              <a:t>Columns </a:t>
            </a:r>
            <a:r>
              <a:rPr lang="en-US" dirty="0"/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04650-7F8F-4285-B87B-64A89954F0BF}"/>
              </a:ext>
            </a:extLst>
          </p:cNvPr>
          <p:cNvSpPr/>
          <p:nvPr/>
        </p:nvSpPr>
        <p:spPr>
          <a:xfrm>
            <a:off x="2529787" y="1380562"/>
            <a:ext cx="4336852" cy="6082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2FCA0-4A92-4B0C-BCEA-C9A5517A057F}"/>
              </a:ext>
            </a:extLst>
          </p:cNvPr>
          <p:cNvSpPr txBox="1"/>
          <p:nvPr/>
        </p:nvSpPr>
        <p:spPr>
          <a:xfrm>
            <a:off x="3122223" y="1530815"/>
            <a:ext cx="23762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PowerPoint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A2C48-B87A-4853-8E01-28CCD4B64748}"/>
              </a:ext>
            </a:extLst>
          </p:cNvPr>
          <p:cNvSpPr txBox="1"/>
          <p:nvPr/>
        </p:nvSpPr>
        <p:spPr>
          <a:xfrm>
            <a:off x="2529787" y="2104282"/>
            <a:ext cx="4336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FD82E-9577-4173-8467-9F84F7C4AE48}"/>
              </a:ext>
            </a:extLst>
          </p:cNvPr>
          <p:cNvSpPr txBox="1"/>
          <p:nvPr/>
        </p:nvSpPr>
        <p:spPr>
          <a:xfrm>
            <a:off x="2583192" y="1423093"/>
            <a:ext cx="5840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EE53B-6927-467D-B588-84F54BEDADAE}"/>
              </a:ext>
            </a:extLst>
          </p:cNvPr>
          <p:cNvSpPr/>
          <p:nvPr/>
        </p:nvSpPr>
        <p:spPr>
          <a:xfrm>
            <a:off x="2529787" y="3975348"/>
            <a:ext cx="4336852" cy="6082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61647-BF06-428D-86C4-09439DF752DE}"/>
              </a:ext>
            </a:extLst>
          </p:cNvPr>
          <p:cNvSpPr txBox="1"/>
          <p:nvPr/>
        </p:nvSpPr>
        <p:spPr>
          <a:xfrm>
            <a:off x="3147053" y="4125601"/>
            <a:ext cx="23762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PowerPoint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FE761-8184-4CDD-BA23-051C31B424E2}"/>
              </a:ext>
            </a:extLst>
          </p:cNvPr>
          <p:cNvSpPr txBox="1"/>
          <p:nvPr/>
        </p:nvSpPr>
        <p:spPr>
          <a:xfrm>
            <a:off x="2529787" y="4699068"/>
            <a:ext cx="4336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2DAB1C-7774-4DCA-A996-520BE9BDBFD3}"/>
              </a:ext>
            </a:extLst>
          </p:cNvPr>
          <p:cNvSpPr txBox="1"/>
          <p:nvPr/>
        </p:nvSpPr>
        <p:spPr>
          <a:xfrm>
            <a:off x="2608022" y="4017879"/>
            <a:ext cx="5840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76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63B87F0-742B-48F6-A65E-A7F88278EBD4}"/>
              </a:ext>
            </a:extLst>
          </p:cNvPr>
          <p:cNvGrpSpPr/>
          <p:nvPr/>
        </p:nvGrpSpPr>
        <p:grpSpPr>
          <a:xfrm>
            <a:off x="2118745" y="1521681"/>
            <a:ext cx="2172939" cy="4000635"/>
            <a:chOff x="1601911" y="1859611"/>
            <a:chExt cx="2172939" cy="40006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4A5E94F-89AA-47CA-BC84-E5A7B26F387E}"/>
                </a:ext>
              </a:extLst>
            </p:cNvPr>
            <p:cNvGrpSpPr/>
            <p:nvPr/>
          </p:nvGrpSpPr>
          <p:grpSpPr>
            <a:xfrm>
              <a:off x="2428776" y="2806283"/>
              <a:ext cx="717093" cy="721250"/>
              <a:chOff x="4959155" y="3251188"/>
              <a:chExt cx="717093" cy="72125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E3EA7DF-8F43-4254-8665-F34C0EEE7BEE}"/>
                  </a:ext>
                </a:extLst>
              </p:cNvPr>
              <p:cNvSpPr/>
              <p:nvPr/>
            </p:nvSpPr>
            <p:spPr>
              <a:xfrm>
                <a:off x="4959155" y="3255344"/>
                <a:ext cx="717093" cy="71709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0F86C2A-4FC2-4AD1-A05A-0764C66A9368}"/>
                  </a:ext>
                </a:extLst>
              </p:cNvPr>
              <p:cNvSpPr/>
              <p:nvPr/>
            </p:nvSpPr>
            <p:spPr>
              <a:xfrm rot="10800000">
                <a:off x="5000681" y="3251188"/>
                <a:ext cx="635820" cy="704253"/>
              </a:xfrm>
              <a:custGeom>
                <a:avLst/>
                <a:gdLst>
                  <a:gd name="connsiteX0" fmla="*/ 249393 w 869883"/>
                  <a:gd name="connsiteY0" fmla="*/ 183621 h 963507"/>
                  <a:gd name="connsiteX1" fmla="*/ 283449 w 869883"/>
                  <a:gd name="connsiteY1" fmla="*/ 159204 h 963507"/>
                  <a:gd name="connsiteX2" fmla="*/ 259032 w 869883"/>
                  <a:gd name="connsiteY2" fmla="*/ 125148 h 963507"/>
                  <a:gd name="connsiteX3" fmla="*/ 224976 w 869883"/>
                  <a:gd name="connsiteY3" fmla="*/ 149565 h 963507"/>
                  <a:gd name="connsiteX4" fmla="*/ 249393 w 869883"/>
                  <a:gd name="connsiteY4" fmla="*/ 183621 h 963507"/>
                  <a:gd name="connsiteX5" fmla="*/ 795252 w 869883"/>
                  <a:gd name="connsiteY5" fmla="*/ 408697 h 963507"/>
                  <a:gd name="connsiteX6" fmla="*/ 809612 w 869883"/>
                  <a:gd name="connsiteY6" fmla="*/ 355860 h 963507"/>
                  <a:gd name="connsiteX7" fmla="*/ 771076 w 869883"/>
                  <a:gd name="connsiteY7" fmla="*/ 403388 h 963507"/>
                  <a:gd name="connsiteX8" fmla="*/ 795252 w 869883"/>
                  <a:gd name="connsiteY8" fmla="*/ 408697 h 963507"/>
                  <a:gd name="connsiteX9" fmla="*/ 100086 w 869883"/>
                  <a:gd name="connsiteY9" fmla="*/ 631479 h 963507"/>
                  <a:gd name="connsiteX10" fmla="*/ 71143 w 869883"/>
                  <a:gd name="connsiteY10" fmla="*/ 602536 h 963507"/>
                  <a:gd name="connsiteX11" fmla="*/ 100086 w 869883"/>
                  <a:gd name="connsiteY11" fmla="*/ 573593 h 963507"/>
                  <a:gd name="connsiteX12" fmla="*/ 129029 w 869883"/>
                  <a:gd name="connsiteY12" fmla="*/ 602536 h 963507"/>
                  <a:gd name="connsiteX13" fmla="*/ 100086 w 869883"/>
                  <a:gd name="connsiteY13" fmla="*/ 631479 h 963507"/>
                  <a:gd name="connsiteX14" fmla="*/ 100086 w 869883"/>
                  <a:gd name="connsiteY14" fmla="*/ 660422 h 963507"/>
                  <a:gd name="connsiteX15" fmla="*/ 157972 w 869883"/>
                  <a:gd name="connsiteY15" fmla="*/ 602536 h 963507"/>
                  <a:gd name="connsiteX16" fmla="*/ 100086 w 869883"/>
                  <a:gd name="connsiteY16" fmla="*/ 544650 h 963507"/>
                  <a:gd name="connsiteX17" fmla="*/ 42200 w 869883"/>
                  <a:gd name="connsiteY17" fmla="*/ 602536 h 963507"/>
                  <a:gd name="connsiteX18" fmla="*/ 100086 w 869883"/>
                  <a:gd name="connsiteY18" fmla="*/ 660422 h 963507"/>
                  <a:gd name="connsiteX19" fmla="*/ 636483 w 869883"/>
                  <a:gd name="connsiteY19" fmla="*/ 963507 h 963507"/>
                  <a:gd name="connsiteX20" fmla="*/ 423144 w 869883"/>
                  <a:gd name="connsiteY20" fmla="*/ 963507 h 963507"/>
                  <a:gd name="connsiteX21" fmla="*/ 417256 w 869883"/>
                  <a:gd name="connsiteY21" fmla="*/ 959411 h 963507"/>
                  <a:gd name="connsiteX22" fmla="*/ 118065 w 869883"/>
                  <a:gd name="connsiteY22" fmla="*/ 959411 h 963507"/>
                  <a:gd name="connsiteX23" fmla="*/ 118065 w 869883"/>
                  <a:gd name="connsiteY23" fmla="*/ 908722 h 963507"/>
                  <a:gd name="connsiteX24" fmla="*/ 168754 w 869883"/>
                  <a:gd name="connsiteY24" fmla="*/ 858033 h 963507"/>
                  <a:gd name="connsiteX25" fmla="*/ 271522 w 869883"/>
                  <a:gd name="connsiteY25" fmla="*/ 858033 h 963507"/>
                  <a:gd name="connsiteX26" fmla="*/ 44795 w 869883"/>
                  <a:gd name="connsiteY26" fmla="*/ 700313 h 963507"/>
                  <a:gd name="connsiteX27" fmla="*/ 18708 w 869883"/>
                  <a:gd name="connsiteY27" fmla="*/ 554976 h 963507"/>
                  <a:gd name="connsiteX28" fmla="*/ 48652 w 869883"/>
                  <a:gd name="connsiteY28" fmla="*/ 526299 h 963507"/>
                  <a:gd name="connsiteX29" fmla="*/ 74792 w 869883"/>
                  <a:gd name="connsiteY29" fmla="*/ 516166 h 963507"/>
                  <a:gd name="connsiteX30" fmla="*/ 74213 w 869883"/>
                  <a:gd name="connsiteY30" fmla="*/ 514501 h 963507"/>
                  <a:gd name="connsiteX31" fmla="*/ 631187 w 869883"/>
                  <a:gd name="connsiteY31" fmla="*/ 342364 h 963507"/>
                  <a:gd name="connsiteX32" fmla="*/ 297632 w 869883"/>
                  <a:gd name="connsiteY32" fmla="*/ 217056 h 963507"/>
                  <a:gd name="connsiteX33" fmla="*/ 272796 w 869883"/>
                  <a:gd name="connsiteY33" fmla="*/ 228529 h 963507"/>
                  <a:gd name="connsiteX34" fmla="*/ 242325 w 869883"/>
                  <a:gd name="connsiteY34" fmla="*/ 229885 h 963507"/>
                  <a:gd name="connsiteX35" fmla="*/ 218472 w 869883"/>
                  <a:gd name="connsiteY35" fmla="*/ 221008 h 963507"/>
                  <a:gd name="connsiteX36" fmla="*/ 164724 w 869883"/>
                  <a:gd name="connsiteY36" fmla="*/ 258948 h 963507"/>
                  <a:gd name="connsiteX37" fmla="*/ 56132 w 869883"/>
                  <a:gd name="connsiteY37" fmla="*/ 241600 h 963507"/>
                  <a:gd name="connsiteX38" fmla="*/ 6014 w 869883"/>
                  <a:gd name="connsiteY38" fmla="*/ 156783 h 963507"/>
                  <a:gd name="connsiteX39" fmla="*/ 9869 w 869883"/>
                  <a:gd name="connsiteY39" fmla="*/ 132366 h 963507"/>
                  <a:gd name="connsiteX40" fmla="*/ 25290 w 869883"/>
                  <a:gd name="connsiteY40" fmla="*/ 134936 h 963507"/>
                  <a:gd name="connsiteX41" fmla="*/ 77338 w 869883"/>
                  <a:gd name="connsiteY41" fmla="*/ 212042 h 963507"/>
                  <a:gd name="connsiteX42" fmla="*/ 156371 w 869883"/>
                  <a:gd name="connsiteY42" fmla="*/ 224893 h 963507"/>
                  <a:gd name="connsiteX43" fmla="*/ 191922 w 869883"/>
                  <a:gd name="connsiteY43" fmla="*/ 196932 h 963507"/>
                  <a:gd name="connsiteX44" fmla="*/ 178712 w 869883"/>
                  <a:gd name="connsiteY44" fmla="*/ 141855 h 963507"/>
                  <a:gd name="connsiteX45" fmla="*/ 209717 w 869883"/>
                  <a:gd name="connsiteY45" fmla="*/ 91977 h 963507"/>
                  <a:gd name="connsiteX46" fmla="*/ 214528 w 869883"/>
                  <a:gd name="connsiteY46" fmla="*/ 89741 h 963507"/>
                  <a:gd name="connsiteX47" fmla="*/ 186572 w 869883"/>
                  <a:gd name="connsiteY47" fmla="*/ 46905 h 963507"/>
                  <a:gd name="connsiteX48" fmla="*/ 107539 w 869883"/>
                  <a:gd name="connsiteY48" fmla="*/ 34698 h 963507"/>
                  <a:gd name="connsiteX49" fmla="*/ 34288 w 869883"/>
                  <a:gd name="connsiteY49" fmla="*/ 91884 h 963507"/>
                  <a:gd name="connsiteX50" fmla="*/ 18224 w 869883"/>
                  <a:gd name="connsiteY50" fmla="*/ 89314 h 963507"/>
                  <a:gd name="connsiteX51" fmla="*/ 22079 w 869883"/>
                  <a:gd name="connsiteY51" fmla="*/ 64898 h 963507"/>
                  <a:gd name="connsiteX52" fmla="*/ 96615 w 869883"/>
                  <a:gd name="connsiteY52" fmla="*/ 0 h 963507"/>
                  <a:gd name="connsiteX53" fmla="*/ 205206 w 869883"/>
                  <a:gd name="connsiteY53" fmla="*/ 17348 h 963507"/>
                  <a:gd name="connsiteX54" fmla="*/ 250632 w 869883"/>
                  <a:gd name="connsiteY54" fmla="*/ 78961 h 963507"/>
                  <a:gd name="connsiteX55" fmla="*/ 266742 w 869883"/>
                  <a:gd name="connsiteY55" fmla="*/ 78243 h 963507"/>
                  <a:gd name="connsiteX56" fmla="*/ 316620 w 869883"/>
                  <a:gd name="connsiteY56" fmla="*/ 109005 h 963507"/>
                  <a:gd name="connsiteX57" fmla="*/ 319435 w 869883"/>
                  <a:gd name="connsiteY57" fmla="*/ 115098 h 963507"/>
                  <a:gd name="connsiteX58" fmla="*/ 803977 w 869883"/>
                  <a:gd name="connsiteY58" fmla="*/ 300705 h 963507"/>
                  <a:gd name="connsiteX59" fmla="*/ 824626 w 869883"/>
                  <a:gd name="connsiteY59" fmla="*/ 306486 h 963507"/>
                  <a:gd name="connsiteX60" fmla="*/ 865490 w 869883"/>
                  <a:gd name="connsiteY60" fmla="*/ 353933 h 963507"/>
                  <a:gd name="connsiteX61" fmla="*/ 813466 w 869883"/>
                  <a:gd name="connsiteY61" fmla="*/ 457981 h 963507"/>
                  <a:gd name="connsiteX62" fmla="*/ 293089 w 869883"/>
                  <a:gd name="connsiteY62" fmla="*/ 618657 h 963507"/>
                  <a:gd name="connsiteX63" fmla="*/ 603336 w 869883"/>
                  <a:gd name="connsiteY63" fmla="*/ 834477 h 963507"/>
                  <a:gd name="connsiteX64" fmla="*/ 625895 w 869883"/>
                  <a:gd name="connsiteY64" fmla="*/ 858033 h 963507"/>
                  <a:gd name="connsiteX65" fmla="*/ 705014 w 869883"/>
                  <a:gd name="connsiteY65" fmla="*/ 858033 h 963507"/>
                  <a:gd name="connsiteX66" fmla="*/ 755703 w 869883"/>
                  <a:gd name="connsiteY66" fmla="*/ 908722 h 963507"/>
                  <a:gd name="connsiteX67" fmla="*/ 755703 w 869883"/>
                  <a:gd name="connsiteY67" fmla="*/ 959411 h 963507"/>
                  <a:gd name="connsiteX68" fmla="*/ 638257 w 869883"/>
                  <a:gd name="connsiteY68" fmla="*/ 959411 h 96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869883" h="963507">
                    <a:moveTo>
                      <a:pt x="249393" y="183621"/>
                    </a:moveTo>
                    <a:cubicBezTo>
                      <a:pt x="265458" y="186191"/>
                      <a:pt x="280878" y="175268"/>
                      <a:pt x="283449" y="159204"/>
                    </a:cubicBezTo>
                    <a:cubicBezTo>
                      <a:pt x="286019" y="143140"/>
                      <a:pt x="275095" y="127719"/>
                      <a:pt x="259032" y="125148"/>
                    </a:cubicBezTo>
                    <a:cubicBezTo>
                      <a:pt x="242968" y="122578"/>
                      <a:pt x="227547" y="133502"/>
                      <a:pt x="224976" y="149565"/>
                    </a:cubicBezTo>
                    <a:cubicBezTo>
                      <a:pt x="221764" y="165630"/>
                      <a:pt x="233329" y="181050"/>
                      <a:pt x="249393" y="183621"/>
                    </a:cubicBezTo>
                    <a:close/>
                    <a:moveTo>
                      <a:pt x="795252" y="408697"/>
                    </a:moveTo>
                    <a:cubicBezTo>
                      <a:pt x="817199" y="404994"/>
                      <a:pt x="829844" y="377537"/>
                      <a:pt x="809612" y="355860"/>
                    </a:cubicBezTo>
                    <a:cubicBezTo>
                      <a:pt x="775572" y="335307"/>
                      <a:pt x="743459" y="374486"/>
                      <a:pt x="771076" y="403388"/>
                    </a:cubicBezTo>
                    <a:cubicBezTo>
                      <a:pt x="779586" y="408526"/>
                      <a:pt x="787936" y="409931"/>
                      <a:pt x="795252" y="408697"/>
                    </a:cubicBezTo>
                    <a:close/>
                    <a:moveTo>
                      <a:pt x="100086" y="631479"/>
                    </a:moveTo>
                    <a:cubicBezTo>
                      <a:pt x="84101" y="631479"/>
                      <a:pt x="71143" y="618521"/>
                      <a:pt x="71143" y="602536"/>
                    </a:cubicBezTo>
                    <a:cubicBezTo>
                      <a:pt x="71143" y="586551"/>
                      <a:pt x="84101" y="573593"/>
                      <a:pt x="100086" y="573593"/>
                    </a:cubicBezTo>
                    <a:cubicBezTo>
                      <a:pt x="116071" y="573593"/>
                      <a:pt x="129029" y="586551"/>
                      <a:pt x="129029" y="602536"/>
                    </a:cubicBezTo>
                    <a:cubicBezTo>
                      <a:pt x="129029" y="618521"/>
                      <a:pt x="116071" y="631479"/>
                      <a:pt x="100086" y="631479"/>
                    </a:cubicBezTo>
                    <a:close/>
                    <a:moveTo>
                      <a:pt x="100086" y="660422"/>
                    </a:moveTo>
                    <a:cubicBezTo>
                      <a:pt x="132056" y="660422"/>
                      <a:pt x="157972" y="634506"/>
                      <a:pt x="157972" y="602536"/>
                    </a:cubicBezTo>
                    <a:cubicBezTo>
                      <a:pt x="157972" y="570566"/>
                      <a:pt x="132056" y="544650"/>
                      <a:pt x="100086" y="544650"/>
                    </a:cubicBezTo>
                    <a:cubicBezTo>
                      <a:pt x="68116" y="544650"/>
                      <a:pt x="42200" y="570566"/>
                      <a:pt x="42200" y="602536"/>
                    </a:cubicBezTo>
                    <a:cubicBezTo>
                      <a:pt x="42200" y="634506"/>
                      <a:pt x="68116" y="660422"/>
                      <a:pt x="100086" y="660422"/>
                    </a:cubicBezTo>
                    <a:close/>
                    <a:moveTo>
                      <a:pt x="636483" y="963507"/>
                    </a:moveTo>
                    <a:lnTo>
                      <a:pt x="423144" y="963507"/>
                    </a:lnTo>
                    <a:lnTo>
                      <a:pt x="417256" y="959411"/>
                    </a:lnTo>
                    <a:lnTo>
                      <a:pt x="118065" y="959411"/>
                    </a:lnTo>
                    <a:lnTo>
                      <a:pt x="118065" y="908722"/>
                    </a:lnTo>
                    <a:cubicBezTo>
                      <a:pt x="118065" y="880727"/>
                      <a:pt x="140759" y="858033"/>
                      <a:pt x="168754" y="858033"/>
                    </a:cubicBezTo>
                    <a:lnTo>
                      <a:pt x="271522" y="858033"/>
                    </a:lnTo>
                    <a:lnTo>
                      <a:pt x="44795" y="700313"/>
                    </a:lnTo>
                    <a:cubicBezTo>
                      <a:pt x="-2543" y="667383"/>
                      <a:pt x="-14222" y="602314"/>
                      <a:pt x="18708" y="554976"/>
                    </a:cubicBezTo>
                    <a:cubicBezTo>
                      <a:pt x="26940" y="543142"/>
                      <a:pt x="37181" y="533536"/>
                      <a:pt x="48652" y="526299"/>
                    </a:cubicBezTo>
                    <a:lnTo>
                      <a:pt x="74792" y="516166"/>
                    </a:lnTo>
                    <a:lnTo>
                      <a:pt x="74213" y="514501"/>
                    </a:lnTo>
                    <a:lnTo>
                      <a:pt x="631187" y="342364"/>
                    </a:lnTo>
                    <a:lnTo>
                      <a:pt x="297632" y="217056"/>
                    </a:lnTo>
                    <a:lnTo>
                      <a:pt x="272796" y="228529"/>
                    </a:lnTo>
                    <a:cubicBezTo>
                      <a:pt x="263087" y="230929"/>
                      <a:pt x="252766" y="231491"/>
                      <a:pt x="242325" y="229885"/>
                    </a:cubicBezTo>
                    <a:lnTo>
                      <a:pt x="218472" y="221008"/>
                    </a:lnTo>
                    <a:lnTo>
                      <a:pt x="164724" y="258948"/>
                    </a:lnTo>
                    <a:lnTo>
                      <a:pt x="56132" y="241600"/>
                    </a:lnTo>
                    <a:lnTo>
                      <a:pt x="6014" y="156783"/>
                    </a:lnTo>
                    <a:lnTo>
                      <a:pt x="9869" y="132366"/>
                    </a:lnTo>
                    <a:lnTo>
                      <a:pt x="25290" y="134936"/>
                    </a:lnTo>
                    <a:lnTo>
                      <a:pt x="77338" y="212042"/>
                    </a:lnTo>
                    <a:lnTo>
                      <a:pt x="156371" y="224893"/>
                    </a:lnTo>
                    <a:lnTo>
                      <a:pt x="191922" y="196932"/>
                    </a:lnTo>
                    <a:lnTo>
                      <a:pt x="178712" y="141855"/>
                    </a:lnTo>
                    <a:cubicBezTo>
                      <a:pt x="182247" y="120972"/>
                      <a:pt x="193813" y="103463"/>
                      <a:pt x="209717" y="91977"/>
                    </a:cubicBezTo>
                    <a:lnTo>
                      <a:pt x="214528" y="89741"/>
                    </a:lnTo>
                    <a:lnTo>
                      <a:pt x="186572" y="46905"/>
                    </a:lnTo>
                    <a:lnTo>
                      <a:pt x="107539" y="34698"/>
                    </a:lnTo>
                    <a:lnTo>
                      <a:pt x="34288" y="91884"/>
                    </a:lnTo>
                    <a:lnTo>
                      <a:pt x="18224" y="89314"/>
                    </a:lnTo>
                    <a:lnTo>
                      <a:pt x="22079" y="64898"/>
                    </a:lnTo>
                    <a:lnTo>
                      <a:pt x="96615" y="0"/>
                    </a:lnTo>
                    <a:lnTo>
                      <a:pt x="205206" y="17348"/>
                    </a:lnTo>
                    <a:lnTo>
                      <a:pt x="250632" y="78961"/>
                    </a:lnTo>
                    <a:lnTo>
                      <a:pt x="266742" y="78243"/>
                    </a:lnTo>
                    <a:cubicBezTo>
                      <a:pt x="287625" y="81456"/>
                      <a:pt x="305135" y="93022"/>
                      <a:pt x="316620" y="109005"/>
                    </a:cubicBezTo>
                    <a:lnTo>
                      <a:pt x="319435" y="115098"/>
                    </a:lnTo>
                    <a:lnTo>
                      <a:pt x="803977" y="300705"/>
                    </a:lnTo>
                    <a:lnTo>
                      <a:pt x="824626" y="306486"/>
                    </a:lnTo>
                    <a:cubicBezTo>
                      <a:pt x="843332" y="315879"/>
                      <a:pt x="858425" y="332417"/>
                      <a:pt x="865490" y="353933"/>
                    </a:cubicBezTo>
                    <a:cubicBezTo>
                      <a:pt x="880262" y="397608"/>
                      <a:pt x="856498" y="443851"/>
                      <a:pt x="813466" y="457981"/>
                    </a:cubicBezTo>
                    <a:lnTo>
                      <a:pt x="293089" y="618657"/>
                    </a:lnTo>
                    <a:lnTo>
                      <a:pt x="603336" y="834477"/>
                    </a:lnTo>
                    <a:lnTo>
                      <a:pt x="625895" y="858033"/>
                    </a:lnTo>
                    <a:lnTo>
                      <a:pt x="705014" y="858033"/>
                    </a:lnTo>
                    <a:cubicBezTo>
                      <a:pt x="733009" y="858033"/>
                      <a:pt x="755703" y="880727"/>
                      <a:pt x="755703" y="908722"/>
                    </a:cubicBezTo>
                    <a:lnTo>
                      <a:pt x="755703" y="959411"/>
                    </a:lnTo>
                    <a:lnTo>
                      <a:pt x="638257" y="959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1C9FAF-1BFD-4499-96B7-3C6FE2B66E23}"/>
                </a:ext>
              </a:extLst>
            </p:cNvPr>
            <p:cNvGrpSpPr/>
            <p:nvPr/>
          </p:nvGrpSpPr>
          <p:grpSpPr>
            <a:xfrm>
              <a:off x="2368435" y="4271609"/>
              <a:ext cx="837774" cy="845756"/>
              <a:chOff x="6428653" y="3165929"/>
              <a:chExt cx="837774" cy="84575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E33287-396A-4730-B4B1-E1791368345E}"/>
                  </a:ext>
                </a:extLst>
              </p:cNvPr>
              <p:cNvSpPr/>
              <p:nvPr/>
            </p:nvSpPr>
            <p:spPr>
              <a:xfrm>
                <a:off x="6516713" y="3255344"/>
                <a:ext cx="717093" cy="71709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24">
                <a:extLst>
                  <a:ext uri="{FF2B5EF4-FFF2-40B4-BE49-F238E27FC236}">
                    <a16:creationId xmlns:a16="http://schemas.microsoft.com/office/drawing/2014/main" id="{EF370BE3-EE10-4FB1-B7C7-BA31EED0B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6428653" y="3165929"/>
                <a:ext cx="837774" cy="845756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FC7C141-538C-4733-BE9D-DE47CDFF0DA2}"/>
                </a:ext>
              </a:extLst>
            </p:cNvPr>
            <p:cNvGrpSpPr/>
            <p:nvPr/>
          </p:nvGrpSpPr>
          <p:grpSpPr>
            <a:xfrm>
              <a:off x="2435873" y="5133208"/>
              <a:ext cx="722776" cy="721443"/>
              <a:chOff x="7289809" y="3253170"/>
              <a:chExt cx="722776" cy="721443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3FCE694-48A3-49D9-90DA-182CF2F35C30}"/>
                  </a:ext>
                </a:extLst>
              </p:cNvPr>
              <p:cNvSpPr/>
              <p:nvPr/>
            </p:nvSpPr>
            <p:spPr>
              <a:xfrm>
                <a:off x="7295492" y="3255344"/>
                <a:ext cx="717093" cy="71709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727D040-8CEB-44BE-B59F-B73831A95DD1}"/>
                  </a:ext>
                </a:extLst>
              </p:cNvPr>
              <p:cNvGrpSpPr/>
              <p:nvPr/>
            </p:nvGrpSpPr>
            <p:grpSpPr>
              <a:xfrm>
                <a:off x="7289809" y="3253170"/>
                <a:ext cx="722507" cy="721443"/>
                <a:chOff x="2611714" y="1452659"/>
                <a:chExt cx="3963104" cy="3957283"/>
              </a:xfrm>
              <a:solidFill>
                <a:schemeClr val="bg1"/>
              </a:solidFill>
            </p:grpSpPr>
            <p:sp>
              <p:nvSpPr>
                <p:cNvPr id="17" name="Round Same Side Corner Rectangle 4">
                  <a:extLst>
                    <a:ext uri="{FF2B5EF4-FFF2-40B4-BE49-F238E27FC236}">
                      <a16:creationId xmlns:a16="http://schemas.microsoft.com/office/drawing/2014/main" id="{C031A545-2DC7-4F6F-9DE8-E8CB8668DD16}"/>
                    </a:ext>
                  </a:extLst>
                </p:cNvPr>
                <p:cNvSpPr/>
                <p:nvPr/>
              </p:nvSpPr>
              <p:spPr>
                <a:xfrm rot="5400000">
                  <a:off x="3996576" y="67797"/>
                  <a:ext cx="1193379" cy="3963104"/>
                </a:xfrm>
                <a:custGeom>
                  <a:avLst/>
                  <a:gdLst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0 w 792088"/>
                    <a:gd name="connsiteY5" fmla="*/ 4005634 h 4005634"/>
                    <a:gd name="connsiteX6" fmla="*/ 0 w 792088"/>
                    <a:gd name="connsiteY6" fmla="*/ 4005634 h 4005634"/>
                    <a:gd name="connsiteX7" fmla="*/ 0 w 792088"/>
                    <a:gd name="connsiteY7" fmla="*/ 259607 h 4005634"/>
                    <a:gd name="connsiteX8" fmla="*/ 259607 w 792088"/>
                    <a:gd name="connsiteY8" fmla="*/ 0 h 4005634"/>
                    <a:gd name="connsiteX0" fmla="*/ 270239 w 802720"/>
                    <a:gd name="connsiteY0" fmla="*/ 0 h 4005634"/>
                    <a:gd name="connsiteX1" fmla="*/ 543113 w 802720"/>
                    <a:gd name="connsiteY1" fmla="*/ 0 h 4005634"/>
                    <a:gd name="connsiteX2" fmla="*/ 802720 w 802720"/>
                    <a:gd name="connsiteY2" fmla="*/ 259607 h 4005634"/>
                    <a:gd name="connsiteX3" fmla="*/ 802720 w 802720"/>
                    <a:gd name="connsiteY3" fmla="*/ 4005634 h 4005634"/>
                    <a:gd name="connsiteX4" fmla="*/ 802720 w 802720"/>
                    <a:gd name="connsiteY4" fmla="*/ 4005634 h 4005634"/>
                    <a:gd name="connsiteX5" fmla="*/ 10632 w 802720"/>
                    <a:gd name="connsiteY5" fmla="*/ 4005634 h 4005634"/>
                    <a:gd name="connsiteX6" fmla="*/ 0 w 802720"/>
                    <a:gd name="connsiteY6" fmla="*/ 3590965 h 4005634"/>
                    <a:gd name="connsiteX7" fmla="*/ 10632 w 802720"/>
                    <a:gd name="connsiteY7" fmla="*/ 259607 h 4005634"/>
                    <a:gd name="connsiteX8" fmla="*/ 270239 w 802720"/>
                    <a:gd name="connsiteY8" fmla="*/ 0 h 4005634"/>
                    <a:gd name="connsiteX0" fmla="*/ 280872 w 813353"/>
                    <a:gd name="connsiteY0" fmla="*/ 0 h 4005634"/>
                    <a:gd name="connsiteX1" fmla="*/ 553746 w 813353"/>
                    <a:gd name="connsiteY1" fmla="*/ 0 h 4005634"/>
                    <a:gd name="connsiteX2" fmla="*/ 813353 w 813353"/>
                    <a:gd name="connsiteY2" fmla="*/ 259607 h 4005634"/>
                    <a:gd name="connsiteX3" fmla="*/ 813353 w 813353"/>
                    <a:gd name="connsiteY3" fmla="*/ 4005634 h 4005634"/>
                    <a:gd name="connsiteX4" fmla="*/ 813353 w 813353"/>
                    <a:gd name="connsiteY4" fmla="*/ 4005634 h 4005634"/>
                    <a:gd name="connsiteX5" fmla="*/ 21265 w 813353"/>
                    <a:gd name="connsiteY5" fmla="*/ 4005634 h 4005634"/>
                    <a:gd name="connsiteX6" fmla="*/ 0 w 813353"/>
                    <a:gd name="connsiteY6" fmla="*/ 3590965 h 4005634"/>
                    <a:gd name="connsiteX7" fmla="*/ 21265 w 813353"/>
                    <a:gd name="connsiteY7" fmla="*/ 259607 h 4005634"/>
                    <a:gd name="connsiteX8" fmla="*/ 280872 w 813353"/>
                    <a:gd name="connsiteY8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0 w 792088"/>
                    <a:gd name="connsiteY5" fmla="*/ 4005634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10633 w 792088"/>
                    <a:gd name="connsiteY5" fmla="*/ 3101867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10633 w 792088"/>
                    <a:gd name="connsiteY5" fmla="*/ 3101867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1004739"/>
                    <a:gd name="connsiteY0" fmla="*/ 0 h 4005634"/>
                    <a:gd name="connsiteX1" fmla="*/ 532481 w 1004739"/>
                    <a:gd name="connsiteY1" fmla="*/ 0 h 4005634"/>
                    <a:gd name="connsiteX2" fmla="*/ 792088 w 1004739"/>
                    <a:gd name="connsiteY2" fmla="*/ 259607 h 4005634"/>
                    <a:gd name="connsiteX3" fmla="*/ 792088 w 1004739"/>
                    <a:gd name="connsiteY3" fmla="*/ 4005634 h 4005634"/>
                    <a:gd name="connsiteX4" fmla="*/ 1004739 w 1004739"/>
                    <a:gd name="connsiteY4" fmla="*/ 3941839 h 4005634"/>
                    <a:gd name="connsiteX5" fmla="*/ 10633 w 1004739"/>
                    <a:gd name="connsiteY5" fmla="*/ 3101867 h 4005634"/>
                    <a:gd name="connsiteX6" fmla="*/ 0 w 1004739"/>
                    <a:gd name="connsiteY6" fmla="*/ 259607 h 4005634"/>
                    <a:gd name="connsiteX7" fmla="*/ 259607 w 1004739"/>
                    <a:gd name="connsiteY7" fmla="*/ 0 h 4005634"/>
                    <a:gd name="connsiteX0" fmla="*/ 259607 w 1004739"/>
                    <a:gd name="connsiteY0" fmla="*/ 0 h 4005634"/>
                    <a:gd name="connsiteX1" fmla="*/ 532481 w 1004739"/>
                    <a:gd name="connsiteY1" fmla="*/ 0 h 4005634"/>
                    <a:gd name="connsiteX2" fmla="*/ 792088 w 1004739"/>
                    <a:gd name="connsiteY2" fmla="*/ 259607 h 4005634"/>
                    <a:gd name="connsiteX3" fmla="*/ 792090 w 1004739"/>
                    <a:gd name="connsiteY3" fmla="*/ 4005634 h 4005634"/>
                    <a:gd name="connsiteX4" fmla="*/ 1004739 w 1004739"/>
                    <a:gd name="connsiteY4" fmla="*/ 3941839 h 4005634"/>
                    <a:gd name="connsiteX5" fmla="*/ 10633 w 1004739"/>
                    <a:gd name="connsiteY5" fmla="*/ 3101867 h 4005634"/>
                    <a:gd name="connsiteX6" fmla="*/ 0 w 1004739"/>
                    <a:gd name="connsiteY6" fmla="*/ 259607 h 4005634"/>
                    <a:gd name="connsiteX7" fmla="*/ 259607 w 1004739"/>
                    <a:gd name="connsiteY7" fmla="*/ 0 h 4005634"/>
                    <a:gd name="connsiteX0" fmla="*/ 259607 w 1004739"/>
                    <a:gd name="connsiteY0" fmla="*/ 0 h 4016266"/>
                    <a:gd name="connsiteX1" fmla="*/ 532481 w 1004739"/>
                    <a:gd name="connsiteY1" fmla="*/ 0 h 4016266"/>
                    <a:gd name="connsiteX2" fmla="*/ 792088 w 1004739"/>
                    <a:gd name="connsiteY2" fmla="*/ 259607 h 4016266"/>
                    <a:gd name="connsiteX3" fmla="*/ 802725 w 1004739"/>
                    <a:gd name="connsiteY3" fmla="*/ 4016266 h 4016266"/>
                    <a:gd name="connsiteX4" fmla="*/ 1004739 w 1004739"/>
                    <a:gd name="connsiteY4" fmla="*/ 3941839 h 4016266"/>
                    <a:gd name="connsiteX5" fmla="*/ 10633 w 1004739"/>
                    <a:gd name="connsiteY5" fmla="*/ 3101867 h 4016266"/>
                    <a:gd name="connsiteX6" fmla="*/ 0 w 1004739"/>
                    <a:gd name="connsiteY6" fmla="*/ 259607 h 4016266"/>
                    <a:gd name="connsiteX7" fmla="*/ 259607 w 1004739"/>
                    <a:gd name="connsiteY7" fmla="*/ 0 h 4016266"/>
                    <a:gd name="connsiteX0" fmla="*/ 259607 w 1040242"/>
                    <a:gd name="connsiteY0" fmla="*/ 0 h 3941839"/>
                    <a:gd name="connsiteX1" fmla="*/ 532481 w 1040242"/>
                    <a:gd name="connsiteY1" fmla="*/ 0 h 3941839"/>
                    <a:gd name="connsiteX2" fmla="*/ 792088 w 1040242"/>
                    <a:gd name="connsiteY2" fmla="*/ 259607 h 3941839"/>
                    <a:gd name="connsiteX3" fmla="*/ 1004739 w 1040242"/>
                    <a:gd name="connsiteY3" fmla="*/ 3941839 h 3941839"/>
                    <a:gd name="connsiteX4" fmla="*/ 10633 w 1040242"/>
                    <a:gd name="connsiteY4" fmla="*/ 3101867 h 3941839"/>
                    <a:gd name="connsiteX5" fmla="*/ 0 w 1040242"/>
                    <a:gd name="connsiteY5" fmla="*/ 259607 h 3941839"/>
                    <a:gd name="connsiteX6" fmla="*/ 259607 w 1040242"/>
                    <a:gd name="connsiteY6" fmla="*/ 0 h 3941839"/>
                    <a:gd name="connsiteX0" fmla="*/ 259607 w 1384020"/>
                    <a:gd name="connsiteY0" fmla="*/ 0 h 3984369"/>
                    <a:gd name="connsiteX1" fmla="*/ 532481 w 1384020"/>
                    <a:gd name="connsiteY1" fmla="*/ 0 h 3984369"/>
                    <a:gd name="connsiteX2" fmla="*/ 792088 w 1384020"/>
                    <a:gd name="connsiteY2" fmla="*/ 259607 h 3984369"/>
                    <a:gd name="connsiteX3" fmla="*/ 1366248 w 1384020"/>
                    <a:gd name="connsiteY3" fmla="*/ 3984369 h 3984369"/>
                    <a:gd name="connsiteX4" fmla="*/ 10633 w 1384020"/>
                    <a:gd name="connsiteY4" fmla="*/ 3101867 h 3984369"/>
                    <a:gd name="connsiteX5" fmla="*/ 0 w 1384020"/>
                    <a:gd name="connsiteY5" fmla="*/ 259607 h 3984369"/>
                    <a:gd name="connsiteX6" fmla="*/ 259607 w 1384020"/>
                    <a:gd name="connsiteY6" fmla="*/ 0 h 3984369"/>
                    <a:gd name="connsiteX0" fmla="*/ 259607 w 1128565"/>
                    <a:gd name="connsiteY0" fmla="*/ 0 h 4016267"/>
                    <a:gd name="connsiteX1" fmla="*/ 532481 w 1128565"/>
                    <a:gd name="connsiteY1" fmla="*/ 0 h 4016267"/>
                    <a:gd name="connsiteX2" fmla="*/ 792088 w 1128565"/>
                    <a:gd name="connsiteY2" fmla="*/ 259607 h 4016267"/>
                    <a:gd name="connsiteX3" fmla="*/ 1100436 w 1128565"/>
                    <a:gd name="connsiteY3" fmla="*/ 4016267 h 4016267"/>
                    <a:gd name="connsiteX4" fmla="*/ 10633 w 1128565"/>
                    <a:gd name="connsiteY4" fmla="*/ 3101867 h 4016267"/>
                    <a:gd name="connsiteX5" fmla="*/ 0 w 1128565"/>
                    <a:gd name="connsiteY5" fmla="*/ 259607 h 4016267"/>
                    <a:gd name="connsiteX6" fmla="*/ 259607 w 1128565"/>
                    <a:gd name="connsiteY6" fmla="*/ 0 h 4016267"/>
                    <a:gd name="connsiteX0" fmla="*/ 259607 w 1128565"/>
                    <a:gd name="connsiteY0" fmla="*/ 0 h 4016267"/>
                    <a:gd name="connsiteX1" fmla="*/ 532481 w 1128565"/>
                    <a:gd name="connsiteY1" fmla="*/ 0 h 4016267"/>
                    <a:gd name="connsiteX2" fmla="*/ 792088 w 1128565"/>
                    <a:gd name="connsiteY2" fmla="*/ 259607 h 4016267"/>
                    <a:gd name="connsiteX3" fmla="*/ 1100436 w 1128565"/>
                    <a:gd name="connsiteY3" fmla="*/ 4016267 h 4016267"/>
                    <a:gd name="connsiteX4" fmla="*/ 10633 w 1128565"/>
                    <a:gd name="connsiteY4" fmla="*/ 3101867 h 4016267"/>
                    <a:gd name="connsiteX5" fmla="*/ 0 w 1128565"/>
                    <a:gd name="connsiteY5" fmla="*/ 259607 h 4016267"/>
                    <a:gd name="connsiteX6" fmla="*/ 259607 w 1128565"/>
                    <a:gd name="connsiteY6" fmla="*/ 0 h 4016267"/>
                    <a:gd name="connsiteX0" fmla="*/ 259607 w 1148583"/>
                    <a:gd name="connsiteY0" fmla="*/ 0 h 3963104"/>
                    <a:gd name="connsiteX1" fmla="*/ 532481 w 1148583"/>
                    <a:gd name="connsiteY1" fmla="*/ 0 h 3963104"/>
                    <a:gd name="connsiteX2" fmla="*/ 792088 w 1148583"/>
                    <a:gd name="connsiteY2" fmla="*/ 259607 h 3963104"/>
                    <a:gd name="connsiteX3" fmla="*/ 1121701 w 1148583"/>
                    <a:gd name="connsiteY3" fmla="*/ 3963104 h 3963104"/>
                    <a:gd name="connsiteX4" fmla="*/ 10633 w 1148583"/>
                    <a:gd name="connsiteY4" fmla="*/ 3101867 h 3963104"/>
                    <a:gd name="connsiteX5" fmla="*/ 0 w 1148583"/>
                    <a:gd name="connsiteY5" fmla="*/ 259607 h 3963104"/>
                    <a:gd name="connsiteX6" fmla="*/ 259607 w 1148583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210113"/>
                    <a:gd name="connsiteY0" fmla="*/ 0 h 3963640"/>
                    <a:gd name="connsiteX1" fmla="*/ 564605 w 1210113"/>
                    <a:gd name="connsiteY1" fmla="*/ 0 h 3963640"/>
                    <a:gd name="connsiteX2" fmla="*/ 824212 w 1210113"/>
                    <a:gd name="connsiteY2" fmla="*/ 259607 h 3963640"/>
                    <a:gd name="connsiteX3" fmla="*/ 1153825 w 1210113"/>
                    <a:gd name="connsiteY3" fmla="*/ 3963104 h 3963640"/>
                    <a:gd name="connsiteX4" fmla="*/ 228 w 1210113"/>
                    <a:gd name="connsiteY4" fmla="*/ 2867951 h 3963640"/>
                    <a:gd name="connsiteX5" fmla="*/ 32124 w 1210113"/>
                    <a:gd name="connsiteY5" fmla="*/ 259607 h 3963640"/>
                    <a:gd name="connsiteX6" fmla="*/ 291731 w 1210113"/>
                    <a:gd name="connsiteY6" fmla="*/ 0 h 3963640"/>
                    <a:gd name="connsiteX0" fmla="*/ 291731 w 1202597"/>
                    <a:gd name="connsiteY0" fmla="*/ 0 h 3963104"/>
                    <a:gd name="connsiteX1" fmla="*/ 564605 w 1202597"/>
                    <a:gd name="connsiteY1" fmla="*/ 0 h 3963104"/>
                    <a:gd name="connsiteX2" fmla="*/ 824212 w 1202597"/>
                    <a:gd name="connsiteY2" fmla="*/ 259607 h 3963104"/>
                    <a:gd name="connsiteX3" fmla="*/ 865240 w 1202597"/>
                    <a:gd name="connsiteY3" fmla="*/ 2853423 h 3963104"/>
                    <a:gd name="connsiteX4" fmla="*/ 1153825 w 1202597"/>
                    <a:gd name="connsiteY4" fmla="*/ 3963104 h 3963104"/>
                    <a:gd name="connsiteX5" fmla="*/ 228 w 1202597"/>
                    <a:gd name="connsiteY5" fmla="*/ 2867951 h 3963104"/>
                    <a:gd name="connsiteX6" fmla="*/ 32124 w 1202597"/>
                    <a:gd name="connsiteY6" fmla="*/ 259607 h 3963104"/>
                    <a:gd name="connsiteX7" fmla="*/ 291731 w 1202597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53423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53423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5100"/>
                    <a:gd name="connsiteY0" fmla="*/ 0 h 3963104"/>
                    <a:gd name="connsiteX1" fmla="*/ 564605 w 1195100"/>
                    <a:gd name="connsiteY1" fmla="*/ 0 h 3963104"/>
                    <a:gd name="connsiteX2" fmla="*/ 824212 w 1195100"/>
                    <a:gd name="connsiteY2" fmla="*/ 259607 h 3963104"/>
                    <a:gd name="connsiteX3" fmla="*/ 833342 w 1195100"/>
                    <a:gd name="connsiteY3" fmla="*/ 2864055 h 3963104"/>
                    <a:gd name="connsiteX4" fmla="*/ 1153825 w 1195100"/>
                    <a:gd name="connsiteY4" fmla="*/ 3963104 h 3963104"/>
                    <a:gd name="connsiteX5" fmla="*/ 228 w 1195100"/>
                    <a:gd name="connsiteY5" fmla="*/ 2867951 h 3963104"/>
                    <a:gd name="connsiteX6" fmla="*/ 32124 w 1195100"/>
                    <a:gd name="connsiteY6" fmla="*/ 259607 h 3963104"/>
                    <a:gd name="connsiteX7" fmla="*/ 291731 w 1195100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5777"/>
                    <a:gd name="connsiteY0" fmla="*/ 0 h 3963104"/>
                    <a:gd name="connsiteX1" fmla="*/ 564605 w 1195777"/>
                    <a:gd name="connsiteY1" fmla="*/ 0 h 3963104"/>
                    <a:gd name="connsiteX2" fmla="*/ 824212 w 1195777"/>
                    <a:gd name="connsiteY2" fmla="*/ 259607 h 3963104"/>
                    <a:gd name="connsiteX3" fmla="*/ 843975 w 1195777"/>
                    <a:gd name="connsiteY3" fmla="*/ 2832157 h 3963104"/>
                    <a:gd name="connsiteX4" fmla="*/ 1153825 w 1195777"/>
                    <a:gd name="connsiteY4" fmla="*/ 3963104 h 3963104"/>
                    <a:gd name="connsiteX5" fmla="*/ 228 w 1195777"/>
                    <a:gd name="connsiteY5" fmla="*/ 2867951 h 3963104"/>
                    <a:gd name="connsiteX6" fmla="*/ 32124 w 1195777"/>
                    <a:gd name="connsiteY6" fmla="*/ 259607 h 3963104"/>
                    <a:gd name="connsiteX7" fmla="*/ 291731 w 1195777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3379"/>
                    <a:gd name="connsiteY0" fmla="*/ 0 h 3963104"/>
                    <a:gd name="connsiteX1" fmla="*/ 564605 w 1193379"/>
                    <a:gd name="connsiteY1" fmla="*/ 0 h 3963104"/>
                    <a:gd name="connsiteX2" fmla="*/ 824212 w 1193379"/>
                    <a:gd name="connsiteY2" fmla="*/ 259607 h 3963104"/>
                    <a:gd name="connsiteX3" fmla="*/ 804710 w 1193379"/>
                    <a:gd name="connsiteY3" fmla="*/ 2820937 h 3963104"/>
                    <a:gd name="connsiteX4" fmla="*/ 1153825 w 1193379"/>
                    <a:gd name="connsiteY4" fmla="*/ 3963104 h 3963104"/>
                    <a:gd name="connsiteX5" fmla="*/ 228 w 1193379"/>
                    <a:gd name="connsiteY5" fmla="*/ 2867951 h 3963104"/>
                    <a:gd name="connsiteX6" fmla="*/ 32124 w 1193379"/>
                    <a:gd name="connsiteY6" fmla="*/ 259607 h 3963104"/>
                    <a:gd name="connsiteX7" fmla="*/ 291731 w 1193379"/>
                    <a:gd name="connsiteY7" fmla="*/ 0 h 3963104"/>
                    <a:gd name="connsiteX0" fmla="*/ 291731 w 1193379"/>
                    <a:gd name="connsiteY0" fmla="*/ 0 h 3963104"/>
                    <a:gd name="connsiteX1" fmla="*/ 564605 w 1193379"/>
                    <a:gd name="connsiteY1" fmla="*/ 0 h 3963104"/>
                    <a:gd name="connsiteX2" fmla="*/ 824212 w 1193379"/>
                    <a:gd name="connsiteY2" fmla="*/ 259607 h 3963104"/>
                    <a:gd name="connsiteX3" fmla="*/ 804710 w 1193379"/>
                    <a:gd name="connsiteY3" fmla="*/ 2820937 h 3963104"/>
                    <a:gd name="connsiteX4" fmla="*/ 1153825 w 1193379"/>
                    <a:gd name="connsiteY4" fmla="*/ 3963104 h 3963104"/>
                    <a:gd name="connsiteX5" fmla="*/ 228 w 1193379"/>
                    <a:gd name="connsiteY5" fmla="*/ 2867951 h 3963104"/>
                    <a:gd name="connsiteX6" fmla="*/ 32124 w 1193379"/>
                    <a:gd name="connsiteY6" fmla="*/ 259607 h 3963104"/>
                    <a:gd name="connsiteX7" fmla="*/ 291731 w 1193379"/>
                    <a:gd name="connsiteY7" fmla="*/ 0 h 3963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93379" h="3963104">
                      <a:moveTo>
                        <a:pt x="291731" y="0"/>
                      </a:moveTo>
                      <a:lnTo>
                        <a:pt x="564605" y="0"/>
                      </a:lnTo>
                      <a:cubicBezTo>
                        <a:pt x="707982" y="0"/>
                        <a:pt x="824212" y="116230"/>
                        <a:pt x="824212" y="259607"/>
                      </a:cubicBezTo>
                      <a:cubicBezTo>
                        <a:pt x="812311" y="1450613"/>
                        <a:pt x="789639" y="1742312"/>
                        <a:pt x="804710" y="2820937"/>
                      </a:cubicBezTo>
                      <a:cubicBezTo>
                        <a:pt x="785221" y="3416922"/>
                        <a:pt x="1344067" y="3958911"/>
                        <a:pt x="1153825" y="3963104"/>
                      </a:cubicBezTo>
                      <a:cubicBezTo>
                        <a:pt x="691323" y="3853235"/>
                        <a:pt x="5536" y="3498816"/>
                        <a:pt x="228" y="2867951"/>
                      </a:cubicBezTo>
                      <a:cubicBezTo>
                        <a:pt x="-3316" y="1920531"/>
                        <a:pt x="35668" y="1207027"/>
                        <a:pt x="32124" y="259607"/>
                      </a:cubicBezTo>
                      <a:cubicBezTo>
                        <a:pt x="32124" y="116230"/>
                        <a:pt x="148354" y="0"/>
                        <a:pt x="2917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Round Same Side Corner Rectangle 6">
                  <a:extLst>
                    <a:ext uri="{FF2B5EF4-FFF2-40B4-BE49-F238E27FC236}">
                      <a16:creationId xmlns:a16="http://schemas.microsoft.com/office/drawing/2014/main" id="{F4EA4F41-2873-4296-B8FE-8222F3722D5F}"/>
                    </a:ext>
                  </a:extLst>
                </p:cNvPr>
                <p:cNvSpPr/>
                <p:nvPr/>
              </p:nvSpPr>
              <p:spPr>
                <a:xfrm rot="10800000">
                  <a:off x="3313887" y="2197644"/>
                  <a:ext cx="970080" cy="3202984"/>
                </a:xfrm>
                <a:custGeom>
                  <a:avLst/>
                  <a:gdLst>
                    <a:gd name="connsiteX0" fmla="*/ 387196 w 792088"/>
                    <a:gd name="connsiteY0" fmla="*/ 0 h 2736304"/>
                    <a:gd name="connsiteX1" fmla="*/ 404892 w 792088"/>
                    <a:gd name="connsiteY1" fmla="*/ 0 h 2736304"/>
                    <a:gd name="connsiteX2" fmla="*/ 792088 w 792088"/>
                    <a:gd name="connsiteY2" fmla="*/ 387196 h 2736304"/>
                    <a:gd name="connsiteX3" fmla="*/ 792088 w 792088"/>
                    <a:gd name="connsiteY3" fmla="*/ 2736304 h 2736304"/>
                    <a:gd name="connsiteX4" fmla="*/ 792088 w 792088"/>
                    <a:gd name="connsiteY4" fmla="*/ 2736304 h 2736304"/>
                    <a:gd name="connsiteX5" fmla="*/ 0 w 792088"/>
                    <a:gd name="connsiteY5" fmla="*/ 2736304 h 2736304"/>
                    <a:gd name="connsiteX6" fmla="*/ 0 w 792088"/>
                    <a:gd name="connsiteY6" fmla="*/ 2736304 h 2736304"/>
                    <a:gd name="connsiteX7" fmla="*/ 0 w 792088"/>
                    <a:gd name="connsiteY7" fmla="*/ 387196 h 2736304"/>
                    <a:gd name="connsiteX8" fmla="*/ 387196 w 792088"/>
                    <a:gd name="connsiteY8" fmla="*/ 0 h 2736304"/>
                    <a:gd name="connsiteX0" fmla="*/ 397829 w 792088"/>
                    <a:gd name="connsiteY0" fmla="*/ 0 h 3236034"/>
                    <a:gd name="connsiteX1" fmla="*/ 404892 w 792088"/>
                    <a:gd name="connsiteY1" fmla="*/ 499730 h 3236034"/>
                    <a:gd name="connsiteX2" fmla="*/ 792088 w 792088"/>
                    <a:gd name="connsiteY2" fmla="*/ 886926 h 3236034"/>
                    <a:gd name="connsiteX3" fmla="*/ 792088 w 792088"/>
                    <a:gd name="connsiteY3" fmla="*/ 3236034 h 3236034"/>
                    <a:gd name="connsiteX4" fmla="*/ 792088 w 792088"/>
                    <a:gd name="connsiteY4" fmla="*/ 3236034 h 3236034"/>
                    <a:gd name="connsiteX5" fmla="*/ 0 w 792088"/>
                    <a:gd name="connsiteY5" fmla="*/ 3236034 h 3236034"/>
                    <a:gd name="connsiteX6" fmla="*/ 0 w 792088"/>
                    <a:gd name="connsiteY6" fmla="*/ 3236034 h 3236034"/>
                    <a:gd name="connsiteX7" fmla="*/ 0 w 792088"/>
                    <a:gd name="connsiteY7" fmla="*/ 886926 h 3236034"/>
                    <a:gd name="connsiteX8" fmla="*/ 397829 w 792088"/>
                    <a:gd name="connsiteY8" fmla="*/ 0 h 3236034"/>
                    <a:gd name="connsiteX0" fmla="*/ 397829 w 792088"/>
                    <a:gd name="connsiteY0" fmla="*/ 0 h 3236034"/>
                    <a:gd name="connsiteX1" fmla="*/ 404892 w 792088"/>
                    <a:gd name="connsiteY1" fmla="*/ 499730 h 3236034"/>
                    <a:gd name="connsiteX2" fmla="*/ 792088 w 792088"/>
                    <a:gd name="connsiteY2" fmla="*/ 886926 h 3236034"/>
                    <a:gd name="connsiteX3" fmla="*/ 792088 w 792088"/>
                    <a:gd name="connsiteY3" fmla="*/ 3236034 h 3236034"/>
                    <a:gd name="connsiteX4" fmla="*/ 792088 w 792088"/>
                    <a:gd name="connsiteY4" fmla="*/ 3236034 h 3236034"/>
                    <a:gd name="connsiteX5" fmla="*/ 0 w 792088"/>
                    <a:gd name="connsiteY5" fmla="*/ 3236034 h 3236034"/>
                    <a:gd name="connsiteX6" fmla="*/ 0 w 792088"/>
                    <a:gd name="connsiteY6" fmla="*/ 3236034 h 3236034"/>
                    <a:gd name="connsiteX7" fmla="*/ 0 w 792088"/>
                    <a:gd name="connsiteY7" fmla="*/ 886926 h 3236034"/>
                    <a:gd name="connsiteX8" fmla="*/ 397829 w 792088"/>
                    <a:gd name="connsiteY8" fmla="*/ 0 h 3236034"/>
                    <a:gd name="connsiteX0" fmla="*/ 397829 w 898729"/>
                    <a:gd name="connsiteY0" fmla="*/ 0 h 3236034"/>
                    <a:gd name="connsiteX1" fmla="*/ 755766 w 898729"/>
                    <a:gd name="connsiteY1" fmla="*/ 202018 h 3236034"/>
                    <a:gd name="connsiteX2" fmla="*/ 792088 w 898729"/>
                    <a:gd name="connsiteY2" fmla="*/ 886926 h 3236034"/>
                    <a:gd name="connsiteX3" fmla="*/ 792088 w 898729"/>
                    <a:gd name="connsiteY3" fmla="*/ 3236034 h 3236034"/>
                    <a:gd name="connsiteX4" fmla="*/ 792088 w 898729"/>
                    <a:gd name="connsiteY4" fmla="*/ 3236034 h 3236034"/>
                    <a:gd name="connsiteX5" fmla="*/ 0 w 898729"/>
                    <a:gd name="connsiteY5" fmla="*/ 3236034 h 3236034"/>
                    <a:gd name="connsiteX6" fmla="*/ 0 w 898729"/>
                    <a:gd name="connsiteY6" fmla="*/ 3236034 h 3236034"/>
                    <a:gd name="connsiteX7" fmla="*/ 0 w 898729"/>
                    <a:gd name="connsiteY7" fmla="*/ 886926 h 3236034"/>
                    <a:gd name="connsiteX8" fmla="*/ 397829 w 898729"/>
                    <a:gd name="connsiteY8" fmla="*/ 0 h 3236034"/>
                    <a:gd name="connsiteX0" fmla="*/ 397829 w 901981"/>
                    <a:gd name="connsiteY0" fmla="*/ 0 h 3236034"/>
                    <a:gd name="connsiteX1" fmla="*/ 755766 w 901981"/>
                    <a:gd name="connsiteY1" fmla="*/ 202018 h 3236034"/>
                    <a:gd name="connsiteX2" fmla="*/ 802721 w 901981"/>
                    <a:gd name="connsiteY2" fmla="*/ 1099577 h 3236034"/>
                    <a:gd name="connsiteX3" fmla="*/ 792088 w 901981"/>
                    <a:gd name="connsiteY3" fmla="*/ 3236034 h 3236034"/>
                    <a:gd name="connsiteX4" fmla="*/ 792088 w 901981"/>
                    <a:gd name="connsiteY4" fmla="*/ 3236034 h 3236034"/>
                    <a:gd name="connsiteX5" fmla="*/ 0 w 901981"/>
                    <a:gd name="connsiteY5" fmla="*/ 3236034 h 3236034"/>
                    <a:gd name="connsiteX6" fmla="*/ 0 w 901981"/>
                    <a:gd name="connsiteY6" fmla="*/ 3236034 h 3236034"/>
                    <a:gd name="connsiteX7" fmla="*/ 0 w 901981"/>
                    <a:gd name="connsiteY7" fmla="*/ 886926 h 3236034"/>
                    <a:gd name="connsiteX8" fmla="*/ 397829 w 901981"/>
                    <a:gd name="connsiteY8" fmla="*/ 0 h 3236034"/>
                    <a:gd name="connsiteX0" fmla="*/ 397829 w 951558"/>
                    <a:gd name="connsiteY0" fmla="*/ 0 h 3236034"/>
                    <a:gd name="connsiteX1" fmla="*/ 755766 w 951558"/>
                    <a:gd name="connsiteY1" fmla="*/ 202018 h 3236034"/>
                    <a:gd name="connsiteX2" fmla="*/ 802721 w 951558"/>
                    <a:gd name="connsiteY2" fmla="*/ 1099577 h 3236034"/>
                    <a:gd name="connsiteX3" fmla="*/ 792088 w 951558"/>
                    <a:gd name="connsiteY3" fmla="*/ 3236034 h 3236034"/>
                    <a:gd name="connsiteX4" fmla="*/ 792088 w 951558"/>
                    <a:gd name="connsiteY4" fmla="*/ 3236034 h 3236034"/>
                    <a:gd name="connsiteX5" fmla="*/ 0 w 951558"/>
                    <a:gd name="connsiteY5" fmla="*/ 3236034 h 3236034"/>
                    <a:gd name="connsiteX6" fmla="*/ 0 w 951558"/>
                    <a:gd name="connsiteY6" fmla="*/ 3236034 h 3236034"/>
                    <a:gd name="connsiteX7" fmla="*/ 0 w 951558"/>
                    <a:gd name="connsiteY7" fmla="*/ 886926 h 3236034"/>
                    <a:gd name="connsiteX8" fmla="*/ 397829 w 951558"/>
                    <a:gd name="connsiteY8" fmla="*/ 0 h 3236034"/>
                    <a:gd name="connsiteX0" fmla="*/ 397829 w 1016715"/>
                    <a:gd name="connsiteY0" fmla="*/ 0 h 3236034"/>
                    <a:gd name="connsiteX1" fmla="*/ 862091 w 1016715"/>
                    <a:gd name="connsiteY1" fmla="*/ 191385 h 3236034"/>
                    <a:gd name="connsiteX2" fmla="*/ 802721 w 1016715"/>
                    <a:gd name="connsiteY2" fmla="*/ 1099577 h 3236034"/>
                    <a:gd name="connsiteX3" fmla="*/ 792088 w 1016715"/>
                    <a:gd name="connsiteY3" fmla="*/ 3236034 h 3236034"/>
                    <a:gd name="connsiteX4" fmla="*/ 792088 w 1016715"/>
                    <a:gd name="connsiteY4" fmla="*/ 3236034 h 3236034"/>
                    <a:gd name="connsiteX5" fmla="*/ 0 w 1016715"/>
                    <a:gd name="connsiteY5" fmla="*/ 3236034 h 3236034"/>
                    <a:gd name="connsiteX6" fmla="*/ 0 w 1016715"/>
                    <a:gd name="connsiteY6" fmla="*/ 3236034 h 3236034"/>
                    <a:gd name="connsiteX7" fmla="*/ 0 w 1016715"/>
                    <a:gd name="connsiteY7" fmla="*/ 886926 h 3236034"/>
                    <a:gd name="connsiteX8" fmla="*/ 397829 w 1016715"/>
                    <a:gd name="connsiteY8" fmla="*/ 0 h 3236034"/>
                    <a:gd name="connsiteX0" fmla="*/ 397829 w 1016715"/>
                    <a:gd name="connsiteY0" fmla="*/ 0 h 3236034"/>
                    <a:gd name="connsiteX1" fmla="*/ 862091 w 1016715"/>
                    <a:gd name="connsiteY1" fmla="*/ 191385 h 3236034"/>
                    <a:gd name="connsiteX2" fmla="*/ 802721 w 1016715"/>
                    <a:gd name="connsiteY2" fmla="*/ 1099577 h 3236034"/>
                    <a:gd name="connsiteX3" fmla="*/ 792088 w 1016715"/>
                    <a:gd name="connsiteY3" fmla="*/ 3236034 h 3236034"/>
                    <a:gd name="connsiteX4" fmla="*/ 792088 w 1016715"/>
                    <a:gd name="connsiteY4" fmla="*/ 3236034 h 3236034"/>
                    <a:gd name="connsiteX5" fmla="*/ 0 w 1016715"/>
                    <a:gd name="connsiteY5" fmla="*/ 3236034 h 3236034"/>
                    <a:gd name="connsiteX6" fmla="*/ 0 w 1016715"/>
                    <a:gd name="connsiteY6" fmla="*/ 3236034 h 3236034"/>
                    <a:gd name="connsiteX7" fmla="*/ 0 w 1016715"/>
                    <a:gd name="connsiteY7" fmla="*/ 886926 h 3236034"/>
                    <a:gd name="connsiteX8" fmla="*/ 397829 w 1016715"/>
                    <a:gd name="connsiteY8" fmla="*/ 0 h 3236034"/>
                    <a:gd name="connsiteX0" fmla="*/ 397829 w 802721"/>
                    <a:gd name="connsiteY0" fmla="*/ 0 h 3236034"/>
                    <a:gd name="connsiteX1" fmla="*/ 802721 w 802721"/>
                    <a:gd name="connsiteY1" fmla="*/ 1099577 h 3236034"/>
                    <a:gd name="connsiteX2" fmla="*/ 792088 w 802721"/>
                    <a:gd name="connsiteY2" fmla="*/ 3236034 h 3236034"/>
                    <a:gd name="connsiteX3" fmla="*/ 792088 w 802721"/>
                    <a:gd name="connsiteY3" fmla="*/ 3236034 h 3236034"/>
                    <a:gd name="connsiteX4" fmla="*/ 0 w 802721"/>
                    <a:gd name="connsiteY4" fmla="*/ 3236034 h 3236034"/>
                    <a:gd name="connsiteX5" fmla="*/ 0 w 802721"/>
                    <a:gd name="connsiteY5" fmla="*/ 3236034 h 3236034"/>
                    <a:gd name="connsiteX6" fmla="*/ 0 w 802721"/>
                    <a:gd name="connsiteY6" fmla="*/ 886926 h 3236034"/>
                    <a:gd name="connsiteX7" fmla="*/ 397829 w 802721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117407"/>
                    <a:gd name="connsiteY0" fmla="*/ 0 h 3236034"/>
                    <a:gd name="connsiteX1" fmla="*/ 802721 w 1117407"/>
                    <a:gd name="connsiteY1" fmla="*/ 1099577 h 3236034"/>
                    <a:gd name="connsiteX2" fmla="*/ 792088 w 1117407"/>
                    <a:gd name="connsiteY2" fmla="*/ 3236034 h 3236034"/>
                    <a:gd name="connsiteX3" fmla="*/ 792088 w 1117407"/>
                    <a:gd name="connsiteY3" fmla="*/ 3236034 h 3236034"/>
                    <a:gd name="connsiteX4" fmla="*/ 0 w 1117407"/>
                    <a:gd name="connsiteY4" fmla="*/ 3236034 h 3236034"/>
                    <a:gd name="connsiteX5" fmla="*/ 0 w 1117407"/>
                    <a:gd name="connsiteY5" fmla="*/ 3236034 h 3236034"/>
                    <a:gd name="connsiteX6" fmla="*/ 0 w 1117407"/>
                    <a:gd name="connsiteY6" fmla="*/ 886926 h 3236034"/>
                    <a:gd name="connsiteX7" fmla="*/ 397829 w 1117407"/>
                    <a:gd name="connsiteY7" fmla="*/ 0 h 3236034"/>
                    <a:gd name="connsiteX0" fmla="*/ 397829 w 1125562"/>
                    <a:gd name="connsiteY0" fmla="*/ 0 h 3236034"/>
                    <a:gd name="connsiteX1" fmla="*/ 813354 w 1125562"/>
                    <a:gd name="connsiteY1" fmla="*/ 1344126 h 3236034"/>
                    <a:gd name="connsiteX2" fmla="*/ 792088 w 1125562"/>
                    <a:gd name="connsiteY2" fmla="*/ 3236034 h 3236034"/>
                    <a:gd name="connsiteX3" fmla="*/ 792088 w 1125562"/>
                    <a:gd name="connsiteY3" fmla="*/ 3236034 h 3236034"/>
                    <a:gd name="connsiteX4" fmla="*/ 0 w 1125562"/>
                    <a:gd name="connsiteY4" fmla="*/ 3236034 h 3236034"/>
                    <a:gd name="connsiteX5" fmla="*/ 0 w 1125562"/>
                    <a:gd name="connsiteY5" fmla="*/ 3236034 h 3236034"/>
                    <a:gd name="connsiteX6" fmla="*/ 0 w 1125562"/>
                    <a:gd name="connsiteY6" fmla="*/ 886926 h 3236034"/>
                    <a:gd name="connsiteX7" fmla="*/ 397829 w 1125562"/>
                    <a:gd name="connsiteY7" fmla="*/ 0 h 3236034"/>
                    <a:gd name="connsiteX0" fmla="*/ 397829 w 1109289"/>
                    <a:gd name="connsiteY0" fmla="*/ 0 h 3236034"/>
                    <a:gd name="connsiteX1" fmla="*/ 792089 w 1109289"/>
                    <a:gd name="connsiteY1" fmla="*/ 1312228 h 3236034"/>
                    <a:gd name="connsiteX2" fmla="*/ 792088 w 1109289"/>
                    <a:gd name="connsiteY2" fmla="*/ 3236034 h 3236034"/>
                    <a:gd name="connsiteX3" fmla="*/ 792088 w 1109289"/>
                    <a:gd name="connsiteY3" fmla="*/ 3236034 h 3236034"/>
                    <a:gd name="connsiteX4" fmla="*/ 0 w 1109289"/>
                    <a:gd name="connsiteY4" fmla="*/ 3236034 h 3236034"/>
                    <a:gd name="connsiteX5" fmla="*/ 0 w 1109289"/>
                    <a:gd name="connsiteY5" fmla="*/ 3236034 h 3236034"/>
                    <a:gd name="connsiteX6" fmla="*/ 0 w 1109289"/>
                    <a:gd name="connsiteY6" fmla="*/ 886926 h 3236034"/>
                    <a:gd name="connsiteX7" fmla="*/ 397829 w 1109289"/>
                    <a:gd name="connsiteY7" fmla="*/ 0 h 3236034"/>
                    <a:gd name="connsiteX0" fmla="*/ 397829 w 1076274"/>
                    <a:gd name="connsiteY0" fmla="*/ 0 h 3236034"/>
                    <a:gd name="connsiteX1" fmla="*/ 792089 w 1076274"/>
                    <a:gd name="connsiteY1" fmla="*/ 1312228 h 3236034"/>
                    <a:gd name="connsiteX2" fmla="*/ 792088 w 1076274"/>
                    <a:gd name="connsiteY2" fmla="*/ 3236034 h 3236034"/>
                    <a:gd name="connsiteX3" fmla="*/ 792088 w 1076274"/>
                    <a:gd name="connsiteY3" fmla="*/ 3236034 h 3236034"/>
                    <a:gd name="connsiteX4" fmla="*/ 0 w 1076274"/>
                    <a:gd name="connsiteY4" fmla="*/ 3236034 h 3236034"/>
                    <a:gd name="connsiteX5" fmla="*/ 0 w 1076274"/>
                    <a:gd name="connsiteY5" fmla="*/ 3236034 h 3236034"/>
                    <a:gd name="connsiteX6" fmla="*/ 0 w 1076274"/>
                    <a:gd name="connsiteY6" fmla="*/ 886926 h 3236034"/>
                    <a:gd name="connsiteX7" fmla="*/ 397829 w 1076274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84929"/>
                    <a:gd name="connsiteY0" fmla="*/ 0 h 3236034"/>
                    <a:gd name="connsiteX1" fmla="*/ 930312 w 1184929"/>
                    <a:gd name="connsiteY1" fmla="*/ 1142108 h 3236034"/>
                    <a:gd name="connsiteX2" fmla="*/ 792088 w 1184929"/>
                    <a:gd name="connsiteY2" fmla="*/ 3236034 h 3236034"/>
                    <a:gd name="connsiteX3" fmla="*/ 792088 w 1184929"/>
                    <a:gd name="connsiteY3" fmla="*/ 3236034 h 3236034"/>
                    <a:gd name="connsiteX4" fmla="*/ 0 w 1184929"/>
                    <a:gd name="connsiteY4" fmla="*/ 3236034 h 3236034"/>
                    <a:gd name="connsiteX5" fmla="*/ 0 w 1184929"/>
                    <a:gd name="connsiteY5" fmla="*/ 3236034 h 3236034"/>
                    <a:gd name="connsiteX6" fmla="*/ 0 w 1184929"/>
                    <a:gd name="connsiteY6" fmla="*/ 886926 h 3236034"/>
                    <a:gd name="connsiteX7" fmla="*/ 397829 w 1184929"/>
                    <a:gd name="connsiteY7" fmla="*/ 0 h 3236034"/>
                    <a:gd name="connsiteX0" fmla="*/ 397829 w 1111112"/>
                    <a:gd name="connsiteY0" fmla="*/ 0 h 3236034"/>
                    <a:gd name="connsiteX1" fmla="*/ 930312 w 1111112"/>
                    <a:gd name="connsiteY1" fmla="*/ 1142108 h 3236034"/>
                    <a:gd name="connsiteX2" fmla="*/ 792088 w 1111112"/>
                    <a:gd name="connsiteY2" fmla="*/ 3236034 h 3236034"/>
                    <a:gd name="connsiteX3" fmla="*/ 792088 w 1111112"/>
                    <a:gd name="connsiteY3" fmla="*/ 3236034 h 3236034"/>
                    <a:gd name="connsiteX4" fmla="*/ 0 w 1111112"/>
                    <a:gd name="connsiteY4" fmla="*/ 3236034 h 3236034"/>
                    <a:gd name="connsiteX5" fmla="*/ 0 w 1111112"/>
                    <a:gd name="connsiteY5" fmla="*/ 3236034 h 3236034"/>
                    <a:gd name="connsiteX6" fmla="*/ 0 w 1111112"/>
                    <a:gd name="connsiteY6" fmla="*/ 886926 h 3236034"/>
                    <a:gd name="connsiteX7" fmla="*/ 397829 w 1111112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1550"/>
                    <a:gd name="connsiteY0" fmla="*/ 0 h 3236034"/>
                    <a:gd name="connsiteX1" fmla="*/ 930312 w 1151550"/>
                    <a:gd name="connsiteY1" fmla="*/ 1142108 h 3236034"/>
                    <a:gd name="connsiteX2" fmla="*/ 792088 w 1151550"/>
                    <a:gd name="connsiteY2" fmla="*/ 3236034 h 3236034"/>
                    <a:gd name="connsiteX3" fmla="*/ 792088 w 1151550"/>
                    <a:gd name="connsiteY3" fmla="*/ 3236034 h 3236034"/>
                    <a:gd name="connsiteX4" fmla="*/ 0 w 1151550"/>
                    <a:gd name="connsiteY4" fmla="*/ 3236034 h 3236034"/>
                    <a:gd name="connsiteX5" fmla="*/ 0 w 1151550"/>
                    <a:gd name="connsiteY5" fmla="*/ 3236034 h 3236034"/>
                    <a:gd name="connsiteX6" fmla="*/ 0 w 1151550"/>
                    <a:gd name="connsiteY6" fmla="*/ 886926 h 3236034"/>
                    <a:gd name="connsiteX7" fmla="*/ 397829 w 1151550"/>
                    <a:gd name="connsiteY7" fmla="*/ 0 h 3236034"/>
                    <a:gd name="connsiteX0" fmla="*/ 397829 w 1081399"/>
                    <a:gd name="connsiteY0" fmla="*/ 0 h 3236034"/>
                    <a:gd name="connsiteX1" fmla="*/ 834842 w 1081399"/>
                    <a:gd name="connsiteY1" fmla="*/ 1099578 h 3236034"/>
                    <a:gd name="connsiteX2" fmla="*/ 792088 w 1081399"/>
                    <a:gd name="connsiteY2" fmla="*/ 3236034 h 3236034"/>
                    <a:gd name="connsiteX3" fmla="*/ 792088 w 1081399"/>
                    <a:gd name="connsiteY3" fmla="*/ 3236034 h 3236034"/>
                    <a:gd name="connsiteX4" fmla="*/ 0 w 1081399"/>
                    <a:gd name="connsiteY4" fmla="*/ 3236034 h 3236034"/>
                    <a:gd name="connsiteX5" fmla="*/ 0 w 1081399"/>
                    <a:gd name="connsiteY5" fmla="*/ 3236034 h 3236034"/>
                    <a:gd name="connsiteX6" fmla="*/ 0 w 1081399"/>
                    <a:gd name="connsiteY6" fmla="*/ 886926 h 3236034"/>
                    <a:gd name="connsiteX7" fmla="*/ 397829 w 1081399"/>
                    <a:gd name="connsiteY7" fmla="*/ 0 h 3236034"/>
                    <a:gd name="connsiteX0" fmla="*/ 397829 w 1024947"/>
                    <a:gd name="connsiteY0" fmla="*/ 0 h 3236034"/>
                    <a:gd name="connsiteX1" fmla="*/ 753012 w 1024947"/>
                    <a:gd name="connsiteY1" fmla="*/ 1269699 h 3236034"/>
                    <a:gd name="connsiteX2" fmla="*/ 792088 w 1024947"/>
                    <a:gd name="connsiteY2" fmla="*/ 3236034 h 3236034"/>
                    <a:gd name="connsiteX3" fmla="*/ 792088 w 1024947"/>
                    <a:gd name="connsiteY3" fmla="*/ 3236034 h 3236034"/>
                    <a:gd name="connsiteX4" fmla="*/ 0 w 1024947"/>
                    <a:gd name="connsiteY4" fmla="*/ 3236034 h 3236034"/>
                    <a:gd name="connsiteX5" fmla="*/ 0 w 1024947"/>
                    <a:gd name="connsiteY5" fmla="*/ 3236034 h 3236034"/>
                    <a:gd name="connsiteX6" fmla="*/ 0 w 1024947"/>
                    <a:gd name="connsiteY6" fmla="*/ 886926 h 3236034"/>
                    <a:gd name="connsiteX7" fmla="*/ 397829 w 1024947"/>
                    <a:gd name="connsiteY7" fmla="*/ 0 h 3236034"/>
                    <a:gd name="connsiteX0" fmla="*/ 397829 w 1024947"/>
                    <a:gd name="connsiteY0" fmla="*/ 0 h 3236034"/>
                    <a:gd name="connsiteX1" fmla="*/ 753012 w 1024947"/>
                    <a:gd name="connsiteY1" fmla="*/ 1269699 h 3236034"/>
                    <a:gd name="connsiteX2" fmla="*/ 792088 w 1024947"/>
                    <a:gd name="connsiteY2" fmla="*/ 3236034 h 3236034"/>
                    <a:gd name="connsiteX3" fmla="*/ 792088 w 1024947"/>
                    <a:gd name="connsiteY3" fmla="*/ 3236034 h 3236034"/>
                    <a:gd name="connsiteX4" fmla="*/ 0 w 1024947"/>
                    <a:gd name="connsiteY4" fmla="*/ 3236034 h 3236034"/>
                    <a:gd name="connsiteX5" fmla="*/ 0 w 1024947"/>
                    <a:gd name="connsiteY5" fmla="*/ 3236034 h 3236034"/>
                    <a:gd name="connsiteX6" fmla="*/ 0 w 1024947"/>
                    <a:gd name="connsiteY6" fmla="*/ 886926 h 3236034"/>
                    <a:gd name="connsiteX7" fmla="*/ 397829 w 1024947"/>
                    <a:gd name="connsiteY7" fmla="*/ 0 h 3236034"/>
                    <a:gd name="connsiteX0" fmla="*/ 397829 w 1043356"/>
                    <a:gd name="connsiteY0" fmla="*/ 0 h 3236034"/>
                    <a:gd name="connsiteX1" fmla="*/ 780289 w 1043356"/>
                    <a:gd name="connsiteY1" fmla="*/ 1216537 h 3236034"/>
                    <a:gd name="connsiteX2" fmla="*/ 792088 w 1043356"/>
                    <a:gd name="connsiteY2" fmla="*/ 3236034 h 3236034"/>
                    <a:gd name="connsiteX3" fmla="*/ 792088 w 1043356"/>
                    <a:gd name="connsiteY3" fmla="*/ 3236034 h 3236034"/>
                    <a:gd name="connsiteX4" fmla="*/ 0 w 1043356"/>
                    <a:gd name="connsiteY4" fmla="*/ 3236034 h 3236034"/>
                    <a:gd name="connsiteX5" fmla="*/ 0 w 1043356"/>
                    <a:gd name="connsiteY5" fmla="*/ 3236034 h 3236034"/>
                    <a:gd name="connsiteX6" fmla="*/ 0 w 1043356"/>
                    <a:gd name="connsiteY6" fmla="*/ 886926 h 3236034"/>
                    <a:gd name="connsiteX7" fmla="*/ 397829 w 1043356"/>
                    <a:gd name="connsiteY7" fmla="*/ 0 h 3236034"/>
                    <a:gd name="connsiteX0" fmla="*/ 397829 w 971742"/>
                    <a:gd name="connsiteY0" fmla="*/ 0 h 3236034"/>
                    <a:gd name="connsiteX1" fmla="*/ 780289 w 971742"/>
                    <a:gd name="connsiteY1" fmla="*/ 1216537 h 3236034"/>
                    <a:gd name="connsiteX2" fmla="*/ 792088 w 971742"/>
                    <a:gd name="connsiteY2" fmla="*/ 3236034 h 3236034"/>
                    <a:gd name="connsiteX3" fmla="*/ 792088 w 971742"/>
                    <a:gd name="connsiteY3" fmla="*/ 3236034 h 3236034"/>
                    <a:gd name="connsiteX4" fmla="*/ 0 w 971742"/>
                    <a:gd name="connsiteY4" fmla="*/ 3236034 h 3236034"/>
                    <a:gd name="connsiteX5" fmla="*/ 0 w 971742"/>
                    <a:gd name="connsiteY5" fmla="*/ 3236034 h 3236034"/>
                    <a:gd name="connsiteX6" fmla="*/ 0 w 971742"/>
                    <a:gd name="connsiteY6" fmla="*/ 886926 h 3236034"/>
                    <a:gd name="connsiteX7" fmla="*/ 397829 w 971742"/>
                    <a:gd name="connsiteY7" fmla="*/ 0 h 3236034"/>
                    <a:gd name="connsiteX0" fmla="*/ 397829 w 1007471"/>
                    <a:gd name="connsiteY0" fmla="*/ 0 h 3236034"/>
                    <a:gd name="connsiteX1" fmla="*/ 780289 w 1007471"/>
                    <a:gd name="connsiteY1" fmla="*/ 1216537 h 3236034"/>
                    <a:gd name="connsiteX2" fmla="*/ 792088 w 1007471"/>
                    <a:gd name="connsiteY2" fmla="*/ 3236034 h 3236034"/>
                    <a:gd name="connsiteX3" fmla="*/ 792088 w 1007471"/>
                    <a:gd name="connsiteY3" fmla="*/ 3236034 h 3236034"/>
                    <a:gd name="connsiteX4" fmla="*/ 0 w 1007471"/>
                    <a:gd name="connsiteY4" fmla="*/ 3236034 h 3236034"/>
                    <a:gd name="connsiteX5" fmla="*/ 0 w 1007471"/>
                    <a:gd name="connsiteY5" fmla="*/ 3236034 h 3236034"/>
                    <a:gd name="connsiteX6" fmla="*/ 0 w 1007471"/>
                    <a:gd name="connsiteY6" fmla="*/ 886926 h 3236034"/>
                    <a:gd name="connsiteX7" fmla="*/ 397829 w 1007471"/>
                    <a:gd name="connsiteY7" fmla="*/ 0 h 3236034"/>
                    <a:gd name="connsiteX0" fmla="*/ 397829 w 983631"/>
                    <a:gd name="connsiteY0" fmla="*/ 0 h 3236034"/>
                    <a:gd name="connsiteX1" fmla="*/ 780289 w 983631"/>
                    <a:gd name="connsiteY1" fmla="*/ 1216537 h 3236034"/>
                    <a:gd name="connsiteX2" fmla="*/ 792088 w 983631"/>
                    <a:gd name="connsiteY2" fmla="*/ 3236034 h 3236034"/>
                    <a:gd name="connsiteX3" fmla="*/ 792088 w 983631"/>
                    <a:gd name="connsiteY3" fmla="*/ 3236034 h 3236034"/>
                    <a:gd name="connsiteX4" fmla="*/ 0 w 983631"/>
                    <a:gd name="connsiteY4" fmla="*/ 3236034 h 3236034"/>
                    <a:gd name="connsiteX5" fmla="*/ 0 w 983631"/>
                    <a:gd name="connsiteY5" fmla="*/ 3236034 h 3236034"/>
                    <a:gd name="connsiteX6" fmla="*/ 0 w 983631"/>
                    <a:gd name="connsiteY6" fmla="*/ 886926 h 3236034"/>
                    <a:gd name="connsiteX7" fmla="*/ 397829 w 983631"/>
                    <a:gd name="connsiteY7" fmla="*/ 0 h 3236034"/>
                    <a:gd name="connsiteX0" fmla="*/ 397829 w 983630"/>
                    <a:gd name="connsiteY0" fmla="*/ 9390 h 3245424"/>
                    <a:gd name="connsiteX1" fmla="*/ 780289 w 983630"/>
                    <a:gd name="connsiteY1" fmla="*/ 1225927 h 3245424"/>
                    <a:gd name="connsiteX2" fmla="*/ 792088 w 983630"/>
                    <a:gd name="connsiteY2" fmla="*/ 3245424 h 3245424"/>
                    <a:gd name="connsiteX3" fmla="*/ 792088 w 983630"/>
                    <a:gd name="connsiteY3" fmla="*/ 3245424 h 3245424"/>
                    <a:gd name="connsiteX4" fmla="*/ 0 w 983630"/>
                    <a:gd name="connsiteY4" fmla="*/ 3245424 h 3245424"/>
                    <a:gd name="connsiteX5" fmla="*/ 0 w 983630"/>
                    <a:gd name="connsiteY5" fmla="*/ 3245424 h 3245424"/>
                    <a:gd name="connsiteX6" fmla="*/ 0 w 983630"/>
                    <a:gd name="connsiteY6" fmla="*/ 896316 h 3245424"/>
                    <a:gd name="connsiteX7" fmla="*/ 397829 w 983630"/>
                    <a:gd name="connsiteY7" fmla="*/ 9390 h 3245424"/>
                    <a:gd name="connsiteX0" fmla="*/ 397829 w 974605"/>
                    <a:gd name="connsiteY0" fmla="*/ 6357 h 3242391"/>
                    <a:gd name="connsiteX1" fmla="*/ 766650 w 974605"/>
                    <a:gd name="connsiteY1" fmla="*/ 1552503 h 3242391"/>
                    <a:gd name="connsiteX2" fmla="*/ 792088 w 974605"/>
                    <a:gd name="connsiteY2" fmla="*/ 3242391 h 3242391"/>
                    <a:gd name="connsiteX3" fmla="*/ 792088 w 974605"/>
                    <a:gd name="connsiteY3" fmla="*/ 3242391 h 3242391"/>
                    <a:gd name="connsiteX4" fmla="*/ 0 w 974605"/>
                    <a:gd name="connsiteY4" fmla="*/ 3242391 h 3242391"/>
                    <a:gd name="connsiteX5" fmla="*/ 0 w 974605"/>
                    <a:gd name="connsiteY5" fmla="*/ 3242391 h 3242391"/>
                    <a:gd name="connsiteX6" fmla="*/ 0 w 974605"/>
                    <a:gd name="connsiteY6" fmla="*/ 893283 h 3242391"/>
                    <a:gd name="connsiteX7" fmla="*/ 397829 w 974605"/>
                    <a:gd name="connsiteY7" fmla="*/ 6357 h 3242391"/>
                    <a:gd name="connsiteX0" fmla="*/ 397829 w 964009"/>
                    <a:gd name="connsiteY0" fmla="*/ 7874 h 3243908"/>
                    <a:gd name="connsiteX1" fmla="*/ 766650 w 964009"/>
                    <a:gd name="connsiteY1" fmla="*/ 1554020 h 3243908"/>
                    <a:gd name="connsiteX2" fmla="*/ 792088 w 964009"/>
                    <a:gd name="connsiteY2" fmla="*/ 3243908 h 3243908"/>
                    <a:gd name="connsiteX3" fmla="*/ 792088 w 964009"/>
                    <a:gd name="connsiteY3" fmla="*/ 3243908 h 3243908"/>
                    <a:gd name="connsiteX4" fmla="*/ 0 w 964009"/>
                    <a:gd name="connsiteY4" fmla="*/ 3243908 h 3243908"/>
                    <a:gd name="connsiteX5" fmla="*/ 0 w 964009"/>
                    <a:gd name="connsiteY5" fmla="*/ 3243908 h 3243908"/>
                    <a:gd name="connsiteX6" fmla="*/ 0 w 964009"/>
                    <a:gd name="connsiteY6" fmla="*/ 894800 h 3243908"/>
                    <a:gd name="connsiteX7" fmla="*/ 397829 w 964009"/>
                    <a:gd name="connsiteY7" fmla="*/ 7874 h 3243908"/>
                    <a:gd name="connsiteX0" fmla="*/ 397829 w 1103655"/>
                    <a:gd name="connsiteY0" fmla="*/ 5470 h 3241504"/>
                    <a:gd name="connsiteX1" fmla="*/ 1096679 w 1103655"/>
                    <a:gd name="connsiteY1" fmla="*/ 590921 h 3241504"/>
                    <a:gd name="connsiteX2" fmla="*/ 766650 w 1103655"/>
                    <a:gd name="connsiteY2" fmla="*/ 1551616 h 3241504"/>
                    <a:gd name="connsiteX3" fmla="*/ 792088 w 1103655"/>
                    <a:gd name="connsiteY3" fmla="*/ 3241504 h 3241504"/>
                    <a:gd name="connsiteX4" fmla="*/ 792088 w 1103655"/>
                    <a:gd name="connsiteY4" fmla="*/ 3241504 h 3241504"/>
                    <a:gd name="connsiteX5" fmla="*/ 0 w 1103655"/>
                    <a:gd name="connsiteY5" fmla="*/ 3241504 h 3241504"/>
                    <a:gd name="connsiteX6" fmla="*/ 0 w 1103655"/>
                    <a:gd name="connsiteY6" fmla="*/ 3241504 h 3241504"/>
                    <a:gd name="connsiteX7" fmla="*/ 0 w 1103655"/>
                    <a:gd name="connsiteY7" fmla="*/ 892396 h 3241504"/>
                    <a:gd name="connsiteX8" fmla="*/ 397829 w 1103655"/>
                    <a:gd name="connsiteY8" fmla="*/ 5470 h 3241504"/>
                    <a:gd name="connsiteX0" fmla="*/ 397829 w 1103454"/>
                    <a:gd name="connsiteY0" fmla="*/ 5470 h 3241504"/>
                    <a:gd name="connsiteX1" fmla="*/ 1096679 w 1103454"/>
                    <a:gd name="connsiteY1" fmla="*/ 590921 h 3241504"/>
                    <a:gd name="connsiteX2" fmla="*/ 754433 w 1103454"/>
                    <a:gd name="connsiteY2" fmla="*/ 1523041 h 3241504"/>
                    <a:gd name="connsiteX3" fmla="*/ 792088 w 1103454"/>
                    <a:gd name="connsiteY3" fmla="*/ 3241504 h 3241504"/>
                    <a:gd name="connsiteX4" fmla="*/ 792088 w 1103454"/>
                    <a:gd name="connsiteY4" fmla="*/ 3241504 h 3241504"/>
                    <a:gd name="connsiteX5" fmla="*/ 0 w 1103454"/>
                    <a:gd name="connsiteY5" fmla="*/ 3241504 h 3241504"/>
                    <a:gd name="connsiteX6" fmla="*/ 0 w 1103454"/>
                    <a:gd name="connsiteY6" fmla="*/ 3241504 h 3241504"/>
                    <a:gd name="connsiteX7" fmla="*/ 0 w 1103454"/>
                    <a:gd name="connsiteY7" fmla="*/ 892396 h 3241504"/>
                    <a:gd name="connsiteX8" fmla="*/ 397829 w 1103454"/>
                    <a:gd name="connsiteY8" fmla="*/ 5470 h 3241504"/>
                    <a:gd name="connsiteX0" fmla="*/ 397829 w 1103176"/>
                    <a:gd name="connsiteY0" fmla="*/ 5470 h 3241504"/>
                    <a:gd name="connsiteX1" fmla="*/ 1096679 w 1103176"/>
                    <a:gd name="connsiteY1" fmla="*/ 590921 h 3241504"/>
                    <a:gd name="connsiteX2" fmla="*/ 754433 w 1103176"/>
                    <a:gd name="connsiteY2" fmla="*/ 1523041 h 3241504"/>
                    <a:gd name="connsiteX3" fmla="*/ 792088 w 1103176"/>
                    <a:gd name="connsiteY3" fmla="*/ 3241504 h 3241504"/>
                    <a:gd name="connsiteX4" fmla="*/ 792088 w 1103176"/>
                    <a:gd name="connsiteY4" fmla="*/ 3241504 h 3241504"/>
                    <a:gd name="connsiteX5" fmla="*/ 0 w 1103176"/>
                    <a:gd name="connsiteY5" fmla="*/ 3241504 h 3241504"/>
                    <a:gd name="connsiteX6" fmla="*/ 0 w 1103176"/>
                    <a:gd name="connsiteY6" fmla="*/ 3241504 h 3241504"/>
                    <a:gd name="connsiteX7" fmla="*/ 0 w 1103176"/>
                    <a:gd name="connsiteY7" fmla="*/ 892396 h 3241504"/>
                    <a:gd name="connsiteX8" fmla="*/ 397829 w 1103176"/>
                    <a:gd name="connsiteY8" fmla="*/ 5470 h 3241504"/>
                    <a:gd name="connsiteX0" fmla="*/ 397829 w 1103176"/>
                    <a:gd name="connsiteY0" fmla="*/ 5470 h 3241504"/>
                    <a:gd name="connsiteX1" fmla="*/ 1096679 w 1103176"/>
                    <a:gd name="connsiteY1" fmla="*/ 590921 h 3241504"/>
                    <a:gd name="connsiteX2" fmla="*/ 754433 w 1103176"/>
                    <a:gd name="connsiteY2" fmla="*/ 1503991 h 3241504"/>
                    <a:gd name="connsiteX3" fmla="*/ 792088 w 1103176"/>
                    <a:gd name="connsiteY3" fmla="*/ 3241504 h 3241504"/>
                    <a:gd name="connsiteX4" fmla="*/ 792088 w 1103176"/>
                    <a:gd name="connsiteY4" fmla="*/ 3241504 h 3241504"/>
                    <a:gd name="connsiteX5" fmla="*/ 0 w 1103176"/>
                    <a:gd name="connsiteY5" fmla="*/ 3241504 h 3241504"/>
                    <a:gd name="connsiteX6" fmla="*/ 0 w 1103176"/>
                    <a:gd name="connsiteY6" fmla="*/ 3241504 h 3241504"/>
                    <a:gd name="connsiteX7" fmla="*/ 0 w 1103176"/>
                    <a:gd name="connsiteY7" fmla="*/ 892396 h 3241504"/>
                    <a:gd name="connsiteX8" fmla="*/ 397829 w 1103176"/>
                    <a:gd name="connsiteY8" fmla="*/ 5470 h 3241504"/>
                    <a:gd name="connsiteX0" fmla="*/ 397829 w 1193682"/>
                    <a:gd name="connsiteY0" fmla="*/ 5721 h 3241755"/>
                    <a:gd name="connsiteX1" fmla="*/ 1188312 w 1193682"/>
                    <a:gd name="connsiteY1" fmla="*/ 572122 h 3241755"/>
                    <a:gd name="connsiteX2" fmla="*/ 754433 w 1193682"/>
                    <a:gd name="connsiteY2" fmla="*/ 1504242 h 3241755"/>
                    <a:gd name="connsiteX3" fmla="*/ 792088 w 1193682"/>
                    <a:gd name="connsiteY3" fmla="*/ 3241755 h 3241755"/>
                    <a:gd name="connsiteX4" fmla="*/ 792088 w 1193682"/>
                    <a:gd name="connsiteY4" fmla="*/ 3241755 h 3241755"/>
                    <a:gd name="connsiteX5" fmla="*/ 0 w 1193682"/>
                    <a:gd name="connsiteY5" fmla="*/ 3241755 h 3241755"/>
                    <a:gd name="connsiteX6" fmla="*/ 0 w 1193682"/>
                    <a:gd name="connsiteY6" fmla="*/ 3241755 h 3241755"/>
                    <a:gd name="connsiteX7" fmla="*/ 0 w 1193682"/>
                    <a:gd name="connsiteY7" fmla="*/ 892647 h 3241755"/>
                    <a:gd name="connsiteX8" fmla="*/ 397829 w 1193682"/>
                    <a:gd name="connsiteY8" fmla="*/ 5721 h 3241755"/>
                    <a:gd name="connsiteX0" fmla="*/ 397829 w 1188313"/>
                    <a:gd name="connsiteY0" fmla="*/ 5721 h 3241755"/>
                    <a:gd name="connsiteX1" fmla="*/ 1188312 w 1188313"/>
                    <a:gd name="connsiteY1" fmla="*/ 572122 h 3241755"/>
                    <a:gd name="connsiteX2" fmla="*/ 754433 w 1188313"/>
                    <a:gd name="connsiteY2" fmla="*/ 1504242 h 3241755"/>
                    <a:gd name="connsiteX3" fmla="*/ 792088 w 1188313"/>
                    <a:gd name="connsiteY3" fmla="*/ 3241755 h 3241755"/>
                    <a:gd name="connsiteX4" fmla="*/ 792088 w 1188313"/>
                    <a:gd name="connsiteY4" fmla="*/ 3241755 h 3241755"/>
                    <a:gd name="connsiteX5" fmla="*/ 0 w 1188313"/>
                    <a:gd name="connsiteY5" fmla="*/ 3241755 h 3241755"/>
                    <a:gd name="connsiteX6" fmla="*/ 0 w 1188313"/>
                    <a:gd name="connsiteY6" fmla="*/ 3241755 h 3241755"/>
                    <a:gd name="connsiteX7" fmla="*/ 0 w 1188313"/>
                    <a:gd name="connsiteY7" fmla="*/ 892647 h 3241755"/>
                    <a:gd name="connsiteX8" fmla="*/ 397829 w 1188313"/>
                    <a:gd name="connsiteY8" fmla="*/ 5721 h 3241755"/>
                    <a:gd name="connsiteX0" fmla="*/ 397829 w 1200430"/>
                    <a:gd name="connsiteY0" fmla="*/ 6518 h 3242552"/>
                    <a:gd name="connsiteX1" fmla="*/ 1188312 w 1200430"/>
                    <a:gd name="connsiteY1" fmla="*/ 572919 h 3242552"/>
                    <a:gd name="connsiteX2" fmla="*/ 754433 w 1200430"/>
                    <a:gd name="connsiteY2" fmla="*/ 1505039 h 3242552"/>
                    <a:gd name="connsiteX3" fmla="*/ 792088 w 1200430"/>
                    <a:gd name="connsiteY3" fmla="*/ 3242552 h 3242552"/>
                    <a:gd name="connsiteX4" fmla="*/ 792088 w 1200430"/>
                    <a:gd name="connsiteY4" fmla="*/ 3242552 h 3242552"/>
                    <a:gd name="connsiteX5" fmla="*/ 0 w 1200430"/>
                    <a:gd name="connsiteY5" fmla="*/ 3242552 h 3242552"/>
                    <a:gd name="connsiteX6" fmla="*/ 0 w 1200430"/>
                    <a:gd name="connsiteY6" fmla="*/ 3242552 h 3242552"/>
                    <a:gd name="connsiteX7" fmla="*/ 0 w 1200430"/>
                    <a:gd name="connsiteY7" fmla="*/ 893444 h 3242552"/>
                    <a:gd name="connsiteX8" fmla="*/ 397829 w 1200430"/>
                    <a:gd name="connsiteY8" fmla="*/ 6518 h 3242552"/>
                    <a:gd name="connsiteX0" fmla="*/ 367285 w 1200000"/>
                    <a:gd name="connsiteY0" fmla="*/ 7711 h 3186595"/>
                    <a:gd name="connsiteX1" fmla="*/ 1188312 w 1200000"/>
                    <a:gd name="connsiteY1" fmla="*/ 516962 h 3186595"/>
                    <a:gd name="connsiteX2" fmla="*/ 754433 w 1200000"/>
                    <a:gd name="connsiteY2" fmla="*/ 1449082 h 3186595"/>
                    <a:gd name="connsiteX3" fmla="*/ 792088 w 1200000"/>
                    <a:gd name="connsiteY3" fmla="*/ 3186595 h 3186595"/>
                    <a:gd name="connsiteX4" fmla="*/ 792088 w 1200000"/>
                    <a:gd name="connsiteY4" fmla="*/ 3186595 h 3186595"/>
                    <a:gd name="connsiteX5" fmla="*/ 0 w 1200000"/>
                    <a:gd name="connsiteY5" fmla="*/ 3186595 h 3186595"/>
                    <a:gd name="connsiteX6" fmla="*/ 0 w 1200000"/>
                    <a:gd name="connsiteY6" fmla="*/ 3186595 h 3186595"/>
                    <a:gd name="connsiteX7" fmla="*/ 0 w 1200000"/>
                    <a:gd name="connsiteY7" fmla="*/ 837487 h 3186595"/>
                    <a:gd name="connsiteX8" fmla="*/ 367285 w 1200000"/>
                    <a:gd name="connsiteY8" fmla="*/ 7711 h 3186595"/>
                    <a:gd name="connsiteX0" fmla="*/ 367285 w 1200505"/>
                    <a:gd name="connsiteY0" fmla="*/ 1566 h 3180450"/>
                    <a:gd name="connsiteX1" fmla="*/ 1188312 w 1200505"/>
                    <a:gd name="connsiteY1" fmla="*/ 510817 h 3180450"/>
                    <a:gd name="connsiteX2" fmla="*/ 754433 w 1200505"/>
                    <a:gd name="connsiteY2" fmla="*/ 1442937 h 3180450"/>
                    <a:gd name="connsiteX3" fmla="*/ 792088 w 1200505"/>
                    <a:gd name="connsiteY3" fmla="*/ 3180450 h 3180450"/>
                    <a:gd name="connsiteX4" fmla="*/ 792088 w 1200505"/>
                    <a:gd name="connsiteY4" fmla="*/ 3180450 h 3180450"/>
                    <a:gd name="connsiteX5" fmla="*/ 0 w 1200505"/>
                    <a:gd name="connsiteY5" fmla="*/ 3180450 h 3180450"/>
                    <a:gd name="connsiteX6" fmla="*/ 0 w 1200505"/>
                    <a:gd name="connsiteY6" fmla="*/ 3180450 h 3180450"/>
                    <a:gd name="connsiteX7" fmla="*/ 0 w 1200505"/>
                    <a:gd name="connsiteY7" fmla="*/ 831342 h 3180450"/>
                    <a:gd name="connsiteX8" fmla="*/ 367285 w 1200505"/>
                    <a:gd name="connsiteY8" fmla="*/ 1566 h 3180450"/>
                    <a:gd name="connsiteX0" fmla="*/ 367858 w 1201078"/>
                    <a:gd name="connsiteY0" fmla="*/ 1566 h 3180450"/>
                    <a:gd name="connsiteX1" fmla="*/ 1188885 w 1201078"/>
                    <a:gd name="connsiteY1" fmla="*/ 510817 h 3180450"/>
                    <a:gd name="connsiteX2" fmla="*/ 755006 w 1201078"/>
                    <a:gd name="connsiteY2" fmla="*/ 1442937 h 3180450"/>
                    <a:gd name="connsiteX3" fmla="*/ 792661 w 1201078"/>
                    <a:gd name="connsiteY3" fmla="*/ 3180450 h 3180450"/>
                    <a:gd name="connsiteX4" fmla="*/ 792661 w 1201078"/>
                    <a:gd name="connsiteY4" fmla="*/ 3180450 h 3180450"/>
                    <a:gd name="connsiteX5" fmla="*/ 573 w 1201078"/>
                    <a:gd name="connsiteY5" fmla="*/ 3180450 h 3180450"/>
                    <a:gd name="connsiteX6" fmla="*/ 573 w 1201078"/>
                    <a:gd name="connsiteY6" fmla="*/ 3180450 h 3180450"/>
                    <a:gd name="connsiteX7" fmla="*/ 573 w 1201078"/>
                    <a:gd name="connsiteY7" fmla="*/ 831342 h 3180450"/>
                    <a:gd name="connsiteX8" fmla="*/ 367858 w 1201078"/>
                    <a:gd name="connsiteY8" fmla="*/ 1566 h 3180450"/>
                    <a:gd name="connsiteX0" fmla="*/ 367859 w 1249271"/>
                    <a:gd name="connsiteY0" fmla="*/ 1508 h 3180392"/>
                    <a:gd name="connsiteX1" fmla="*/ 1237757 w 1249271"/>
                    <a:gd name="connsiteY1" fmla="*/ 520284 h 3180392"/>
                    <a:gd name="connsiteX2" fmla="*/ 755007 w 1249271"/>
                    <a:gd name="connsiteY2" fmla="*/ 1442879 h 3180392"/>
                    <a:gd name="connsiteX3" fmla="*/ 792662 w 1249271"/>
                    <a:gd name="connsiteY3" fmla="*/ 3180392 h 3180392"/>
                    <a:gd name="connsiteX4" fmla="*/ 792662 w 1249271"/>
                    <a:gd name="connsiteY4" fmla="*/ 3180392 h 3180392"/>
                    <a:gd name="connsiteX5" fmla="*/ 574 w 1249271"/>
                    <a:gd name="connsiteY5" fmla="*/ 3180392 h 3180392"/>
                    <a:gd name="connsiteX6" fmla="*/ 574 w 1249271"/>
                    <a:gd name="connsiteY6" fmla="*/ 3180392 h 3180392"/>
                    <a:gd name="connsiteX7" fmla="*/ 574 w 1249271"/>
                    <a:gd name="connsiteY7" fmla="*/ 831284 h 3180392"/>
                    <a:gd name="connsiteX8" fmla="*/ 367859 w 1249271"/>
                    <a:gd name="connsiteY8" fmla="*/ 1508 h 3180392"/>
                    <a:gd name="connsiteX0" fmla="*/ 367859 w 1249271"/>
                    <a:gd name="connsiteY0" fmla="*/ 1508 h 3180392"/>
                    <a:gd name="connsiteX1" fmla="*/ 1237757 w 1249271"/>
                    <a:gd name="connsiteY1" fmla="*/ 520284 h 3180392"/>
                    <a:gd name="connsiteX2" fmla="*/ 755007 w 1249271"/>
                    <a:gd name="connsiteY2" fmla="*/ 1442879 h 3180392"/>
                    <a:gd name="connsiteX3" fmla="*/ 792662 w 1249271"/>
                    <a:gd name="connsiteY3" fmla="*/ 3180392 h 3180392"/>
                    <a:gd name="connsiteX4" fmla="*/ 792662 w 1249271"/>
                    <a:gd name="connsiteY4" fmla="*/ 3180392 h 3180392"/>
                    <a:gd name="connsiteX5" fmla="*/ 574 w 1249271"/>
                    <a:gd name="connsiteY5" fmla="*/ 3180392 h 3180392"/>
                    <a:gd name="connsiteX6" fmla="*/ 574 w 1249271"/>
                    <a:gd name="connsiteY6" fmla="*/ 3180392 h 3180392"/>
                    <a:gd name="connsiteX7" fmla="*/ 574 w 1249271"/>
                    <a:gd name="connsiteY7" fmla="*/ 831284 h 3180392"/>
                    <a:gd name="connsiteX8" fmla="*/ 367859 w 1249271"/>
                    <a:gd name="connsiteY8" fmla="*/ 1508 h 3180392"/>
                    <a:gd name="connsiteX0" fmla="*/ 367859 w 1240085"/>
                    <a:gd name="connsiteY0" fmla="*/ 1764 h 3180648"/>
                    <a:gd name="connsiteX1" fmla="*/ 1237757 w 1240085"/>
                    <a:gd name="connsiteY1" fmla="*/ 520540 h 3180648"/>
                    <a:gd name="connsiteX2" fmla="*/ 755007 w 1240085"/>
                    <a:gd name="connsiteY2" fmla="*/ 1443135 h 3180648"/>
                    <a:gd name="connsiteX3" fmla="*/ 792662 w 1240085"/>
                    <a:gd name="connsiteY3" fmla="*/ 3180648 h 3180648"/>
                    <a:gd name="connsiteX4" fmla="*/ 792662 w 1240085"/>
                    <a:gd name="connsiteY4" fmla="*/ 3180648 h 3180648"/>
                    <a:gd name="connsiteX5" fmla="*/ 574 w 1240085"/>
                    <a:gd name="connsiteY5" fmla="*/ 3180648 h 3180648"/>
                    <a:gd name="connsiteX6" fmla="*/ 574 w 1240085"/>
                    <a:gd name="connsiteY6" fmla="*/ 3180648 h 3180648"/>
                    <a:gd name="connsiteX7" fmla="*/ 574 w 1240085"/>
                    <a:gd name="connsiteY7" fmla="*/ 831540 h 3180648"/>
                    <a:gd name="connsiteX8" fmla="*/ 367859 w 1240085"/>
                    <a:gd name="connsiteY8" fmla="*/ 1764 h 3180648"/>
                    <a:gd name="connsiteX0" fmla="*/ 367859 w 1240086"/>
                    <a:gd name="connsiteY0" fmla="*/ 1764 h 3180648"/>
                    <a:gd name="connsiteX1" fmla="*/ 1237757 w 1240086"/>
                    <a:gd name="connsiteY1" fmla="*/ 520540 h 3180648"/>
                    <a:gd name="connsiteX2" fmla="*/ 755007 w 1240086"/>
                    <a:gd name="connsiteY2" fmla="*/ 1443135 h 3180648"/>
                    <a:gd name="connsiteX3" fmla="*/ 792662 w 1240086"/>
                    <a:gd name="connsiteY3" fmla="*/ 3180648 h 3180648"/>
                    <a:gd name="connsiteX4" fmla="*/ 792662 w 1240086"/>
                    <a:gd name="connsiteY4" fmla="*/ 3180648 h 3180648"/>
                    <a:gd name="connsiteX5" fmla="*/ 574 w 1240086"/>
                    <a:gd name="connsiteY5" fmla="*/ 3180648 h 3180648"/>
                    <a:gd name="connsiteX6" fmla="*/ 574 w 1240086"/>
                    <a:gd name="connsiteY6" fmla="*/ 3180648 h 3180648"/>
                    <a:gd name="connsiteX7" fmla="*/ 574 w 1240086"/>
                    <a:gd name="connsiteY7" fmla="*/ 831540 h 3180648"/>
                    <a:gd name="connsiteX8" fmla="*/ 367859 w 1240086"/>
                    <a:gd name="connsiteY8" fmla="*/ 1764 h 3180648"/>
                    <a:gd name="connsiteX0" fmla="*/ 373394 w 1239532"/>
                    <a:gd name="connsiteY0" fmla="*/ 1562 h 3209021"/>
                    <a:gd name="connsiteX1" fmla="*/ 1237184 w 1239532"/>
                    <a:gd name="connsiteY1" fmla="*/ 548913 h 3209021"/>
                    <a:gd name="connsiteX2" fmla="*/ 754434 w 1239532"/>
                    <a:gd name="connsiteY2" fmla="*/ 1471508 h 3209021"/>
                    <a:gd name="connsiteX3" fmla="*/ 792089 w 1239532"/>
                    <a:gd name="connsiteY3" fmla="*/ 3209021 h 3209021"/>
                    <a:gd name="connsiteX4" fmla="*/ 792089 w 1239532"/>
                    <a:gd name="connsiteY4" fmla="*/ 3209021 h 3209021"/>
                    <a:gd name="connsiteX5" fmla="*/ 1 w 1239532"/>
                    <a:gd name="connsiteY5" fmla="*/ 3209021 h 3209021"/>
                    <a:gd name="connsiteX6" fmla="*/ 1 w 1239532"/>
                    <a:gd name="connsiteY6" fmla="*/ 3209021 h 3209021"/>
                    <a:gd name="connsiteX7" fmla="*/ 1 w 1239532"/>
                    <a:gd name="connsiteY7" fmla="*/ 859913 h 3209021"/>
                    <a:gd name="connsiteX8" fmla="*/ 373394 w 1239532"/>
                    <a:gd name="connsiteY8" fmla="*/ 1562 h 3209021"/>
                    <a:gd name="connsiteX0" fmla="*/ 373393 w 1239758"/>
                    <a:gd name="connsiteY0" fmla="*/ 0 h 3207459"/>
                    <a:gd name="connsiteX1" fmla="*/ 1237183 w 1239758"/>
                    <a:gd name="connsiteY1" fmla="*/ 547351 h 3207459"/>
                    <a:gd name="connsiteX2" fmla="*/ 754433 w 1239758"/>
                    <a:gd name="connsiteY2" fmla="*/ 1469946 h 3207459"/>
                    <a:gd name="connsiteX3" fmla="*/ 792088 w 1239758"/>
                    <a:gd name="connsiteY3" fmla="*/ 3207459 h 3207459"/>
                    <a:gd name="connsiteX4" fmla="*/ 792088 w 1239758"/>
                    <a:gd name="connsiteY4" fmla="*/ 3207459 h 3207459"/>
                    <a:gd name="connsiteX5" fmla="*/ 0 w 1239758"/>
                    <a:gd name="connsiteY5" fmla="*/ 3207459 h 3207459"/>
                    <a:gd name="connsiteX6" fmla="*/ 0 w 1239758"/>
                    <a:gd name="connsiteY6" fmla="*/ 3207459 h 3207459"/>
                    <a:gd name="connsiteX7" fmla="*/ 0 w 1239758"/>
                    <a:gd name="connsiteY7" fmla="*/ 858351 h 3207459"/>
                    <a:gd name="connsiteX8" fmla="*/ 373393 w 1239758"/>
                    <a:gd name="connsiteY8" fmla="*/ 0 h 3207459"/>
                    <a:gd name="connsiteX0" fmla="*/ 380199 w 1246564"/>
                    <a:gd name="connsiteY0" fmla="*/ 0 h 3207459"/>
                    <a:gd name="connsiteX1" fmla="*/ 1243989 w 1246564"/>
                    <a:gd name="connsiteY1" fmla="*/ 547351 h 3207459"/>
                    <a:gd name="connsiteX2" fmla="*/ 761239 w 1246564"/>
                    <a:gd name="connsiteY2" fmla="*/ 1469946 h 3207459"/>
                    <a:gd name="connsiteX3" fmla="*/ 798894 w 1246564"/>
                    <a:gd name="connsiteY3" fmla="*/ 3207459 h 3207459"/>
                    <a:gd name="connsiteX4" fmla="*/ 798894 w 1246564"/>
                    <a:gd name="connsiteY4" fmla="*/ 3207459 h 3207459"/>
                    <a:gd name="connsiteX5" fmla="*/ 6806 w 1246564"/>
                    <a:gd name="connsiteY5" fmla="*/ 3207459 h 3207459"/>
                    <a:gd name="connsiteX6" fmla="*/ 6806 w 1246564"/>
                    <a:gd name="connsiteY6" fmla="*/ 3207459 h 3207459"/>
                    <a:gd name="connsiteX7" fmla="*/ 6806 w 1246564"/>
                    <a:gd name="connsiteY7" fmla="*/ 858351 h 3207459"/>
                    <a:gd name="connsiteX8" fmla="*/ 380199 w 1246564"/>
                    <a:gd name="connsiteY8" fmla="*/ 0 h 3207459"/>
                    <a:gd name="connsiteX0" fmla="*/ 380199 w 1246610"/>
                    <a:gd name="connsiteY0" fmla="*/ 233 h 3207692"/>
                    <a:gd name="connsiteX1" fmla="*/ 1243989 w 1246610"/>
                    <a:gd name="connsiteY1" fmla="*/ 547584 h 3207692"/>
                    <a:gd name="connsiteX2" fmla="*/ 761239 w 1246610"/>
                    <a:gd name="connsiteY2" fmla="*/ 1470179 h 3207692"/>
                    <a:gd name="connsiteX3" fmla="*/ 798894 w 1246610"/>
                    <a:gd name="connsiteY3" fmla="*/ 3207692 h 3207692"/>
                    <a:gd name="connsiteX4" fmla="*/ 798894 w 1246610"/>
                    <a:gd name="connsiteY4" fmla="*/ 3207692 h 3207692"/>
                    <a:gd name="connsiteX5" fmla="*/ 6806 w 1246610"/>
                    <a:gd name="connsiteY5" fmla="*/ 3207692 h 3207692"/>
                    <a:gd name="connsiteX6" fmla="*/ 6806 w 1246610"/>
                    <a:gd name="connsiteY6" fmla="*/ 3207692 h 3207692"/>
                    <a:gd name="connsiteX7" fmla="*/ 6806 w 1246610"/>
                    <a:gd name="connsiteY7" fmla="*/ 858584 h 3207692"/>
                    <a:gd name="connsiteX8" fmla="*/ 380199 w 1246610"/>
                    <a:gd name="connsiteY8" fmla="*/ 233 h 3207692"/>
                    <a:gd name="connsiteX0" fmla="*/ 380199 w 1301393"/>
                    <a:gd name="connsiteY0" fmla="*/ 233 h 3207692"/>
                    <a:gd name="connsiteX1" fmla="*/ 1298970 w 1301393"/>
                    <a:gd name="connsiteY1" fmla="*/ 547584 h 3207692"/>
                    <a:gd name="connsiteX2" fmla="*/ 761239 w 1301393"/>
                    <a:gd name="connsiteY2" fmla="*/ 1470179 h 3207692"/>
                    <a:gd name="connsiteX3" fmla="*/ 798894 w 1301393"/>
                    <a:gd name="connsiteY3" fmla="*/ 3207692 h 3207692"/>
                    <a:gd name="connsiteX4" fmla="*/ 798894 w 1301393"/>
                    <a:gd name="connsiteY4" fmla="*/ 3207692 h 3207692"/>
                    <a:gd name="connsiteX5" fmla="*/ 6806 w 1301393"/>
                    <a:gd name="connsiteY5" fmla="*/ 3207692 h 3207692"/>
                    <a:gd name="connsiteX6" fmla="*/ 6806 w 1301393"/>
                    <a:gd name="connsiteY6" fmla="*/ 3207692 h 3207692"/>
                    <a:gd name="connsiteX7" fmla="*/ 6806 w 1301393"/>
                    <a:gd name="connsiteY7" fmla="*/ 858584 h 3207692"/>
                    <a:gd name="connsiteX8" fmla="*/ 380199 w 1301393"/>
                    <a:gd name="connsiteY8" fmla="*/ 233 h 3207692"/>
                    <a:gd name="connsiteX0" fmla="*/ 380199 w 1301394"/>
                    <a:gd name="connsiteY0" fmla="*/ 233 h 3207692"/>
                    <a:gd name="connsiteX1" fmla="*/ 1298970 w 1301394"/>
                    <a:gd name="connsiteY1" fmla="*/ 547584 h 3207692"/>
                    <a:gd name="connsiteX2" fmla="*/ 761239 w 1301394"/>
                    <a:gd name="connsiteY2" fmla="*/ 1470179 h 3207692"/>
                    <a:gd name="connsiteX3" fmla="*/ 798894 w 1301394"/>
                    <a:gd name="connsiteY3" fmla="*/ 3207692 h 3207692"/>
                    <a:gd name="connsiteX4" fmla="*/ 798894 w 1301394"/>
                    <a:gd name="connsiteY4" fmla="*/ 3207692 h 3207692"/>
                    <a:gd name="connsiteX5" fmla="*/ 6806 w 1301394"/>
                    <a:gd name="connsiteY5" fmla="*/ 3207692 h 3207692"/>
                    <a:gd name="connsiteX6" fmla="*/ 6806 w 1301394"/>
                    <a:gd name="connsiteY6" fmla="*/ 3207692 h 3207692"/>
                    <a:gd name="connsiteX7" fmla="*/ 6806 w 1301394"/>
                    <a:gd name="connsiteY7" fmla="*/ 858584 h 3207692"/>
                    <a:gd name="connsiteX8" fmla="*/ 380199 w 1301394"/>
                    <a:gd name="connsiteY8" fmla="*/ 233 h 3207692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658146 w 1319958"/>
                    <a:gd name="connsiteY0" fmla="*/ 211 h 3207670"/>
                    <a:gd name="connsiteX1" fmla="*/ 1292164 w 1319958"/>
                    <a:gd name="connsiteY1" fmla="*/ 547562 h 3207670"/>
                    <a:gd name="connsiteX2" fmla="*/ 754433 w 1319958"/>
                    <a:gd name="connsiteY2" fmla="*/ 1470157 h 3207670"/>
                    <a:gd name="connsiteX3" fmla="*/ 792088 w 1319958"/>
                    <a:gd name="connsiteY3" fmla="*/ 3207670 h 3207670"/>
                    <a:gd name="connsiteX4" fmla="*/ 792088 w 1319958"/>
                    <a:gd name="connsiteY4" fmla="*/ 3207670 h 3207670"/>
                    <a:gd name="connsiteX5" fmla="*/ 0 w 1319958"/>
                    <a:gd name="connsiteY5" fmla="*/ 3207670 h 3207670"/>
                    <a:gd name="connsiteX6" fmla="*/ 0 w 1319958"/>
                    <a:gd name="connsiteY6" fmla="*/ 3207670 h 3207670"/>
                    <a:gd name="connsiteX7" fmla="*/ 0 w 1319958"/>
                    <a:gd name="connsiteY7" fmla="*/ 858562 h 3207670"/>
                    <a:gd name="connsiteX8" fmla="*/ 658146 w 1319958"/>
                    <a:gd name="connsiteY8" fmla="*/ 211 h 3207670"/>
                    <a:gd name="connsiteX0" fmla="*/ 786963 w 1326878"/>
                    <a:gd name="connsiteY0" fmla="*/ 205 h 3212949"/>
                    <a:gd name="connsiteX1" fmla="*/ 1292164 w 1326878"/>
                    <a:gd name="connsiteY1" fmla="*/ 552841 h 3212949"/>
                    <a:gd name="connsiteX2" fmla="*/ 754433 w 1326878"/>
                    <a:gd name="connsiteY2" fmla="*/ 1475436 h 3212949"/>
                    <a:gd name="connsiteX3" fmla="*/ 792088 w 1326878"/>
                    <a:gd name="connsiteY3" fmla="*/ 3212949 h 3212949"/>
                    <a:gd name="connsiteX4" fmla="*/ 792088 w 1326878"/>
                    <a:gd name="connsiteY4" fmla="*/ 3212949 h 3212949"/>
                    <a:gd name="connsiteX5" fmla="*/ 0 w 1326878"/>
                    <a:gd name="connsiteY5" fmla="*/ 3212949 h 3212949"/>
                    <a:gd name="connsiteX6" fmla="*/ 0 w 1326878"/>
                    <a:gd name="connsiteY6" fmla="*/ 3212949 h 3212949"/>
                    <a:gd name="connsiteX7" fmla="*/ 0 w 1326878"/>
                    <a:gd name="connsiteY7" fmla="*/ 863841 h 3212949"/>
                    <a:gd name="connsiteX8" fmla="*/ 786963 w 1326878"/>
                    <a:gd name="connsiteY8" fmla="*/ 205 h 3212949"/>
                    <a:gd name="connsiteX0" fmla="*/ 786963 w 1279105"/>
                    <a:gd name="connsiteY0" fmla="*/ 234 h 3212978"/>
                    <a:gd name="connsiteX1" fmla="*/ 1240608 w 1279105"/>
                    <a:gd name="connsiteY1" fmla="*/ 522725 h 3212978"/>
                    <a:gd name="connsiteX2" fmla="*/ 754433 w 1279105"/>
                    <a:gd name="connsiteY2" fmla="*/ 1475465 h 3212978"/>
                    <a:gd name="connsiteX3" fmla="*/ 792088 w 1279105"/>
                    <a:gd name="connsiteY3" fmla="*/ 3212978 h 3212978"/>
                    <a:gd name="connsiteX4" fmla="*/ 792088 w 1279105"/>
                    <a:gd name="connsiteY4" fmla="*/ 3212978 h 3212978"/>
                    <a:gd name="connsiteX5" fmla="*/ 0 w 1279105"/>
                    <a:gd name="connsiteY5" fmla="*/ 3212978 h 3212978"/>
                    <a:gd name="connsiteX6" fmla="*/ 0 w 1279105"/>
                    <a:gd name="connsiteY6" fmla="*/ 3212978 h 3212978"/>
                    <a:gd name="connsiteX7" fmla="*/ 0 w 1279105"/>
                    <a:gd name="connsiteY7" fmla="*/ 863870 h 3212978"/>
                    <a:gd name="connsiteX8" fmla="*/ 786963 w 1279105"/>
                    <a:gd name="connsiteY8" fmla="*/ 234 h 3212978"/>
                    <a:gd name="connsiteX0" fmla="*/ 786963 w 1232192"/>
                    <a:gd name="connsiteY0" fmla="*/ 272 h 3213016"/>
                    <a:gd name="connsiteX1" fmla="*/ 1189052 w 1232192"/>
                    <a:gd name="connsiteY1" fmla="*/ 492618 h 3213016"/>
                    <a:gd name="connsiteX2" fmla="*/ 754433 w 1232192"/>
                    <a:gd name="connsiteY2" fmla="*/ 1475503 h 3213016"/>
                    <a:gd name="connsiteX3" fmla="*/ 792088 w 1232192"/>
                    <a:gd name="connsiteY3" fmla="*/ 3213016 h 3213016"/>
                    <a:gd name="connsiteX4" fmla="*/ 792088 w 1232192"/>
                    <a:gd name="connsiteY4" fmla="*/ 3213016 h 3213016"/>
                    <a:gd name="connsiteX5" fmla="*/ 0 w 1232192"/>
                    <a:gd name="connsiteY5" fmla="*/ 3213016 h 3213016"/>
                    <a:gd name="connsiteX6" fmla="*/ 0 w 1232192"/>
                    <a:gd name="connsiteY6" fmla="*/ 3213016 h 3213016"/>
                    <a:gd name="connsiteX7" fmla="*/ 0 w 1232192"/>
                    <a:gd name="connsiteY7" fmla="*/ 863908 h 3213016"/>
                    <a:gd name="connsiteX8" fmla="*/ 786963 w 1232192"/>
                    <a:gd name="connsiteY8" fmla="*/ 272 h 3213016"/>
                    <a:gd name="connsiteX0" fmla="*/ 883632 w 1244333"/>
                    <a:gd name="connsiteY0" fmla="*/ 288 h 3202984"/>
                    <a:gd name="connsiteX1" fmla="*/ 1189052 w 1244333"/>
                    <a:gd name="connsiteY1" fmla="*/ 482586 h 3202984"/>
                    <a:gd name="connsiteX2" fmla="*/ 754433 w 1244333"/>
                    <a:gd name="connsiteY2" fmla="*/ 1465471 h 3202984"/>
                    <a:gd name="connsiteX3" fmla="*/ 792088 w 1244333"/>
                    <a:gd name="connsiteY3" fmla="*/ 3202984 h 3202984"/>
                    <a:gd name="connsiteX4" fmla="*/ 792088 w 1244333"/>
                    <a:gd name="connsiteY4" fmla="*/ 3202984 h 3202984"/>
                    <a:gd name="connsiteX5" fmla="*/ 0 w 1244333"/>
                    <a:gd name="connsiteY5" fmla="*/ 3202984 h 3202984"/>
                    <a:gd name="connsiteX6" fmla="*/ 0 w 1244333"/>
                    <a:gd name="connsiteY6" fmla="*/ 3202984 h 3202984"/>
                    <a:gd name="connsiteX7" fmla="*/ 0 w 1244333"/>
                    <a:gd name="connsiteY7" fmla="*/ 853876 h 3202984"/>
                    <a:gd name="connsiteX8" fmla="*/ 883632 w 1244333"/>
                    <a:gd name="connsiteY8" fmla="*/ 288 h 320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4333" h="3202984">
                      <a:moveTo>
                        <a:pt x="883632" y="288"/>
                      </a:moveTo>
                      <a:cubicBezTo>
                        <a:pt x="1159064" y="-7889"/>
                        <a:pt x="1341397" y="158219"/>
                        <a:pt x="1189052" y="482586"/>
                      </a:cubicBezTo>
                      <a:cubicBezTo>
                        <a:pt x="975620" y="911727"/>
                        <a:pt x="739017" y="984814"/>
                        <a:pt x="754433" y="1465471"/>
                      </a:cubicBezTo>
                      <a:cubicBezTo>
                        <a:pt x="763047" y="1992441"/>
                        <a:pt x="773014" y="2384949"/>
                        <a:pt x="792088" y="3202984"/>
                      </a:cubicBezTo>
                      <a:lnTo>
                        <a:pt x="792088" y="3202984"/>
                      </a:lnTo>
                      <a:lnTo>
                        <a:pt x="0" y="3202984"/>
                      </a:lnTo>
                      <a:lnTo>
                        <a:pt x="0" y="3202984"/>
                      </a:lnTo>
                      <a:lnTo>
                        <a:pt x="0" y="853876"/>
                      </a:lnTo>
                      <a:cubicBezTo>
                        <a:pt x="19874" y="235997"/>
                        <a:pt x="377849" y="5161"/>
                        <a:pt x="883632" y="2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Round Same Side Corner Rectangle 8">
                  <a:extLst>
                    <a:ext uri="{FF2B5EF4-FFF2-40B4-BE49-F238E27FC236}">
                      <a16:creationId xmlns:a16="http://schemas.microsoft.com/office/drawing/2014/main" id="{CE10ED88-CD2C-4E02-AE87-8248948499D1}"/>
                    </a:ext>
                  </a:extLst>
                </p:cNvPr>
                <p:cNvSpPr/>
                <p:nvPr/>
              </p:nvSpPr>
              <p:spPr>
                <a:xfrm rot="10800000">
                  <a:off x="4958576" y="2197645"/>
                  <a:ext cx="1601768" cy="3212297"/>
                </a:xfrm>
                <a:custGeom>
                  <a:avLst/>
                  <a:gdLst>
                    <a:gd name="connsiteX0" fmla="*/ 306000 w 612000"/>
                    <a:gd name="connsiteY0" fmla="*/ 0 h 2817001"/>
                    <a:gd name="connsiteX1" fmla="*/ 306000 w 612000"/>
                    <a:gd name="connsiteY1" fmla="*/ 0 h 2817001"/>
                    <a:gd name="connsiteX2" fmla="*/ 612000 w 612000"/>
                    <a:gd name="connsiteY2" fmla="*/ 306000 h 2817001"/>
                    <a:gd name="connsiteX3" fmla="*/ 612000 w 612000"/>
                    <a:gd name="connsiteY3" fmla="*/ 2817001 h 2817001"/>
                    <a:gd name="connsiteX4" fmla="*/ 612000 w 612000"/>
                    <a:gd name="connsiteY4" fmla="*/ 2817001 h 2817001"/>
                    <a:gd name="connsiteX5" fmla="*/ 0 w 612000"/>
                    <a:gd name="connsiteY5" fmla="*/ 2817001 h 2817001"/>
                    <a:gd name="connsiteX6" fmla="*/ 0 w 612000"/>
                    <a:gd name="connsiteY6" fmla="*/ 2817001 h 2817001"/>
                    <a:gd name="connsiteX7" fmla="*/ 0 w 612000"/>
                    <a:gd name="connsiteY7" fmla="*/ 306000 h 2817001"/>
                    <a:gd name="connsiteX8" fmla="*/ 306000 w 612000"/>
                    <a:gd name="connsiteY8" fmla="*/ 0 h 2817001"/>
                    <a:gd name="connsiteX0" fmla="*/ 25563 w 1192801"/>
                    <a:gd name="connsiteY0" fmla="*/ 0 h 3231671"/>
                    <a:gd name="connsiteX1" fmla="*/ 886801 w 1192801"/>
                    <a:gd name="connsiteY1" fmla="*/ 414670 h 3231671"/>
                    <a:gd name="connsiteX2" fmla="*/ 1192801 w 1192801"/>
                    <a:gd name="connsiteY2" fmla="*/ 720670 h 3231671"/>
                    <a:gd name="connsiteX3" fmla="*/ 1192801 w 1192801"/>
                    <a:gd name="connsiteY3" fmla="*/ 3231671 h 3231671"/>
                    <a:gd name="connsiteX4" fmla="*/ 1192801 w 1192801"/>
                    <a:gd name="connsiteY4" fmla="*/ 3231671 h 3231671"/>
                    <a:gd name="connsiteX5" fmla="*/ 580801 w 1192801"/>
                    <a:gd name="connsiteY5" fmla="*/ 3231671 h 3231671"/>
                    <a:gd name="connsiteX6" fmla="*/ 580801 w 1192801"/>
                    <a:gd name="connsiteY6" fmla="*/ 3231671 h 3231671"/>
                    <a:gd name="connsiteX7" fmla="*/ 580801 w 1192801"/>
                    <a:gd name="connsiteY7" fmla="*/ 720670 h 3231671"/>
                    <a:gd name="connsiteX8" fmla="*/ 25563 w 1192801"/>
                    <a:gd name="connsiteY8" fmla="*/ 0 h 3231671"/>
                    <a:gd name="connsiteX0" fmla="*/ 25563 w 1192801"/>
                    <a:gd name="connsiteY0" fmla="*/ 0 h 3231671"/>
                    <a:gd name="connsiteX1" fmla="*/ 1192801 w 1192801"/>
                    <a:gd name="connsiteY1" fmla="*/ 720670 h 3231671"/>
                    <a:gd name="connsiteX2" fmla="*/ 1192801 w 1192801"/>
                    <a:gd name="connsiteY2" fmla="*/ 3231671 h 3231671"/>
                    <a:gd name="connsiteX3" fmla="*/ 1192801 w 1192801"/>
                    <a:gd name="connsiteY3" fmla="*/ 3231671 h 3231671"/>
                    <a:gd name="connsiteX4" fmla="*/ 580801 w 1192801"/>
                    <a:gd name="connsiteY4" fmla="*/ 3231671 h 3231671"/>
                    <a:gd name="connsiteX5" fmla="*/ 580801 w 1192801"/>
                    <a:gd name="connsiteY5" fmla="*/ 3231671 h 3231671"/>
                    <a:gd name="connsiteX6" fmla="*/ 580801 w 1192801"/>
                    <a:gd name="connsiteY6" fmla="*/ 720670 h 3231671"/>
                    <a:gd name="connsiteX7" fmla="*/ 25563 w 1192801"/>
                    <a:gd name="connsiteY7" fmla="*/ 0 h 3231671"/>
                    <a:gd name="connsiteX0" fmla="*/ 30147 w 1197385"/>
                    <a:gd name="connsiteY0" fmla="*/ 0 h 3231671"/>
                    <a:gd name="connsiteX1" fmla="*/ 1197385 w 1197385"/>
                    <a:gd name="connsiteY1" fmla="*/ 720670 h 3231671"/>
                    <a:gd name="connsiteX2" fmla="*/ 1197385 w 1197385"/>
                    <a:gd name="connsiteY2" fmla="*/ 3231671 h 3231671"/>
                    <a:gd name="connsiteX3" fmla="*/ 1197385 w 1197385"/>
                    <a:gd name="connsiteY3" fmla="*/ 3231671 h 3231671"/>
                    <a:gd name="connsiteX4" fmla="*/ 585385 w 1197385"/>
                    <a:gd name="connsiteY4" fmla="*/ 3231671 h 3231671"/>
                    <a:gd name="connsiteX5" fmla="*/ 585385 w 1197385"/>
                    <a:gd name="connsiteY5" fmla="*/ 3231671 h 3231671"/>
                    <a:gd name="connsiteX6" fmla="*/ 457794 w 1197385"/>
                    <a:gd name="connsiteY6" fmla="*/ 1018382 h 3231671"/>
                    <a:gd name="connsiteX7" fmla="*/ 30147 w 1197385"/>
                    <a:gd name="connsiteY7" fmla="*/ 0 h 3231671"/>
                    <a:gd name="connsiteX0" fmla="*/ 311465 w 1478703"/>
                    <a:gd name="connsiteY0" fmla="*/ 1443 h 3233114"/>
                    <a:gd name="connsiteX1" fmla="*/ 1478703 w 1478703"/>
                    <a:gd name="connsiteY1" fmla="*/ 722113 h 3233114"/>
                    <a:gd name="connsiteX2" fmla="*/ 1478703 w 1478703"/>
                    <a:gd name="connsiteY2" fmla="*/ 3233114 h 3233114"/>
                    <a:gd name="connsiteX3" fmla="*/ 1478703 w 1478703"/>
                    <a:gd name="connsiteY3" fmla="*/ 3233114 h 3233114"/>
                    <a:gd name="connsiteX4" fmla="*/ 866703 w 1478703"/>
                    <a:gd name="connsiteY4" fmla="*/ 3233114 h 3233114"/>
                    <a:gd name="connsiteX5" fmla="*/ 866703 w 1478703"/>
                    <a:gd name="connsiteY5" fmla="*/ 3233114 h 3233114"/>
                    <a:gd name="connsiteX6" fmla="*/ 739112 w 1478703"/>
                    <a:gd name="connsiteY6" fmla="*/ 1019825 h 3233114"/>
                    <a:gd name="connsiteX7" fmla="*/ 15213 w 1478703"/>
                    <a:gd name="connsiteY7" fmla="*/ 1379751 h 3233114"/>
                    <a:gd name="connsiteX8" fmla="*/ 311465 w 1478703"/>
                    <a:gd name="connsiteY8" fmla="*/ 1443 h 3233114"/>
                    <a:gd name="connsiteX0" fmla="*/ 188447 w 1355685"/>
                    <a:gd name="connsiteY0" fmla="*/ 1409 h 3233080"/>
                    <a:gd name="connsiteX1" fmla="*/ 1355685 w 1355685"/>
                    <a:gd name="connsiteY1" fmla="*/ 722079 h 3233080"/>
                    <a:gd name="connsiteX2" fmla="*/ 1355685 w 1355685"/>
                    <a:gd name="connsiteY2" fmla="*/ 3233080 h 3233080"/>
                    <a:gd name="connsiteX3" fmla="*/ 1355685 w 1355685"/>
                    <a:gd name="connsiteY3" fmla="*/ 3233080 h 3233080"/>
                    <a:gd name="connsiteX4" fmla="*/ 743685 w 1355685"/>
                    <a:gd name="connsiteY4" fmla="*/ 3233080 h 3233080"/>
                    <a:gd name="connsiteX5" fmla="*/ 743685 w 1355685"/>
                    <a:gd name="connsiteY5" fmla="*/ 3233080 h 3233080"/>
                    <a:gd name="connsiteX6" fmla="*/ 616094 w 1355685"/>
                    <a:gd name="connsiteY6" fmla="*/ 1019791 h 3233080"/>
                    <a:gd name="connsiteX7" fmla="*/ 30418 w 1355685"/>
                    <a:gd name="connsiteY7" fmla="*/ 1411615 h 3233080"/>
                    <a:gd name="connsiteX8" fmla="*/ 188447 w 1355685"/>
                    <a:gd name="connsiteY8" fmla="*/ 1409 h 3233080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476676 w 1572369"/>
                    <a:gd name="connsiteY1" fmla="*/ 935315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476676 w 1572369"/>
                    <a:gd name="connsiteY1" fmla="*/ 935315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54087 w 1557530"/>
                    <a:gd name="connsiteY0" fmla="*/ 2221 h 3138199"/>
                    <a:gd name="connsiteX1" fmla="*/ 1461837 w 1557530"/>
                    <a:gd name="connsiteY1" fmla="*/ 839849 h 3138199"/>
                    <a:gd name="connsiteX2" fmla="*/ 1557530 w 1557530"/>
                    <a:gd name="connsiteY2" fmla="*/ 3138199 h 3138199"/>
                    <a:gd name="connsiteX3" fmla="*/ 1557530 w 1557530"/>
                    <a:gd name="connsiteY3" fmla="*/ 3138199 h 3138199"/>
                    <a:gd name="connsiteX4" fmla="*/ 945530 w 1557530"/>
                    <a:gd name="connsiteY4" fmla="*/ 3138199 h 3138199"/>
                    <a:gd name="connsiteX5" fmla="*/ 945530 w 1557530"/>
                    <a:gd name="connsiteY5" fmla="*/ 3138199 h 3138199"/>
                    <a:gd name="connsiteX6" fmla="*/ 817939 w 1557530"/>
                    <a:gd name="connsiteY6" fmla="*/ 924910 h 3138199"/>
                    <a:gd name="connsiteX7" fmla="*/ 232263 w 1557530"/>
                    <a:gd name="connsiteY7" fmla="*/ 1316734 h 3138199"/>
                    <a:gd name="connsiteX8" fmla="*/ 454087 w 1557530"/>
                    <a:gd name="connsiteY8" fmla="*/ 2221 h 3138199"/>
                    <a:gd name="connsiteX0" fmla="*/ 458217 w 1561660"/>
                    <a:gd name="connsiteY0" fmla="*/ 54 h 3136032"/>
                    <a:gd name="connsiteX1" fmla="*/ 1465967 w 1561660"/>
                    <a:gd name="connsiteY1" fmla="*/ 837682 h 3136032"/>
                    <a:gd name="connsiteX2" fmla="*/ 1561660 w 1561660"/>
                    <a:gd name="connsiteY2" fmla="*/ 3136032 h 3136032"/>
                    <a:gd name="connsiteX3" fmla="*/ 1561660 w 1561660"/>
                    <a:gd name="connsiteY3" fmla="*/ 3136032 h 3136032"/>
                    <a:gd name="connsiteX4" fmla="*/ 949660 w 1561660"/>
                    <a:gd name="connsiteY4" fmla="*/ 3136032 h 3136032"/>
                    <a:gd name="connsiteX5" fmla="*/ 949660 w 1561660"/>
                    <a:gd name="connsiteY5" fmla="*/ 3136032 h 3136032"/>
                    <a:gd name="connsiteX6" fmla="*/ 822069 w 1561660"/>
                    <a:gd name="connsiteY6" fmla="*/ 922743 h 3136032"/>
                    <a:gd name="connsiteX7" fmla="*/ 236393 w 1561660"/>
                    <a:gd name="connsiteY7" fmla="*/ 1314567 h 3136032"/>
                    <a:gd name="connsiteX8" fmla="*/ 458217 w 1561660"/>
                    <a:gd name="connsiteY8" fmla="*/ 54 h 3136032"/>
                    <a:gd name="connsiteX0" fmla="*/ 458217 w 1561660"/>
                    <a:gd name="connsiteY0" fmla="*/ 53790 h 3189768"/>
                    <a:gd name="connsiteX1" fmla="*/ 1465967 w 1561660"/>
                    <a:gd name="connsiteY1" fmla="*/ 891418 h 3189768"/>
                    <a:gd name="connsiteX2" fmla="*/ 1561660 w 1561660"/>
                    <a:gd name="connsiteY2" fmla="*/ 3189768 h 3189768"/>
                    <a:gd name="connsiteX3" fmla="*/ 1561660 w 1561660"/>
                    <a:gd name="connsiteY3" fmla="*/ 3189768 h 3189768"/>
                    <a:gd name="connsiteX4" fmla="*/ 949660 w 1561660"/>
                    <a:gd name="connsiteY4" fmla="*/ 3189768 h 3189768"/>
                    <a:gd name="connsiteX5" fmla="*/ 949660 w 1561660"/>
                    <a:gd name="connsiteY5" fmla="*/ 3189768 h 3189768"/>
                    <a:gd name="connsiteX6" fmla="*/ 822069 w 1561660"/>
                    <a:gd name="connsiteY6" fmla="*/ 976479 h 3189768"/>
                    <a:gd name="connsiteX7" fmla="*/ 236393 w 1561660"/>
                    <a:gd name="connsiteY7" fmla="*/ 1368303 h 3189768"/>
                    <a:gd name="connsiteX8" fmla="*/ 458217 w 1561660"/>
                    <a:gd name="connsiteY8" fmla="*/ 53790 h 3189768"/>
                    <a:gd name="connsiteX0" fmla="*/ 473561 w 1577004"/>
                    <a:gd name="connsiteY0" fmla="*/ 53790 h 3189768"/>
                    <a:gd name="connsiteX1" fmla="*/ 1481311 w 1577004"/>
                    <a:gd name="connsiteY1" fmla="*/ 891418 h 3189768"/>
                    <a:gd name="connsiteX2" fmla="*/ 1577004 w 1577004"/>
                    <a:gd name="connsiteY2" fmla="*/ 3189768 h 3189768"/>
                    <a:gd name="connsiteX3" fmla="*/ 1577004 w 1577004"/>
                    <a:gd name="connsiteY3" fmla="*/ 3189768 h 3189768"/>
                    <a:gd name="connsiteX4" fmla="*/ 965004 w 1577004"/>
                    <a:gd name="connsiteY4" fmla="*/ 3189768 h 3189768"/>
                    <a:gd name="connsiteX5" fmla="*/ 965004 w 1577004"/>
                    <a:gd name="connsiteY5" fmla="*/ 3189768 h 3189768"/>
                    <a:gd name="connsiteX6" fmla="*/ 837413 w 1577004"/>
                    <a:gd name="connsiteY6" fmla="*/ 976479 h 3189768"/>
                    <a:gd name="connsiteX7" fmla="*/ 251737 w 1577004"/>
                    <a:gd name="connsiteY7" fmla="*/ 1368303 h 3189768"/>
                    <a:gd name="connsiteX8" fmla="*/ 473561 w 1577004"/>
                    <a:gd name="connsiteY8" fmla="*/ 53790 h 3189768"/>
                    <a:gd name="connsiteX0" fmla="*/ 473561 w 1577004"/>
                    <a:gd name="connsiteY0" fmla="*/ 46232 h 3182210"/>
                    <a:gd name="connsiteX1" fmla="*/ 1481311 w 1577004"/>
                    <a:gd name="connsiteY1" fmla="*/ 883860 h 3182210"/>
                    <a:gd name="connsiteX2" fmla="*/ 1577004 w 1577004"/>
                    <a:gd name="connsiteY2" fmla="*/ 3182210 h 3182210"/>
                    <a:gd name="connsiteX3" fmla="*/ 1577004 w 1577004"/>
                    <a:gd name="connsiteY3" fmla="*/ 3182210 h 3182210"/>
                    <a:gd name="connsiteX4" fmla="*/ 965004 w 1577004"/>
                    <a:gd name="connsiteY4" fmla="*/ 3182210 h 3182210"/>
                    <a:gd name="connsiteX5" fmla="*/ 965004 w 1577004"/>
                    <a:gd name="connsiteY5" fmla="*/ 3182210 h 3182210"/>
                    <a:gd name="connsiteX6" fmla="*/ 837413 w 1577004"/>
                    <a:gd name="connsiteY6" fmla="*/ 968921 h 3182210"/>
                    <a:gd name="connsiteX7" fmla="*/ 251737 w 1577004"/>
                    <a:gd name="connsiteY7" fmla="*/ 1360745 h 3182210"/>
                    <a:gd name="connsiteX8" fmla="*/ 473561 w 1577004"/>
                    <a:gd name="connsiteY8" fmla="*/ 46232 h 3182210"/>
                    <a:gd name="connsiteX0" fmla="*/ 473561 w 1577004"/>
                    <a:gd name="connsiteY0" fmla="*/ 77283 h 3213261"/>
                    <a:gd name="connsiteX1" fmla="*/ 1336258 w 1577004"/>
                    <a:gd name="connsiteY1" fmla="*/ 232848 h 3213261"/>
                    <a:gd name="connsiteX2" fmla="*/ 1481311 w 1577004"/>
                    <a:gd name="connsiteY2" fmla="*/ 914911 h 3213261"/>
                    <a:gd name="connsiteX3" fmla="*/ 1577004 w 1577004"/>
                    <a:gd name="connsiteY3" fmla="*/ 3213261 h 3213261"/>
                    <a:gd name="connsiteX4" fmla="*/ 1577004 w 1577004"/>
                    <a:gd name="connsiteY4" fmla="*/ 3213261 h 3213261"/>
                    <a:gd name="connsiteX5" fmla="*/ 965004 w 1577004"/>
                    <a:gd name="connsiteY5" fmla="*/ 3213261 h 3213261"/>
                    <a:gd name="connsiteX6" fmla="*/ 965004 w 1577004"/>
                    <a:gd name="connsiteY6" fmla="*/ 3213261 h 3213261"/>
                    <a:gd name="connsiteX7" fmla="*/ 837413 w 1577004"/>
                    <a:gd name="connsiteY7" fmla="*/ 999972 h 3213261"/>
                    <a:gd name="connsiteX8" fmla="*/ 251737 w 1577004"/>
                    <a:gd name="connsiteY8" fmla="*/ 1391796 h 3213261"/>
                    <a:gd name="connsiteX9" fmla="*/ 473561 w 1577004"/>
                    <a:gd name="connsiteY9" fmla="*/ 77283 h 3213261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368156 w 1577004"/>
                    <a:gd name="connsiteY2" fmla="*/ 294550 h 3211167"/>
                    <a:gd name="connsiteX3" fmla="*/ 1481311 w 1577004"/>
                    <a:gd name="connsiteY3" fmla="*/ 912817 h 3211167"/>
                    <a:gd name="connsiteX4" fmla="*/ 1577004 w 1577004"/>
                    <a:gd name="connsiteY4" fmla="*/ 3211167 h 3211167"/>
                    <a:gd name="connsiteX5" fmla="*/ 1577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965004 w 1577004"/>
                    <a:gd name="connsiteY7" fmla="*/ 3211167 h 3211167"/>
                    <a:gd name="connsiteX8" fmla="*/ 837413 w 1577004"/>
                    <a:gd name="connsiteY8" fmla="*/ 997878 h 3211167"/>
                    <a:gd name="connsiteX9" fmla="*/ 251737 w 1577004"/>
                    <a:gd name="connsiteY9" fmla="*/ 1389702 h 3211167"/>
                    <a:gd name="connsiteX10" fmla="*/ 473561 w 1577004"/>
                    <a:gd name="connsiteY10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368156 w 1577004"/>
                    <a:gd name="connsiteY2" fmla="*/ 294550 h 3211167"/>
                    <a:gd name="connsiteX3" fmla="*/ 1481311 w 1577004"/>
                    <a:gd name="connsiteY3" fmla="*/ 912817 h 3211167"/>
                    <a:gd name="connsiteX4" fmla="*/ 1577004 w 1577004"/>
                    <a:gd name="connsiteY4" fmla="*/ 3211167 h 3211167"/>
                    <a:gd name="connsiteX5" fmla="*/ 1577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965004 w 1577004"/>
                    <a:gd name="connsiteY7" fmla="*/ 3211167 h 3211167"/>
                    <a:gd name="connsiteX8" fmla="*/ 837413 w 1577004"/>
                    <a:gd name="connsiteY8" fmla="*/ 997878 h 3211167"/>
                    <a:gd name="connsiteX9" fmla="*/ 251737 w 1577004"/>
                    <a:gd name="connsiteY9" fmla="*/ 1389702 h 3211167"/>
                    <a:gd name="connsiteX10" fmla="*/ 473561 w 1577004"/>
                    <a:gd name="connsiteY10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10211 h 3146189"/>
                    <a:gd name="connsiteX1" fmla="*/ 1481311 w 1577004"/>
                    <a:gd name="connsiteY1" fmla="*/ 847839 h 3146189"/>
                    <a:gd name="connsiteX2" fmla="*/ 1577004 w 1577004"/>
                    <a:gd name="connsiteY2" fmla="*/ 3146189 h 3146189"/>
                    <a:gd name="connsiteX3" fmla="*/ 1577004 w 1577004"/>
                    <a:gd name="connsiteY3" fmla="*/ 3146189 h 3146189"/>
                    <a:gd name="connsiteX4" fmla="*/ 965004 w 1577004"/>
                    <a:gd name="connsiteY4" fmla="*/ 3146189 h 3146189"/>
                    <a:gd name="connsiteX5" fmla="*/ 965004 w 1577004"/>
                    <a:gd name="connsiteY5" fmla="*/ 3146189 h 3146189"/>
                    <a:gd name="connsiteX6" fmla="*/ 837413 w 1577004"/>
                    <a:gd name="connsiteY6" fmla="*/ 932900 h 3146189"/>
                    <a:gd name="connsiteX7" fmla="*/ 251737 w 1577004"/>
                    <a:gd name="connsiteY7" fmla="*/ 1324724 h 3146189"/>
                    <a:gd name="connsiteX8" fmla="*/ 473561 w 1577004"/>
                    <a:gd name="connsiteY8" fmla="*/ 10211 h 3146189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37413 w 1577004"/>
                    <a:gd name="connsiteY6" fmla="*/ 1004433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38277 w 1577004"/>
                    <a:gd name="connsiteY2" fmla="*/ 960324 h 3217722"/>
                    <a:gd name="connsiteX3" fmla="*/ 1577004 w 1577004"/>
                    <a:gd name="connsiteY3" fmla="*/ 3217722 h 3217722"/>
                    <a:gd name="connsiteX4" fmla="*/ 1577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965004 w 1577004"/>
                    <a:gd name="connsiteY6" fmla="*/ 3217722 h 3217722"/>
                    <a:gd name="connsiteX7" fmla="*/ 879944 w 1577004"/>
                    <a:gd name="connsiteY7" fmla="*/ 1068228 h 3217722"/>
                    <a:gd name="connsiteX8" fmla="*/ 251737 w 1577004"/>
                    <a:gd name="connsiteY8" fmla="*/ 1396257 h 3217722"/>
                    <a:gd name="connsiteX9" fmla="*/ 473561 w 1577004"/>
                    <a:gd name="connsiteY9" fmla="*/ 81744 h 3217722"/>
                    <a:gd name="connsiteX0" fmla="*/ 473561 w 1577004"/>
                    <a:gd name="connsiteY0" fmla="*/ 88256 h 3224234"/>
                    <a:gd name="connsiteX1" fmla="*/ 1481311 w 1577004"/>
                    <a:gd name="connsiteY1" fmla="*/ 904619 h 3224234"/>
                    <a:gd name="connsiteX2" fmla="*/ 1538277 w 1577004"/>
                    <a:gd name="connsiteY2" fmla="*/ 966836 h 3224234"/>
                    <a:gd name="connsiteX3" fmla="*/ 1577004 w 1577004"/>
                    <a:gd name="connsiteY3" fmla="*/ 3224234 h 3224234"/>
                    <a:gd name="connsiteX4" fmla="*/ 1577004 w 1577004"/>
                    <a:gd name="connsiteY4" fmla="*/ 3224234 h 3224234"/>
                    <a:gd name="connsiteX5" fmla="*/ 965004 w 1577004"/>
                    <a:gd name="connsiteY5" fmla="*/ 3224234 h 3224234"/>
                    <a:gd name="connsiteX6" fmla="*/ 965004 w 1577004"/>
                    <a:gd name="connsiteY6" fmla="*/ 3224234 h 3224234"/>
                    <a:gd name="connsiteX7" fmla="*/ 879944 w 1577004"/>
                    <a:gd name="connsiteY7" fmla="*/ 1074740 h 3224234"/>
                    <a:gd name="connsiteX8" fmla="*/ 251737 w 1577004"/>
                    <a:gd name="connsiteY8" fmla="*/ 1402769 h 3224234"/>
                    <a:gd name="connsiteX9" fmla="*/ 473561 w 1577004"/>
                    <a:gd name="connsiteY9" fmla="*/ 88256 h 3224234"/>
                    <a:gd name="connsiteX0" fmla="*/ 473561 w 1577004"/>
                    <a:gd name="connsiteY0" fmla="*/ 88256 h 3224234"/>
                    <a:gd name="connsiteX1" fmla="*/ 1481311 w 1577004"/>
                    <a:gd name="connsiteY1" fmla="*/ 904619 h 3224234"/>
                    <a:gd name="connsiteX2" fmla="*/ 1538277 w 1577004"/>
                    <a:gd name="connsiteY2" fmla="*/ 966836 h 3224234"/>
                    <a:gd name="connsiteX3" fmla="*/ 1577004 w 1577004"/>
                    <a:gd name="connsiteY3" fmla="*/ 3224234 h 3224234"/>
                    <a:gd name="connsiteX4" fmla="*/ 1577004 w 1577004"/>
                    <a:gd name="connsiteY4" fmla="*/ 3224234 h 3224234"/>
                    <a:gd name="connsiteX5" fmla="*/ 965004 w 1577004"/>
                    <a:gd name="connsiteY5" fmla="*/ 3224234 h 3224234"/>
                    <a:gd name="connsiteX6" fmla="*/ 965004 w 1577004"/>
                    <a:gd name="connsiteY6" fmla="*/ 3224234 h 3224234"/>
                    <a:gd name="connsiteX7" fmla="*/ 879944 w 1577004"/>
                    <a:gd name="connsiteY7" fmla="*/ 1074740 h 3224234"/>
                    <a:gd name="connsiteX8" fmla="*/ 251737 w 1577004"/>
                    <a:gd name="connsiteY8" fmla="*/ 1402769 h 3224234"/>
                    <a:gd name="connsiteX9" fmla="*/ 473561 w 1577004"/>
                    <a:gd name="connsiteY9" fmla="*/ 88256 h 3224234"/>
                    <a:gd name="connsiteX0" fmla="*/ 473561 w 1577004"/>
                    <a:gd name="connsiteY0" fmla="*/ 8062 h 3144040"/>
                    <a:gd name="connsiteX1" fmla="*/ 1538277 w 1577004"/>
                    <a:gd name="connsiteY1" fmla="*/ 886642 h 3144040"/>
                    <a:gd name="connsiteX2" fmla="*/ 1577004 w 1577004"/>
                    <a:gd name="connsiteY2" fmla="*/ 3144040 h 3144040"/>
                    <a:gd name="connsiteX3" fmla="*/ 1577004 w 1577004"/>
                    <a:gd name="connsiteY3" fmla="*/ 3144040 h 3144040"/>
                    <a:gd name="connsiteX4" fmla="*/ 965004 w 1577004"/>
                    <a:gd name="connsiteY4" fmla="*/ 3144040 h 3144040"/>
                    <a:gd name="connsiteX5" fmla="*/ 965004 w 1577004"/>
                    <a:gd name="connsiteY5" fmla="*/ 3144040 h 3144040"/>
                    <a:gd name="connsiteX6" fmla="*/ 879944 w 1577004"/>
                    <a:gd name="connsiteY6" fmla="*/ 994546 h 3144040"/>
                    <a:gd name="connsiteX7" fmla="*/ 251737 w 1577004"/>
                    <a:gd name="connsiteY7" fmla="*/ 1322575 h 3144040"/>
                    <a:gd name="connsiteX8" fmla="*/ 473561 w 1577004"/>
                    <a:gd name="connsiteY8" fmla="*/ 8062 h 3144040"/>
                    <a:gd name="connsiteX0" fmla="*/ 473561 w 1577004"/>
                    <a:gd name="connsiteY0" fmla="*/ 16144 h 3152122"/>
                    <a:gd name="connsiteX1" fmla="*/ 1538277 w 1577004"/>
                    <a:gd name="connsiteY1" fmla="*/ 894724 h 3152122"/>
                    <a:gd name="connsiteX2" fmla="*/ 1577004 w 1577004"/>
                    <a:gd name="connsiteY2" fmla="*/ 3152122 h 3152122"/>
                    <a:gd name="connsiteX3" fmla="*/ 1577004 w 1577004"/>
                    <a:gd name="connsiteY3" fmla="*/ 3152122 h 3152122"/>
                    <a:gd name="connsiteX4" fmla="*/ 965004 w 1577004"/>
                    <a:gd name="connsiteY4" fmla="*/ 3152122 h 3152122"/>
                    <a:gd name="connsiteX5" fmla="*/ 965004 w 1577004"/>
                    <a:gd name="connsiteY5" fmla="*/ 3152122 h 3152122"/>
                    <a:gd name="connsiteX6" fmla="*/ 879944 w 1577004"/>
                    <a:gd name="connsiteY6" fmla="*/ 1002628 h 3152122"/>
                    <a:gd name="connsiteX7" fmla="*/ 251737 w 1577004"/>
                    <a:gd name="connsiteY7" fmla="*/ 1330657 h 3152122"/>
                    <a:gd name="connsiteX8" fmla="*/ 473561 w 1577004"/>
                    <a:gd name="connsiteY8" fmla="*/ 16144 h 3152122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88521 w 1591964"/>
                    <a:gd name="connsiteY0" fmla="*/ 30120 h 3166098"/>
                    <a:gd name="connsiteX1" fmla="*/ 1553237 w 1591964"/>
                    <a:gd name="connsiteY1" fmla="*/ 908700 h 3166098"/>
                    <a:gd name="connsiteX2" fmla="*/ 1591964 w 1591964"/>
                    <a:gd name="connsiteY2" fmla="*/ 3166098 h 3166098"/>
                    <a:gd name="connsiteX3" fmla="*/ 1591964 w 1591964"/>
                    <a:gd name="connsiteY3" fmla="*/ 3166098 h 3166098"/>
                    <a:gd name="connsiteX4" fmla="*/ 979964 w 1591964"/>
                    <a:gd name="connsiteY4" fmla="*/ 3166098 h 3166098"/>
                    <a:gd name="connsiteX5" fmla="*/ 979964 w 1591964"/>
                    <a:gd name="connsiteY5" fmla="*/ 3166098 h 3166098"/>
                    <a:gd name="connsiteX6" fmla="*/ 894904 w 1591964"/>
                    <a:gd name="connsiteY6" fmla="*/ 1016604 h 3166098"/>
                    <a:gd name="connsiteX7" fmla="*/ 266697 w 1591964"/>
                    <a:gd name="connsiteY7" fmla="*/ 1344633 h 3166098"/>
                    <a:gd name="connsiteX8" fmla="*/ 488521 w 1591964"/>
                    <a:gd name="connsiteY8" fmla="*/ 30120 h 3166098"/>
                    <a:gd name="connsiteX0" fmla="*/ 488521 w 1591964"/>
                    <a:gd name="connsiteY0" fmla="*/ 9506 h 3145484"/>
                    <a:gd name="connsiteX1" fmla="*/ 1553237 w 1591964"/>
                    <a:gd name="connsiteY1" fmla="*/ 888086 h 3145484"/>
                    <a:gd name="connsiteX2" fmla="*/ 1591964 w 1591964"/>
                    <a:gd name="connsiteY2" fmla="*/ 3145484 h 3145484"/>
                    <a:gd name="connsiteX3" fmla="*/ 1591964 w 1591964"/>
                    <a:gd name="connsiteY3" fmla="*/ 3145484 h 3145484"/>
                    <a:gd name="connsiteX4" fmla="*/ 979964 w 1591964"/>
                    <a:gd name="connsiteY4" fmla="*/ 3145484 h 3145484"/>
                    <a:gd name="connsiteX5" fmla="*/ 979964 w 1591964"/>
                    <a:gd name="connsiteY5" fmla="*/ 3145484 h 3145484"/>
                    <a:gd name="connsiteX6" fmla="*/ 894904 w 1591964"/>
                    <a:gd name="connsiteY6" fmla="*/ 995990 h 3145484"/>
                    <a:gd name="connsiteX7" fmla="*/ 266697 w 1591964"/>
                    <a:gd name="connsiteY7" fmla="*/ 1324019 h 3145484"/>
                    <a:gd name="connsiteX8" fmla="*/ 488521 w 1591964"/>
                    <a:gd name="connsiteY8" fmla="*/ 9506 h 3145484"/>
                    <a:gd name="connsiteX0" fmla="*/ 496444 w 1599887"/>
                    <a:gd name="connsiteY0" fmla="*/ 9506 h 3145484"/>
                    <a:gd name="connsiteX1" fmla="*/ 1561160 w 1599887"/>
                    <a:gd name="connsiteY1" fmla="*/ 888086 h 3145484"/>
                    <a:gd name="connsiteX2" fmla="*/ 1599887 w 1599887"/>
                    <a:gd name="connsiteY2" fmla="*/ 3145484 h 3145484"/>
                    <a:gd name="connsiteX3" fmla="*/ 1599887 w 1599887"/>
                    <a:gd name="connsiteY3" fmla="*/ 3145484 h 3145484"/>
                    <a:gd name="connsiteX4" fmla="*/ 987887 w 1599887"/>
                    <a:gd name="connsiteY4" fmla="*/ 3145484 h 3145484"/>
                    <a:gd name="connsiteX5" fmla="*/ 987887 w 1599887"/>
                    <a:gd name="connsiteY5" fmla="*/ 3145484 h 3145484"/>
                    <a:gd name="connsiteX6" fmla="*/ 902827 w 1599887"/>
                    <a:gd name="connsiteY6" fmla="*/ 995990 h 3145484"/>
                    <a:gd name="connsiteX7" fmla="*/ 274620 w 1599887"/>
                    <a:gd name="connsiteY7" fmla="*/ 1324019 h 3145484"/>
                    <a:gd name="connsiteX8" fmla="*/ 496444 w 1599887"/>
                    <a:gd name="connsiteY8" fmla="*/ 9506 h 3145484"/>
                    <a:gd name="connsiteX0" fmla="*/ 503267 w 1597185"/>
                    <a:gd name="connsiteY0" fmla="*/ 5188 h 3203079"/>
                    <a:gd name="connsiteX1" fmla="*/ 1558458 w 1597185"/>
                    <a:gd name="connsiteY1" fmla="*/ 945681 h 3203079"/>
                    <a:gd name="connsiteX2" fmla="*/ 1597185 w 1597185"/>
                    <a:gd name="connsiteY2" fmla="*/ 3203079 h 3203079"/>
                    <a:gd name="connsiteX3" fmla="*/ 1597185 w 1597185"/>
                    <a:gd name="connsiteY3" fmla="*/ 3203079 h 3203079"/>
                    <a:gd name="connsiteX4" fmla="*/ 985185 w 1597185"/>
                    <a:gd name="connsiteY4" fmla="*/ 3203079 h 3203079"/>
                    <a:gd name="connsiteX5" fmla="*/ 985185 w 1597185"/>
                    <a:gd name="connsiteY5" fmla="*/ 3203079 h 3203079"/>
                    <a:gd name="connsiteX6" fmla="*/ 900125 w 1597185"/>
                    <a:gd name="connsiteY6" fmla="*/ 1053585 h 3203079"/>
                    <a:gd name="connsiteX7" fmla="*/ 271918 w 1597185"/>
                    <a:gd name="connsiteY7" fmla="*/ 1381614 h 3203079"/>
                    <a:gd name="connsiteX8" fmla="*/ 503267 w 1597185"/>
                    <a:gd name="connsiteY8" fmla="*/ 5188 h 3203079"/>
                    <a:gd name="connsiteX0" fmla="*/ 503267 w 1597185"/>
                    <a:gd name="connsiteY0" fmla="*/ 5413 h 3203304"/>
                    <a:gd name="connsiteX1" fmla="*/ 1558458 w 1597185"/>
                    <a:gd name="connsiteY1" fmla="*/ 945906 h 3203304"/>
                    <a:gd name="connsiteX2" fmla="*/ 1597185 w 1597185"/>
                    <a:gd name="connsiteY2" fmla="*/ 3203304 h 3203304"/>
                    <a:gd name="connsiteX3" fmla="*/ 1597185 w 1597185"/>
                    <a:gd name="connsiteY3" fmla="*/ 3203304 h 3203304"/>
                    <a:gd name="connsiteX4" fmla="*/ 985185 w 1597185"/>
                    <a:gd name="connsiteY4" fmla="*/ 3203304 h 3203304"/>
                    <a:gd name="connsiteX5" fmla="*/ 985185 w 1597185"/>
                    <a:gd name="connsiteY5" fmla="*/ 3203304 h 3203304"/>
                    <a:gd name="connsiteX6" fmla="*/ 900125 w 1597185"/>
                    <a:gd name="connsiteY6" fmla="*/ 1053810 h 3203304"/>
                    <a:gd name="connsiteX7" fmla="*/ 271918 w 1597185"/>
                    <a:gd name="connsiteY7" fmla="*/ 1381839 h 3203304"/>
                    <a:gd name="connsiteX8" fmla="*/ 503267 w 1597185"/>
                    <a:gd name="connsiteY8" fmla="*/ 5413 h 3203304"/>
                    <a:gd name="connsiteX0" fmla="*/ 644333 w 1552513"/>
                    <a:gd name="connsiteY0" fmla="*/ 4742 h 3216920"/>
                    <a:gd name="connsiteX1" fmla="*/ 1513786 w 1552513"/>
                    <a:gd name="connsiteY1" fmla="*/ 959522 h 3216920"/>
                    <a:gd name="connsiteX2" fmla="*/ 1552513 w 1552513"/>
                    <a:gd name="connsiteY2" fmla="*/ 3216920 h 3216920"/>
                    <a:gd name="connsiteX3" fmla="*/ 1552513 w 1552513"/>
                    <a:gd name="connsiteY3" fmla="*/ 3216920 h 3216920"/>
                    <a:gd name="connsiteX4" fmla="*/ 940513 w 1552513"/>
                    <a:gd name="connsiteY4" fmla="*/ 3216920 h 3216920"/>
                    <a:gd name="connsiteX5" fmla="*/ 940513 w 1552513"/>
                    <a:gd name="connsiteY5" fmla="*/ 3216920 h 3216920"/>
                    <a:gd name="connsiteX6" fmla="*/ 855453 w 1552513"/>
                    <a:gd name="connsiteY6" fmla="*/ 1067426 h 3216920"/>
                    <a:gd name="connsiteX7" fmla="*/ 227246 w 1552513"/>
                    <a:gd name="connsiteY7" fmla="*/ 1395455 h 3216920"/>
                    <a:gd name="connsiteX8" fmla="*/ 644333 w 1552513"/>
                    <a:gd name="connsiteY8" fmla="*/ 4742 h 3216920"/>
                    <a:gd name="connsiteX0" fmla="*/ 693588 w 1601768"/>
                    <a:gd name="connsiteY0" fmla="*/ 4742 h 3216920"/>
                    <a:gd name="connsiteX1" fmla="*/ 1563041 w 1601768"/>
                    <a:gd name="connsiteY1" fmla="*/ 959522 h 3216920"/>
                    <a:gd name="connsiteX2" fmla="*/ 1601768 w 1601768"/>
                    <a:gd name="connsiteY2" fmla="*/ 3216920 h 3216920"/>
                    <a:gd name="connsiteX3" fmla="*/ 1601768 w 1601768"/>
                    <a:gd name="connsiteY3" fmla="*/ 3216920 h 3216920"/>
                    <a:gd name="connsiteX4" fmla="*/ 989768 w 1601768"/>
                    <a:gd name="connsiteY4" fmla="*/ 3216920 h 3216920"/>
                    <a:gd name="connsiteX5" fmla="*/ 989768 w 1601768"/>
                    <a:gd name="connsiteY5" fmla="*/ 3216920 h 3216920"/>
                    <a:gd name="connsiteX6" fmla="*/ 904708 w 1601768"/>
                    <a:gd name="connsiteY6" fmla="*/ 1067426 h 3216920"/>
                    <a:gd name="connsiteX7" fmla="*/ 276501 w 1601768"/>
                    <a:gd name="connsiteY7" fmla="*/ 1395455 h 3216920"/>
                    <a:gd name="connsiteX8" fmla="*/ 693588 w 1601768"/>
                    <a:gd name="connsiteY8" fmla="*/ 4742 h 3216920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119 h 3212297"/>
                    <a:gd name="connsiteX1" fmla="*/ 1563041 w 1601768"/>
                    <a:gd name="connsiteY1" fmla="*/ 954899 h 3212297"/>
                    <a:gd name="connsiteX2" fmla="*/ 1601768 w 1601768"/>
                    <a:gd name="connsiteY2" fmla="*/ 3212297 h 3212297"/>
                    <a:gd name="connsiteX3" fmla="*/ 1601768 w 1601768"/>
                    <a:gd name="connsiteY3" fmla="*/ 3212297 h 3212297"/>
                    <a:gd name="connsiteX4" fmla="*/ 989768 w 1601768"/>
                    <a:gd name="connsiteY4" fmla="*/ 3212297 h 3212297"/>
                    <a:gd name="connsiteX5" fmla="*/ 989768 w 1601768"/>
                    <a:gd name="connsiteY5" fmla="*/ 3212297 h 3212297"/>
                    <a:gd name="connsiteX6" fmla="*/ 904708 w 1601768"/>
                    <a:gd name="connsiteY6" fmla="*/ 1062803 h 3212297"/>
                    <a:gd name="connsiteX7" fmla="*/ 276501 w 1601768"/>
                    <a:gd name="connsiteY7" fmla="*/ 1390832 h 3212297"/>
                    <a:gd name="connsiteX8" fmla="*/ 693588 w 1601768"/>
                    <a:gd name="connsiteY8" fmla="*/ 119 h 3212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1768" h="3212297">
                      <a:moveTo>
                        <a:pt x="693588" y="119"/>
                      </a:moveTo>
                      <a:cubicBezTo>
                        <a:pt x="979449" y="3664"/>
                        <a:pt x="1431633" y="-71482"/>
                        <a:pt x="1563041" y="954899"/>
                      </a:cubicBezTo>
                      <a:lnTo>
                        <a:pt x="1601768" y="3212297"/>
                      </a:lnTo>
                      <a:lnTo>
                        <a:pt x="1601768" y="3212297"/>
                      </a:lnTo>
                      <a:lnTo>
                        <a:pt x="989768" y="3212297"/>
                      </a:lnTo>
                      <a:lnTo>
                        <a:pt x="989768" y="3212297"/>
                      </a:lnTo>
                      <a:cubicBezTo>
                        <a:pt x="961415" y="2495799"/>
                        <a:pt x="964958" y="1779301"/>
                        <a:pt x="904708" y="1062803"/>
                      </a:cubicBezTo>
                      <a:cubicBezTo>
                        <a:pt x="781622" y="431278"/>
                        <a:pt x="46520" y="738644"/>
                        <a:pt x="276501" y="1390832"/>
                      </a:cubicBezTo>
                      <a:cubicBezTo>
                        <a:pt x="-283870" y="827698"/>
                        <a:pt x="84955" y="-9337"/>
                        <a:pt x="693588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0035F54-77E7-4E89-A864-71319E1F9945}"/>
                </a:ext>
              </a:extLst>
            </p:cNvPr>
            <p:cNvGrpSpPr/>
            <p:nvPr/>
          </p:nvGrpSpPr>
          <p:grpSpPr>
            <a:xfrm>
              <a:off x="2425921" y="1859611"/>
              <a:ext cx="722803" cy="968883"/>
              <a:chOff x="4174666" y="3101601"/>
              <a:chExt cx="722803" cy="96888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50802E-75ED-4B1F-BC51-C67FAA6ABE3B}"/>
                  </a:ext>
                </a:extLst>
              </p:cNvPr>
              <p:cNvSpPr/>
              <p:nvPr/>
            </p:nvSpPr>
            <p:spPr>
              <a:xfrm>
                <a:off x="4180376" y="3255344"/>
                <a:ext cx="717093" cy="7170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ame 1">
                <a:extLst>
                  <a:ext uri="{FF2B5EF4-FFF2-40B4-BE49-F238E27FC236}">
                    <a16:creationId xmlns:a16="http://schemas.microsoft.com/office/drawing/2014/main" id="{3487AC52-D9A8-4F69-B9D1-CC6A0BFF52FD}"/>
                  </a:ext>
                </a:extLst>
              </p:cNvPr>
              <p:cNvSpPr/>
              <p:nvPr/>
            </p:nvSpPr>
            <p:spPr>
              <a:xfrm>
                <a:off x="4174666" y="3101601"/>
                <a:ext cx="717093" cy="968883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184BB4C-82F7-4CE2-B21A-1350A9DF2806}"/>
                </a:ext>
              </a:extLst>
            </p:cNvPr>
            <p:cNvGrpSpPr/>
            <p:nvPr/>
          </p:nvGrpSpPr>
          <p:grpSpPr>
            <a:xfrm>
              <a:off x="2428776" y="3575580"/>
              <a:ext cx="717093" cy="778956"/>
              <a:chOff x="5737934" y="3255344"/>
              <a:chExt cx="717093" cy="77895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1B319B-8DD3-42DF-B3B1-48604C828E05}"/>
                  </a:ext>
                </a:extLst>
              </p:cNvPr>
              <p:cNvSpPr/>
              <p:nvPr/>
            </p:nvSpPr>
            <p:spPr>
              <a:xfrm>
                <a:off x="5737934" y="3255344"/>
                <a:ext cx="717093" cy="71709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21">
                <a:extLst>
                  <a:ext uri="{FF2B5EF4-FFF2-40B4-BE49-F238E27FC236}">
                    <a16:creationId xmlns:a16="http://schemas.microsoft.com/office/drawing/2014/main" id="{96C97FD2-7BA4-4298-9D74-82DCCC21E0C5}"/>
                  </a:ext>
                </a:extLst>
              </p:cNvPr>
              <p:cNvSpPr/>
              <p:nvPr/>
            </p:nvSpPr>
            <p:spPr>
              <a:xfrm rot="14306008">
                <a:off x="5704639" y="3324674"/>
                <a:ext cx="778004" cy="64124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3AF59-8B35-446D-857D-888584558924}"/>
                </a:ext>
              </a:extLst>
            </p:cNvPr>
            <p:cNvSpPr/>
            <p:nvPr/>
          </p:nvSpPr>
          <p:spPr>
            <a:xfrm>
              <a:off x="1659521" y="1977532"/>
              <a:ext cx="579588" cy="752916"/>
            </a:xfrm>
            <a:custGeom>
              <a:avLst/>
              <a:gdLst/>
              <a:ahLst/>
              <a:cxnLst/>
              <a:rect l="l" t="t" r="r" b="b"/>
              <a:pathLst>
                <a:path w="347365" h="451246">
                  <a:moveTo>
                    <a:pt x="170260" y="0"/>
                  </a:moveTo>
                  <a:cubicBezTo>
                    <a:pt x="202605" y="0"/>
                    <a:pt x="231131" y="5209"/>
                    <a:pt x="255836" y="15627"/>
                  </a:cubicBezTo>
                  <a:cubicBezTo>
                    <a:pt x="280541" y="26045"/>
                    <a:pt x="299542" y="41374"/>
                    <a:pt x="312837" y="61614"/>
                  </a:cubicBezTo>
                  <a:cubicBezTo>
                    <a:pt x="326132" y="81855"/>
                    <a:pt x="333276" y="104775"/>
                    <a:pt x="334268" y="130373"/>
                  </a:cubicBezTo>
                  <a:lnTo>
                    <a:pt x="278904" y="134540"/>
                  </a:lnTo>
                  <a:cubicBezTo>
                    <a:pt x="275928" y="106957"/>
                    <a:pt x="265857" y="86121"/>
                    <a:pt x="248692" y="72032"/>
                  </a:cubicBezTo>
                  <a:cubicBezTo>
                    <a:pt x="231527" y="57943"/>
                    <a:pt x="206177" y="50899"/>
                    <a:pt x="172641" y="50899"/>
                  </a:cubicBezTo>
                  <a:cubicBezTo>
                    <a:pt x="137716" y="50899"/>
                    <a:pt x="112266" y="57298"/>
                    <a:pt x="96292" y="70098"/>
                  </a:cubicBezTo>
                  <a:cubicBezTo>
                    <a:pt x="80318" y="82897"/>
                    <a:pt x="72331" y="98325"/>
                    <a:pt x="72331" y="116383"/>
                  </a:cubicBezTo>
                  <a:cubicBezTo>
                    <a:pt x="72331" y="132060"/>
                    <a:pt x="77986" y="144958"/>
                    <a:pt x="89297" y="155079"/>
                  </a:cubicBezTo>
                  <a:cubicBezTo>
                    <a:pt x="100410" y="165199"/>
                    <a:pt x="129431" y="175567"/>
                    <a:pt x="176362" y="186184"/>
                  </a:cubicBezTo>
                  <a:cubicBezTo>
                    <a:pt x="223292" y="196800"/>
                    <a:pt x="255489" y="206077"/>
                    <a:pt x="272951" y="214014"/>
                  </a:cubicBezTo>
                  <a:cubicBezTo>
                    <a:pt x="298351" y="225722"/>
                    <a:pt x="317104" y="240555"/>
                    <a:pt x="329208" y="258514"/>
                  </a:cubicBezTo>
                  <a:cubicBezTo>
                    <a:pt x="341313" y="276473"/>
                    <a:pt x="347365" y="297160"/>
                    <a:pt x="347365" y="320575"/>
                  </a:cubicBezTo>
                  <a:cubicBezTo>
                    <a:pt x="347365" y="343793"/>
                    <a:pt x="340718" y="365670"/>
                    <a:pt x="327422" y="386209"/>
                  </a:cubicBezTo>
                  <a:cubicBezTo>
                    <a:pt x="314127" y="406747"/>
                    <a:pt x="295027" y="422721"/>
                    <a:pt x="270123" y="434131"/>
                  </a:cubicBezTo>
                  <a:cubicBezTo>
                    <a:pt x="245220" y="445541"/>
                    <a:pt x="217190" y="451246"/>
                    <a:pt x="186036" y="451246"/>
                  </a:cubicBezTo>
                  <a:cubicBezTo>
                    <a:pt x="146547" y="451246"/>
                    <a:pt x="113457" y="445492"/>
                    <a:pt x="86767" y="433982"/>
                  </a:cubicBezTo>
                  <a:cubicBezTo>
                    <a:pt x="60077" y="422473"/>
                    <a:pt x="39142" y="405159"/>
                    <a:pt x="23962" y="382041"/>
                  </a:cubicBezTo>
                  <a:cubicBezTo>
                    <a:pt x="8781" y="358923"/>
                    <a:pt x="794" y="332779"/>
                    <a:pt x="0" y="303609"/>
                  </a:cubicBezTo>
                  <a:lnTo>
                    <a:pt x="54472" y="298846"/>
                  </a:lnTo>
                  <a:cubicBezTo>
                    <a:pt x="57051" y="320675"/>
                    <a:pt x="63054" y="338584"/>
                    <a:pt x="72480" y="352573"/>
                  </a:cubicBezTo>
                  <a:cubicBezTo>
                    <a:pt x="81906" y="366563"/>
                    <a:pt x="96540" y="377874"/>
                    <a:pt x="116384" y="386506"/>
                  </a:cubicBezTo>
                  <a:cubicBezTo>
                    <a:pt x="136228" y="395138"/>
                    <a:pt x="158552" y="399454"/>
                    <a:pt x="183357" y="399454"/>
                  </a:cubicBezTo>
                  <a:cubicBezTo>
                    <a:pt x="205383" y="399454"/>
                    <a:pt x="224830" y="396180"/>
                    <a:pt x="241697" y="389632"/>
                  </a:cubicBezTo>
                  <a:cubicBezTo>
                    <a:pt x="258565" y="383083"/>
                    <a:pt x="271116" y="374104"/>
                    <a:pt x="279351" y="362694"/>
                  </a:cubicBezTo>
                  <a:cubicBezTo>
                    <a:pt x="287586" y="351284"/>
                    <a:pt x="291704" y="338832"/>
                    <a:pt x="291704" y="325338"/>
                  </a:cubicBezTo>
                  <a:cubicBezTo>
                    <a:pt x="291704" y="311646"/>
                    <a:pt x="287735" y="299690"/>
                    <a:pt x="279797" y="289470"/>
                  </a:cubicBezTo>
                  <a:cubicBezTo>
                    <a:pt x="271860" y="279251"/>
                    <a:pt x="258763" y="270668"/>
                    <a:pt x="240507" y="263723"/>
                  </a:cubicBezTo>
                  <a:cubicBezTo>
                    <a:pt x="228799" y="259159"/>
                    <a:pt x="202903" y="252065"/>
                    <a:pt x="162818" y="242441"/>
                  </a:cubicBezTo>
                  <a:cubicBezTo>
                    <a:pt x="122734" y="232816"/>
                    <a:pt x="94655" y="223738"/>
                    <a:pt x="78582" y="215205"/>
                  </a:cubicBezTo>
                  <a:cubicBezTo>
                    <a:pt x="57746" y="204291"/>
                    <a:pt x="42218" y="190748"/>
                    <a:pt x="31998" y="174575"/>
                  </a:cubicBezTo>
                  <a:cubicBezTo>
                    <a:pt x="21779" y="158402"/>
                    <a:pt x="16669" y="140295"/>
                    <a:pt x="16669" y="120253"/>
                  </a:cubicBezTo>
                  <a:cubicBezTo>
                    <a:pt x="16669" y="98226"/>
                    <a:pt x="22920" y="77638"/>
                    <a:pt x="35422" y="58489"/>
                  </a:cubicBezTo>
                  <a:cubicBezTo>
                    <a:pt x="47923" y="39340"/>
                    <a:pt x="66179" y="24804"/>
                    <a:pt x="90190" y="14882"/>
                  </a:cubicBezTo>
                  <a:cubicBezTo>
                    <a:pt x="114201" y="4961"/>
                    <a:pt x="140891" y="0"/>
                    <a:pt x="17026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D3FD064-9FB0-4549-B2F8-E0DD172BC3EA}"/>
                </a:ext>
              </a:extLst>
            </p:cNvPr>
            <p:cNvSpPr/>
            <p:nvPr/>
          </p:nvSpPr>
          <p:spPr>
            <a:xfrm>
              <a:off x="1660764" y="2784812"/>
              <a:ext cx="577103" cy="728085"/>
            </a:xfrm>
            <a:custGeom>
              <a:avLst/>
              <a:gdLst/>
              <a:ahLst/>
              <a:cxnLst/>
              <a:rect l="l" t="t" r="r" b="b"/>
              <a:pathLst>
                <a:path w="345876" h="436364">
                  <a:moveTo>
                    <a:pt x="0" y="0"/>
                  </a:moveTo>
                  <a:lnTo>
                    <a:pt x="345876" y="0"/>
                  </a:lnTo>
                  <a:lnTo>
                    <a:pt x="345876" y="51495"/>
                  </a:lnTo>
                  <a:lnTo>
                    <a:pt x="201513" y="51495"/>
                  </a:lnTo>
                  <a:lnTo>
                    <a:pt x="201513" y="436364"/>
                  </a:lnTo>
                  <a:lnTo>
                    <a:pt x="143768" y="436364"/>
                  </a:lnTo>
                  <a:lnTo>
                    <a:pt x="143768" y="51495"/>
                  </a:lnTo>
                  <a:lnTo>
                    <a:pt x="0" y="514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6A2CF3-7AA3-427A-9E2E-295F7BD46ECC}"/>
                </a:ext>
              </a:extLst>
            </p:cNvPr>
            <p:cNvSpPr/>
            <p:nvPr/>
          </p:nvSpPr>
          <p:spPr>
            <a:xfrm>
              <a:off x="1677649" y="3567261"/>
              <a:ext cx="543332" cy="728085"/>
            </a:xfrm>
            <a:custGeom>
              <a:avLst/>
              <a:gdLst/>
              <a:ahLst/>
              <a:cxnLst/>
              <a:rect l="l" t="t" r="r" b="b"/>
              <a:pathLst>
                <a:path w="325636" h="436364">
                  <a:moveTo>
                    <a:pt x="0" y="0"/>
                  </a:moveTo>
                  <a:lnTo>
                    <a:pt x="315516" y="0"/>
                  </a:lnTo>
                  <a:lnTo>
                    <a:pt x="315516" y="51495"/>
                  </a:lnTo>
                  <a:lnTo>
                    <a:pt x="57746" y="51495"/>
                  </a:lnTo>
                  <a:lnTo>
                    <a:pt x="57746" y="185142"/>
                  </a:lnTo>
                  <a:lnTo>
                    <a:pt x="299145" y="185142"/>
                  </a:lnTo>
                  <a:lnTo>
                    <a:pt x="299145" y="236339"/>
                  </a:lnTo>
                  <a:lnTo>
                    <a:pt x="57746" y="236339"/>
                  </a:lnTo>
                  <a:lnTo>
                    <a:pt x="57746" y="384870"/>
                  </a:lnTo>
                  <a:lnTo>
                    <a:pt x="325636" y="384870"/>
                  </a:lnTo>
                  <a:lnTo>
                    <a:pt x="325636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79292B-03D5-482C-990B-FE77E4B8BC74}"/>
                </a:ext>
              </a:extLst>
            </p:cNvPr>
            <p:cNvSpPr/>
            <p:nvPr/>
          </p:nvSpPr>
          <p:spPr>
            <a:xfrm>
              <a:off x="1608615" y="4349710"/>
              <a:ext cx="681401" cy="728085"/>
            </a:xfrm>
            <a:custGeom>
              <a:avLst/>
              <a:gdLst/>
              <a:ahLst/>
              <a:cxnLst/>
              <a:rect l="l" t="t" r="r" b="b"/>
              <a:pathLst>
                <a:path w="408385" h="436364">
                  <a:moveTo>
                    <a:pt x="197346" y="45839"/>
                  </a:moveTo>
                  <a:cubicBezTo>
                    <a:pt x="191790" y="73819"/>
                    <a:pt x="183952" y="101600"/>
                    <a:pt x="173832" y="129183"/>
                  </a:cubicBezTo>
                  <a:lnTo>
                    <a:pt x="125909" y="257175"/>
                  </a:lnTo>
                  <a:lnTo>
                    <a:pt x="273844" y="257175"/>
                  </a:lnTo>
                  <a:lnTo>
                    <a:pt x="228303" y="136327"/>
                  </a:lnTo>
                  <a:cubicBezTo>
                    <a:pt x="214412" y="99616"/>
                    <a:pt x="204093" y="69453"/>
                    <a:pt x="197346" y="45839"/>
                  </a:cubicBezTo>
                  <a:close/>
                  <a:moveTo>
                    <a:pt x="167581" y="0"/>
                  </a:moveTo>
                  <a:lnTo>
                    <a:pt x="229791" y="0"/>
                  </a:lnTo>
                  <a:lnTo>
                    <a:pt x="408385" y="436364"/>
                  </a:lnTo>
                  <a:lnTo>
                    <a:pt x="342603" y="436364"/>
                  </a:lnTo>
                  <a:lnTo>
                    <a:pt x="291703" y="304205"/>
                  </a:lnTo>
                  <a:lnTo>
                    <a:pt x="109240" y="304205"/>
                  </a:lnTo>
                  <a:lnTo>
                    <a:pt x="61317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F3957D-AF12-4668-8FB5-1667B4AD452B}"/>
                </a:ext>
              </a:extLst>
            </p:cNvPr>
            <p:cNvSpPr/>
            <p:nvPr/>
          </p:nvSpPr>
          <p:spPr>
            <a:xfrm>
              <a:off x="1601911" y="5132161"/>
              <a:ext cx="694809" cy="728085"/>
            </a:xfrm>
            <a:custGeom>
              <a:avLst/>
              <a:gdLst/>
              <a:ahLst/>
              <a:cxnLst/>
              <a:rect l="l" t="t" r="r" b="b"/>
              <a:pathLst>
                <a:path w="416421" h="436364">
                  <a:moveTo>
                    <a:pt x="0" y="0"/>
                  </a:moveTo>
                  <a:lnTo>
                    <a:pt x="86916" y="0"/>
                  </a:lnTo>
                  <a:lnTo>
                    <a:pt x="190202" y="308967"/>
                  </a:lnTo>
                  <a:cubicBezTo>
                    <a:pt x="199727" y="337741"/>
                    <a:pt x="206673" y="359271"/>
                    <a:pt x="211038" y="373559"/>
                  </a:cubicBezTo>
                  <a:cubicBezTo>
                    <a:pt x="215999" y="357684"/>
                    <a:pt x="223738" y="334367"/>
                    <a:pt x="234255" y="303609"/>
                  </a:cubicBezTo>
                  <a:lnTo>
                    <a:pt x="338733" y="0"/>
                  </a:lnTo>
                  <a:lnTo>
                    <a:pt x="416421" y="0"/>
                  </a:lnTo>
                  <a:lnTo>
                    <a:pt x="416421" y="436364"/>
                  </a:lnTo>
                  <a:lnTo>
                    <a:pt x="360759" y="436364"/>
                  </a:lnTo>
                  <a:lnTo>
                    <a:pt x="360759" y="71140"/>
                  </a:lnTo>
                  <a:lnTo>
                    <a:pt x="233958" y="436364"/>
                  </a:lnTo>
                  <a:lnTo>
                    <a:pt x="181868" y="436364"/>
                  </a:lnTo>
                  <a:lnTo>
                    <a:pt x="55662" y="64889"/>
                  </a:lnTo>
                  <a:lnTo>
                    <a:pt x="55662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F6BDFE-3F4B-4CBF-8F41-4880E3309A29}"/>
                </a:ext>
              </a:extLst>
            </p:cNvPr>
            <p:cNvSpPr/>
            <p:nvPr/>
          </p:nvSpPr>
          <p:spPr>
            <a:xfrm rot="16200000">
              <a:off x="1687690" y="3765316"/>
              <a:ext cx="3797614" cy="376706"/>
            </a:xfrm>
            <a:custGeom>
              <a:avLst/>
              <a:gdLst/>
              <a:ahLst/>
              <a:cxnLst/>
              <a:rect l="l" t="t" r="r" b="b"/>
              <a:pathLst>
                <a:path w="2276029" h="225772">
                  <a:moveTo>
                    <a:pt x="294978" y="29616"/>
                  </a:moveTo>
                  <a:lnTo>
                    <a:pt x="294978" y="196304"/>
                  </a:lnTo>
                  <a:lnTo>
                    <a:pt x="341561" y="196304"/>
                  </a:lnTo>
                  <a:cubicBezTo>
                    <a:pt x="355948" y="196304"/>
                    <a:pt x="367234" y="194964"/>
                    <a:pt x="375419" y="192286"/>
                  </a:cubicBezTo>
                  <a:cubicBezTo>
                    <a:pt x="383605" y="189607"/>
                    <a:pt x="390128" y="185836"/>
                    <a:pt x="394990" y="180975"/>
                  </a:cubicBezTo>
                  <a:cubicBezTo>
                    <a:pt x="401836" y="174128"/>
                    <a:pt x="407169" y="164926"/>
                    <a:pt x="410989" y="153367"/>
                  </a:cubicBezTo>
                  <a:cubicBezTo>
                    <a:pt x="414809" y="141808"/>
                    <a:pt x="416719" y="127793"/>
                    <a:pt x="416719" y="111323"/>
                  </a:cubicBezTo>
                  <a:cubicBezTo>
                    <a:pt x="416719" y="88503"/>
                    <a:pt x="412974" y="70966"/>
                    <a:pt x="405483" y="58712"/>
                  </a:cubicBezTo>
                  <a:cubicBezTo>
                    <a:pt x="397992" y="46459"/>
                    <a:pt x="388888" y="38248"/>
                    <a:pt x="378173" y="34081"/>
                  </a:cubicBezTo>
                  <a:cubicBezTo>
                    <a:pt x="370434" y="31105"/>
                    <a:pt x="357981" y="29616"/>
                    <a:pt x="340817" y="29616"/>
                  </a:cubicBezTo>
                  <a:close/>
                  <a:moveTo>
                    <a:pt x="1207592" y="26789"/>
                  </a:moveTo>
                  <a:cubicBezTo>
                    <a:pt x="1204814" y="40778"/>
                    <a:pt x="1200895" y="54669"/>
                    <a:pt x="1195834" y="68461"/>
                  </a:cubicBezTo>
                  <a:lnTo>
                    <a:pt x="1171873" y="132457"/>
                  </a:lnTo>
                  <a:lnTo>
                    <a:pt x="1245841" y="132457"/>
                  </a:lnTo>
                  <a:lnTo>
                    <a:pt x="1223070" y="72032"/>
                  </a:lnTo>
                  <a:cubicBezTo>
                    <a:pt x="1216125" y="53677"/>
                    <a:pt x="1210965" y="38596"/>
                    <a:pt x="1207592" y="26789"/>
                  </a:cubicBezTo>
                  <a:close/>
                  <a:moveTo>
                    <a:pt x="1895475" y="24854"/>
                  </a:moveTo>
                  <a:cubicBezTo>
                    <a:pt x="1875036" y="24854"/>
                    <a:pt x="1857450" y="31874"/>
                    <a:pt x="1842716" y="45913"/>
                  </a:cubicBezTo>
                  <a:cubicBezTo>
                    <a:pt x="1827982" y="59953"/>
                    <a:pt x="1820615" y="83393"/>
                    <a:pt x="1820615" y="116234"/>
                  </a:cubicBezTo>
                  <a:cubicBezTo>
                    <a:pt x="1820615" y="142527"/>
                    <a:pt x="1827684" y="163239"/>
                    <a:pt x="1841823" y="178370"/>
                  </a:cubicBezTo>
                  <a:cubicBezTo>
                    <a:pt x="1855962" y="193501"/>
                    <a:pt x="1873697" y="201066"/>
                    <a:pt x="1895029" y="201066"/>
                  </a:cubicBezTo>
                  <a:cubicBezTo>
                    <a:pt x="1916758" y="201066"/>
                    <a:pt x="1934642" y="193427"/>
                    <a:pt x="1948681" y="178147"/>
                  </a:cubicBezTo>
                  <a:cubicBezTo>
                    <a:pt x="1962721" y="162867"/>
                    <a:pt x="1969741" y="141188"/>
                    <a:pt x="1969741" y="113109"/>
                  </a:cubicBezTo>
                  <a:cubicBezTo>
                    <a:pt x="1969741" y="95349"/>
                    <a:pt x="1966739" y="79846"/>
                    <a:pt x="1960737" y="66600"/>
                  </a:cubicBezTo>
                  <a:cubicBezTo>
                    <a:pt x="1954734" y="53354"/>
                    <a:pt x="1945953" y="43085"/>
                    <a:pt x="1934394" y="35793"/>
                  </a:cubicBezTo>
                  <a:cubicBezTo>
                    <a:pt x="1922835" y="28500"/>
                    <a:pt x="1909862" y="24854"/>
                    <a:pt x="1895475" y="24854"/>
                  </a:cubicBezTo>
                  <a:close/>
                  <a:moveTo>
                    <a:pt x="2104132" y="3869"/>
                  </a:moveTo>
                  <a:lnTo>
                    <a:pt x="2133749" y="3869"/>
                  </a:lnTo>
                  <a:lnTo>
                    <a:pt x="2248347" y="175170"/>
                  </a:lnTo>
                  <a:lnTo>
                    <a:pt x="2248347" y="3869"/>
                  </a:lnTo>
                  <a:lnTo>
                    <a:pt x="2276029" y="3869"/>
                  </a:lnTo>
                  <a:lnTo>
                    <a:pt x="2276029" y="222051"/>
                  </a:lnTo>
                  <a:lnTo>
                    <a:pt x="2246412" y="222051"/>
                  </a:lnTo>
                  <a:lnTo>
                    <a:pt x="2131814" y="50601"/>
                  </a:lnTo>
                  <a:lnTo>
                    <a:pt x="2131814" y="222051"/>
                  </a:lnTo>
                  <a:lnTo>
                    <a:pt x="2104132" y="222051"/>
                  </a:lnTo>
                  <a:close/>
                  <a:moveTo>
                    <a:pt x="1642616" y="3869"/>
                  </a:moveTo>
                  <a:lnTo>
                    <a:pt x="1671489" y="3869"/>
                  </a:lnTo>
                  <a:lnTo>
                    <a:pt x="1671489" y="222051"/>
                  </a:lnTo>
                  <a:lnTo>
                    <a:pt x="1642616" y="222051"/>
                  </a:lnTo>
                  <a:close/>
                  <a:moveTo>
                    <a:pt x="1373684" y="3869"/>
                  </a:moveTo>
                  <a:lnTo>
                    <a:pt x="1546622" y="3869"/>
                  </a:lnTo>
                  <a:lnTo>
                    <a:pt x="1546622" y="29616"/>
                  </a:lnTo>
                  <a:lnTo>
                    <a:pt x="1474441" y="29616"/>
                  </a:lnTo>
                  <a:lnTo>
                    <a:pt x="1474441" y="222051"/>
                  </a:lnTo>
                  <a:lnTo>
                    <a:pt x="1445568" y="222051"/>
                  </a:lnTo>
                  <a:lnTo>
                    <a:pt x="1445568" y="29616"/>
                  </a:lnTo>
                  <a:lnTo>
                    <a:pt x="1373684" y="29616"/>
                  </a:lnTo>
                  <a:close/>
                  <a:moveTo>
                    <a:pt x="1192709" y="3869"/>
                  </a:moveTo>
                  <a:lnTo>
                    <a:pt x="1223814" y="3869"/>
                  </a:lnTo>
                  <a:lnTo>
                    <a:pt x="1313111" y="222051"/>
                  </a:lnTo>
                  <a:lnTo>
                    <a:pt x="1280220" y="222051"/>
                  </a:lnTo>
                  <a:lnTo>
                    <a:pt x="1254770" y="155971"/>
                  </a:lnTo>
                  <a:lnTo>
                    <a:pt x="1163539" y="155971"/>
                  </a:lnTo>
                  <a:lnTo>
                    <a:pt x="1139577" y="222051"/>
                  </a:lnTo>
                  <a:lnTo>
                    <a:pt x="1108919" y="222051"/>
                  </a:lnTo>
                  <a:close/>
                  <a:moveTo>
                    <a:pt x="561827" y="3869"/>
                  </a:moveTo>
                  <a:lnTo>
                    <a:pt x="590699" y="3869"/>
                  </a:lnTo>
                  <a:lnTo>
                    <a:pt x="590699" y="129778"/>
                  </a:lnTo>
                  <a:cubicBezTo>
                    <a:pt x="590699" y="148728"/>
                    <a:pt x="592460" y="162694"/>
                    <a:pt x="595983" y="171673"/>
                  </a:cubicBezTo>
                  <a:cubicBezTo>
                    <a:pt x="599505" y="180652"/>
                    <a:pt x="605557" y="187573"/>
                    <a:pt x="614140" y="192434"/>
                  </a:cubicBezTo>
                  <a:cubicBezTo>
                    <a:pt x="622722" y="197296"/>
                    <a:pt x="633214" y="199727"/>
                    <a:pt x="645617" y="199727"/>
                  </a:cubicBezTo>
                  <a:cubicBezTo>
                    <a:pt x="666849" y="199727"/>
                    <a:pt x="681980" y="194915"/>
                    <a:pt x="691009" y="185291"/>
                  </a:cubicBezTo>
                  <a:cubicBezTo>
                    <a:pt x="700038" y="175666"/>
                    <a:pt x="704553" y="157162"/>
                    <a:pt x="704553" y="129778"/>
                  </a:cubicBezTo>
                  <a:lnTo>
                    <a:pt x="704553" y="3869"/>
                  </a:lnTo>
                  <a:lnTo>
                    <a:pt x="733425" y="3869"/>
                  </a:lnTo>
                  <a:lnTo>
                    <a:pt x="733425" y="129927"/>
                  </a:lnTo>
                  <a:cubicBezTo>
                    <a:pt x="733425" y="151854"/>
                    <a:pt x="730945" y="169267"/>
                    <a:pt x="725984" y="182165"/>
                  </a:cubicBezTo>
                  <a:cubicBezTo>
                    <a:pt x="721023" y="195064"/>
                    <a:pt x="712069" y="205556"/>
                    <a:pt x="699120" y="213642"/>
                  </a:cubicBezTo>
                  <a:cubicBezTo>
                    <a:pt x="686172" y="221729"/>
                    <a:pt x="669181" y="225772"/>
                    <a:pt x="648147" y="225772"/>
                  </a:cubicBezTo>
                  <a:cubicBezTo>
                    <a:pt x="627708" y="225772"/>
                    <a:pt x="610989" y="222250"/>
                    <a:pt x="597992" y="215205"/>
                  </a:cubicBezTo>
                  <a:cubicBezTo>
                    <a:pt x="584994" y="208161"/>
                    <a:pt x="575717" y="197966"/>
                    <a:pt x="570161" y="184621"/>
                  </a:cubicBezTo>
                  <a:cubicBezTo>
                    <a:pt x="564605" y="171276"/>
                    <a:pt x="561827" y="153044"/>
                    <a:pt x="561827" y="129927"/>
                  </a:cubicBezTo>
                  <a:close/>
                  <a:moveTo>
                    <a:pt x="266105" y="3869"/>
                  </a:moveTo>
                  <a:lnTo>
                    <a:pt x="341263" y="3869"/>
                  </a:lnTo>
                  <a:cubicBezTo>
                    <a:pt x="358230" y="3869"/>
                    <a:pt x="371178" y="4911"/>
                    <a:pt x="380107" y="6994"/>
                  </a:cubicBezTo>
                  <a:cubicBezTo>
                    <a:pt x="392609" y="9872"/>
                    <a:pt x="403275" y="15081"/>
                    <a:pt x="412105" y="22621"/>
                  </a:cubicBezTo>
                  <a:cubicBezTo>
                    <a:pt x="423615" y="32345"/>
                    <a:pt x="432222" y="44772"/>
                    <a:pt x="437927" y="59903"/>
                  </a:cubicBezTo>
                  <a:cubicBezTo>
                    <a:pt x="443632" y="75034"/>
                    <a:pt x="446485" y="92323"/>
                    <a:pt x="446485" y="111770"/>
                  </a:cubicBezTo>
                  <a:cubicBezTo>
                    <a:pt x="446485" y="128339"/>
                    <a:pt x="444550" y="143023"/>
                    <a:pt x="440680" y="155823"/>
                  </a:cubicBezTo>
                  <a:cubicBezTo>
                    <a:pt x="436811" y="168622"/>
                    <a:pt x="431850" y="179213"/>
                    <a:pt x="425798" y="187597"/>
                  </a:cubicBezTo>
                  <a:cubicBezTo>
                    <a:pt x="419745" y="195981"/>
                    <a:pt x="413122" y="202579"/>
                    <a:pt x="405929" y="207392"/>
                  </a:cubicBezTo>
                  <a:cubicBezTo>
                    <a:pt x="398736" y="212204"/>
                    <a:pt x="390054" y="215850"/>
                    <a:pt x="379884" y="218330"/>
                  </a:cubicBezTo>
                  <a:cubicBezTo>
                    <a:pt x="369714" y="220811"/>
                    <a:pt x="358031" y="222051"/>
                    <a:pt x="344835" y="222051"/>
                  </a:cubicBezTo>
                  <a:lnTo>
                    <a:pt x="266105" y="222051"/>
                  </a:lnTo>
                  <a:close/>
                  <a:moveTo>
                    <a:pt x="0" y="3869"/>
                  </a:moveTo>
                  <a:lnTo>
                    <a:pt x="157758" y="3869"/>
                  </a:lnTo>
                  <a:lnTo>
                    <a:pt x="157758" y="29616"/>
                  </a:lnTo>
                  <a:lnTo>
                    <a:pt x="28873" y="29616"/>
                  </a:lnTo>
                  <a:lnTo>
                    <a:pt x="28873" y="96440"/>
                  </a:lnTo>
                  <a:lnTo>
                    <a:pt x="149573" y="96440"/>
                  </a:lnTo>
                  <a:lnTo>
                    <a:pt x="149573" y="122039"/>
                  </a:lnTo>
                  <a:lnTo>
                    <a:pt x="28873" y="122039"/>
                  </a:lnTo>
                  <a:lnTo>
                    <a:pt x="28873" y="196304"/>
                  </a:lnTo>
                  <a:lnTo>
                    <a:pt x="162818" y="196304"/>
                  </a:lnTo>
                  <a:lnTo>
                    <a:pt x="162818" y="222051"/>
                  </a:lnTo>
                  <a:lnTo>
                    <a:pt x="0" y="222051"/>
                  </a:lnTo>
                  <a:close/>
                  <a:moveTo>
                    <a:pt x="941785" y="148"/>
                  </a:moveTo>
                  <a:cubicBezTo>
                    <a:pt x="963613" y="148"/>
                    <a:pt x="981968" y="5705"/>
                    <a:pt x="996851" y="16817"/>
                  </a:cubicBezTo>
                  <a:cubicBezTo>
                    <a:pt x="1011734" y="27930"/>
                    <a:pt x="1022102" y="43557"/>
                    <a:pt x="1027956" y="63698"/>
                  </a:cubicBezTo>
                  <a:lnTo>
                    <a:pt x="999530" y="70395"/>
                  </a:lnTo>
                  <a:cubicBezTo>
                    <a:pt x="994470" y="54520"/>
                    <a:pt x="987128" y="42961"/>
                    <a:pt x="977503" y="35718"/>
                  </a:cubicBezTo>
                  <a:cubicBezTo>
                    <a:pt x="967879" y="28475"/>
                    <a:pt x="955775" y="24854"/>
                    <a:pt x="941189" y="24854"/>
                  </a:cubicBezTo>
                  <a:cubicBezTo>
                    <a:pt x="924421" y="24854"/>
                    <a:pt x="910407" y="28872"/>
                    <a:pt x="899145" y="36909"/>
                  </a:cubicBezTo>
                  <a:cubicBezTo>
                    <a:pt x="887884" y="44946"/>
                    <a:pt x="879971" y="55736"/>
                    <a:pt x="875407" y="69279"/>
                  </a:cubicBezTo>
                  <a:cubicBezTo>
                    <a:pt x="870843" y="82822"/>
                    <a:pt x="868561" y="96787"/>
                    <a:pt x="868561" y="111174"/>
                  </a:cubicBezTo>
                  <a:cubicBezTo>
                    <a:pt x="868561" y="129728"/>
                    <a:pt x="871265" y="145926"/>
                    <a:pt x="876672" y="159767"/>
                  </a:cubicBezTo>
                  <a:cubicBezTo>
                    <a:pt x="882080" y="173608"/>
                    <a:pt x="890489" y="183951"/>
                    <a:pt x="901899" y="190797"/>
                  </a:cubicBezTo>
                  <a:cubicBezTo>
                    <a:pt x="913309" y="197643"/>
                    <a:pt x="925662" y="201066"/>
                    <a:pt x="938957" y="201066"/>
                  </a:cubicBezTo>
                  <a:cubicBezTo>
                    <a:pt x="955130" y="201066"/>
                    <a:pt x="968822" y="196403"/>
                    <a:pt x="980034" y="187077"/>
                  </a:cubicBezTo>
                  <a:cubicBezTo>
                    <a:pt x="991245" y="177750"/>
                    <a:pt x="998836" y="163909"/>
                    <a:pt x="1002804" y="145553"/>
                  </a:cubicBezTo>
                  <a:lnTo>
                    <a:pt x="1031677" y="152846"/>
                  </a:lnTo>
                  <a:cubicBezTo>
                    <a:pt x="1025625" y="176559"/>
                    <a:pt x="1014735" y="194642"/>
                    <a:pt x="999009" y="207094"/>
                  </a:cubicBezTo>
                  <a:cubicBezTo>
                    <a:pt x="983283" y="219546"/>
                    <a:pt x="964059" y="225772"/>
                    <a:pt x="941338" y="225772"/>
                  </a:cubicBezTo>
                  <a:cubicBezTo>
                    <a:pt x="917823" y="225772"/>
                    <a:pt x="898699" y="220985"/>
                    <a:pt x="883965" y="211410"/>
                  </a:cubicBezTo>
                  <a:cubicBezTo>
                    <a:pt x="869231" y="201835"/>
                    <a:pt x="858019" y="187970"/>
                    <a:pt x="850330" y="169812"/>
                  </a:cubicBezTo>
                  <a:cubicBezTo>
                    <a:pt x="842640" y="151655"/>
                    <a:pt x="838796" y="132159"/>
                    <a:pt x="838796" y="111323"/>
                  </a:cubicBezTo>
                  <a:cubicBezTo>
                    <a:pt x="838796" y="88602"/>
                    <a:pt x="843136" y="68783"/>
                    <a:pt x="851818" y="51866"/>
                  </a:cubicBezTo>
                  <a:cubicBezTo>
                    <a:pt x="860500" y="34949"/>
                    <a:pt x="872853" y="22101"/>
                    <a:pt x="888876" y="13320"/>
                  </a:cubicBezTo>
                  <a:cubicBezTo>
                    <a:pt x="904900" y="4539"/>
                    <a:pt x="922536" y="148"/>
                    <a:pt x="941785" y="148"/>
                  </a:cubicBezTo>
                  <a:close/>
                  <a:moveTo>
                    <a:pt x="1895327" y="0"/>
                  </a:moveTo>
                  <a:cubicBezTo>
                    <a:pt x="1915468" y="0"/>
                    <a:pt x="1933625" y="4812"/>
                    <a:pt x="1949798" y="14436"/>
                  </a:cubicBezTo>
                  <a:cubicBezTo>
                    <a:pt x="1965970" y="24060"/>
                    <a:pt x="1978298" y="37479"/>
                    <a:pt x="1986781" y="54694"/>
                  </a:cubicBezTo>
                  <a:cubicBezTo>
                    <a:pt x="1995265" y="71908"/>
                    <a:pt x="1999506" y="91430"/>
                    <a:pt x="1999506" y="113258"/>
                  </a:cubicBezTo>
                  <a:cubicBezTo>
                    <a:pt x="1999506" y="135384"/>
                    <a:pt x="1995041" y="155178"/>
                    <a:pt x="1986112" y="172640"/>
                  </a:cubicBezTo>
                  <a:cubicBezTo>
                    <a:pt x="1977182" y="190103"/>
                    <a:pt x="1964532" y="203324"/>
                    <a:pt x="1948161" y="212303"/>
                  </a:cubicBezTo>
                  <a:cubicBezTo>
                    <a:pt x="1931789" y="221282"/>
                    <a:pt x="1914128" y="225772"/>
                    <a:pt x="1895178" y="225772"/>
                  </a:cubicBezTo>
                  <a:cubicBezTo>
                    <a:pt x="1874639" y="225772"/>
                    <a:pt x="1856284" y="220811"/>
                    <a:pt x="1840111" y="210889"/>
                  </a:cubicBezTo>
                  <a:cubicBezTo>
                    <a:pt x="1823939" y="200967"/>
                    <a:pt x="1811685" y="187424"/>
                    <a:pt x="1803351" y="170259"/>
                  </a:cubicBezTo>
                  <a:cubicBezTo>
                    <a:pt x="1795016" y="153094"/>
                    <a:pt x="1790849" y="134937"/>
                    <a:pt x="1790849" y="115788"/>
                  </a:cubicBezTo>
                  <a:cubicBezTo>
                    <a:pt x="1790849" y="79573"/>
                    <a:pt x="1800573" y="51221"/>
                    <a:pt x="1820020" y="30733"/>
                  </a:cubicBezTo>
                  <a:cubicBezTo>
                    <a:pt x="1839466" y="10244"/>
                    <a:pt x="1864569" y="0"/>
                    <a:pt x="1895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745CF0-BC98-4B16-B5F0-3B9E3ACE6378}"/>
              </a:ext>
            </a:extLst>
          </p:cNvPr>
          <p:cNvGrpSpPr/>
          <p:nvPr/>
        </p:nvGrpSpPr>
        <p:grpSpPr>
          <a:xfrm rot="5400000">
            <a:off x="6436077" y="-248288"/>
            <a:ext cx="3832209" cy="7679634"/>
            <a:chOff x="588974" y="2600732"/>
            <a:chExt cx="3832209" cy="425726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ED20E2-8DD1-4AE3-BF98-D6748B028B47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2CC955-92E1-4E02-8D3D-DB0AAD00957E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08D496-C22A-48E8-BD8C-2199B55F679A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4DF1D9-7FF4-4CFD-9A16-314845FF7691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AB03861-7086-4809-8C05-77DD6A6D398D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9C783C5-7232-4123-9517-2E43C3950F1A}"/>
              </a:ext>
            </a:extLst>
          </p:cNvPr>
          <p:cNvSpPr txBox="1"/>
          <p:nvPr/>
        </p:nvSpPr>
        <p:spPr>
          <a:xfrm>
            <a:off x="5347206" y="3068171"/>
            <a:ext cx="5705061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821FBB-FDC9-405B-8F1F-259D08170CEB}"/>
              </a:ext>
            </a:extLst>
          </p:cNvPr>
          <p:cNvSpPr txBox="1"/>
          <p:nvPr/>
        </p:nvSpPr>
        <p:spPr>
          <a:xfrm>
            <a:off x="5347137" y="4135217"/>
            <a:ext cx="570506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56648-4035-4695-A0F2-E1C9C9FF160F}"/>
              </a:ext>
            </a:extLst>
          </p:cNvPr>
          <p:cNvSpPr txBox="1"/>
          <p:nvPr/>
        </p:nvSpPr>
        <p:spPr>
          <a:xfrm>
            <a:off x="5347137" y="2616679"/>
            <a:ext cx="5705061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PowerPoint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08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9D639-BCB8-4281-883E-40821556055B}"/>
              </a:ext>
            </a:extLst>
          </p:cNvPr>
          <p:cNvGrpSpPr/>
          <p:nvPr/>
        </p:nvGrpSpPr>
        <p:grpSpPr>
          <a:xfrm>
            <a:off x="323529" y="4145034"/>
            <a:ext cx="3842669" cy="2038315"/>
            <a:chOff x="9559006" y="303534"/>
            <a:chExt cx="2303032" cy="12216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FCCA19-C479-4BF1-951E-DC152B6F7BAE}"/>
                </a:ext>
              </a:extLst>
            </p:cNvPr>
            <p:cNvGrpSpPr/>
            <p:nvPr/>
          </p:nvGrpSpPr>
          <p:grpSpPr>
            <a:xfrm>
              <a:off x="9559006" y="718126"/>
              <a:ext cx="2300185" cy="580682"/>
              <a:chOff x="3459679" y="2564932"/>
              <a:chExt cx="5250757" cy="132555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4DEC4E-A470-4E75-85BA-CB8121B31D5E}"/>
                  </a:ext>
                </a:extLst>
              </p:cNvPr>
              <p:cNvGrpSpPr/>
              <p:nvPr/>
            </p:nvGrpSpPr>
            <p:grpSpPr>
              <a:xfrm>
                <a:off x="3467491" y="2775272"/>
                <a:ext cx="5242945" cy="981076"/>
                <a:chOff x="609600" y="2828925"/>
                <a:chExt cx="4733925" cy="88582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64D3E01-5C49-4825-B46C-C8CDA3F0089E}"/>
                    </a:ext>
                  </a:extLst>
                </p:cNvPr>
                <p:cNvSpPr/>
                <p:nvPr/>
              </p:nvSpPr>
              <p:spPr>
                <a:xfrm>
                  <a:off x="609600" y="2828925"/>
                  <a:ext cx="885825" cy="88582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E226CB9-2206-4A50-8474-AD8D1A6237F2}"/>
                    </a:ext>
                  </a:extLst>
                </p:cNvPr>
                <p:cNvSpPr/>
                <p:nvPr/>
              </p:nvSpPr>
              <p:spPr>
                <a:xfrm>
                  <a:off x="1571625" y="2828925"/>
                  <a:ext cx="885825" cy="885825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0E5B751-EF81-409D-A3E9-7765BF60AD4C}"/>
                    </a:ext>
                  </a:extLst>
                </p:cNvPr>
                <p:cNvSpPr/>
                <p:nvPr/>
              </p:nvSpPr>
              <p:spPr>
                <a:xfrm>
                  <a:off x="2533650" y="2828925"/>
                  <a:ext cx="885825" cy="885825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C4D46DF-F0AC-4939-B1E2-5B17958F1E13}"/>
                    </a:ext>
                  </a:extLst>
                </p:cNvPr>
                <p:cNvSpPr/>
                <p:nvPr/>
              </p:nvSpPr>
              <p:spPr>
                <a:xfrm>
                  <a:off x="3495675" y="2828925"/>
                  <a:ext cx="885825" cy="885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D5B3733-43D7-401F-AC3D-C6274AB2DB61}"/>
                    </a:ext>
                  </a:extLst>
                </p:cNvPr>
                <p:cNvSpPr/>
                <p:nvPr/>
              </p:nvSpPr>
              <p:spPr>
                <a:xfrm>
                  <a:off x="4457700" y="2828925"/>
                  <a:ext cx="885825" cy="885825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2631F71-2A0E-4E08-9C83-AF0CDBBCEA0C}"/>
                  </a:ext>
                </a:extLst>
              </p:cNvPr>
              <p:cNvSpPr/>
              <p:nvPr/>
            </p:nvSpPr>
            <p:spPr>
              <a:xfrm rot="10800000">
                <a:off x="4589772" y="2769586"/>
                <a:ext cx="869882" cy="963508"/>
              </a:xfrm>
              <a:custGeom>
                <a:avLst/>
                <a:gdLst>
                  <a:gd name="connsiteX0" fmla="*/ 249393 w 869883"/>
                  <a:gd name="connsiteY0" fmla="*/ 183621 h 963507"/>
                  <a:gd name="connsiteX1" fmla="*/ 283449 w 869883"/>
                  <a:gd name="connsiteY1" fmla="*/ 159204 h 963507"/>
                  <a:gd name="connsiteX2" fmla="*/ 259032 w 869883"/>
                  <a:gd name="connsiteY2" fmla="*/ 125148 h 963507"/>
                  <a:gd name="connsiteX3" fmla="*/ 224976 w 869883"/>
                  <a:gd name="connsiteY3" fmla="*/ 149565 h 963507"/>
                  <a:gd name="connsiteX4" fmla="*/ 249393 w 869883"/>
                  <a:gd name="connsiteY4" fmla="*/ 183621 h 963507"/>
                  <a:gd name="connsiteX5" fmla="*/ 795252 w 869883"/>
                  <a:gd name="connsiteY5" fmla="*/ 408697 h 963507"/>
                  <a:gd name="connsiteX6" fmla="*/ 809612 w 869883"/>
                  <a:gd name="connsiteY6" fmla="*/ 355860 h 963507"/>
                  <a:gd name="connsiteX7" fmla="*/ 771076 w 869883"/>
                  <a:gd name="connsiteY7" fmla="*/ 403388 h 963507"/>
                  <a:gd name="connsiteX8" fmla="*/ 795252 w 869883"/>
                  <a:gd name="connsiteY8" fmla="*/ 408697 h 963507"/>
                  <a:gd name="connsiteX9" fmla="*/ 100086 w 869883"/>
                  <a:gd name="connsiteY9" fmla="*/ 631479 h 963507"/>
                  <a:gd name="connsiteX10" fmla="*/ 71143 w 869883"/>
                  <a:gd name="connsiteY10" fmla="*/ 602536 h 963507"/>
                  <a:gd name="connsiteX11" fmla="*/ 100086 w 869883"/>
                  <a:gd name="connsiteY11" fmla="*/ 573593 h 963507"/>
                  <a:gd name="connsiteX12" fmla="*/ 129029 w 869883"/>
                  <a:gd name="connsiteY12" fmla="*/ 602536 h 963507"/>
                  <a:gd name="connsiteX13" fmla="*/ 100086 w 869883"/>
                  <a:gd name="connsiteY13" fmla="*/ 631479 h 963507"/>
                  <a:gd name="connsiteX14" fmla="*/ 100086 w 869883"/>
                  <a:gd name="connsiteY14" fmla="*/ 660422 h 963507"/>
                  <a:gd name="connsiteX15" fmla="*/ 157972 w 869883"/>
                  <a:gd name="connsiteY15" fmla="*/ 602536 h 963507"/>
                  <a:gd name="connsiteX16" fmla="*/ 100086 w 869883"/>
                  <a:gd name="connsiteY16" fmla="*/ 544650 h 963507"/>
                  <a:gd name="connsiteX17" fmla="*/ 42200 w 869883"/>
                  <a:gd name="connsiteY17" fmla="*/ 602536 h 963507"/>
                  <a:gd name="connsiteX18" fmla="*/ 100086 w 869883"/>
                  <a:gd name="connsiteY18" fmla="*/ 660422 h 963507"/>
                  <a:gd name="connsiteX19" fmla="*/ 636483 w 869883"/>
                  <a:gd name="connsiteY19" fmla="*/ 963507 h 963507"/>
                  <a:gd name="connsiteX20" fmla="*/ 423144 w 869883"/>
                  <a:gd name="connsiteY20" fmla="*/ 963507 h 963507"/>
                  <a:gd name="connsiteX21" fmla="*/ 417256 w 869883"/>
                  <a:gd name="connsiteY21" fmla="*/ 959411 h 963507"/>
                  <a:gd name="connsiteX22" fmla="*/ 118065 w 869883"/>
                  <a:gd name="connsiteY22" fmla="*/ 959411 h 963507"/>
                  <a:gd name="connsiteX23" fmla="*/ 118065 w 869883"/>
                  <a:gd name="connsiteY23" fmla="*/ 908722 h 963507"/>
                  <a:gd name="connsiteX24" fmla="*/ 168754 w 869883"/>
                  <a:gd name="connsiteY24" fmla="*/ 858033 h 963507"/>
                  <a:gd name="connsiteX25" fmla="*/ 271522 w 869883"/>
                  <a:gd name="connsiteY25" fmla="*/ 858033 h 963507"/>
                  <a:gd name="connsiteX26" fmla="*/ 44795 w 869883"/>
                  <a:gd name="connsiteY26" fmla="*/ 700313 h 963507"/>
                  <a:gd name="connsiteX27" fmla="*/ 18708 w 869883"/>
                  <a:gd name="connsiteY27" fmla="*/ 554976 h 963507"/>
                  <a:gd name="connsiteX28" fmla="*/ 48652 w 869883"/>
                  <a:gd name="connsiteY28" fmla="*/ 526299 h 963507"/>
                  <a:gd name="connsiteX29" fmla="*/ 74792 w 869883"/>
                  <a:gd name="connsiteY29" fmla="*/ 516166 h 963507"/>
                  <a:gd name="connsiteX30" fmla="*/ 74213 w 869883"/>
                  <a:gd name="connsiteY30" fmla="*/ 514501 h 963507"/>
                  <a:gd name="connsiteX31" fmla="*/ 631187 w 869883"/>
                  <a:gd name="connsiteY31" fmla="*/ 342364 h 963507"/>
                  <a:gd name="connsiteX32" fmla="*/ 297632 w 869883"/>
                  <a:gd name="connsiteY32" fmla="*/ 217056 h 963507"/>
                  <a:gd name="connsiteX33" fmla="*/ 272796 w 869883"/>
                  <a:gd name="connsiteY33" fmla="*/ 228529 h 963507"/>
                  <a:gd name="connsiteX34" fmla="*/ 242325 w 869883"/>
                  <a:gd name="connsiteY34" fmla="*/ 229885 h 963507"/>
                  <a:gd name="connsiteX35" fmla="*/ 218472 w 869883"/>
                  <a:gd name="connsiteY35" fmla="*/ 221008 h 963507"/>
                  <a:gd name="connsiteX36" fmla="*/ 164724 w 869883"/>
                  <a:gd name="connsiteY36" fmla="*/ 258948 h 963507"/>
                  <a:gd name="connsiteX37" fmla="*/ 56132 w 869883"/>
                  <a:gd name="connsiteY37" fmla="*/ 241600 h 963507"/>
                  <a:gd name="connsiteX38" fmla="*/ 6014 w 869883"/>
                  <a:gd name="connsiteY38" fmla="*/ 156783 h 963507"/>
                  <a:gd name="connsiteX39" fmla="*/ 9869 w 869883"/>
                  <a:gd name="connsiteY39" fmla="*/ 132366 h 963507"/>
                  <a:gd name="connsiteX40" fmla="*/ 25290 w 869883"/>
                  <a:gd name="connsiteY40" fmla="*/ 134936 h 963507"/>
                  <a:gd name="connsiteX41" fmla="*/ 77338 w 869883"/>
                  <a:gd name="connsiteY41" fmla="*/ 212042 h 963507"/>
                  <a:gd name="connsiteX42" fmla="*/ 156371 w 869883"/>
                  <a:gd name="connsiteY42" fmla="*/ 224893 h 963507"/>
                  <a:gd name="connsiteX43" fmla="*/ 191922 w 869883"/>
                  <a:gd name="connsiteY43" fmla="*/ 196932 h 963507"/>
                  <a:gd name="connsiteX44" fmla="*/ 178712 w 869883"/>
                  <a:gd name="connsiteY44" fmla="*/ 141855 h 963507"/>
                  <a:gd name="connsiteX45" fmla="*/ 209717 w 869883"/>
                  <a:gd name="connsiteY45" fmla="*/ 91977 h 963507"/>
                  <a:gd name="connsiteX46" fmla="*/ 214528 w 869883"/>
                  <a:gd name="connsiteY46" fmla="*/ 89741 h 963507"/>
                  <a:gd name="connsiteX47" fmla="*/ 186572 w 869883"/>
                  <a:gd name="connsiteY47" fmla="*/ 46905 h 963507"/>
                  <a:gd name="connsiteX48" fmla="*/ 107539 w 869883"/>
                  <a:gd name="connsiteY48" fmla="*/ 34698 h 963507"/>
                  <a:gd name="connsiteX49" fmla="*/ 34288 w 869883"/>
                  <a:gd name="connsiteY49" fmla="*/ 91884 h 963507"/>
                  <a:gd name="connsiteX50" fmla="*/ 18224 w 869883"/>
                  <a:gd name="connsiteY50" fmla="*/ 89314 h 963507"/>
                  <a:gd name="connsiteX51" fmla="*/ 22079 w 869883"/>
                  <a:gd name="connsiteY51" fmla="*/ 64898 h 963507"/>
                  <a:gd name="connsiteX52" fmla="*/ 96615 w 869883"/>
                  <a:gd name="connsiteY52" fmla="*/ 0 h 963507"/>
                  <a:gd name="connsiteX53" fmla="*/ 205206 w 869883"/>
                  <a:gd name="connsiteY53" fmla="*/ 17348 h 963507"/>
                  <a:gd name="connsiteX54" fmla="*/ 250632 w 869883"/>
                  <a:gd name="connsiteY54" fmla="*/ 78961 h 963507"/>
                  <a:gd name="connsiteX55" fmla="*/ 266742 w 869883"/>
                  <a:gd name="connsiteY55" fmla="*/ 78243 h 963507"/>
                  <a:gd name="connsiteX56" fmla="*/ 316620 w 869883"/>
                  <a:gd name="connsiteY56" fmla="*/ 109005 h 963507"/>
                  <a:gd name="connsiteX57" fmla="*/ 319435 w 869883"/>
                  <a:gd name="connsiteY57" fmla="*/ 115098 h 963507"/>
                  <a:gd name="connsiteX58" fmla="*/ 803977 w 869883"/>
                  <a:gd name="connsiteY58" fmla="*/ 300705 h 963507"/>
                  <a:gd name="connsiteX59" fmla="*/ 824626 w 869883"/>
                  <a:gd name="connsiteY59" fmla="*/ 306486 h 963507"/>
                  <a:gd name="connsiteX60" fmla="*/ 865490 w 869883"/>
                  <a:gd name="connsiteY60" fmla="*/ 353933 h 963507"/>
                  <a:gd name="connsiteX61" fmla="*/ 813466 w 869883"/>
                  <a:gd name="connsiteY61" fmla="*/ 457981 h 963507"/>
                  <a:gd name="connsiteX62" fmla="*/ 293089 w 869883"/>
                  <a:gd name="connsiteY62" fmla="*/ 618657 h 963507"/>
                  <a:gd name="connsiteX63" fmla="*/ 603336 w 869883"/>
                  <a:gd name="connsiteY63" fmla="*/ 834477 h 963507"/>
                  <a:gd name="connsiteX64" fmla="*/ 625895 w 869883"/>
                  <a:gd name="connsiteY64" fmla="*/ 858033 h 963507"/>
                  <a:gd name="connsiteX65" fmla="*/ 705014 w 869883"/>
                  <a:gd name="connsiteY65" fmla="*/ 858033 h 963507"/>
                  <a:gd name="connsiteX66" fmla="*/ 755703 w 869883"/>
                  <a:gd name="connsiteY66" fmla="*/ 908722 h 963507"/>
                  <a:gd name="connsiteX67" fmla="*/ 755703 w 869883"/>
                  <a:gd name="connsiteY67" fmla="*/ 959411 h 963507"/>
                  <a:gd name="connsiteX68" fmla="*/ 638257 w 869883"/>
                  <a:gd name="connsiteY68" fmla="*/ 959411 h 963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869883" h="963507">
                    <a:moveTo>
                      <a:pt x="249393" y="183621"/>
                    </a:moveTo>
                    <a:cubicBezTo>
                      <a:pt x="265458" y="186191"/>
                      <a:pt x="280878" y="175268"/>
                      <a:pt x="283449" y="159204"/>
                    </a:cubicBezTo>
                    <a:cubicBezTo>
                      <a:pt x="286019" y="143140"/>
                      <a:pt x="275095" y="127719"/>
                      <a:pt x="259032" y="125148"/>
                    </a:cubicBezTo>
                    <a:cubicBezTo>
                      <a:pt x="242968" y="122578"/>
                      <a:pt x="227547" y="133502"/>
                      <a:pt x="224976" y="149565"/>
                    </a:cubicBezTo>
                    <a:cubicBezTo>
                      <a:pt x="221764" y="165630"/>
                      <a:pt x="233329" y="181050"/>
                      <a:pt x="249393" y="183621"/>
                    </a:cubicBezTo>
                    <a:close/>
                    <a:moveTo>
                      <a:pt x="795252" y="408697"/>
                    </a:moveTo>
                    <a:cubicBezTo>
                      <a:pt x="817199" y="404994"/>
                      <a:pt x="829844" y="377537"/>
                      <a:pt x="809612" y="355860"/>
                    </a:cubicBezTo>
                    <a:cubicBezTo>
                      <a:pt x="775572" y="335307"/>
                      <a:pt x="743459" y="374486"/>
                      <a:pt x="771076" y="403388"/>
                    </a:cubicBezTo>
                    <a:cubicBezTo>
                      <a:pt x="779586" y="408526"/>
                      <a:pt x="787936" y="409931"/>
                      <a:pt x="795252" y="408697"/>
                    </a:cubicBezTo>
                    <a:close/>
                    <a:moveTo>
                      <a:pt x="100086" y="631479"/>
                    </a:moveTo>
                    <a:cubicBezTo>
                      <a:pt x="84101" y="631479"/>
                      <a:pt x="71143" y="618521"/>
                      <a:pt x="71143" y="602536"/>
                    </a:cubicBezTo>
                    <a:cubicBezTo>
                      <a:pt x="71143" y="586551"/>
                      <a:pt x="84101" y="573593"/>
                      <a:pt x="100086" y="573593"/>
                    </a:cubicBezTo>
                    <a:cubicBezTo>
                      <a:pt x="116071" y="573593"/>
                      <a:pt x="129029" y="586551"/>
                      <a:pt x="129029" y="602536"/>
                    </a:cubicBezTo>
                    <a:cubicBezTo>
                      <a:pt x="129029" y="618521"/>
                      <a:pt x="116071" y="631479"/>
                      <a:pt x="100086" y="631479"/>
                    </a:cubicBezTo>
                    <a:close/>
                    <a:moveTo>
                      <a:pt x="100086" y="660422"/>
                    </a:moveTo>
                    <a:cubicBezTo>
                      <a:pt x="132056" y="660422"/>
                      <a:pt x="157972" y="634506"/>
                      <a:pt x="157972" y="602536"/>
                    </a:cubicBezTo>
                    <a:cubicBezTo>
                      <a:pt x="157972" y="570566"/>
                      <a:pt x="132056" y="544650"/>
                      <a:pt x="100086" y="544650"/>
                    </a:cubicBezTo>
                    <a:cubicBezTo>
                      <a:pt x="68116" y="544650"/>
                      <a:pt x="42200" y="570566"/>
                      <a:pt x="42200" y="602536"/>
                    </a:cubicBezTo>
                    <a:cubicBezTo>
                      <a:pt x="42200" y="634506"/>
                      <a:pt x="68116" y="660422"/>
                      <a:pt x="100086" y="660422"/>
                    </a:cubicBezTo>
                    <a:close/>
                    <a:moveTo>
                      <a:pt x="636483" y="963507"/>
                    </a:moveTo>
                    <a:lnTo>
                      <a:pt x="423144" y="963507"/>
                    </a:lnTo>
                    <a:lnTo>
                      <a:pt x="417256" y="959411"/>
                    </a:lnTo>
                    <a:lnTo>
                      <a:pt x="118065" y="959411"/>
                    </a:lnTo>
                    <a:lnTo>
                      <a:pt x="118065" y="908722"/>
                    </a:lnTo>
                    <a:cubicBezTo>
                      <a:pt x="118065" y="880727"/>
                      <a:pt x="140759" y="858033"/>
                      <a:pt x="168754" y="858033"/>
                    </a:cubicBezTo>
                    <a:lnTo>
                      <a:pt x="271522" y="858033"/>
                    </a:lnTo>
                    <a:lnTo>
                      <a:pt x="44795" y="700313"/>
                    </a:lnTo>
                    <a:cubicBezTo>
                      <a:pt x="-2543" y="667383"/>
                      <a:pt x="-14222" y="602314"/>
                      <a:pt x="18708" y="554976"/>
                    </a:cubicBezTo>
                    <a:cubicBezTo>
                      <a:pt x="26940" y="543142"/>
                      <a:pt x="37181" y="533536"/>
                      <a:pt x="48652" y="526299"/>
                    </a:cubicBezTo>
                    <a:lnTo>
                      <a:pt x="74792" y="516166"/>
                    </a:lnTo>
                    <a:lnTo>
                      <a:pt x="74213" y="514501"/>
                    </a:lnTo>
                    <a:lnTo>
                      <a:pt x="631187" y="342364"/>
                    </a:lnTo>
                    <a:lnTo>
                      <a:pt x="297632" y="217056"/>
                    </a:lnTo>
                    <a:lnTo>
                      <a:pt x="272796" y="228529"/>
                    </a:lnTo>
                    <a:cubicBezTo>
                      <a:pt x="263087" y="230929"/>
                      <a:pt x="252766" y="231491"/>
                      <a:pt x="242325" y="229885"/>
                    </a:cubicBezTo>
                    <a:lnTo>
                      <a:pt x="218472" y="221008"/>
                    </a:lnTo>
                    <a:lnTo>
                      <a:pt x="164724" y="258948"/>
                    </a:lnTo>
                    <a:lnTo>
                      <a:pt x="56132" y="241600"/>
                    </a:lnTo>
                    <a:lnTo>
                      <a:pt x="6014" y="156783"/>
                    </a:lnTo>
                    <a:lnTo>
                      <a:pt x="9869" y="132366"/>
                    </a:lnTo>
                    <a:lnTo>
                      <a:pt x="25290" y="134936"/>
                    </a:lnTo>
                    <a:lnTo>
                      <a:pt x="77338" y="212042"/>
                    </a:lnTo>
                    <a:lnTo>
                      <a:pt x="156371" y="224893"/>
                    </a:lnTo>
                    <a:lnTo>
                      <a:pt x="191922" y="196932"/>
                    </a:lnTo>
                    <a:lnTo>
                      <a:pt x="178712" y="141855"/>
                    </a:lnTo>
                    <a:cubicBezTo>
                      <a:pt x="182247" y="120972"/>
                      <a:pt x="193813" y="103463"/>
                      <a:pt x="209717" y="91977"/>
                    </a:cubicBezTo>
                    <a:lnTo>
                      <a:pt x="214528" y="89741"/>
                    </a:lnTo>
                    <a:lnTo>
                      <a:pt x="186572" y="46905"/>
                    </a:lnTo>
                    <a:lnTo>
                      <a:pt x="107539" y="34698"/>
                    </a:lnTo>
                    <a:lnTo>
                      <a:pt x="34288" y="91884"/>
                    </a:lnTo>
                    <a:lnTo>
                      <a:pt x="18224" y="89314"/>
                    </a:lnTo>
                    <a:lnTo>
                      <a:pt x="22079" y="64898"/>
                    </a:lnTo>
                    <a:lnTo>
                      <a:pt x="96615" y="0"/>
                    </a:lnTo>
                    <a:lnTo>
                      <a:pt x="205206" y="17348"/>
                    </a:lnTo>
                    <a:lnTo>
                      <a:pt x="250632" y="78961"/>
                    </a:lnTo>
                    <a:lnTo>
                      <a:pt x="266742" y="78243"/>
                    </a:lnTo>
                    <a:cubicBezTo>
                      <a:pt x="287625" y="81456"/>
                      <a:pt x="305135" y="93022"/>
                      <a:pt x="316620" y="109005"/>
                    </a:cubicBezTo>
                    <a:lnTo>
                      <a:pt x="319435" y="115098"/>
                    </a:lnTo>
                    <a:lnTo>
                      <a:pt x="803977" y="300705"/>
                    </a:lnTo>
                    <a:lnTo>
                      <a:pt x="824626" y="306486"/>
                    </a:lnTo>
                    <a:cubicBezTo>
                      <a:pt x="843332" y="315879"/>
                      <a:pt x="858425" y="332417"/>
                      <a:pt x="865490" y="353933"/>
                    </a:cubicBezTo>
                    <a:cubicBezTo>
                      <a:pt x="880262" y="397608"/>
                      <a:pt x="856498" y="443851"/>
                      <a:pt x="813466" y="457981"/>
                    </a:cubicBezTo>
                    <a:lnTo>
                      <a:pt x="293089" y="618657"/>
                    </a:lnTo>
                    <a:lnTo>
                      <a:pt x="603336" y="834477"/>
                    </a:lnTo>
                    <a:lnTo>
                      <a:pt x="625895" y="858033"/>
                    </a:lnTo>
                    <a:lnTo>
                      <a:pt x="705014" y="858033"/>
                    </a:lnTo>
                    <a:cubicBezTo>
                      <a:pt x="733009" y="858033"/>
                      <a:pt x="755703" y="880727"/>
                      <a:pt x="755703" y="908722"/>
                    </a:cubicBezTo>
                    <a:lnTo>
                      <a:pt x="755703" y="959411"/>
                    </a:lnTo>
                    <a:lnTo>
                      <a:pt x="638257" y="9594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24">
                <a:extLst>
                  <a:ext uri="{FF2B5EF4-FFF2-40B4-BE49-F238E27FC236}">
                    <a16:creationId xmlns:a16="http://schemas.microsoft.com/office/drawing/2014/main" id="{74F91E6B-8FB6-46AC-B09B-E52ECD45F3A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6543417" y="2652941"/>
                <a:ext cx="1146180" cy="1157101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8384443-2277-4D7D-AB67-1E8A00A56F96}"/>
                  </a:ext>
                </a:extLst>
              </p:cNvPr>
              <p:cNvGrpSpPr/>
              <p:nvPr/>
            </p:nvGrpSpPr>
            <p:grpSpPr>
              <a:xfrm>
                <a:off x="7721588" y="2772298"/>
                <a:ext cx="988480" cy="987025"/>
                <a:chOff x="2611714" y="1452659"/>
                <a:chExt cx="3963104" cy="3957283"/>
              </a:xfrm>
              <a:solidFill>
                <a:schemeClr val="bg1"/>
              </a:solidFill>
            </p:grpSpPr>
            <p:sp>
              <p:nvSpPr>
                <p:cNvPr id="17" name="Round Same Side Corner Rectangle 4">
                  <a:extLst>
                    <a:ext uri="{FF2B5EF4-FFF2-40B4-BE49-F238E27FC236}">
                      <a16:creationId xmlns:a16="http://schemas.microsoft.com/office/drawing/2014/main" id="{F2D80517-3929-4CA4-A56C-B1636C10CE8B}"/>
                    </a:ext>
                  </a:extLst>
                </p:cNvPr>
                <p:cNvSpPr/>
                <p:nvPr/>
              </p:nvSpPr>
              <p:spPr>
                <a:xfrm rot="5400000">
                  <a:off x="3996576" y="67797"/>
                  <a:ext cx="1193379" cy="3963104"/>
                </a:xfrm>
                <a:custGeom>
                  <a:avLst/>
                  <a:gdLst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0 w 792088"/>
                    <a:gd name="connsiteY5" fmla="*/ 4005634 h 4005634"/>
                    <a:gd name="connsiteX6" fmla="*/ 0 w 792088"/>
                    <a:gd name="connsiteY6" fmla="*/ 4005634 h 4005634"/>
                    <a:gd name="connsiteX7" fmla="*/ 0 w 792088"/>
                    <a:gd name="connsiteY7" fmla="*/ 259607 h 4005634"/>
                    <a:gd name="connsiteX8" fmla="*/ 259607 w 792088"/>
                    <a:gd name="connsiteY8" fmla="*/ 0 h 4005634"/>
                    <a:gd name="connsiteX0" fmla="*/ 270239 w 802720"/>
                    <a:gd name="connsiteY0" fmla="*/ 0 h 4005634"/>
                    <a:gd name="connsiteX1" fmla="*/ 543113 w 802720"/>
                    <a:gd name="connsiteY1" fmla="*/ 0 h 4005634"/>
                    <a:gd name="connsiteX2" fmla="*/ 802720 w 802720"/>
                    <a:gd name="connsiteY2" fmla="*/ 259607 h 4005634"/>
                    <a:gd name="connsiteX3" fmla="*/ 802720 w 802720"/>
                    <a:gd name="connsiteY3" fmla="*/ 4005634 h 4005634"/>
                    <a:gd name="connsiteX4" fmla="*/ 802720 w 802720"/>
                    <a:gd name="connsiteY4" fmla="*/ 4005634 h 4005634"/>
                    <a:gd name="connsiteX5" fmla="*/ 10632 w 802720"/>
                    <a:gd name="connsiteY5" fmla="*/ 4005634 h 4005634"/>
                    <a:gd name="connsiteX6" fmla="*/ 0 w 802720"/>
                    <a:gd name="connsiteY6" fmla="*/ 3590965 h 4005634"/>
                    <a:gd name="connsiteX7" fmla="*/ 10632 w 802720"/>
                    <a:gd name="connsiteY7" fmla="*/ 259607 h 4005634"/>
                    <a:gd name="connsiteX8" fmla="*/ 270239 w 802720"/>
                    <a:gd name="connsiteY8" fmla="*/ 0 h 4005634"/>
                    <a:gd name="connsiteX0" fmla="*/ 280872 w 813353"/>
                    <a:gd name="connsiteY0" fmla="*/ 0 h 4005634"/>
                    <a:gd name="connsiteX1" fmla="*/ 553746 w 813353"/>
                    <a:gd name="connsiteY1" fmla="*/ 0 h 4005634"/>
                    <a:gd name="connsiteX2" fmla="*/ 813353 w 813353"/>
                    <a:gd name="connsiteY2" fmla="*/ 259607 h 4005634"/>
                    <a:gd name="connsiteX3" fmla="*/ 813353 w 813353"/>
                    <a:gd name="connsiteY3" fmla="*/ 4005634 h 4005634"/>
                    <a:gd name="connsiteX4" fmla="*/ 813353 w 813353"/>
                    <a:gd name="connsiteY4" fmla="*/ 4005634 h 4005634"/>
                    <a:gd name="connsiteX5" fmla="*/ 21265 w 813353"/>
                    <a:gd name="connsiteY5" fmla="*/ 4005634 h 4005634"/>
                    <a:gd name="connsiteX6" fmla="*/ 0 w 813353"/>
                    <a:gd name="connsiteY6" fmla="*/ 3590965 h 4005634"/>
                    <a:gd name="connsiteX7" fmla="*/ 21265 w 813353"/>
                    <a:gd name="connsiteY7" fmla="*/ 259607 h 4005634"/>
                    <a:gd name="connsiteX8" fmla="*/ 280872 w 813353"/>
                    <a:gd name="connsiteY8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0 w 792088"/>
                    <a:gd name="connsiteY5" fmla="*/ 4005634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10633 w 792088"/>
                    <a:gd name="connsiteY5" fmla="*/ 3101867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792088"/>
                    <a:gd name="connsiteY0" fmla="*/ 0 h 4005634"/>
                    <a:gd name="connsiteX1" fmla="*/ 532481 w 792088"/>
                    <a:gd name="connsiteY1" fmla="*/ 0 h 4005634"/>
                    <a:gd name="connsiteX2" fmla="*/ 792088 w 792088"/>
                    <a:gd name="connsiteY2" fmla="*/ 259607 h 4005634"/>
                    <a:gd name="connsiteX3" fmla="*/ 792088 w 792088"/>
                    <a:gd name="connsiteY3" fmla="*/ 4005634 h 4005634"/>
                    <a:gd name="connsiteX4" fmla="*/ 792088 w 792088"/>
                    <a:gd name="connsiteY4" fmla="*/ 4005634 h 4005634"/>
                    <a:gd name="connsiteX5" fmla="*/ 10633 w 792088"/>
                    <a:gd name="connsiteY5" fmla="*/ 3101867 h 4005634"/>
                    <a:gd name="connsiteX6" fmla="*/ 0 w 792088"/>
                    <a:gd name="connsiteY6" fmla="*/ 259607 h 4005634"/>
                    <a:gd name="connsiteX7" fmla="*/ 259607 w 792088"/>
                    <a:gd name="connsiteY7" fmla="*/ 0 h 4005634"/>
                    <a:gd name="connsiteX0" fmla="*/ 259607 w 1004739"/>
                    <a:gd name="connsiteY0" fmla="*/ 0 h 4005634"/>
                    <a:gd name="connsiteX1" fmla="*/ 532481 w 1004739"/>
                    <a:gd name="connsiteY1" fmla="*/ 0 h 4005634"/>
                    <a:gd name="connsiteX2" fmla="*/ 792088 w 1004739"/>
                    <a:gd name="connsiteY2" fmla="*/ 259607 h 4005634"/>
                    <a:gd name="connsiteX3" fmla="*/ 792088 w 1004739"/>
                    <a:gd name="connsiteY3" fmla="*/ 4005634 h 4005634"/>
                    <a:gd name="connsiteX4" fmla="*/ 1004739 w 1004739"/>
                    <a:gd name="connsiteY4" fmla="*/ 3941839 h 4005634"/>
                    <a:gd name="connsiteX5" fmla="*/ 10633 w 1004739"/>
                    <a:gd name="connsiteY5" fmla="*/ 3101867 h 4005634"/>
                    <a:gd name="connsiteX6" fmla="*/ 0 w 1004739"/>
                    <a:gd name="connsiteY6" fmla="*/ 259607 h 4005634"/>
                    <a:gd name="connsiteX7" fmla="*/ 259607 w 1004739"/>
                    <a:gd name="connsiteY7" fmla="*/ 0 h 4005634"/>
                    <a:gd name="connsiteX0" fmla="*/ 259607 w 1004739"/>
                    <a:gd name="connsiteY0" fmla="*/ 0 h 4005634"/>
                    <a:gd name="connsiteX1" fmla="*/ 532481 w 1004739"/>
                    <a:gd name="connsiteY1" fmla="*/ 0 h 4005634"/>
                    <a:gd name="connsiteX2" fmla="*/ 792088 w 1004739"/>
                    <a:gd name="connsiteY2" fmla="*/ 259607 h 4005634"/>
                    <a:gd name="connsiteX3" fmla="*/ 792090 w 1004739"/>
                    <a:gd name="connsiteY3" fmla="*/ 4005634 h 4005634"/>
                    <a:gd name="connsiteX4" fmla="*/ 1004739 w 1004739"/>
                    <a:gd name="connsiteY4" fmla="*/ 3941839 h 4005634"/>
                    <a:gd name="connsiteX5" fmla="*/ 10633 w 1004739"/>
                    <a:gd name="connsiteY5" fmla="*/ 3101867 h 4005634"/>
                    <a:gd name="connsiteX6" fmla="*/ 0 w 1004739"/>
                    <a:gd name="connsiteY6" fmla="*/ 259607 h 4005634"/>
                    <a:gd name="connsiteX7" fmla="*/ 259607 w 1004739"/>
                    <a:gd name="connsiteY7" fmla="*/ 0 h 4005634"/>
                    <a:gd name="connsiteX0" fmla="*/ 259607 w 1004739"/>
                    <a:gd name="connsiteY0" fmla="*/ 0 h 4016266"/>
                    <a:gd name="connsiteX1" fmla="*/ 532481 w 1004739"/>
                    <a:gd name="connsiteY1" fmla="*/ 0 h 4016266"/>
                    <a:gd name="connsiteX2" fmla="*/ 792088 w 1004739"/>
                    <a:gd name="connsiteY2" fmla="*/ 259607 h 4016266"/>
                    <a:gd name="connsiteX3" fmla="*/ 802725 w 1004739"/>
                    <a:gd name="connsiteY3" fmla="*/ 4016266 h 4016266"/>
                    <a:gd name="connsiteX4" fmla="*/ 1004739 w 1004739"/>
                    <a:gd name="connsiteY4" fmla="*/ 3941839 h 4016266"/>
                    <a:gd name="connsiteX5" fmla="*/ 10633 w 1004739"/>
                    <a:gd name="connsiteY5" fmla="*/ 3101867 h 4016266"/>
                    <a:gd name="connsiteX6" fmla="*/ 0 w 1004739"/>
                    <a:gd name="connsiteY6" fmla="*/ 259607 h 4016266"/>
                    <a:gd name="connsiteX7" fmla="*/ 259607 w 1004739"/>
                    <a:gd name="connsiteY7" fmla="*/ 0 h 4016266"/>
                    <a:gd name="connsiteX0" fmla="*/ 259607 w 1040242"/>
                    <a:gd name="connsiteY0" fmla="*/ 0 h 3941839"/>
                    <a:gd name="connsiteX1" fmla="*/ 532481 w 1040242"/>
                    <a:gd name="connsiteY1" fmla="*/ 0 h 3941839"/>
                    <a:gd name="connsiteX2" fmla="*/ 792088 w 1040242"/>
                    <a:gd name="connsiteY2" fmla="*/ 259607 h 3941839"/>
                    <a:gd name="connsiteX3" fmla="*/ 1004739 w 1040242"/>
                    <a:gd name="connsiteY3" fmla="*/ 3941839 h 3941839"/>
                    <a:gd name="connsiteX4" fmla="*/ 10633 w 1040242"/>
                    <a:gd name="connsiteY4" fmla="*/ 3101867 h 3941839"/>
                    <a:gd name="connsiteX5" fmla="*/ 0 w 1040242"/>
                    <a:gd name="connsiteY5" fmla="*/ 259607 h 3941839"/>
                    <a:gd name="connsiteX6" fmla="*/ 259607 w 1040242"/>
                    <a:gd name="connsiteY6" fmla="*/ 0 h 3941839"/>
                    <a:gd name="connsiteX0" fmla="*/ 259607 w 1384020"/>
                    <a:gd name="connsiteY0" fmla="*/ 0 h 3984369"/>
                    <a:gd name="connsiteX1" fmla="*/ 532481 w 1384020"/>
                    <a:gd name="connsiteY1" fmla="*/ 0 h 3984369"/>
                    <a:gd name="connsiteX2" fmla="*/ 792088 w 1384020"/>
                    <a:gd name="connsiteY2" fmla="*/ 259607 h 3984369"/>
                    <a:gd name="connsiteX3" fmla="*/ 1366248 w 1384020"/>
                    <a:gd name="connsiteY3" fmla="*/ 3984369 h 3984369"/>
                    <a:gd name="connsiteX4" fmla="*/ 10633 w 1384020"/>
                    <a:gd name="connsiteY4" fmla="*/ 3101867 h 3984369"/>
                    <a:gd name="connsiteX5" fmla="*/ 0 w 1384020"/>
                    <a:gd name="connsiteY5" fmla="*/ 259607 h 3984369"/>
                    <a:gd name="connsiteX6" fmla="*/ 259607 w 1384020"/>
                    <a:gd name="connsiteY6" fmla="*/ 0 h 3984369"/>
                    <a:gd name="connsiteX0" fmla="*/ 259607 w 1128565"/>
                    <a:gd name="connsiteY0" fmla="*/ 0 h 4016267"/>
                    <a:gd name="connsiteX1" fmla="*/ 532481 w 1128565"/>
                    <a:gd name="connsiteY1" fmla="*/ 0 h 4016267"/>
                    <a:gd name="connsiteX2" fmla="*/ 792088 w 1128565"/>
                    <a:gd name="connsiteY2" fmla="*/ 259607 h 4016267"/>
                    <a:gd name="connsiteX3" fmla="*/ 1100436 w 1128565"/>
                    <a:gd name="connsiteY3" fmla="*/ 4016267 h 4016267"/>
                    <a:gd name="connsiteX4" fmla="*/ 10633 w 1128565"/>
                    <a:gd name="connsiteY4" fmla="*/ 3101867 h 4016267"/>
                    <a:gd name="connsiteX5" fmla="*/ 0 w 1128565"/>
                    <a:gd name="connsiteY5" fmla="*/ 259607 h 4016267"/>
                    <a:gd name="connsiteX6" fmla="*/ 259607 w 1128565"/>
                    <a:gd name="connsiteY6" fmla="*/ 0 h 4016267"/>
                    <a:gd name="connsiteX0" fmla="*/ 259607 w 1128565"/>
                    <a:gd name="connsiteY0" fmla="*/ 0 h 4016267"/>
                    <a:gd name="connsiteX1" fmla="*/ 532481 w 1128565"/>
                    <a:gd name="connsiteY1" fmla="*/ 0 h 4016267"/>
                    <a:gd name="connsiteX2" fmla="*/ 792088 w 1128565"/>
                    <a:gd name="connsiteY2" fmla="*/ 259607 h 4016267"/>
                    <a:gd name="connsiteX3" fmla="*/ 1100436 w 1128565"/>
                    <a:gd name="connsiteY3" fmla="*/ 4016267 h 4016267"/>
                    <a:gd name="connsiteX4" fmla="*/ 10633 w 1128565"/>
                    <a:gd name="connsiteY4" fmla="*/ 3101867 h 4016267"/>
                    <a:gd name="connsiteX5" fmla="*/ 0 w 1128565"/>
                    <a:gd name="connsiteY5" fmla="*/ 259607 h 4016267"/>
                    <a:gd name="connsiteX6" fmla="*/ 259607 w 1128565"/>
                    <a:gd name="connsiteY6" fmla="*/ 0 h 4016267"/>
                    <a:gd name="connsiteX0" fmla="*/ 259607 w 1148583"/>
                    <a:gd name="connsiteY0" fmla="*/ 0 h 3963104"/>
                    <a:gd name="connsiteX1" fmla="*/ 532481 w 1148583"/>
                    <a:gd name="connsiteY1" fmla="*/ 0 h 3963104"/>
                    <a:gd name="connsiteX2" fmla="*/ 792088 w 1148583"/>
                    <a:gd name="connsiteY2" fmla="*/ 259607 h 3963104"/>
                    <a:gd name="connsiteX3" fmla="*/ 1121701 w 1148583"/>
                    <a:gd name="connsiteY3" fmla="*/ 3963104 h 3963104"/>
                    <a:gd name="connsiteX4" fmla="*/ 10633 w 1148583"/>
                    <a:gd name="connsiteY4" fmla="*/ 3101867 h 3963104"/>
                    <a:gd name="connsiteX5" fmla="*/ 0 w 1148583"/>
                    <a:gd name="connsiteY5" fmla="*/ 259607 h 3963104"/>
                    <a:gd name="connsiteX6" fmla="*/ 259607 w 1148583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180707"/>
                    <a:gd name="connsiteY0" fmla="*/ 0 h 3963104"/>
                    <a:gd name="connsiteX1" fmla="*/ 564605 w 1180707"/>
                    <a:gd name="connsiteY1" fmla="*/ 0 h 3963104"/>
                    <a:gd name="connsiteX2" fmla="*/ 824212 w 1180707"/>
                    <a:gd name="connsiteY2" fmla="*/ 259607 h 3963104"/>
                    <a:gd name="connsiteX3" fmla="*/ 1153825 w 1180707"/>
                    <a:gd name="connsiteY3" fmla="*/ 3963104 h 3963104"/>
                    <a:gd name="connsiteX4" fmla="*/ 228 w 1180707"/>
                    <a:gd name="connsiteY4" fmla="*/ 2867951 h 3963104"/>
                    <a:gd name="connsiteX5" fmla="*/ 32124 w 1180707"/>
                    <a:gd name="connsiteY5" fmla="*/ 259607 h 3963104"/>
                    <a:gd name="connsiteX6" fmla="*/ 291731 w 1180707"/>
                    <a:gd name="connsiteY6" fmla="*/ 0 h 3963104"/>
                    <a:gd name="connsiteX0" fmla="*/ 291731 w 1210113"/>
                    <a:gd name="connsiteY0" fmla="*/ 0 h 3963640"/>
                    <a:gd name="connsiteX1" fmla="*/ 564605 w 1210113"/>
                    <a:gd name="connsiteY1" fmla="*/ 0 h 3963640"/>
                    <a:gd name="connsiteX2" fmla="*/ 824212 w 1210113"/>
                    <a:gd name="connsiteY2" fmla="*/ 259607 h 3963640"/>
                    <a:gd name="connsiteX3" fmla="*/ 1153825 w 1210113"/>
                    <a:gd name="connsiteY3" fmla="*/ 3963104 h 3963640"/>
                    <a:gd name="connsiteX4" fmla="*/ 228 w 1210113"/>
                    <a:gd name="connsiteY4" fmla="*/ 2867951 h 3963640"/>
                    <a:gd name="connsiteX5" fmla="*/ 32124 w 1210113"/>
                    <a:gd name="connsiteY5" fmla="*/ 259607 h 3963640"/>
                    <a:gd name="connsiteX6" fmla="*/ 291731 w 1210113"/>
                    <a:gd name="connsiteY6" fmla="*/ 0 h 3963640"/>
                    <a:gd name="connsiteX0" fmla="*/ 291731 w 1202597"/>
                    <a:gd name="connsiteY0" fmla="*/ 0 h 3963104"/>
                    <a:gd name="connsiteX1" fmla="*/ 564605 w 1202597"/>
                    <a:gd name="connsiteY1" fmla="*/ 0 h 3963104"/>
                    <a:gd name="connsiteX2" fmla="*/ 824212 w 1202597"/>
                    <a:gd name="connsiteY2" fmla="*/ 259607 h 3963104"/>
                    <a:gd name="connsiteX3" fmla="*/ 865240 w 1202597"/>
                    <a:gd name="connsiteY3" fmla="*/ 2853423 h 3963104"/>
                    <a:gd name="connsiteX4" fmla="*/ 1153825 w 1202597"/>
                    <a:gd name="connsiteY4" fmla="*/ 3963104 h 3963104"/>
                    <a:gd name="connsiteX5" fmla="*/ 228 w 1202597"/>
                    <a:gd name="connsiteY5" fmla="*/ 2867951 h 3963104"/>
                    <a:gd name="connsiteX6" fmla="*/ 32124 w 1202597"/>
                    <a:gd name="connsiteY6" fmla="*/ 259607 h 3963104"/>
                    <a:gd name="connsiteX7" fmla="*/ 291731 w 1202597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53423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53423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5100"/>
                    <a:gd name="connsiteY0" fmla="*/ 0 h 3963104"/>
                    <a:gd name="connsiteX1" fmla="*/ 564605 w 1195100"/>
                    <a:gd name="connsiteY1" fmla="*/ 0 h 3963104"/>
                    <a:gd name="connsiteX2" fmla="*/ 824212 w 1195100"/>
                    <a:gd name="connsiteY2" fmla="*/ 259607 h 3963104"/>
                    <a:gd name="connsiteX3" fmla="*/ 833342 w 1195100"/>
                    <a:gd name="connsiteY3" fmla="*/ 2864055 h 3963104"/>
                    <a:gd name="connsiteX4" fmla="*/ 1153825 w 1195100"/>
                    <a:gd name="connsiteY4" fmla="*/ 3963104 h 3963104"/>
                    <a:gd name="connsiteX5" fmla="*/ 228 w 1195100"/>
                    <a:gd name="connsiteY5" fmla="*/ 2867951 h 3963104"/>
                    <a:gd name="connsiteX6" fmla="*/ 32124 w 1195100"/>
                    <a:gd name="connsiteY6" fmla="*/ 259607 h 3963104"/>
                    <a:gd name="connsiteX7" fmla="*/ 291731 w 1195100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7202"/>
                    <a:gd name="connsiteY0" fmla="*/ 0 h 3963104"/>
                    <a:gd name="connsiteX1" fmla="*/ 564605 w 1197202"/>
                    <a:gd name="connsiteY1" fmla="*/ 0 h 3963104"/>
                    <a:gd name="connsiteX2" fmla="*/ 824212 w 1197202"/>
                    <a:gd name="connsiteY2" fmla="*/ 259607 h 3963104"/>
                    <a:gd name="connsiteX3" fmla="*/ 865240 w 1197202"/>
                    <a:gd name="connsiteY3" fmla="*/ 2864055 h 3963104"/>
                    <a:gd name="connsiteX4" fmla="*/ 1153825 w 1197202"/>
                    <a:gd name="connsiteY4" fmla="*/ 3963104 h 3963104"/>
                    <a:gd name="connsiteX5" fmla="*/ 228 w 1197202"/>
                    <a:gd name="connsiteY5" fmla="*/ 2867951 h 3963104"/>
                    <a:gd name="connsiteX6" fmla="*/ 32124 w 1197202"/>
                    <a:gd name="connsiteY6" fmla="*/ 259607 h 3963104"/>
                    <a:gd name="connsiteX7" fmla="*/ 291731 w 1197202"/>
                    <a:gd name="connsiteY7" fmla="*/ 0 h 3963104"/>
                    <a:gd name="connsiteX0" fmla="*/ 291731 w 1195777"/>
                    <a:gd name="connsiteY0" fmla="*/ 0 h 3963104"/>
                    <a:gd name="connsiteX1" fmla="*/ 564605 w 1195777"/>
                    <a:gd name="connsiteY1" fmla="*/ 0 h 3963104"/>
                    <a:gd name="connsiteX2" fmla="*/ 824212 w 1195777"/>
                    <a:gd name="connsiteY2" fmla="*/ 259607 h 3963104"/>
                    <a:gd name="connsiteX3" fmla="*/ 843975 w 1195777"/>
                    <a:gd name="connsiteY3" fmla="*/ 2832157 h 3963104"/>
                    <a:gd name="connsiteX4" fmla="*/ 1153825 w 1195777"/>
                    <a:gd name="connsiteY4" fmla="*/ 3963104 h 3963104"/>
                    <a:gd name="connsiteX5" fmla="*/ 228 w 1195777"/>
                    <a:gd name="connsiteY5" fmla="*/ 2867951 h 3963104"/>
                    <a:gd name="connsiteX6" fmla="*/ 32124 w 1195777"/>
                    <a:gd name="connsiteY6" fmla="*/ 259607 h 3963104"/>
                    <a:gd name="connsiteX7" fmla="*/ 291731 w 1195777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4715"/>
                    <a:gd name="connsiteY0" fmla="*/ 0 h 3963104"/>
                    <a:gd name="connsiteX1" fmla="*/ 564605 w 1194715"/>
                    <a:gd name="connsiteY1" fmla="*/ 0 h 3963104"/>
                    <a:gd name="connsiteX2" fmla="*/ 824212 w 1194715"/>
                    <a:gd name="connsiteY2" fmla="*/ 259607 h 3963104"/>
                    <a:gd name="connsiteX3" fmla="*/ 827147 w 1194715"/>
                    <a:gd name="connsiteY3" fmla="*/ 2820937 h 3963104"/>
                    <a:gd name="connsiteX4" fmla="*/ 1153825 w 1194715"/>
                    <a:gd name="connsiteY4" fmla="*/ 3963104 h 3963104"/>
                    <a:gd name="connsiteX5" fmla="*/ 228 w 1194715"/>
                    <a:gd name="connsiteY5" fmla="*/ 2867951 h 3963104"/>
                    <a:gd name="connsiteX6" fmla="*/ 32124 w 1194715"/>
                    <a:gd name="connsiteY6" fmla="*/ 259607 h 3963104"/>
                    <a:gd name="connsiteX7" fmla="*/ 291731 w 1194715"/>
                    <a:gd name="connsiteY7" fmla="*/ 0 h 3963104"/>
                    <a:gd name="connsiteX0" fmla="*/ 291731 w 1193379"/>
                    <a:gd name="connsiteY0" fmla="*/ 0 h 3963104"/>
                    <a:gd name="connsiteX1" fmla="*/ 564605 w 1193379"/>
                    <a:gd name="connsiteY1" fmla="*/ 0 h 3963104"/>
                    <a:gd name="connsiteX2" fmla="*/ 824212 w 1193379"/>
                    <a:gd name="connsiteY2" fmla="*/ 259607 h 3963104"/>
                    <a:gd name="connsiteX3" fmla="*/ 804710 w 1193379"/>
                    <a:gd name="connsiteY3" fmla="*/ 2820937 h 3963104"/>
                    <a:gd name="connsiteX4" fmla="*/ 1153825 w 1193379"/>
                    <a:gd name="connsiteY4" fmla="*/ 3963104 h 3963104"/>
                    <a:gd name="connsiteX5" fmla="*/ 228 w 1193379"/>
                    <a:gd name="connsiteY5" fmla="*/ 2867951 h 3963104"/>
                    <a:gd name="connsiteX6" fmla="*/ 32124 w 1193379"/>
                    <a:gd name="connsiteY6" fmla="*/ 259607 h 3963104"/>
                    <a:gd name="connsiteX7" fmla="*/ 291731 w 1193379"/>
                    <a:gd name="connsiteY7" fmla="*/ 0 h 3963104"/>
                    <a:gd name="connsiteX0" fmla="*/ 291731 w 1193379"/>
                    <a:gd name="connsiteY0" fmla="*/ 0 h 3963104"/>
                    <a:gd name="connsiteX1" fmla="*/ 564605 w 1193379"/>
                    <a:gd name="connsiteY1" fmla="*/ 0 h 3963104"/>
                    <a:gd name="connsiteX2" fmla="*/ 824212 w 1193379"/>
                    <a:gd name="connsiteY2" fmla="*/ 259607 h 3963104"/>
                    <a:gd name="connsiteX3" fmla="*/ 804710 w 1193379"/>
                    <a:gd name="connsiteY3" fmla="*/ 2820937 h 3963104"/>
                    <a:gd name="connsiteX4" fmla="*/ 1153825 w 1193379"/>
                    <a:gd name="connsiteY4" fmla="*/ 3963104 h 3963104"/>
                    <a:gd name="connsiteX5" fmla="*/ 228 w 1193379"/>
                    <a:gd name="connsiteY5" fmla="*/ 2867951 h 3963104"/>
                    <a:gd name="connsiteX6" fmla="*/ 32124 w 1193379"/>
                    <a:gd name="connsiteY6" fmla="*/ 259607 h 3963104"/>
                    <a:gd name="connsiteX7" fmla="*/ 291731 w 1193379"/>
                    <a:gd name="connsiteY7" fmla="*/ 0 h 3963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93379" h="3963104">
                      <a:moveTo>
                        <a:pt x="291731" y="0"/>
                      </a:moveTo>
                      <a:lnTo>
                        <a:pt x="564605" y="0"/>
                      </a:lnTo>
                      <a:cubicBezTo>
                        <a:pt x="707982" y="0"/>
                        <a:pt x="824212" y="116230"/>
                        <a:pt x="824212" y="259607"/>
                      </a:cubicBezTo>
                      <a:cubicBezTo>
                        <a:pt x="812311" y="1450613"/>
                        <a:pt x="789639" y="1742312"/>
                        <a:pt x="804710" y="2820937"/>
                      </a:cubicBezTo>
                      <a:cubicBezTo>
                        <a:pt x="785221" y="3416922"/>
                        <a:pt x="1344067" y="3958911"/>
                        <a:pt x="1153825" y="3963104"/>
                      </a:cubicBezTo>
                      <a:cubicBezTo>
                        <a:pt x="691323" y="3853235"/>
                        <a:pt x="5536" y="3498816"/>
                        <a:pt x="228" y="2867951"/>
                      </a:cubicBezTo>
                      <a:cubicBezTo>
                        <a:pt x="-3316" y="1920531"/>
                        <a:pt x="35668" y="1207027"/>
                        <a:pt x="32124" y="259607"/>
                      </a:cubicBezTo>
                      <a:cubicBezTo>
                        <a:pt x="32124" y="116230"/>
                        <a:pt x="148354" y="0"/>
                        <a:pt x="2917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" name="Round Same Side Corner Rectangle 6">
                  <a:extLst>
                    <a:ext uri="{FF2B5EF4-FFF2-40B4-BE49-F238E27FC236}">
                      <a16:creationId xmlns:a16="http://schemas.microsoft.com/office/drawing/2014/main" id="{D95DCAB5-C390-4A00-94AF-DEFA17C208A4}"/>
                    </a:ext>
                  </a:extLst>
                </p:cNvPr>
                <p:cNvSpPr/>
                <p:nvPr/>
              </p:nvSpPr>
              <p:spPr>
                <a:xfrm rot="10800000">
                  <a:off x="3313887" y="2197644"/>
                  <a:ext cx="970080" cy="3202984"/>
                </a:xfrm>
                <a:custGeom>
                  <a:avLst/>
                  <a:gdLst>
                    <a:gd name="connsiteX0" fmla="*/ 387196 w 792088"/>
                    <a:gd name="connsiteY0" fmla="*/ 0 h 2736304"/>
                    <a:gd name="connsiteX1" fmla="*/ 404892 w 792088"/>
                    <a:gd name="connsiteY1" fmla="*/ 0 h 2736304"/>
                    <a:gd name="connsiteX2" fmla="*/ 792088 w 792088"/>
                    <a:gd name="connsiteY2" fmla="*/ 387196 h 2736304"/>
                    <a:gd name="connsiteX3" fmla="*/ 792088 w 792088"/>
                    <a:gd name="connsiteY3" fmla="*/ 2736304 h 2736304"/>
                    <a:gd name="connsiteX4" fmla="*/ 792088 w 792088"/>
                    <a:gd name="connsiteY4" fmla="*/ 2736304 h 2736304"/>
                    <a:gd name="connsiteX5" fmla="*/ 0 w 792088"/>
                    <a:gd name="connsiteY5" fmla="*/ 2736304 h 2736304"/>
                    <a:gd name="connsiteX6" fmla="*/ 0 w 792088"/>
                    <a:gd name="connsiteY6" fmla="*/ 2736304 h 2736304"/>
                    <a:gd name="connsiteX7" fmla="*/ 0 w 792088"/>
                    <a:gd name="connsiteY7" fmla="*/ 387196 h 2736304"/>
                    <a:gd name="connsiteX8" fmla="*/ 387196 w 792088"/>
                    <a:gd name="connsiteY8" fmla="*/ 0 h 2736304"/>
                    <a:gd name="connsiteX0" fmla="*/ 397829 w 792088"/>
                    <a:gd name="connsiteY0" fmla="*/ 0 h 3236034"/>
                    <a:gd name="connsiteX1" fmla="*/ 404892 w 792088"/>
                    <a:gd name="connsiteY1" fmla="*/ 499730 h 3236034"/>
                    <a:gd name="connsiteX2" fmla="*/ 792088 w 792088"/>
                    <a:gd name="connsiteY2" fmla="*/ 886926 h 3236034"/>
                    <a:gd name="connsiteX3" fmla="*/ 792088 w 792088"/>
                    <a:gd name="connsiteY3" fmla="*/ 3236034 h 3236034"/>
                    <a:gd name="connsiteX4" fmla="*/ 792088 w 792088"/>
                    <a:gd name="connsiteY4" fmla="*/ 3236034 h 3236034"/>
                    <a:gd name="connsiteX5" fmla="*/ 0 w 792088"/>
                    <a:gd name="connsiteY5" fmla="*/ 3236034 h 3236034"/>
                    <a:gd name="connsiteX6" fmla="*/ 0 w 792088"/>
                    <a:gd name="connsiteY6" fmla="*/ 3236034 h 3236034"/>
                    <a:gd name="connsiteX7" fmla="*/ 0 w 792088"/>
                    <a:gd name="connsiteY7" fmla="*/ 886926 h 3236034"/>
                    <a:gd name="connsiteX8" fmla="*/ 397829 w 792088"/>
                    <a:gd name="connsiteY8" fmla="*/ 0 h 3236034"/>
                    <a:gd name="connsiteX0" fmla="*/ 397829 w 792088"/>
                    <a:gd name="connsiteY0" fmla="*/ 0 h 3236034"/>
                    <a:gd name="connsiteX1" fmla="*/ 404892 w 792088"/>
                    <a:gd name="connsiteY1" fmla="*/ 499730 h 3236034"/>
                    <a:gd name="connsiteX2" fmla="*/ 792088 w 792088"/>
                    <a:gd name="connsiteY2" fmla="*/ 886926 h 3236034"/>
                    <a:gd name="connsiteX3" fmla="*/ 792088 w 792088"/>
                    <a:gd name="connsiteY3" fmla="*/ 3236034 h 3236034"/>
                    <a:gd name="connsiteX4" fmla="*/ 792088 w 792088"/>
                    <a:gd name="connsiteY4" fmla="*/ 3236034 h 3236034"/>
                    <a:gd name="connsiteX5" fmla="*/ 0 w 792088"/>
                    <a:gd name="connsiteY5" fmla="*/ 3236034 h 3236034"/>
                    <a:gd name="connsiteX6" fmla="*/ 0 w 792088"/>
                    <a:gd name="connsiteY6" fmla="*/ 3236034 h 3236034"/>
                    <a:gd name="connsiteX7" fmla="*/ 0 w 792088"/>
                    <a:gd name="connsiteY7" fmla="*/ 886926 h 3236034"/>
                    <a:gd name="connsiteX8" fmla="*/ 397829 w 792088"/>
                    <a:gd name="connsiteY8" fmla="*/ 0 h 3236034"/>
                    <a:gd name="connsiteX0" fmla="*/ 397829 w 898729"/>
                    <a:gd name="connsiteY0" fmla="*/ 0 h 3236034"/>
                    <a:gd name="connsiteX1" fmla="*/ 755766 w 898729"/>
                    <a:gd name="connsiteY1" fmla="*/ 202018 h 3236034"/>
                    <a:gd name="connsiteX2" fmla="*/ 792088 w 898729"/>
                    <a:gd name="connsiteY2" fmla="*/ 886926 h 3236034"/>
                    <a:gd name="connsiteX3" fmla="*/ 792088 w 898729"/>
                    <a:gd name="connsiteY3" fmla="*/ 3236034 h 3236034"/>
                    <a:gd name="connsiteX4" fmla="*/ 792088 w 898729"/>
                    <a:gd name="connsiteY4" fmla="*/ 3236034 h 3236034"/>
                    <a:gd name="connsiteX5" fmla="*/ 0 w 898729"/>
                    <a:gd name="connsiteY5" fmla="*/ 3236034 h 3236034"/>
                    <a:gd name="connsiteX6" fmla="*/ 0 w 898729"/>
                    <a:gd name="connsiteY6" fmla="*/ 3236034 h 3236034"/>
                    <a:gd name="connsiteX7" fmla="*/ 0 w 898729"/>
                    <a:gd name="connsiteY7" fmla="*/ 886926 h 3236034"/>
                    <a:gd name="connsiteX8" fmla="*/ 397829 w 898729"/>
                    <a:gd name="connsiteY8" fmla="*/ 0 h 3236034"/>
                    <a:gd name="connsiteX0" fmla="*/ 397829 w 901981"/>
                    <a:gd name="connsiteY0" fmla="*/ 0 h 3236034"/>
                    <a:gd name="connsiteX1" fmla="*/ 755766 w 901981"/>
                    <a:gd name="connsiteY1" fmla="*/ 202018 h 3236034"/>
                    <a:gd name="connsiteX2" fmla="*/ 802721 w 901981"/>
                    <a:gd name="connsiteY2" fmla="*/ 1099577 h 3236034"/>
                    <a:gd name="connsiteX3" fmla="*/ 792088 w 901981"/>
                    <a:gd name="connsiteY3" fmla="*/ 3236034 h 3236034"/>
                    <a:gd name="connsiteX4" fmla="*/ 792088 w 901981"/>
                    <a:gd name="connsiteY4" fmla="*/ 3236034 h 3236034"/>
                    <a:gd name="connsiteX5" fmla="*/ 0 w 901981"/>
                    <a:gd name="connsiteY5" fmla="*/ 3236034 h 3236034"/>
                    <a:gd name="connsiteX6" fmla="*/ 0 w 901981"/>
                    <a:gd name="connsiteY6" fmla="*/ 3236034 h 3236034"/>
                    <a:gd name="connsiteX7" fmla="*/ 0 w 901981"/>
                    <a:gd name="connsiteY7" fmla="*/ 886926 h 3236034"/>
                    <a:gd name="connsiteX8" fmla="*/ 397829 w 901981"/>
                    <a:gd name="connsiteY8" fmla="*/ 0 h 3236034"/>
                    <a:gd name="connsiteX0" fmla="*/ 397829 w 951558"/>
                    <a:gd name="connsiteY0" fmla="*/ 0 h 3236034"/>
                    <a:gd name="connsiteX1" fmla="*/ 755766 w 951558"/>
                    <a:gd name="connsiteY1" fmla="*/ 202018 h 3236034"/>
                    <a:gd name="connsiteX2" fmla="*/ 802721 w 951558"/>
                    <a:gd name="connsiteY2" fmla="*/ 1099577 h 3236034"/>
                    <a:gd name="connsiteX3" fmla="*/ 792088 w 951558"/>
                    <a:gd name="connsiteY3" fmla="*/ 3236034 h 3236034"/>
                    <a:gd name="connsiteX4" fmla="*/ 792088 w 951558"/>
                    <a:gd name="connsiteY4" fmla="*/ 3236034 h 3236034"/>
                    <a:gd name="connsiteX5" fmla="*/ 0 w 951558"/>
                    <a:gd name="connsiteY5" fmla="*/ 3236034 h 3236034"/>
                    <a:gd name="connsiteX6" fmla="*/ 0 w 951558"/>
                    <a:gd name="connsiteY6" fmla="*/ 3236034 h 3236034"/>
                    <a:gd name="connsiteX7" fmla="*/ 0 w 951558"/>
                    <a:gd name="connsiteY7" fmla="*/ 886926 h 3236034"/>
                    <a:gd name="connsiteX8" fmla="*/ 397829 w 951558"/>
                    <a:gd name="connsiteY8" fmla="*/ 0 h 3236034"/>
                    <a:gd name="connsiteX0" fmla="*/ 397829 w 1016715"/>
                    <a:gd name="connsiteY0" fmla="*/ 0 h 3236034"/>
                    <a:gd name="connsiteX1" fmla="*/ 862091 w 1016715"/>
                    <a:gd name="connsiteY1" fmla="*/ 191385 h 3236034"/>
                    <a:gd name="connsiteX2" fmla="*/ 802721 w 1016715"/>
                    <a:gd name="connsiteY2" fmla="*/ 1099577 h 3236034"/>
                    <a:gd name="connsiteX3" fmla="*/ 792088 w 1016715"/>
                    <a:gd name="connsiteY3" fmla="*/ 3236034 h 3236034"/>
                    <a:gd name="connsiteX4" fmla="*/ 792088 w 1016715"/>
                    <a:gd name="connsiteY4" fmla="*/ 3236034 h 3236034"/>
                    <a:gd name="connsiteX5" fmla="*/ 0 w 1016715"/>
                    <a:gd name="connsiteY5" fmla="*/ 3236034 h 3236034"/>
                    <a:gd name="connsiteX6" fmla="*/ 0 w 1016715"/>
                    <a:gd name="connsiteY6" fmla="*/ 3236034 h 3236034"/>
                    <a:gd name="connsiteX7" fmla="*/ 0 w 1016715"/>
                    <a:gd name="connsiteY7" fmla="*/ 886926 h 3236034"/>
                    <a:gd name="connsiteX8" fmla="*/ 397829 w 1016715"/>
                    <a:gd name="connsiteY8" fmla="*/ 0 h 3236034"/>
                    <a:gd name="connsiteX0" fmla="*/ 397829 w 1016715"/>
                    <a:gd name="connsiteY0" fmla="*/ 0 h 3236034"/>
                    <a:gd name="connsiteX1" fmla="*/ 862091 w 1016715"/>
                    <a:gd name="connsiteY1" fmla="*/ 191385 h 3236034"/>
                    <a:gd name="connsiteX2" fmla="*/ 802721 w 1016715"/>
                    <a:gd name="connsiteY2" fmla="*/ 1099577 h 3236034"/>
                    <a:gd name="connsiteX3" fmla="*/ 792088 w 1016715"/>
                    <a:gd name="connsiteY3" fmla="*/ 3236034 h 3236034"/>
                    <a:gd name="connsiteX4" fmla="*/ 792088 w 1016715"/>
                    <a:gd name="connsiteY4" fmla="*/ 3236034 h 3236034"/>
                    <a:gd name="connsiteX5" fmla="*/ 0 w 1016715"/>
                    <a:gd name="connsiteY5" fmla="*/ 3236034 h 3236034"/>
                    <a:gd name="connsiteX6" fmla="*/ 0 w 1016715"/>
                    <a:gd name="connsiteY6" fmla="*/ 3236034 h 3236034"/>
                    <a:gd name="connsiteX7" fmla="*/ 0 w 1016715"/>
                    <a:gd name="connsiteY7" fmla="*/ 886926 h 3236034"/>
                    <a:gd name="connsiteX8" fmla="*/ 397829 w 1016715"/>
                    <a:gd name="connsiteY8" fmla="*/ 0 h 3236034"/>
                    <a:gd name="connsiteX0" fmla="*/ 397829 w 802721"/>
                    <a:gd name="connsiteY0" fmla="*/ 0 h 3236034"/>
                    <a:gd name="connsiteX1" fmla="*/ 802721 w 802721"/>
                    <a:gd name="connsiteY1" fmla="*/ 1099577 h 3236034"/>
                    <a:gd name="connsiteX2" fmla="*/ 792088 w 802721"/>
                    <a:gd name="connsiteY2" fmla="*/ 3236034 h 3236034"/>
                    <a:gd name="connsiteX3" fmla="*/ 792088 w 802721"/>
                    <a:gd name="connsiteY3" fmla="*/ 3236034 h 3236034"/>
                    <a:gd name="connsiteX4" fmla="*/ 0 w 802721"/>
                    <a:gd name="connsiteY4" fmla="*/ 3236034 h 3236034"/>
                    <a:gd name="connsiteX5" fmla="*/ 0 w 802721"/>
                    <a:gd name="connsiteY5" fmla="*/ 3236034 h 3236034"/>
                    <a:gd name="connsiteX6" fmla="*/ 0 w 802721"/>
                    <a:gd name="connsiteY6" fmla="*/ 886926 h 3236034"/>
                    <a:gd name="connsiteX7" fmla="*/ 397829 w 802721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062933"/>
                    <a:gd name="connsiteY0" fmla="*/ 0 h 3236034"/>
                    <a:gd name="connsiteX1" fmla="*/ 802721 w 1062933"/>
                    <a:gd name="connsiteY1" fmla="*/ 1099577 h 3236034"/>
                    <a:gd name="connsiteX2" fmla="*/ 792088 w 1062933"/>
                    <a:gd name="connsiteY2" fmla="*/ 3236034 h 3236034"/>
                    <a:gd name="connsiteX3" fmla="*/ 792088 w 1062933"/>
                    <a:gd name="connsiteY3" fmla="*/ 3236034 h 3236034"/>
                    <a:gd name="connsiteX4" fmla="*/ 0 w 1062933"/>
                    <a:gd name="connsiteY4" fmla="*/ 3236034 h 3236034"/>
                    <a:gd name="connsiteX5" fmla="*/ 0 w 1062933"/>
                    <a:gd name="connsiteY5" fmla="*/ 3236034 h 3236034"/>
                    <a:gd name="connsiteX6" fmla="*/ 0 w 1062933"/>
                    <a:gd name="connsiteY6" fmla="*/ 886926 h 3236034"/>
                    <a:gd name="connsiteX7" fmla="*/ 397829 w 1062933"/>
                    <a:gd name="connsiteY7" fmla="*/ 0 h 3236034"/>
                    <a:gd name="connsiteX0" fmla="*/ 397829 w 1117407"/>
                    <a:gd name="connsiteY0" fmla="*/ 0 h 3236034"/>
                    <a:gd name="connsiteX1" fmla="*/ 802721 w 1117407"/>
                    <a:gd name="connsiteY1" fmla="*/ 1099577 h 3236034"/>
                    <a:gd name="connsiteX2" fmla="*/ 792088 w 1117407"/>
                    <a:gd name="connsiteY2" fmla="*/ 3236034 h 3236034"/>
                    <a:gd name="connsiteX3" fmla="*/ 792088 w 1117407"/>
                    <a:gd name="connsiteY3" fmla="*/ 3236034 h 3236034"/>
                    <a:gd name="connsiteX4" fmla="*/ 0 w 1117407"/>
                    <a:gd name="connsiteY4" fmla="*/ 3236034 h 3236034"/>
                    <a:gd name="connsiteX5" fmla="*/ 0 w 1117407"/>
                    <a:gd name="connsiteY5" fmla="*/ 3236034 h 3236034"/>
                    <a:gd name="connsiteX6" fmla="*/ 0 w 1117407"/>
                    <a:gd name="connsiteY6" fmla="*/ 886926 h 3236034"/>
                    <a:gd name="connsiteX7" fmla="*/ 397829 w 1117407"/>
                    <a:gd name="connsiteY7" fmla="*/ 0 h 3236034"/>
                    <a:gd name="connsiteX0" fmla="*/ 397829 w 1125562"/>
                    <a:gd name="connsiteY0" fmla="*/ 0 h 3236034"/>
                    <a:gd name="connsiteX1" fmla="*/ 813354 w 1125562"/>
                    <a:gd name="connsiteY1" fmla="*/ 1344126 h 3236034"/>
                    <a:gd name="connsiteX2" fmla="*/ 792088 w 1125562"/>
                    <a:gd name="connsiteY2" fmla="*/ 3236034 h 3236034"/>
                    <a:gd name="connsiteX3" fmla="*/ 792088 w 1125562"/>
                    <a:gd name="connsiteY3" fmla="*/ 3236034 h 3236034"/>
                    <a:gd name="connsiteX4" fmla="*/ 0 w 1125562"/>
                    <a:gd name="connsiteY4" fmla="*/ 3236034 h 3236034"/>
                    <a:gd name="connsiteX5" fmla="*/ 0 w 1125562"/>
                    <a:gd name="connsiteY5" fmla="*/ 3236034 h 3236034"/>
                    <a:gd name="connsiteX6" fmla="*/ 0 w 1125562"/>
                    <a:gd name="connsiteY6" fmla="*/ 886926 h 3236034"/>
                    <a:gd name="connsiteX7" fmla="*/ 397829 w 1125562"/>
                    <a:gd name="connsiteY7" fmla="*/ 0 h 3236034"/>
                    <a:gd name="connsiteX0" fmla="*/ 397829 w 1109289"/>
                    <a:gd name="connsiteY0" fmla="*/ 0 h 3236034"/>
                    <a:gd name="connsiteX1" fmla="*/ 792089 w 1109289"/>
                    <a:gd name="connsiteY1" fmla="*/ 1312228 h 3236034"/>
                    <a:gd name="connsiteX2" fmla="*/ 792088 w 1109289"/>
                    <a:gd name="connsiteY2" fmla="*/ 3236034 h 3236034"/>
                    <a:gd name="connsiteX3" fmla="*/ 792088 w 1109289"/>
                    <a:gd name="connsiteY3" fmla="*/ 3236034 h 3236034"/>
                    <a:gd name="connsiteX4" fmla="*/ 0 w 1109289"/>
                    <a:gd name="connsiteY4" fmla="*/ 3236034 h 3236034"/>
                    <a:gd name="connsiteX5" fmla="*/ 0 w 1109289"/>
                    <a:gd name="connsiteY5" fmla="*/ 3236034 h 3236034"/>
                    <a:gd name="connsiteX6" fmla="*/ 0 w 1109289"/>
                    <a:gd name="connsiteY6" fmla="*/ 886926 h 3236034"/>
                    <a:gd name="connsiteX7" fmla="*/ 397829 w 1109289"/>
                    <a:gd name="connsiteY7" fmla="*/ 0 h 3236034"/>
                    <a:gd name="connsiteX0" fmla="*/ 397829 w 1076274"/>
                    <a:gd name="connsiteY0" fmla="*/ 0 h 3236034"/>
                    <a:gd name="connsiteX1" fmla="*/ 792089 w 1076274"/>
                    <a:gd name="connsiteY1" fmla="*/ 1312228 h 3236034"/>
                    <a:gd name="connsiteX2" fmla="*/ 792088 w 1076274"/>
                    <a:gd name="connsiteY2" fmla="*/ 3236034 h 3236034"/>
                    <a:gd name="connsiteX3" fmla="*/ 792088 w 1076274"/>
                    <a:gd name="connsiteY3" fmla="*/ 3236034 h 3236034"/>
                    <a:gd name="connsiteX4" fmla="*/ 0 w 1076274"/>
                    <a:gd name="connsiteY4" fmla="*/ 3236034 h 3236034"/>
                    <a:gd name="connsiteX5" fmla="*/ 0 w 1076274"/>
                    <a:gd name="connsiteY5" fmla="*/ 3236034 h 3236034"/>
                    <a:gd name="connsiteX6" fmla="*/ 0 w 1076274"/>
                    <a:gd name="connsiteY6" fmla="*/ 886926 h 3236034"/>
                    <a:gd name="connsiteX7" fmla="*/ 397829 w 1076274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17363"/>
                    <a:gd name="connsiteY0" fmla="*/ 0 h 3236034"/>
                    <a:gd name="connsiteX1" fmla="*/ 845252 w 1117363"/>
                    <a:gd name="connsiteY1" fmla="*/ 1227168 h 3236034"/>
                    <a:gd name="connsiteX2" fmla="*/ 792088 w 1117363"/>
                    <a:gd name="connsiteY2" fmla="*/ 3236034 h 3236034"/>
                    <a:gd name="connsiteX3" fmla="*/ 792088 w 1117363"/>
                    <a:gd name="connsiteY3" fmla="*/ 3236034 h 3236034"/>
                    <a:gd name="connsiteX4" fmla="*/ 0 w 1117363"/>
                    <a:gd name="connsiteY4" fmla="*/ 3236034 h 3236034"/>
                    <a:gd name="connsiteX5" fmla="*/ 0 w 1117363"/>
                    <a:gd name="connsiteY5" fmla="*/ 3236034 h 3236034"/>
                    <a:gd name="connsiteX6" fmla="*/ 0 w 1117363"/>
                    <a:gd name="connsiteY6" fmla="*/ 886926 h 3236034"/>
                    <a:gd name="connsiteX7" fmla="*/ 397829 w 1117363"/>
                    <a:gd name="connsiteY7" fmla="*/ 0 h 3236034"/>
                    <a:gd name="connsiteX0" fmla="*/ 397829 w 1184929"/>
                    <a:gd name="connsiteY0" fmla="*/ 0 h 3236034"/>
                    <a:gd name="connsiteX1" fmla="*/ 930312 w 1184929"/>
                    <a:gd name="connsiteY1" fmla="*/ 1142108 h 3236034"/>
                    <a:gd name="connsiteX2" fmla="*/ 792088 w 1184929"/>
                    <a:gd name="connsiteY2" fmla="*/ 3236034 h 3236034"/>
                    <a:gd name="connsiteX3" fmla="*/ 792088 w 1184929"/>
                    <a:gd name="connsiteY3" fmla="*/ 3236034 h 3236034"/>
                    <a:gd name="connsiteX4" fmla="*/ 0 w 1184929"/>
                    <a:gd name="connsiteY4" fmla="*/ 3236034 h 3236034"/>
                    <a:gd name="connsiteX5" fmla="*/ 0 w 1184929"/>
                    <a:gd name="connsiteY5" fmla="*/ 3236034 h 3236034"/>
                    <a:gd name="connsiteX6" fmla="*/ 0 w 1184929"/>
                    <a:gd name="connsiteY6" fmla="*/ 886926 h 3236034"/>
                    <a:gd name="connsiteX7" fmla="*/ 397829 w 1184929"/>
                    <a:gd name="connsiteY7" fmla="*/ 0 h 3236034"/>
                    <a:gd name="connsiteX0" fmla="*/ 397829 w 1111112"/>
                    <a:gd name="connsiteY0" fmla="*/ 0 h 3236034"/>
                    <a:gd name="connsiteX1" fmla="*/ 930312 w 1111112"/>
                    <a:gd name="connsiteY1" fmla="*/ 1142108 h 3236034"/>
                    <a:gd name="connsiteX2" fmla="*/ 792088 w 1111112"/>
                    <a:gd name="connsiteY2" fmla="*/ 3236034 h 3236034"/>
                    <a:gd name="connsiteX3" fmla="*/ 792088 w 1111112"/>
                    <a:gd name="connsiteY3" fmla="*/ 3236034 h 3236034"/>
                    <a:gd name="connsiteX4" fmla="*/ 0 w 1111112"/>
                    <a:gd name="connsiteY4" fmla="*/ 3236034 h 3236034"/>
                    <a:gd name="connsiteX5" fmla="*/ 0 w 1111112"/>
                    <a:gd name="connsiteY5" fmla="*/ 3236034 h 3236034"/>
                    <a:gd name="connsiteX6" fmla="*/ 0 w 1111112"/>
                    <a:gd name="connsiteY6" fmla="*/ 886926 h 3236034"/>
                    <a:gd name="connsiteX7" fmla="*/ 397829 w 1111112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4440"/>
                    <a:gd name="connsiteY0" fmla="*/ 0 h 3236034"/>
                    <a:gd name="connsiteX1" fmla="*/ 930312 w 1154440"/>
                    <a:gd name="connsiteY1" fmla="*/ 1142108 h 3236034"/>
                    <a:gd name="connsiteX2" fmla="*/ 792088 w 1154440"/>
                    <a:gd name="connsiteY2" fmla="*/ 3236034 h 3236034"/>
                    <a:gd name="connsiteX3" fmla="*/ 792088 w 1154440"/>
                    <a:gd name="connsiteY3" fmla="*/ 3236034 h 3236034"/>
                    <a:gd name="connsiteX4" fmla="*/ 0 w 1154440"/>
                    <a:gd name="connsiteY4" fmla="*/ 3236034 h 3236034"/>
                    <a:gd name="connsiteX5" fmla="*/ 0 w 1154440"/>
                    <a:gd name="connsiteY5" fmla="*/ 3236034 h 3236034"/>
                    <a:gd name="connsiteX6" fmla="*/ 0 w 1154440"/>
                    <a:gd name="connsiteY6" fmla="*/ 886926 h 3236034"/>
                    <a:gd name="connsiteX7" fmla="*/ 397829 w 1154440"/>
                    <a:gd name="connsiteY7" fmla="*/ 0 h 3236034"/>
                    <a:gd name="connsiteX0" fmla="*/ 397829 w 1151550"/>
                    <a:gd name="connsiteY0" fmla="*/ 0 h 3236034"/>
                    <a:gd name="connsiteX1" fmla="*/ 930312 w 1151550"/>
                    <a:gd name="connsiteY1" fmla="*/ 1142108 h 3236034"/>
                    <a:gd name="connsiteX2" fmla="*/ 792088 w 1151550"/>
                    <a:gd name="connsiteY2" fmla="*/ 3236034 h 3236034"/>
                    <a:gd name="connsiteX3" fmla="*/ 792088 w 1151550"/>
                    <a:gd name="connsiteY3" fmla="*/ 3236034 h 3236034"/>
                    <a:gd name="connsiteX4" fmla="*/ 0 w 1151550"/>
                    <a:gd name="connsiteY4" fmla="*/ 3236034 h 3236034"/>
                    <a:gd name="connsiteX5" fmla="*/ 0 w 1151550"/>
                    <a:gd name="connsiteY5" fmla="*/ 3236034 h 3236034"/>
                    <a:gd name="connsiteX6" fmla="*/ 0 w 1151550"/>
                    <a:gd name="connsiteY6" fmla="*/ 886926 h 3236034"/>
                    <a:gd name="connsiteX7" fmla="*/ 397829 w 1151550"/>
                    <a:gd name="connsiteY7" fmla="*/ 0 h 3236034"/>
                    <a:gd name="connsiteX0" fmla="*/ 397829 w 1081399"/>
                    <a:gd name="connsiteY0" fmla="*/ 0 h 3236034"/>
                    <a:gd name="connsiteX1" fmla="*/ 834842 w 1081399"/>
                    <a:gd name="connsiteY1" fmla="*/ 1099578 h 3236034"/>
                    <a:gd name="connsiteX2" fmla="*/ 792088 w 1081399"/>
                    <a:gd name="connsiteY2" fmla="*/ 3236034 h 3236034"/>
                    <a:gd name="connsiteX3" fmla="*/ 792088 w 1081399"/>
                    <a:gd name="connsiteY3" fmla="*/ 3236034 h 3236034"/>
                    <a:gd name="connsiteX4" fmla="*/ 0 w 1081399"/>
                    <a:gd name="connsiteY4" fmla="*/ 3236034 h 3236034"/>
                    <a:gd name="connsiteX5" fmla="*/ 0 w 1081399"/>
                    <a:gd name="connsiteY5" fmla="*/ 3236034 h 3236034"/>
                    <a:gd name="connsiteX6" fmla="*/ 0 w 1081399"/>
                    <a:gd name="connsiteY6" fmla="*/ 886926 h 3236034"/>
                    <a:gd name="connsiteX7" fmla="*/ 397829 w 1081399"/>
                    <a:gd name="connsiteY7" fmla="*/ 0 h 3236034"/>
                    <a:gd name="connsiteX0" fmla="*/ 397829 w 1024947"/>
                    <a:gd name="connsiteY0" fmla="*/ 0 h 3236034"/>
                    <a:gd name="connsiteX1" fmla="*/ 753012 w 1024947"/>
                    <a:gd name="connsiteY1" fmla="*/ 1269699 h 3236034"/>
                    <a:gd name="connsiteX2" fmla="*/ 792088 w 1024947"/>
                    <a:gd name="connsiteY2" fmla="*/ 3236034 h 3236034"/>
                    <a:gd name="connsiteX3" fmla="*/ 792088 w 1024947"/>
                    <a:gd name="connsiteY3" fmla="*/ 3236034 h 3236034"/>
                    <a:gd name="connsiteX4" fmla="*/ 0 w 1024947"/>
                    <a:gd name="connsiteY4" fmla="*/ 3236034 h 3236034"/>
                    <a:gd name="connsiteX5" fmla="*/ 0 w 1024947"/>
                    <a:gd name="connsiteY5" fmla="*/ 3236034 h 3236034"/>
                    <a:gd name="connsiteX6" fmla="*/ 0 w 1024947"/>
                    <a:gd name="connsiteY6" fmla="*/ 886926 h 3236034"/>
                    <a:gd name="connsiteX7" fmla="*/ 397829 w 1024947"/>
                    <a:gd name="connsiteY7" fmla="*/ 0 h 3236034"/>
                    <a:gd name="connsiteX0" fmla="*/ 397829 w 1024947"/>
                    <a:gd name="connsiteY0" fmla="*/ 0 h 3236034"/>
                    <a:gd name="connsiteX1" fmla="*/ 753012 w 1024947"/>
                    <a:gd name="connsiteY1" fmla="*/ 1269699 h 3236034"/>
                    <a:gd name="connsiteX2" fmla="*/ 792088 w 1024947"/>
                    <a:gd name="connsiteY2" fmla="*/ 3236034 h 3236034"/>
                    <a:gd name="connsiteX3" fmla="*/ 792088 w 1024947"/>
                    <a:gd name="connsiteY3" fmla="*/ 3236034 h 3236034"/>
                    <a:gd name="connsiteX4" fmla="*/ 0 w 1024947"/>
                    <a:gd name="connsiteY4" fmla="*/ 3236034 h 3236034"/>
                    <a:gd name="connsiteX5" fmla="*/ 0 w 1024947"/>
                    <a:gd name="connsiteY5" fmla="*/ 3236034 h 3236034"/>
                    <a:gd name="connsiteX6" fmla="*/ 0 w 1024947"/>
                    <a:gd name="connsiteY6" fmla="*/ 886926 h 3236034"/>
                    <a:gd name="connsiteX7" fmla="*/ 397829 w 1024947"/>
                    <a:gd name="connsiteY7" fmla="*/ 0 h 3236034"/>
                    <a:gd name="connsiteX0" fmla="*/ 397829 w 1043356"/>
                    <a:gd name="connsiteY0" fmla="*/ 0 h 3236034"/>
                    <a:gd name="connsiteX1" fmla="*/ 780289 w 1043356"/>
                    <a:gd name="connsiteY1" fmla="*/ 1216537 h 3236034"/>
                    <a:gd name="connsiteX2" fmla="*/ 792088 w 1043356"/>
                    <a:gd name="connsiteY2" fmla="*/ 3236034 h 3236034"/>
                    <a:gd name="connsiteX3" fmla="*/ 792088 w 1043356"/>
                    <a:gd name="connsiteY3" fmla="*/ 3236034 h 3236034"/>
                    <a:gd name="connsiteX4" fmla="*/ 0 w 1043356"/>
                    <a:gd name="connsiteY4" fmla="*/ 3236034 h 3236034"/>
                    <a:gd name="connsiteX5" fmla="*/ 0 w 1043356"/>
                    <a:gd name="connsiteY5" fmla="*/ 3236034 h 3236034"/>
                    <a:gd name="connsiteX6" fmla="*/ 0 w 1043356"/>
                    <a:gd name="connsiteY6" fmla="*/ 886926 h 3236034"/>
                    <a:gd name="connsiteX7" fmla="*/ 397829 w 1043356"/>
                    <a:gd name="connsiteY7" fmla="*/ 0 h 3236034"/>
                    <a:gd name="connsiteX0" fmla="*/ 397829 w 971742"/>
                    <a:gd name="connsiteY0" fmla="*/ 0 h 3236034"/>
                    <a:gd name="connsiteX1" fmla="*/ 780289 w 971742"/>
                    <a:gd name="connsiteY1" fmla="*/ 1216537 h 3236034"/>
                    <a:gd name="connsiteX2" fmla="*/ 792088 w 971742"/>
                    <a:gd name="connsiteY2" fmla="*/ 3236034 h 3236034"/>
                    <a:gd name="connsiteX3" fmla="*/ 792088 w 971742"/>
                    <a:gd name="connsiteY3" fmla="*/ 3236034 h 3236034"/>
                    <a:gd name="connsiteX4" fmla="*/ 0 w 971742"/>
                    <a:gd name="connsiteY4" fmla="*/ 3236034 h 3236034"/>
                    <a:gd name="connsiteX5" fmla="*/ 0 w 971742"/>
                    <a:gd name="connsiteY5" fmla="*/ 3236034 h 3236034"/>
                    <a:gd name="connsiteX6" fmla="*/ 0 w 971742"/>
                    <a:gd name="connsiteY6" fmla="*/ 886926 h 3236034"/>
                    <a:gd name="connsiteX7" fmla="*/ 397829 w 971742"/>
                    <a:gd name="connsiteY7" fmla="*/ 0 h 3236034"/>
                    <a:gd name="connsiteX0" fmla="*/ 397829 w 1007471"/>
                    <a:gd name="connsiteY0" fmla="*/ 0 h 3236034"/>
                    <a:gd name="connsiteX1" fmla="*/ 780289 w 1007471"/>
                    <a:gd name="connsiteY1" fmla="*/ 1216537 h 3236034"/>
                    <a:gd name="connsiteX2" fmla="*/ 792088 w 1007471"/>
                    <a:gd name="connsiteY2" fmla="*/ 3236034 h 3236034"/>
                    <a:gd name="connsiteX3" fmla="*/ 792088 w 1007471"/>
                    <a:gd name="connsiteY3" fmla="*/ 3236034 h 3236034"/>
                    <a:gd name="connsiteX4" fmla="*/ 0 w 1007471"/>
                    <a:gd name="connsiteY4" fmla="*/ 3236034 h 3236034"/>
                    <a:gd name="connsiteX5" fmla="*/ 0 w 1007471"/>
                    <a:gd name="connsiteY5" fmla="*/ 3236034 h 3236034"/>
                    <a:gd name="connsiteX6" fmla="*/ 0 w 1007471"/>
                    <a:gd name="connsiteY6" fmla="*/ 886926 h 3236034"/>
                    <a:gd name="connsiteX7" fmla="*/ 397829 w 1007471"/>
                    <a:gd name="connsiteY7" fmla="*/ 0 h 3236034"/>
                    <a:gd name="connsiteX0" fmla="*/ 397829 w 983631"/>
                    <a:gd name="connsiteY0" fmla="*/ 0 h 3236034"/>
                    <a:gd name="connsiteX1" fmla="*/ 780289 w 983631"/>
                    <a:gd name="connsiteY1" fmla="*/ 1216537 h 3236034"/>
                    <a:gd name="connsiteX2" fmla="*/ 792088 w 983631"/>
                    <a:gd name="connsiteY2" fmla="*/ 3236034 h 3236034"/>
                    <a:gd name="connsiteX3" fmla="*/ 792088 w 983631"/>
                    <a:gd name="connsiteY3" fmla="*/ 3236034 h 3236034"/>
                    <a:gd name="connsiteX4" fmla="*/ 0 w 983631"/>
                    <a:gd name="connsiteY4" fmla="*/ 3236034 h 3236034"/>
                    <a:gd name="connsiteX5" fmla="*/ 0 w 983631"/>
                    <a:gd name="connsiteY5" fmla="*/ 3236034 h 3236034"/>
                    <a:gd name="connsiteX6" fmla="*/ 0 w 983631"/>
                    <a:gd name="connsiteY6" fmla="*/ 886926 h 3236034"/>
                    <a:gd name="connsiteX7" fmla="*/ 397829 w 983631"/>
                    <a:gd name="connsiteY7" fmla="*/ 0 h 3236034"/>
                    <a:gd name="connsiteX0" fmla="*/ 397829 w 983630"/>
                    <a:gd name="connsiteY0" fmla="*/ 9390 h 3245424"/>
                    <a:gd name="connsiteX1" fmla="*/ 780289 w 983630"/>
                    <a:gd name="connsiteY1" fmla="*/ 1225927 h 3245424"/>
                    <a:gd name="connsiteX2" fmla="*/ 792088 w 983630"/>
                    <a:gd name="connsiteY2" fmla="*/ 3245424 h 3245424"/>
                    <a:gd name="connsiteX3" fmla="*/ 792088 w 983630"/>
                    <a:gd name="connsiteY3" fmla="*/ 3245424 h 3245424"/>
                    <a:gd name="connsiteX4" fmla="*/ 0 w 983630"/>
                    <a:gd name="connsiteY4" fmla="*/ 3245424 h 3245424"/>
                    <a:gd name="connsiteX5" fmla="*/ 0 w 983630"/>
                    <a:gd name="connsiteY5" fmla="*/ 3245424 h 3245424"/>
                    <a:gd name="connsiteX6" fmla="*/ 0 w 983630"/>
                    <a:gd name="connsiteY6" fmla="*/ 896316 h 3245424"/>
                    <a:gd name="connsiteX7" fmla="*/ 397829 w 983630"/>
                    <a:gd name="connsiteY7" fmla="*/ 9390 h 3245424"/>
                    <a:gd name="connsiteX0" fmla="*/ 397829 w 974605"/>
                    <a:gd name="connsiteY0" fmla="*/ 6357 h 3242391"/>
                    <a:gd name="connsiteX1" fmla="*/ 766650 w 974605"/>
                    <a:gd name="connsiteY1" fmla="*/ 1552503 h 3242391"/>
                    <a:gd name="connsiteX2" fmla="*/ 792088 w 974605"/>
                    <a:gd name="connsiteY2" fmla="*/ 3242391 h 3242391"/>
                    <a:gd name="connsiteX3" fmla="*/ 792088 w 974605"/>
                    <a:gd name="connsiteY3" fmla="*/ 3242391 h 3242391"/>
                    <a:gd name="connsiteX4" fmla="*/ 0 w 974605"/>
                    <a:gd name="connsiteY4" fmla="*/ 3242391 h 3242391"/>
                    <a:gd name="connsiteX5" fmla="*/ 0 w 974605"/>
                    <a:gd name="connsiteY5" fmla="*/ 3242391 h 3242391"/>
                    <a:gd name="connsiteX6" fmla="*/ 0 w 974605"/>
                    <a:gd name="connsiteY6" fmla="*/ 893283 h 3242391"/>
                    <a:gd name="connsiteX7" fmla="*/ 397829 w 974605"/>
                    <a:gd name="connsiteY7" fmla="*/ 6357 h 3242391"/>
                    <a:gd name="connsiteX0" fmla="*/ 397829 w 964009"/>
                    <a:gd name="connsiteY0" fmla="*/ 7874 h 3243908"/>
                    <a:gd name="connsiteX1" fmla="*/ 766650 w 964009"/>
                    <a:gd name="connsiteY1" fmla="*/ 1554020 h 3243908"/>
                    <a:gd name="connsiteX2" fmla="*/ 792088 w 964009"/>
                    <a:gd name="connsiteY2" fmla="*/ 3243908 h 3243908"/>
                    <a:gd name="connsiteX3" fmla="*/ 792088 w 964009"/>
                    <a:gd name="connsiteY3" fmla="*/ 3243908 h 3243908"/>
                    <a:gd name="connsiteX4" fmla="*/ 0 w 964009"/>
                    <a:gd name="connsiteY4" fmla="*/ 3243908 h 3243908"/>
                    <a:gd name="connsiteX5" fmla="*/ 0 w 964009"/>
                    <a:gd name="connsiteY5" fmla="*/ 3243908 h 3243908"/>
                    <a:gd name="connsiteX6" fmla="*/ 0 w 964009"/>
                    <a:gd name="connsiteY6" fmla="*/ 894800 h 3243908"/>
                    <a:gd name="connsiteX7" fmla="*/ 397829 w 964009"/>
                    <a:gd name="connsiteY7" fmla="*/ 7874 h 3243908"/>
                    <a:gd name="connsiteX0" fmla="*/ 397829 w 1103655"/>
                    <a:gd name="connsiteY0" fmla="*/ 5470 h 3241504"/>
                    <a:gd name="connsiteX1" fmla="*/ 1096679 w 1103655"/>
                    <a:gd name="connsiteY1" fmla="*/ 590921 h 3241504"/>
                    <a:gd name="connsiteX2" fmla="*/ 766650 w 1103655"/>
                    <a:gd name="connsiteY2" fmla="*/ 1551616 h 3241504"/>
                    <a:gd name="connsiteX3" fmla="*/ 792088 w 1103655"/>
                    <a:gd name="connsiteY3" fmla="*/ 3241504 h 3241504"/>
                    <a:gd name="connsiteX4" fmla="*/ 792088 w 1103655"/>
                    <a:gd name="connsiteY4" fmla="*/ 3241504 h 3241504"/>
                    <a:gd name="connsiteX5" fmla="*/ 0 w 1103655"/>
                    <a:gd name="connsiteY5" fmla="*/ 3241504 h 3241504"/>
                    <a:gd name="connsiteX6" fmla="*/ 0 w 1103655"/>
                    <a:gd name="connsiteY6" fmla="*/ 3241504 h 3241504"/>
                    <a:gd name="connsiteX7" fmla="*/ 0 w 1103655"/>
                    <a:gd name="connsiteY7" fmla="*/ 892396 h 3241504"/>
                    <a:gd name="connsiteX8" fmla="*/ 397829 w 1103655"/>
                    <a:gd name="connsiteY8" fmla="*/ 5470 h 3241504"/>
                    <a:gd name="connsiteX0" fmla="*/ 397829 w 1103454"/>
                    <a:gd name="connsiteY0" fmla="*/ 5470 h 3241504"/>
                    <a:gd name="connsiteX1" fmla="*/ 1096679 w 1103454"/>
                    <a:gd name="connsiteY1" fmla="*/ 590921 h 3241504"/>
                    <a:gd name="connsiteX2" fmla="*/ 754433 w 1103454"/>
                    <a:gd name="connsiteY2" fmla="*/ 1523041 h 3241504"/>
                    <a:gd name="connsiteX3" fmla="*/ 792088 w 1103454"/>
                    <a:gd name="connsiteY3" fmla="*/ 3241504 h 3241504"/>
                    <a:gd name="connsiteX4" fmla="*/ 792088 w 1103454"/>
                    <a:gd name="connsiteY4" fmla="*/ 3241504 h 3241504"/>
                    <a:gd name="connsiteX5" fmla="*/ 0 w 1103454"/>
                    <a:gd name="connsiteY5" fmla="*/ 3241504 h 3241504"/>
                    <a:gd name="connsiteX6" fmla="*/ 0 w 1103454"/>
                    <a:gd name="connsiteY6" fmla="*/ 3241504 h 3241504"/>
                    <a:gd name="connsiteX7" fmla="*/ 0 w 1103454"/>
                    <a:gd name="connsiteY7" fmla="*/ 892396 h 3241504"/>
                    <a:gd name="connsiteX8" fmla="*/ 397829 w 1103454"/>
                    <a:gd name="connsiteY8" fmla="*/ 5470 h 3241504"/>
                    <a:gd name="connsiteX0" fmla="*/ 397829 w 1103176"/>
                    <a:gd name="connsiteY0" fmla="*/ 5470 h 3241504"/>
                    <a:gd name="connsiteX1" fmla="*/ 1096679 w 1103176"/>
                    <a:gd name="connsiteY1" fmla="*/ 590921 h 3241504"/>
                    <a:gd name="connsiteX2" fmla="*/ 754433 w 1103176"/>
                    <a:gd name="connsiteY2" fmla="*/ 1523041 h 3241504"/>
                    <a:gd name="connsiteX3" fmla="*/ 792088 w 1103176"/>
                    <a:gd name="connsiteY3" fmla="*/ 3241504 h 3241504"/>
                    <a:gd name="connsiteX4" fmla="*/ 792088 w 1103176"/>
                    <a:gd name="connsiteY4" fmla="*/ 3241504 h 3241504"/>
                    <a:gd name="connsiteX5" fmla="*/ 0 w 1103176"/>
                    <a:gd name="connsiteY5" fmla="*/ 3241504 h 3241504"/>
                    <a:gd name="connsiteX6" fmla="*/ 0 w 1103176"/>
                    <a:gd name="connsiteY6" fmla="*/ 3241504 h 3241504"/>
                    <a:gd name="connsiteX7" fmla="*/ 0 w 1103176"/>
                    <a:gd name="connsiteY7" fmla="*/ 892396 h 3241504"/>
                    <a:gd name="connsiteX8" fmla="*/ 397829 w 1103176"/>
                    <a:gd name="connsiteY8" fmla="*/ 5470 h 3241504"/>
                    <a:gd name="connsiteX0" fmla="*/ 397829 w 1103176"/>
                    <a:gd name="connsiteY0" fmla="*/ 5470 h 3241504"/>
                    <a:gd name="connsiteX1" fmla="*/ 1096679 w 1103176"/>
                    <a:gd name="connsiteY1" fmla="*/ 590921 h 3241504"/>
                    <a:gd name="connsiteX2" fmla="*/ 754433 w 1103176"/>
                    <a:gd name="connsiteY2" fmla="*/ 1503991 h 3241504"/>
                    <a:gd name="connsiteX3" fmla="*/ 792088 w 1103176"/>
                    <a:gd name="connsiteY3" fmla="*/ 3241504 h 3241504"/>
                    <a:gd name="connsiteX4" fmla="*/ 792088 w 1103176"/>
                    <a:gd name="connsiteY4" fmla="*/ 3241504 h 3241504"/>
                    <a:gd name="connsiteX5" fmla="*/ 0 w 1103176"/>
                    <a:gd name="connsiteY5" fmla="*/ 3241504 h 3241504"/>
                    <a:gd name="connsiteX6" fmla="*/ 0 w 1103176"/>
                    <a:gd name="connsiteY6" fmla="*/ 3241504 h 3241504"/>
                    <a:gd name="connsiteX7" fmla="*/ 0 w 1103176"/>
                    <a:gd name="connsiteY7" fmla="*/ 892396 h 3241504"/>
                    <a:gd name="connsiteX8" fmla="*/ 397829 w 1103176"/>
                    <a:gd name="connsiteY8" fmla="*/ 5470 h 3241504"/>
                    <a:gd name="connsiteX0" fmla="*/ 397829 w 1193682"/>
                    <a:gd name="connsiteY0" fmla="*/ 5721 h 3241755"/>
                    <a:gd name="connsiteX1" fmla="*/ 1188312 w 1193682"/>
                    <a:gd name="connsiteY1" fmla="*/ 572122 h 3241755"/>
                    <a:gd name="connsiteX2" fmla="*/ 754433 w 1193682"/>
                    <a:gd name="connsiteY2" fmla="*/ 1504242 h 3241755"/>
                    <a:gd name="connsiteX3" fmla="*/ 792088 w 1193682"/>
                    <a:gd name="connsiteY3" fmla="*/ 3241755 h 3241755"/>
                    <a:gd name="connsiteX4" fmla="*/ 792088 w 1193682"/>
                    <a:gd name="connsiteY4" fmla="*/ 3241755 h 3241755"/>
                    <a:gd name="connsiteX5" fmla="*/ 0 w 1193682"/>
                    <a:gd name="connsiteY5" fmla="*/ 3241755 h 3241755"/>
                    <a:gd name="connsiteX6" fmla="*/ 0 w 1193682"/>
                    <a:gd name="connsiteY6" fmla="*/ 3241755 h 3241755"/>
                    <a:gd name="connsiteX7" fmla="*/ 0 w 1193682"/>
                    <a:gd name="connsiteY7" fmla="*/ 892647 h 3241755"/>
                    <a:gd name="connsiteX8" fmla="*/ 397829 w 1193682"/>
                    <a:gd name="connsiteY8" fmla="*/ 5721 h 3241755"/>
                    <a:gd name="connsiteX0" fmla="*/ 397829 w 1188313"/>
                    <a:gd name="connsiteY0" fmla="*/ 5721 h 3241755"/>
                    <a:gd name="connsiteX1" fmla="*/ 1188312 w 1188313"/>
                    <a:gd name="connsiteY1" fmla="*/ 572122 h 3241755"/>
                    <a:gd name="connsiteX2" fmla="*/ 754433 w 1188313"/>
                    <a:gd name="connsiteY2" fmla="*/ 1504242 h 3241755"/>
                    <a:gd name="connsiteX3" fmla="*/ 792088 w 1188313"/>
                    <a:gd name="connsiteY3" fmla="*/ 3241755 h 3241755"/>
                    <a:gd name="connsiteX4" fmla="*/ 792088 w 1188313"/>
                    <a:gd name="connsiteY4" fmla="*/ 3241755 h 3241755"/>
                    <a:gd name="connsiteX5" fmla="*/ 0 w 1188313"/>
                    <a:gd name="connsiteY5" fmla="*/ 3241755 h 3241755"/>
                    <a:gd name="connsiteX6" fmla="*/ 0 w 1188313"/>
                    <a:gd name="connsiteY6" fmla="*/ 3241755 h 3241755"/>
                    <a:gd name="connsiteX7" fmla="*/ 0 w 1188313"/>
                    <a:gd name="connsiteY7" fmla="*/ 892647 h 3241755"/>
                    <a:gd name="connsiteX8" fmla="*/ 397829 w 1188313"/>
                    <a:gd name="connsiteY8" fmla="*/ 5721 h 3241755"/>
                    <a:gd name="connsiteX0" fmla="*/ 397829 w 1200430"/>
                    <a:gd name="connsiteY0" fmla="*/ 6518 h 3242552"/>
                    <a:gd name="connsiteX1" fmla="*/ 1188312 w 1200430"/>
                    <a:gd name="connsiteY1" fmla="*/ 572919 h 3242552"/>
                    <a:gd name="connsiteX2" fmla="*/ 754433 w 1200430"/>
                    <a:gd name="connsiteY2" fmla="*/ 1505039 h 3242552"/>
                    <a:gd name="connsiteX3" fmla="*/ 792088 w 1200430"/>
                    <a:gd name="connsiteY3" fmla="*/ 3242552 h 3242552"/>
                    <a:gd name="connsiteX4" fmla="*/ 792088 w 1200430"/>
                    <a:gd name="connsiteY4" fmla="*/ 3242552 h 3242552"/>
                    <a:gd name="connsiteX5" fmla="*/ 0 w 1200430"/>
                    <a:gd name="connsiteY5" fmla="*/ 3242552 h 3242552"/>
                    <a:gd name="connsiteX6" fmla="*/ 0 w 1200430"/>
                    <a:gd name="connsiteY6" fmla="*/ 3242552 h 3242552"/>
                    <a:gd name="connsiteX7" fmla="*/ 0 w 1200430"/>
                    <a:gd name="connsiteY7" fmla="*/ 893444 h 3242552"/>
                    <a:gd name="connsiteX8" fmla="*/ 397829 w 1200430"/>
                    <a:gd name="connsiteY8" fmla="*/ 6518 h 3242552"/>
                    <a:gd name="connsiteX0" fmla="*/ 367285 w 1200000"/>
                    <a:gd name="connsiteY0" fmla="*/ 7711 h 3186595"/>
                    <a:gd name="connsiteX1" fmla="*/ 1188312 w 1200000"/>
                    <a:gd name="connsiteY1" fmla="*/ 516962 h 3186595"/>
                    <a:gd name="connsiteX2" fmla="*/ 754433 w 1200000"/>
                    <a:gd name="connsiteY2" fmla="*/ 1449082 h 3186595"/>
                    <a:gd name="connsiteX3" fmla="*/ 792088 w 1200000"/>
                    <a:gd name="connsiteY3" fmla="*/ 3186595 h 3186595"/>
                    <a:gd name="connsiteX4" fmla="*/ 792088 w 1200000"/>
                    <a:gd name="connsiteY4" fmla="*/ 3186595 h 3186595"/>
                    <a:gd name="connsiteX5" fmla="*/ 0 w 1200000"/>
                    <a:gd name="connsiteY5" fmla="*/ 3186595 h 3186595"/>
                    <a:gd name="connsiteX6" fmla="*/ 0 w 1200000"/>
                    <a:gd name="connsiteY6" fmla="*/ 3186595 h 3186595"/>
                    <a:gd name="connsiteX7" fmla="*/ 0 w 1200000"/>
                    <a:gd name="connsiteY7" fmla="*/ 837487 h 3186595"/>
                    <a:gd name="connsiteX8" fmla="*/ 367285 w 1200000"/>
                    <a:gd name="connsiteY8" fmla="*/ 7711 h 3186595"/>
                    <a:gd name="connsiteX0" fmla="*/ 367285 w 1200505"/>
                    <a:gd name="connsiteY0" fmla="*/ 1566 h 3180450"/>
                    <a:gd name="connsiteX1" fmla="*/ 1188312 w 1200505"/>
                    <a:gd name="connsiteY1" fmla="*/ 510817 h 3180450"/>
                    <a:gd name="connsiteX2" fmla="*/ 754433 w 1200505"/>
                    <a:gd name="connsiteY2" fmla="*/ 1442937 h 3180450"/>
                    <a:gd name="connsiteX3" fmla="*/ 792088 w 1200505"/>
                    <a:gd name="connsiteY3" fmla="*/ 3180450 h 3180450"/>
                    <a:gd name="connsiteX4" fmla="*/ 792088 w 1200505"/>
                    <a:gd name="connsiteY4" fmla="*/ 3180450 h 3180450"/>
                    <a:gd name="connsiteX5" fmla="*/ 0 w 1200505"/>
                    <a:gd name="connsiteY5" fmla="*/ 3180450 h 3180450"/>
                    <a:gd name="connsiteX6" fmla="*/ 0 w 1200505"/>
                    <a:gd name="connsiteY6" fmla="*/ 3180450 h 3180450"/>
                    <a:gd name="connsiteX7" fmla="*/ 0 w 1200505"/>
                    <a:gd name="connsiteY7" fmla="*/ 831342 h 3180450"/>
                    <a:gd name="connsiteX8" fmla="*/ 367285 w 1200505"/>
                    <a:gd name="connsiteY8" fmla="*/ 1566 h 3180450"/>
                    <a:gd name="connsiteX0" fmla="*/ 367858 w 1201078"/>
                    <a:gd name="connsiteY0" fmla="*/ 1566 h 3180450"/>
                    <a:gd name="connsiteX1" fmla="*/ 1188885 w 1201078"/>
                    <a:gd name="connsiteY1" fmla="*/ 510817 h 3180450"/>
                    <a:gd name="connsiteX2" fmla="*/ 755006 w 1201078"/>
                    <a:gd name="connsiteY2" fmla="*/ 1442937 h 3180450"/>
                    <a:gd name="connsiteX3" fmla="*/ 792661 w 1201078"/>
                    <a:gd name="connsiteY3" fmla="*/ 3180450 h 3180450"/>
                    <a:gd name="connsiteX4" fmla="*/ 792661 w 1201078"/>
                    <a:gd name="connsiteY4" fmla="*/ 3180450 h 3180450"/>
                    <a:gd name="connsiteX5" fmla="*/ 573 w 1201078"/>
                    <a:gd name="connsiteY5" fmla="*/ 3180450 h 3180450"/>
                    <a:gd name="connsiteX6" fmla="*/ 573 w 1201078"/>
                    <a:gd name="connsiteY6" fmla="*/ 3180450 h 3180450"/>
                    <a:gd name="connsiteX7" fmla="*/ 573 w 1201078"/>
                    <a:gd name="connsiteY7" fmla="*/ 831342 h 3180450"/>
                    <a:gd name="connsiteX8" fmla="*/ 367858 w 1201078"/>
                    <a:gd name="connsiteY8" fmla="*/ 1566 h 3180450"/>
                    <a:gd name="connsiteX0" fmla="*/ 367859 w 1249271"/>
                    <a:gd name="connsiteY0" fmla="*/ 1508 h 3180392"/>
                    <a:gd name="connsiteX1" fmla="*/ 1237757 w 1249271"/>
                    <a:gd name="connsiteY1" fmla="*/ 520284 h 3180392"/>
                    <a:gd name="connsiteX2" fmla="*/ 755007 w 1249271"/>
                    <a:gd name="connsiteY2" fmla="*/ 1442879 h 3180392"/>
                    <a:gd name="connsiteX3" fmla="*/ 792662 w 1249271"/>
                    <a:gd name="connsiteY3" fmla="*/ 3180392 h 3180392"/>
                    <a:gd name="connsiteX4" fmla="*/ 792662 w 1249271"/>
                    <a:gd name="connsiteY4" fmla="*/ 3180392 h 3180392"/>
                    <a:gd name="connsiteX5" fmla="*/ 574 w 1249271"/>
                    <a:gd name="connsiteY5" fmla="*/ 3180392 h 3180392"/>
                    <a:gd name="connsiteX6" fmla="*/ 574 w 1249271"/>
                    <a:gd name="connsiteY6" fmla="*/ 3180392 h 3180392"/>
                    <a:gd name="connsiteX7" fmla="*/ 574 w 1249271"/>
                    <a:gd name="connsiteY7" fmla="*/ 831284 h 3180392"/>
                    <a:gd name="connsiteX8" fmla="*/ 367859 w 1249271"/>
                    <a:gd name="connsiteY8" fmla="*/ 1508 h 3180392"/>
                    <a:gd name="connsiteX0" fmla="*/ 367859 w 1249271"/>
                    <a:gd name="connsiteY0" fmla="*/ 1508 h 3180392"/>
                    <a:gd name="connsiteX1" fmla="*/ 1237757 w 1249271"/>
                    <a:gd name="connsiteY1" fmla="*/ 520284 h 3180392"/>
                    <a:gd name="connsiteX2" fmla="*/ 755007 w 1249271"/>
                    <a:gd name="connsiteY2" fmla="*/ 1442879 h 3180392"/>
                    <a:gd name="connsiteX3" fmla="*/ 792662 w 1249271"/>
                    <a:gd name="connsiteY3" fmla="*/ 3180392 h 3180392"/>
                    <a:gd name="connsiteX4" fmla="*/ 792662 w 1249271"/>
                    <a:gd name="connsiteY4" fmla="*/ 3180392 h 3180392"/>
                    <a:gd name="connsiteX5" fmla="*/ 574 w 1249271"/>
                    <a:gd name="connsiteY5" fmla="*/ 3180392 h 3180392"/>
                    <a:gd name="connsiteX6" fmla="*/ 574 w 1249271"/>
                    <a:gd name="connsiteY6" fmla="*/ 3180392 h 3180392"/>
                    <a:gd name="connsiteX7" fmla="*/ 574 w 1249271"/>
                    <a:gd name="connsiteY7" fmla="*/ 831284 h 3180392"/>
                    <a:gd name="connsiteX8" fmla="*/ 367859 w 1249271"/>
                    <a:gd name="connsiteY8" fmla="*/ 1508 h 3180392"/>
                    <a:gd name="connsiteX0" fmla="*/ 367859 w 1240085"/>
                    <a:gd name="connsiteY0" fmla="*/ 1764 h 3180648"/>
                    <a:gd name="connsiteX1" fmla="*/ 1237757 w 1240085"/>
                    <a:gd name="connsiteY1" fmla="*/ 520540 h 3180648"/>
                    <a:gd name="connsiteX2" fmla="*/ 755007 w 1240085"/>
                    <a:gd name="connsiteY2" fmla="*/ 1443135 h 3180648"/>
                    <a:gd name="connsiteX3" fmla="*/ 792662 w 1240085"/>
                    <a:gd name="connsiteY3" fmla="*/ 3180648 h 3180648"/>
                    <a:gd name="connsiteX4" fmla="*/ 792662 w 1240085"/>
                    <a:gd name="connsiteY4" fmla="*/ 3180648 h 3180648"/>
                    <a:gd name="connsiteX5" fmla="*/ 574 w 1240085"/>
                    <a:gd name="connsiteY5" fmla="*/ 3180648 h 3180648"/>
                    <a:gd name="connsiteX6" fmla="*/ 574 w 1240085"/>
                    <a:gd name="connsiteY6" fmla="*/ 3180648 h 3180648"/>
                    <a:gd name="connsiteX7" fmla="*/ 574 w 1240085"/>
                    <a:gd name="connsiteY7" fmla="*/ 831540 h 3180648"/>
                    <a:gd name="connsiteX8" fmla="*/ 367859 w 1240085"/>
                    <a:gd name="connsiteY8" fmla="*/ 1764 h 3180648"/>
                    <a:gd name="connsiteX0" fmla="*/ 367859 w 1240086"/>
                    <a:gd name="connsiteY0" fmla="*/ 1764 h 3180648"/>
                    <a:gd name="connsiteX1" fmla="*/ 1237757 w 1240086"/>
                    <a:gd name="connsiteY1" fmla="*/ 520540 h 3180648"/>
                    <a:gd name="connsiteX2" fmla="*/ 755007 w 1240086"/>
                    <a:gd name="connsiteY2" fmla="*/ 1443135 h 3180648"/>
                    <a:gd name="connsiteX3" fmla="*/ 792662 w 1240086"/>
                    <a:gd name="connsiteY3" fmla="*/ 3180648 h 3180648"/>
                    <a:gd name="connsiteX4" fmla="*/ 792662 w 1240086"/>
                    <a:gd name="connsiteY4" fmla="*/ 3180648 h 3180648"/>
                    <a:gd name="connsiteX5" fmla="*/ 574 w 1240086"/>
                    <a:gd name="connsiteY5" fmla="*/ 3180648 h 3180648"/>
                    <a:gd name="connsiteX6" fmla="*/ 574 w 1240086"/>
                    <a:gd name="connsiteY6" fmla="*/ 3180648 h 3180648"/>
                    <a:gd name="connsiteX7" fmla="*/ 574 w 1240086"/>
                    <a:gd name="connsiteY7" fmla="*/ 831540 h 3180648"/>
                    <a:gd name="connsiteX8" fmla="*/ 367859 w 1240086"/>
                    <a:gd name="connsiteY8" fmla="*/ 1764 h 3180648"/>
                    <a:gd name="connsiteX0" fmla="*/ 373394 w 1239532"/>
                    <a:gd name="connsiteY0" fmla="*/ 1562 h 3209021"/>
                    <a:gd name="connsiteX1" fmla="*/ 1237184 w 1239532"/>
                    <a:gd name="connsiteY1" fmla="*/ 548913 h 3209021"/>
                    <a:gd name="connsiteX2" fmla="*/ 754434 w 1239532"/>
                    <a:gd name="connsiteY2" fmla="*/ 1471508 h 3209021"/>
                    <a:gd name="connsiteX3" fmla="*/ 792089 w 1239532"/>
                    <a:gd name="connsiteY3" fmla="*/ 3209021 h 3209021"/>
                    <a:gd name="connsiteX4" fmla="*/ 792089 w 1239532"/>
                    <a:gd name="connsiteY4" fmla="*/ 3209021 h 3209021"/>
                    <a:gd name="connsiteX5" fmla="*/ 1 w 1239532"/>
                    <a:gd name="connsiteY5" fmla="*/ 3209021 h 3209021"/>
                    <a:gd name="connsiteX6" fmla="*/ 1 w 1239532"/>
                    <a:gd name="connsiteY6" fmla="*/ 3209021 h 3209021"/>
                    <a:gd name="connsiteX7" fmla="*/ 1 w 1239532"/>
                    <a:gd name="connsiteY7" fmla="*/ 859913 h 3209021"/>
                    <a:gd name="connsiteX8" fmla="*/ 373394 w 1239532"/>
                    <a:gd name="connsiteY8" fmla="*/ 1562 h 3209021"/>
                    <a:gd name="connsiteX0" fmla="*/ 373393 w 1239758"/>
                    <a:gd name="connsiteY0" fmla="*/ 0 h 3207459"/>
                    <a:gd name="connsiteX1" fmla="*/ 1237183 w 1239758"/>
                    <a:gd name="connsiteY1" fmla="*/ 547351 h 3207459"/>
                    <a:gd name="connsiteX2" fmla="*/ 754433 w 1239758"/>
                    <a:gd name="connsiteY2" fmla="*/ 1469946 h 3207459"/>
                    <a:gd name="connsiteX3" fmla="*/ 792088 w 1239758"/>
                    <a:gd name="connsiteY3" fmla="*/ 3207459 h 3207459"/>
                    <a:gd name="connsiteX4" fmla="*/ 792088 w 1239758"/>
                    <a:gd name="connsiteY4" fmla="*/ 3207459 h 3207459"/>
                    <a:gd name="connsiteX5" fmla="*/ 0 w 1239758"/>
                    <a:gd name="connsiteY5" fmla="*/ 3207459 h 3207459"/>
                    <a:gd name="connsiteX6" fmla="*/ 0 w 1239758"/>
                    <a:gd name="connsiteY6" fmla="*/ 3207459 h 3207459"/>
                    <a:gd name="connsiteX7" fmla="*/ 0 w 1239758"/>
                    <a:gd name="connsiteY7" fmla="*/ 858351 h 3207459"/>
                    <a:gd name="connsiteX8" fmla="*/ 373393 w 1239758"/>
                    <a:gd name="connsiteY8" fmla="*/ 0 h 3207459"/>
                    <a:gd name="connsiteX0" fmla="*/ 380199 w 1246564"/>
                    <a:gd name="connsiteY0" fmla="*/ 0 h 3207459"/>
                    <a:gd name="connsiteX1" fmla="*/ 1243989 w 1246564"/>
                    <a:gd name="connsiteY1" fmla="*/ 547351 h 3207459"/>
                    <a:gd name="connsiteX2" fmla="*/ 761239 w 1246564"/>
                    <a:gd name="connsiteY2" fmla="*/ 1469946 h 3207459"/>
                    <a:gd name="connsiteX3" fmla="*/ 798894 w 1246564"/>
                    <a:gd name="connsiteY3" fmla="*/ 3207459 h 3207459"/>
                    <a:gd name="connsiteX4" fmla="*/ 798894 w 1246564"/>
                    <a:gd name="connsiteY4" fmla="*/ 3207459 h 3207459"/>
                    <a:gd name="connsiteX5" fmla="*/ 6806 w 1246564"/>
                    <a:gd name="connsiteY5" fmla="*/ 3207459 h 3207459"/>
                    <a:gd name="connsiteX6" fmla="*/ 6806 w 1246564"/>
                    <a:gd name="connsiteY6" fmla="*/ 3207459 h 3207459"/>
                    <a:gd name="connsiteX7" fmla="*/ 6806 w 1246564"/>
                    <a:gd name="connsiteY7" fmla="*/ 858351 h 3207459"/>
                    <a:gd name="connsiteX8" fmla="*/ 380199 w 1246564"/>
                    <a:gd name="connsiteY8" fmla="*/ 0 h 3207459"/>
                    <a:gd name="connsiteX0" fmla="*/ 380199 w 1246610"/>
                    <a:gd name="connsiteY0" fmla="*/ 233 h 3207692"/>
                    <a:gd name="connsiteX1" fmla="*/ 1243989 w 1246610"/>
                    <a:gd name="connsiteY1" fmla="*/ 547584 h 3207692"/>
                    <a:gd name="connsiteX2" fmla="*/ 761239 w 1246610"/>
                    <a:gd name="connsiteY2" fmla="*/ 1470179 h 3207692"/>
                    <a:gd name="connsiteX3" fmla="*/ 798894 w 1246610"/>
                    <a:gd name="connsiteY3" fmla="*/ 3207692 h 3207692"/>
                    <a:gd name="connsiteX4" fmla="*/ 798894 w 1246610"/>
                    <a:gd name="connsiteY4" fmla="*/ 3207692 h 3207692"/>
                    <a:gd name="connsiteX5" fmla="*/ 6806 w 1246610"/>
                    <a:gd name="connsiteY5" fmla="*/ 3207692 h 3207692"/>
                    <a:gd name="connsiteX6" fmla="*/ 6806 w 1246610"/>
                    <a:gd name="connsiteY6" fmla="*/ 3207692 h 3207692"/>
                    <a:gd name="connsiteX7" fmla="*/ 6806 w 1246610"/>
                    <a:gd name="connsiteY7" fmla="*/ 858584 h 3207692"/>
                    <a:gd name="connsiteX8" fmla="*/ 380199 w 1246610"/>
                    <a:gd name="connsiteY8" fmla="*/ 233 h 3207692"/>
                    <a:gd name="connsiteX0" fmla="*/ 380199 w 1301393"/>
                    <a:gd name="connsiteY0" fmla="*/ 233 h 3207692"/>
                    <a:gd name="connsiteX1" fmla="*/ 1298970 w 1301393"/>
                    <a:gd name="connsiteY1" fmla="*/ 547584 h 3207692"/>
                    <a:gd name="connsiteX2" fmla="*/ 761239 w 1301393"/>
                    <a:gd name="connsiteY2" fmla="*/ 1470179 h 3207692"/>
                    <a:gd name="connsiteX3" fmla="*/ 798894 w 1301393"/>
                    <a:gd name="connsiteY3" fmla="*/ 3207692 h 3207692"/>
                    <a:gd name="connsiteX4" fmla="*/ 798894 w 1301393"/>
                    <a:gd name="connsiteY4" fmla="*/ 3207692 h 3207692"/>
                    <a:gd name="connsiteX5" fmla="*/ 6806 w 1301393"/>
                    <a:gd name="connsiteY5" fmla="*/ 3207692 h 3207692"/>
                    <a:gd name="connsiteX6" fmla="*/ 6806 w 1301393"/>
                    <a:gd name="connsiteY6" fmla="*/ 3207692 h 3207692"/>
                    <a:gd name="connsiteX7" fmla="*/ 6806 w 1301393"/>
                    <a:gd name="connsiteY7" fmla="*/ 858584 h 3207692"/>
                    <a:gd name="connsiteX8" fmla="*/ 380199 w 1301393"/>
                    <a:gd name="connsiteY8" fmla="*/ 233 h 3207692"/>
                    <a:gd name="connsiteX0" fmla="*/ 380199 w 1301394"/>
                    <a:gd name="connsiteY0" fmla="*/ 233 h 3207692"/>
                    <a:gd name="connsiteX1" fmla="*/ 1298970 w 1301394"/>
                    <a:gd name="connsiteY1" fmla="*/ 547584 h 3207692"/>
                    <a:gd name="connsiteX2" fmla="*/ 761239 w 1301394"/>
                    <a:gd name="connsiteY2" fmla="*/ 1470179 h 3207692"/>
                    <a:gd name="connsiteX3" fmla="*/ 798894 w 1301394"/>
                    <a:gd name="connsiteY3" fmla="*/ 3207692 h 3207692"/>
                    <a:gd name="connsiteX4" fmla="*/ 798894 w 1301394"/>
                    <a:gd name="connsiteY4" fmla="*/ 3207692 h 3207692"/>
                    <a:gd name="connsiteX5" fmla="*/ 6806 w 1301394"/>
                    <a:gd name="connsiteY5" fmla="*/ 3207692 h 3207692"/>
                    <a:gd name="connsiteX6" fmla="*/ 6806 w 1301394"/>
                    <a:gd name="connsiteY6" fmla="*/ 3207692 h 3207692"/>
                    <a:gd name="connsiteX7" fmla="*/ 6806 w 1301394"/>
                    <a:gd name="connsiteY7" fmla="*/ 858584 h 3207692"/>
                    <a:gd name="connsiteX8" fmla="*/ 380199 w 1301394"/>
                    <a:gd name="connsiteY8" fmla="*/ 233 h 3207692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380199 w 1318174"/>
                    <a:gd name="connsiteY0" fmla="*/ 211 h 3207670"/>
                    <a:gd name="connsiteX1" fmla="*/ 1298970 w 1318174"/>
                    <a:gd name="connsiteY1" fmla="*/ 547562 h 3207670"/>
                    <a:gd name="connsiteX2" fmla="*/ 761239 w 1318174"/>
                    <a:gd name="connsiteY2" fmla="*/ 1470157 h 3207670"/>
                    <a:gd name="connsiteX3" fmla="*/ 798894 w 1318174"/>
                    <a:gd name="connsiteY3" fmla="*/ 3207670 h 3207670"/>
                    <a:gd name="connsiteX4" fmla="*/ 798894 w 1318174"/>
                    <a:gd name="connsiteY4" fmla="*/ 3207670 h 3207670"/>
                    <a:gd name="connsiteX5" fmla="*/ 6806 w 1318174"/>
                    <a:gd name="connsiteY5" fmla="*/ 3207670 h 3207670"/>
                    <a:gd name="connsiteX6" fmla="*/ 6806 w 1318174"/>
                    <a:gd name="connsiteY6" fmla="*/ 3207670 h 3207670"/>
                    <a:gd name="connsiteX7" fmla="*/ 6806 w 1318174"/>
                    <a:gd name="connsiteY7" fmla="*/ 858562 h 3207670"/>
                    <a:gd name="connsiteX8" fmla="*/ 380199 w 1318174"/>
                    <a:gd name="connsiteY8" fmla="*/ 211 h 3207670"/>
                    <a:gd name="connsiteX0" fmla="*/ 658146 w 1319958"/>
                    <a:gd name="connsiteY0" fmla="*/ 211 h 3207670"/>
                    <a:gd name="connsiteX1" fmla="*/ 1292164 w 1319958"/>
                    <a:gd name="connsiteY1" fmla="*/ 547562 h 3207670"/>
                    <a:gd name="connsiteX2" fmla="*/ 754433 w 1319958"/>
                    <a:gd name="connsiteY2" fmla="*/ 1470157 h 3207670"/>
                    <a:gd name="connsiteX3" fmla="*/ 792088 w 1319958"/>
                    <a:gd name="connsiteY3" fmla="*/ 3207670 h 3207670"/>
                    <a:gd name="connsiteX4" fmla="*/ 792088 w 1319958"/>
                    <a:gd name="connsiteY4" fmla="*/ 3207670 h 3207670"/>
                    <a:gd name="connsiteX5" fmla="*/ 0 w 1319958"/>
                    <a:gd name="connsiteY5" fmla="*/ 3207670 h 3207670"/>
                    <a:gd name="connsiteX6" fmla="*/ 0 w 1319958"/>
                    <a:gd name="connsiteY6" fmla="*/ 3207670 h 3207670"/>
                    <a:gd name="connsiteX7" fmla="*/ 0 w 1319958"/>
                    <a:gd name="connsiteY7" fmla="*/ 858562 h 3207670"/>
                    <a:gd name="connsiteX8" fmla="*/ 658146 w 1319958"/>
                    <a:gd name="connsiteY8" fmla="*/ 211 h 3207670"/>
                    <a:gd name="connsiteX0" fmla="*/ 786963 w 1326878"/>
                    <a:gd name="connsiteY0" fmla="*/ 205 h 3212949"/>
                    <a:gd name="connsiteX1" fmla="*/ 1292164 w 1326878"/>
                    <a:gd name="connsiteY1" fmla="*/ 552841 h 3212949"/>
                    <a:gd name="connsiteX2" fmla="*/ 754433 w 1326878"/>
                    <a:gd name="connsiteY2" fmla="*/ 1475436 h 3212949"/>
                    <a:gd name="connsiteX3" fmla="*/ 792088 w 1326878"/>
                    <a:gd name="connsiteY3" fmla="*/ 3212949 h 3212949"/>
                    <a:gd name="connsiteX4" fmla="*/ 792088 w 1326878"/>
                    <a:gd name="connsiteY4" fmla="*/ 3212949 h 3212949"/>
                    <a:gd name="connsiteX5" fmla="*/ 0 w 1326878"/>
                    <a:gd name="connsiteY5" fmla="*/ 3212949 h 3212949"/>
                    <a:gd name="connsiteX6" fmla="*/ 0 w 1326878"/>
                    <a:gd name="connsiteY6" fmla="*/ 3212949 h 3212949"/>
                    <a:gd name="connsiteX7" fmla="*/ 0 w 1326878"/>
                    <a:gd name="connsiteY7" fmla="*/ 863841 h 3212949"/>
                    <a:gd name="connsiteX8" fmla="*/ 786963 w 1326878"/>
                    <a:gd name="connsiteY8" fmla="*/ 205 h 3212949"/>
                    <a:gd name="connsiteX0" fmla="*/ 786963 w 1279105"/>
                    <a:gd name="connsiteY0" fmla="*/ 234 h 3212978"/>
                    <a:gd name="connsiteX1" fmla="*/ 1240608 w 1279105"/>
                    <a:gd name="connsiteY1" fmla="*/ 522725 h 3212978"/>
                    <a:gd name="connsiteX2" fmla="*/ 754433 w 1279105"/>
                    <a:gd name="connsiteY2" fmla="*/ 1475465 h 3212978"/>
                    <a:gd name="connsiteX3" fmla="*/ 792088 w 1279105"/>
                    <a:gd name="connsiteY3" fmla="*/ 3212978 h 3212978"/>
                    <a:gd name="connsiteX4" fmla="*/ 792088 w 1279105"/>
                    <a:gd name="connsiteY4" fmla="*/ 3212978 h 3212978"/>
                    <a:gd name="connsiteX5" fmla="*/ 0 w 1279105"/>
                    <a:gd name="connsiteY5" fmla="*/ 3212978 h 3212978"/>
                    <a:gd name="connsiteX6" fmla="*/ 0 w 1279105"/>
                    <a:gd name="connsiteY6" fmla="*/ 3212978 h 3212978"/>
                    <a:gd name="connsiteX7" fmla="*/ 0 w 1279105"/>
                    <a:gd name="connsiteY7" fmla="*/ 863870 h 3212978"/>
                    <a:gd name="connsiteX8" fmla="*/ 786963 w 1279105"/>
                    <a:gd name="connsiteY8" fmla="*/ 234 h 3212978"/>
                    <a:gd name="connsiteX0" fmla="*/ 786963 w 1232192"/>
                    <a:gd name="connsiteY0" fmla="*/ 272 h 3213016"/>
                    <a:gd name="connsiteX1" fmla="*/ 1189052 w 1232192"/>
                    <a:gd name="connsiteY1" fmla="*/ 492618 h 3213016"/>
                    <a:gd name="connsiteX2" fmla="*/ 754433 w 1232192"/>
                    <a:gd name="connsiteY2" fmla="*/ 1475503 h 3213016"/>
                    <a:gd name="connsiteX3" fmla="*/ 792088 w 1232192"/>
                    <a:gd name="connsiteY3" fmla="*/ 3213016 h 3213016"/>
                    <a:gd name="connsiteX4" fmla="*/ 792088 w 1232192"/>
                    <a:gd name="connsiteY4" fmla="*/ 3213016 h 3213016"/>
                    <a:gd name="connsiteX5" fmla="*/ 0 w 1232192"/>
                    <a:gd name="connsiteY5" fmla="*/ 3213016 h 3213016"/>
                    <a:gd name="connsiteX6" fmla="*/ 0 w 1232192"/>
                    <a:gd name="connsiteY6" fmla="*/ 3213016 h 3213016"/>
                    <a:gd name="connsiteX7" fmla="*/ 0 w 1232192"/>
                    <a:gd name="connsiteY7" fmla="*/ 863908 h 3213016"/>
                    <a:gd name="connsiteX8" fmla="*/ 786963 w 1232192"/>
                    <a:gd name="connsiteY8" fmla="*/ 272 h 3213016"/>
                    <a:gd name="connsiteX0" fmla="*/ 883632 w 1244333"/>
                    <a:gd name="connsiteY0" fmla="*/ 288 h 3202984"/>
                    <a:gd name="connsiteX1" fmla="*/ 1189052 w 1244333"/>
                    <a:gd name="connsiteY1" fmla="*/ 482586 h 3202984"/>
                    <a:gd name="connsiteX2" fmla="*/ 754433 w 1244333"/>
                    <a:gd name="connsiteY2" fmla="*/ 1465471 h 3202984"/>
                    <a:gd name="connsiteX3" fmla="*/ 792088 w 1244333"/>
                    <a:gd name="connsiteY3" fmla="*/ 3202984 h 3202984"/>
                    <a:gd name="connsiteX4" fmla="*/ 792088 w 1244333"/>
                    <a:gd name="connsiteY4" fmla="*/ 3202984 h 3202984"/>
                    <a:gd name="connsiteX5" fmla="*/ 0 w 1244333"/>
                    <a:gd name="connsiteY5" fmla="*/ 3202984 h 3202984"/>
                    <a:gd name="connsiteX6" fmla="*/ 0 w 1244333"/>
                    <a:gd name="connsiteY6" fmla="*/ 3202984 h 3202984"/>
                    <a:gd name="connsiteX7" fmla="*/ 0 w 1244333"/>
                    <a:gd name="connsiteY7" fmla="*/ 853876 h 3202984"/>
                    <a:gd name="connsiteX8" fmla="*/ 883632 w 1244333"/>
                    <a:gd name="connsiteY8" fmla="*/ 288 h 320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44333" h="3202984">
                      <a:moveTo>
                        <a:pt x="883632" y="288"/>
                      </a:moveTo>
                      <a:cubicBezTo>
                        <a:pt x="1159064" y="-7889"/>
                        <a:pt x="1341397" y="158219"/>
                        <a:pt x="1189052" y="482586"/>
                      </a:cubicBezTo>
                      <a:cubicBezTo>
                        <a:pt x="975620" y="911727"/>
                        <a:pt x="739017" y="984814"/>
                        <a:pt x="754433" y="1465471"/>
                      </a:cubicBezTo>
                      <a:cubicBezTo>
                        <a:pt x="763047" y="1992441"/>
                        <a:pt x="773014" y="2384949"/>
                        <a:pt x="792088" y="3202984"/>
                      </a:cubicBezTo>
                      <a:lnTo>
                        <a:pt x="792088" y="3202984"/>
                      </a:lnTo>
                      <a:lnTo>
                        <a:pt x="0" y="3202984"/>
                      </a:lnTo>
                      <a:lnTo>
                        <a:pt x="0" y="3202984"/>
                      </a:lnTo>
                      <a:lnTo>
                        <a:pt x="0" y="853876"/>
                      </a:lnTo>
                      <a:cubicBezTo>
                        <a:pt x="19874" y="235997"/>
                        <a:pt x="377849" y="5161"/>
                        <a:pt x="883632" y="2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Round Same Side Corner Rectangle 8">
                  <a:extLst>
                    <a:ext uri="{FF2B5EF4-FFF2-40B4-BE49-F238E27FC236}">
                      <a16:creationId xmlns:a16="http://schemas.microsoft.com/office/drawing/2014/main" id="{1375B3D2-963E-4181-B466-A02B40DFC155}"/>
                    </a:ext>
                  </a:extLst>
                </p:cNvPr>
                <p:cNvSpPr/>
                <p:nvPr/>
              </p:nvSpPr>
              <p:spPr>
                <a:xfrm rot="10800000">
                  <a:off x="4958576" y="2197645"/>
                  <a:ext cx="1601768" cy="3212297"/>
                </a:xfrm>
                <a:custGeom>
                  <a:avLst/>
                  <a:gdLst>
                    <a:gd name="connsiteX0" fmla="*/ 306000 w 612000"/>
                    <a:gd name="connsiteY0" fmla="*/ 0 h 2817001"/>
                    <a:gd name="connsiteX1" fmla="*/ 306000 w 612000"/>
                    <a:gd name="connsiteY1" fmla="*/ 0 h 2817001"/>
                    <a:gd name="connsiteX2" fmla="*/ 612000 w 612000"/>
                    <a:gd name="connsiteY2" fmla="*/ 306000 h 2817001"/>
                    <a:gd name="connsiteX3" fmla="*/ 612000 w 612000"/>
                    <a:gd name="connsiteY3" fmla="*/ 2817001 h 2817001"/>
                    <a:gd name="connsiteX4" fmla="*/ 612000 w 612000"/>
                    <a:gd name="connsiteY4" fmla="*/ 2817001 h 2817001"/>
                    <a:gd name="connsiteX5" fmla="*/ 0 w 612000"/>
                    <a:gd name="connsiteY5" fmla="*/ 2817001 h 2817001"/>
                    <a:gd name="connsiteX6" fmla="*/ 0 w 612000"/>
                    <a:gd name="connsiteY6" fmla="*/ 2817001 h 2817001"/>
                    <a:gd name="connsiteX7" fmla="*/ 0 w 612000"/>
                    <a:gd name="connsiteY7" fmla="*/ 306000 h 2817001"/>
                    <a:gd name="connsiteX8" fmla="*/ 306000 w 612000"/>
                    <a:gd name="connsiteY8" fmla="*/ 0 h 2817001"/>
                    <a:gd name="connsiteX0" fmla="*/ 25563 w 1192801"/>
                    <a:gd name="connsiteY0" fmla="*/ 0 h 3231671"/>
                    <a:gd name="connsiteX1" fmla="*/ 886801 w 1192801"/>
                    <a:gd name="connsiteY1" fmla="*/ 414670 h 3231671"/>
                    <a:gd name="connsiteX2" fmla="*/ 1192801 w 1192801"/>
                    <a:gd name="connsiteY2" fmla="*/ 720670 h 3231671"/>
                    <a:gd name="connsiteX3" fmla="*/ 1192801 w 1192801"/>
                    <a:gd name="connsiteY3" fmla="*/ 3231671 h 3231671"/>
                    <a:gd name="connsiteX4" fmla="*/ 1192801 w 1192801"/>
                    <a:gd name="connsiteY4" fmla="*/ 3231671 h 3231671"/>
                    <a:gd name="connsiteX5" fmla="*/ 580801 w 1192801"/>
                    <a:gd name="connsiteY5" fmla="*/ 3231671 h 3231671"/>
                    <a:gd name="connsiteX6" fmla="*/ 580801 w 1192801"/>
                    <a:gd name="connsiteY6" fmla="*/ 3231671 h 3231671"/>
                    <a:gd name="connsiteX7" fmla="*/ 580801 w 1192801"/>
                    <a:gd name="connsiteY7" fmla="*/ 720670 h 3231671"/>
                    <a:gd name="connsiteX8" fmla="*/ 25563 w 1192801"/>
                    <a:gd name="connsiteY8" fmla="*/ 0 h 3231671"/>
                    <a:gd name="connsiteX0" fmla="*/ 25563 w 1192801"/>
                    <a:gd name="connsiteY0" fmla="*/ 0 h 3231671"/>
                    <a:gd name="connsiteX1" fmla="*/ 1192801 w 1192801"/>
                    <a:gd name="connsiteY1" fmla="*/ 720670 h 3231671"/>
                    <a:gd name="connsiteX2" fmla="*/ 1192801 w 1192801"/>
                    <a:gd name="connsiteY2" fmla="*/ 3231671 h 3231671"/>
                    <a:gd name="connsiteX3" fmla="*/ 1192801 w 1192801"/>
                    <a:gd name="connsiteY3" fmla="*/ 3231671 h 3231671"/>
                    <a:gd name="connsiteX4" fmla="*/ 580801 w 1192801"/>
                    <a:gd name="connsiteY4" fmla="*/ 3231671 h 3231671"/>
                    <a:gd name="connsiteX5" fmla="*/ 580801 w 1192801"/>
                    <a:gd name="connsiteY5" fmla="*/ 3231671 h 3231671"/>
                    <a:gd name="connsiteX6" fmla="*/ 580801 w 1192801"/>
                    <a:gd name="connsiteY6" fmla="*/ 720670 h 3231671"/>
                    <a:gd name="connsiteX7" fmla="*/ 25563 w 1192801"/>
                    <a:gd name="connsiteY7" fmla="*/ 0 h 3231671"/>
                    <a:gd name="connsiteX0" fmla="*/ 30147 w 1197385"/>
                    <a:gd name="connsiteY0" fmla="*/ 0 h 3231671"/>
                    <a:gd name="connsiteX1" fmla="*/ 1197385 w 1197385"/>
                    <a:gd name="connsiteY1" fmla="*/ 720670 h 3231671"/>
                    <a:gd name="connsiteX2" fmla="*/ 1197385 w 1197385"/>
                    <a:gd name="connsiteY2" fmla="*/ 3231671 h 3231671"/>
                    <a:gd name="connsiteX3" fmla="*/ 1197385 w 1197385"/>
                    <a:gd name="connsiteY3" fmla="*/ 3231671 h 3231671"/>
                    <a:gd name="connsiteX4" fmla="*/ 585385 w 1197385"/>
                    <a:gd name="connsiteY4" fmla="*/ 3231671 h 3231671"/>
                    <a:gd name="connsiteX5" fmla="*/ 585385 w 1197385"/>
                    <a:gd name="connsiteY5" fmla="*/ 3231671 h 3231671"/>
                    <a:gd name="connsiteX6" fmla="*/ 457794 w 1197385"/>
                    <a:gd name="connsiteY6" fmla="*/ 1018382 h 3231671"/>
                    <a:gd name="connsiteX7" fmla="*/ 30147 w 1197385"/>
                    <a:gd name="connsiteY7" fmla="*/ 0 h 3231671"/>
                    <a:gd name="connsiteX0" fmla="*/ 311465 w 1478703"/>
                    <a:gd name="connsiteY0" fmla="*/ 1443 h 3233114"/>
                    <a:gd name="connsiteX1" fmla="*/ 1478703 w 1478703"/>
                    <a:gd name="connsiteY1" fmla="*/ 722113 h 3233114"/>
                    <a:gd name="connsiteX2" fmla="*/ 1478703 w 1478703"/>
                    <a:gd name="connsiteY2" fmla="*/ 3233114 h 3233114"/>
                    <a:gd name="connsiteX3" fmla="*/ 1478703 w 1478703"/>
                    <a:gd name="connsiteY3" fmla="*/ 3233114 h 3233114"/>
                    <a:gd name="connsiteX4" fmla="*/ 866703 w 1478703"/>
                    <a:gd name="connsiteY4" fmla="*/ 3233114 h 3233114"/>
                    <a:gd name="connsiteX5" fmla="*/ 866703 w 1478703"/>
                    <a:gd name="connsiteY5" fmla="*/ 3233114 h 3233114"/>
                    <a:gd name="connsiteX6" fmla="*/ 739112 w 1478703"/>
                    <a:gd name="connsiteY6" fmla="*/ 1019825 h 3233114"/>
                    <a:gd name="connsiteX7" fmla="*/ 15213 w 1478703"/>
                    <a:gd name="connsiteY7" fmla="*/ 1379751 h 3233114"/>
                    <a:gd name="connsiteX8" fmla="*/ 311465 w 1478703"/>
                    <a:gd name="connsiteY8" fmla="*/ 1443 h 3233114"/>
                    <a:gd name="connsiteX0" fmla="*/ 188447 w 1355685"/>
                    <a:gd name="connsiteY0" fmla="*/ 1409 h 3233080"/>
                    <a:gd name="connsiteX1" fmla="*/ 1355685 w 1355685"/>
                    <a:gd name="connsiteY1" fmla="*/ 722079 h 3233080"/>
                    <a:gd name="connsiteX2" fmla="*/ 1355685 w 1355685"/>
                    <a:gd name="connsiteY2" fmla="*/ 3233080 h 3233080"/>
                    <a:gd name="connsiteX3" fmla="*/ 1355685 w 1355685"/>
                    <a:gd name="connsiteY3" fmla="*/ 3233080 h 3233080"/>
                    <a:gd name="connsiteX4" fmla="*/ 743685 w 1355685"/>
                    <a:gd name="connsiteY4" fmla="*/ 3233080 h 3233080"/>
                    <a:gd name="connsiteX5" fmla="*/ 743685 w 1355685"/>
                    <a:gd name="connsiteY5" fmla="*/ 3233080 h 3233080"/>
                    <a:gd name="connsiteX6" fmla="*/ 616094 w 1355685"/>
                    <a:gd name="connsiteY6" fmla="*/ 1019791 h 3233080"/>
                    <a:gd name="connsiteX7" fmla="*/ 30418 w 1355685"/>
                    <a:gd name="connsiteY7" fmla="*/ 1411615 h 3233080"/>
                    <a:gd name="connsiteX8" fmla="*/ 188447 w 1355685"/>
                    <a:gd name="connsiteY8" fmla="*/ 1409 h 3233080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572369 w 1572369"/>
                    <a:gd name="connsiteY1" fmla="*/ 722664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476676 w 1572369"/>
                    <a:gd name="connsiteY1" fmla="*/ 935315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05131 w 1572369"/>
                    <a:gd name="connsiteY0" fmla="*/ 1994 h 3233665"/>
                    <a:gd name="connsiteX1" fmla="*/ 1476676 w 1572369"/>
                    <a:gd name="connsiteY1" fmla="*/ 935315 h 3233665"/>
                    <a:gd name="connsiteX2" fmla="*/ 1572369 w 1572369"/>
                    <a:gd name="connsiteY2" fmla="*/ 3233665 h 3233665"/>
                    <a:gd name="connsiteX3" fmla="*/ 1572369 w 1572369"/>
                    <a:gd name="connsiteY3" fmla="*/ 3233665 h 3233665"/>
                    <a:gd name="connsiteX4" fmla="*/ 960369 w 1572369"/>
                    <a:gd name="connsiteY4" fmla="*/ 3233665 h 3233665"/>
                    <a:gd name="connsiteX5" fmla="*/ 960369 w 1572369"/>
                    <a:gd name="connsiteY5" fmla="*/ 3233665 h 3233665"/>
                    <a:gd name="connsiteX6" fmla="*/ 832778 w 1572369"/>
                    <a:gd name="connsiteY6" fmla="*/ 1020376 h 3233665"/>
                    <a:gd name="connsiteX7" fmla="*/ 247102 w 1572369"/>
                    <a:gd name="connsiteY7" fmla="*/ 1412200 h 3233665"/>
                    <a:gd name="connsiteX8" fmla="*/ 405131 w 1572369"/>
                    <a:gd name="connsiteY8" fmla="*/ 1994 h 3233665"/>
                    <a:gd name="connsiteX0" fmla="*/ 454087 w 1557530"/>
                    <a:gd name="connsiteY0" fmla="*/ 2221 h 3138199"/>
                    <a:gd name="connsiteX1" fmla="*/ 1461837 w 1557530"/>
                    <a:gd name="connsiteY1" fmla="*/ 839849 h 3138199"/>
                    <a:gd name="connsiteX2" fmla="*/ 1557530 w 1557530"/>
                    <a:gd name="connsiteY2" fmla="*/ 3138199 h 3138199"/>
                    <a:gd name="connsiteX3" fmla="*/ 1557530 w 1557530"/>
                    <a:gd name="connsiteY3" fmla="*/ 3138199 h 3138199"/>
                    <a:gd name="connsiteX4" fmla="*/ 945530 w 1557530"/>
                    <a:gd name="connsiteY4" fmla="*/ 3138199 h 3138199"/>
                    <a:gd name="connsiteX5" fmla="*/ 945530 w 1557530"/>
                    <a:gd name="connsiteY5" fmla="*/ 3138199 h 3138199"/>
                    <a:gd name="connsiteX6" fmla="*/ 817939 w 1557530"/>
                    <a:gd name="connsiteY6" fmla="*/ 924910 h 3138199"/>
                    <a:gd name="connsiteX7" fmla="*/ 232263 w 1557530"/>
                    <a:gd name="connsiteY7" fmla="*/ 1316734 h 3138199"/>
                    <a:gd name="connsiteX8" fmla="*/ 454087 w 1557530"/>
                    <a:gd name="connsiteY8" fmla="*/ 2221 h 3138199"/>
                    <a:gd name="connsiteX0" fmla="*/ 458217 w 1561660"/>
                    <a:gd name="connsiteY0" fmla="*/ 54 h 3136032"/>
                    <a:gd name="connsiteX1" fmla="*/ 1465967 w 1561660"/>
                    <a:gd name="connsiteY1" fmla="*/ 837682 h 3136032"/>
                    <a:gd name="connsiteX2" fmla="*/ 1561660 w 1561660"/>
                    <a:gd name="connsiteY2" fmla="*/ 3136032 h 3136032"/>
                    <a:gd name="connsiteX3" fmla="*/ 1561660 w 1561660"/>
                    <a:gd name="connsiteY3" fmla="*/ 3136032 h 3136032"/>
                    <a:gd name="connsiteX4" fmla="*/ 949660 w 1561660"/>
                    <a:gd name="connsiteY4" fmla="*/ 3136032 h 3136032"/>
                    <a:gd name="connsiteX5" fmla="*/ 949660 w 1561660"/>
                    <a:gd name="connsiteY5" fmla="*/ 3136032 h 3136032"/>
                    <a:gd name="connsiteX6" fmla="*/ 822069 w 1561660"/>
                    <a:gd name="connsiteY6" fmla="*/ 922743 h 3136032"/>
                    <a:gd name="connsiteX7" fmla="*/ 236393 w 1561660"/>
                    <a:gd name="connsiteY7" fmla="*/ 1314567 h 3136032"/>
                    <a:gd name="connsiteX8" fmla="*/ 458217 w 1561660"/>
                    <a:gd name="connsiteY8" fmla="*/ 54 h 3136032"/>
                    <a:gd name="connsiteX0" fmla="*/ 458217 w 1561660"/>
                    <a:gd name="connsiteY0" fmla="*/ 53790 h 3189768"/>
                    <a:gd name="connsiteX1" fmla="*/ 1465967 w 1561660"/>
                    <a:gd name="connsiteY1" fmla="*/ 891418 h 3189768"/>
                    <a:gd name="connsiteX2" fmla="*/ 1561660 w 1561660"/>
                    <a:gd name="connsiteY2" fmla="*/ 3189768 h 3189768"/>
                    <a:gd name="connsiteX3" fmla="*/ 1561660 w 1561660"/>
                    <a:gd name="connsiteY3" fmla="*/ 3189768 h 3189768"/>
                    <a:gd name="connsiteX4" fmla="*/ 949660 w 1561660"/>
                    <a:gd name="connsiteY4" fmla="*/ 3189768 h 3189768"/>
                    <a:gd name="connsiteX5" fmla="*/ 949660 w 1561660"/>
                    <a:gd name="connsiteY5" fmla="*/ 3189768 h 3189768"/>
                    <a:gd name="connsiteX6" fmla="*/ 822069 w 1561660"/>
                    <a:gd name="connsiteY6" fmla="*/ 976479 h 3189768"/>
                    <a:gd name="connsiteX7" fmla="*/ 236393 w 1561660"/>
                    <a:gd name="connsiteY7" fmla="*/ 1368303 h 3189768"/>
                    <a:gd name="connsiteX8" fmla="*/ 458217 w 1561660"/>
                    <a:gd name="connsiteY8" fmla="*/ 53790 h 3189768"/>
                    <a:gd name="connsiteX0" fmla="*/ 473561 w 1577004"/>
                    <a:gd name="connsiteY0" fmla="*/ 53790 h 3189768"/>
                    <a:gd name="connsiteX1" fmla="*/ 1481311 w 1577004"/>
                    <a:gd name="connsiteY1" fmla="*/ 891418 h 3189768"/>
                    <a:gd name="connsiteX2" fmla="*/ 1577004 w 1577004"/>
                    <a:gd name="connsiteY2" fmla="*/ 3189768 h 3189768"/>
                    <a:gd name="connsiteX3" fmla="*/ 1577004 w 1577004"/>
                    <a:gd name="connsiteY3" fmla="*/ 3189768 h 3189768"/>
                    <a:gd name="connsiteX4" fmla="*/ 965004 w 1577004"/>
                    <a:gd name="connsiteY4" fmla="*/ 3189768 h 3189768"/>
                    <a:gd name="connsiteX5" fmla="*/ 965004 w 1577004"/>
                    <a:gd name="connsiteY5" fmla="*/ 3189768 h 3189768"/>
                    <a:gd name="connsiteX6" fmla="*/ 837413 w 1577004"/>
                    <a:gd name="connsiteY6" fmla="*/ 976479 h 3189768"/>
                    <a:gd name="connsiteX7" fmla="*/ 251737 w 1577004"/>
                    <a:gd name="connsiteY7" fmla="*/ 1368303 h 3189768"/>
                    <a:gd name="connsiteX8" fmla="*/ 473561 w 1577004"/>
                    <a:gd name="connsiteY8" fmla="*/ 53790 h 3189768"/>
                    <a:gd name="connsiteX0" fmla="*/ 473561 w 1577004"/>
                    <a:gd name="connsiteY0" fmla="*/ 46232 h 3182210"/>
                    <a:gd name="connsiteX1" fmla="*/ 1481311 w 1577004"/>
                    <a:gd name="connsiteY1" fmla="*/ 883860 h 3182210"/>
                    <a:gd name="connsiteX2" fmla="*/ 1577004 w 1577004"/>
                    <a:gd name="connsiteY2" fmla="*/ 3182210 h 3182210"/>
                    <a:gd name="connsiteX3" fmla="*/ 1577004 w 1577004"/>
                    <a:gd name="connsiteY3" fmla="*/ 3182210 h 3182210"/>
                    <a:gd name="connsiteX4" fmla="*/ 965004 w 1577004"/>
                    <a:gd name="connsiteY4" fmla="*/ 3182210 h 3182210"/>
                    <a:gd name="connsiteX5" fmla="*/ 965004 w 1577004"/>
                    <a:gd name="connsiteY5" fmla="*/ 3182210 h 3182210"/>
                    <a:gd name="connsiteX6" fmla="*/ 837413 w 1577004"/>
                    <a:gd name="connsiteY6" fmla="*/ 968921 h 3182210"/>
                    <a:gd name="connsiteX7" fmla="*/ 251737 w 1577004"/>
                    <a:gd name="connsiteY7" fmla="*/ 1360745 h 3182210"/>
                    <a:gd name="connsiteX8" fmla="*/ 473561 w 1577004"/>
                    <a:gd name="connsiteY8" fmla="*/ 46232 h 3182210"/>
                    <a:gd name="connsiteX0" fmla="*/ 473561 w 1577004"/>
                    <a:gd name="connsiteY0" fmla="*/ 77283 h 3213261"/>
                    <a:gd name="connsiteX1" fmla="*/ 1336258 w 1577004"/>
                    <a:gd name="connsiteY1" fmla="*/ 232848 h 3213261"/>
                    <a:gd name="connsiteX2" fmla="*/ 1481311 w 1577004"/>
                    <a:gd name="connsiteY2" fmla="*/ 914911 h 3213261"/>
                    <a:gd name="connsiteX3" fmla="*/ 1577004 w 1577004"/>
                    <a:gd name="connsiteY3" fmla="*/ 3213261 h 3213261"/>
                    <a:gd name="connsiteX4" fmla="*/ 1577004 w 1577004"/>
                    <a:gd name="connsiteY4" fmla="*/ 3213261 h 3213261"/>
                    <a:gd name="connsiteX5" fmla="*/ 965004 w 1577004"/>
                    <a:gd name="connsiteY5" fmla="*/ 3213261 h 3213261"/>
                    <a:gd name="connsiteX6" fmla="*/ 965004 w 1577004"/>
                    <a:gd name="connsiteY6" fmla="*/ 3213261 h 3213261"/>
                    <a:gd name="connsiteX7" fmla="*/ 837413 w 1577004"/>
                    <a:gd name="connsiteY7" fmla="*/ 999972 h 3213261"/>
                    <a:gd name="connsiteX8" fmla="*/ 251737 w 1577004"/>
                    <a:gd name="connsiteY8" fmla="*/ 1391796 h 3213261"/>
                    <a:gd name="connsiteX9" fmla="*/ 473561 w 1577004"/>
                    <a:gd name="connsiteY9" fmla="*/ 77283 h 3213261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368156 w 1577004"/>
                    <a:gd name="connsiteY2" fmla="*/ 294550 h 3211167"/>
                    <a:gd name="connsiteX3" fmla="*/ 1481311 w 1577004"/>
                    <a:gd name="connsiteY3" fmla="*/ 912817 h 3211167"/>
                    <a:gd name="connsiteX4" fmla="*/ 1577004 w 1577004"/>
                    <a:gd name="connsiteY4" fmla="*/ 3211167 h 3211167"/>
                    <a:gd name="connsiteX5" fmla="*/ 1577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965004 w 1577004"/>
                    <a:gd name="connsiteY7" fmla="*/ 3211167 h 3211167"/>
                    <a:gd name="connsiteX8" fmla="*/ 837413 w 1577004"/>
                    <a:gd name="connsiteY8" fmla="*/ 997878 h 3211167"/>
                    <a:gd name="connsiteX9" fmla="*/ 251737 w 1577004"/>
                    <a:gd name="connsiteY9" fmla="*/ 1389702 h 3211167"/>
                    <a:gd name="connsiteX10" fmla="*/ 473561 w 1577004"/>
                    <a:gd name="connsiteY10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368156 w 1577004"/>
                    <a:gd name="connsiteY2" fmla="*/ 294550 h 3211167"/>
                    <a:gd name="connsiteX3" fmla="*/ 1481311 w 1577004"/>
                    <a:gd name="connsiteY3" fmla="*/ 912817 h 3211167"/>
                    <a:gd name="connsiteX4" fmla="*/ 1577004 w 1577004"/>
                    <a:gd name="connsiteY4" fmla="*/ 3211167 h 3211167"/>
                    <a:gd name="connsiteX5" fmla="*/ 1577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965004 w 1577004"/>
                    <a:gd name="connsiteY7" fmla="*/ 3211167 h 3211167"/>
                    <a:gd name="connsiteX8" fmla="*/ 837413 w 1577004"/>
                    <a:gd name="connsiteY8" fmla="*/ 997878 h 3211167"/>
                    <a:gd name="connsiteX9" fmla="*/ 251737 w 1577004"/>
                    <a:gd name="connsiteY9" fmla="*/ 1389702 h 3211167"/>
                    <a:gd name="connsiteX10" fmla="*/ 473561 w 1577004"/>
                    <a:gd name="connsiteY10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75189 h 3211167"/>
                    <a:gd name="connsiteX1" fmla="*/ 1336258 w 1577004"/>
                    <a:gd name="connsiteY1" fmla="*/ 241387 h 3211167"/>
                    <a:gd name="connsiteX2" fmla="*/ 1481311 w 1577004"/>
                    <a:gd name="connsiteY2" fmla="*/ 912817 h 3211167"/>
                    <a:gd name="connsiteX3" fmla="*/ 1577004 w 1577004"/>
                    <a:gd name="connsiteY3" fmla="*/ 3211167 h 3211167"/>
                    <a:gd name="connsiteX4" fmla="*/ 1577004 w 1577004"/>
                    <a:gd name="connsiteY4" fmla="*/ 3211167 h 3211167"/>
                    <a:gd name="connsiteX5" fmla="*/ 965004 w 1577004"/>
                    <a:gd name="connsiteY5" fmla="*/ 3211167 h 3211167"/>
                    <a:gd name="connsiteX6" fmla="*/ 965004 w 1577004"/>
                    <a:gd name="connsiteY6" fmla="*/ 3211167 h 3211167"/>
                    <a:gd name="connsiteX7" fmla="*/ 837413 w 1577004"/>
                    <a:gd name="connsiteY7" fmla="*/ 997878 h 3211167"/>
                    <a:gd name="connsiteX8" fmla="*/ 251737 w 1577004"/>
                    <a:gd name="connsiteY8" fmla="*/ 1389702 h 3211167"/>
                    <a:gd name="connsiteX9" fmla="*/ 473561 w 1577004"/>
                    <a:gd name="connsiteY9" fmla="*/ 75189 h 3211167"/>
                    <a:gd name="connsiteX0" fmla="*/ 473561 w 1577004"/>
                    <a:gd name="connsiteY0" fmla="*/ 10211 h 3146189"/>
                    <a:gd name="connsiteX1" fmla="*/ 1481311 w 1577004"/>
                    <a:gd name="connsiteY1" fmla="*/ 847839 h 3146189"/>
                    <a:gd name="connsiteX2" fmla="*/ 1577004 w 1577004"/>
                    <a:gd name="connsiteY2" fmla="*/ 3146189 h 3146189"/>
                    <a:gd name="connsiteX3" fmla="*/ 1577004 w 1577004"/>
                    <a:gd name="connsiteY3" fmla="*/ 3146189 h 3146189"/>
                    <a:gd name="connsiteX4" fmla="*/ 965004 w 1577004"/>
                    <a:gd name="connsiteY4" fmla="*/ 3146189 h 3146189"/>
                    <a:gd name="connsiteX5" fmla="*/ 965004 w 1577004"/>
                    <a:gd name="connsiteY5" fmla="*/ 3146189 h 3146189"/>
                    <a:gd name="connsiteX6" fmla="*/ 837413 w 1577004"/>
                    <a:gd name="connsiteY6" fmla="*/ 932900 h 3146189"/>
                    <a:gd name="connsiteX7" fmla="*/ 251737 w 1577004"/>
                    <a:gd name="connsiteY7" fmla="*/ 1324724 h 3146189"/>
                    <a:gd name="connsiteX8" fmla="*/ 473561 w 1577004"/>
                    <a:gd name="connsiteY8" fmla="*/ 10211 h 3146189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37413 w 1577004"/>
                    <a:gd name="connsiteY6" fmla="*/ 1004433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77004 w 1577004"/>
                    <a:gd name="connsiteY2" fmla="*/ 3217722 h 3217722"/>
                    <a:gd name="connsiteX3" fmla="*/ 1577004 w 1577004"/>
                    <a:gd name="connsiteY3" fmla="*/ 3217722 h 3217722"/>
                    <a:gd name="connsiteX4" fmla="*/ 965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879944 w 1577004"/>
                    <a:gd name="connsiteY6" fmla="*/ 1068228 h 3217722"/>
                    <a:gd name="connsiteX7" fmla="*/ 251737 w 1577004"/>
                    <a:gd name="connsiteY7" fmla="*/ 1396257 h 3217722"/>
                    <a:gd name="connsiteX8" fmla="*/ 473561 w 1577004"/>
                    <a:gd name="connsiteY8" fmla="*/ 81744 h 3217722"/>
                    <a:gd name="connsiteX0" fmla="*/ 473561 w 1577004"/>
                    <a:gd name="connsiteY0" fmla="*/ 81744 h 3217722"/>
                    <a:gd name="connsiteX1" fmla="*/ 1481311 w 1577004"/>
                    <a:gd name="connsiteY1" fmla="*/ 919372 h 3217722"/>
                    <a:gd name="connsiteX2" fmla="*/ 1538277 w 1577004"/>
                    <a:gd name="connsiteY2" fmla="*/ 960324 h 3217722"/>
                    <a:gd name="connsiteX3" fmla="*/ 1577004 w 1577004"/>
                    <a:gd name="connsiteY3" fmla="*/ 3217722 h 3217722"/>
                    <a:gd name="connsiteX4" fmla="*/ 1577004 w 1577004"/>
                    <a:gd name="connsiteY4" fmla="*/ 3217722 h 3217722"/>
                    <a:gd name="connsiteX5" fmla="*/ 965004 w 1577004"/>
                    <a:gd name="connsiteY5" fmla="*/ 3217722 h 3217722"/>
                    <a:gd name="connsiteX6" fmla="*/ 965004 w 1577004"/>
                    <a:gd name="connsiteY6" fmla="*/ 3217722 h 3217722"/>
                    <a:gd name="connsiteX7" fmla="*/ 879944 w 1577004"/>
                    <a:gd name="connsiteY7" fmla="*/ 1068228 h 3217722"/>
                    <a:gd name="connsiteX8" fmla="*/ 251737 w 1577004"/>
                    <a:gd name="connsiteY8" fmla="*/ 1396257 h 3217722"/>
                    <a:gd name="connsiteX9" fmla="*/ 473561 w 1577004"/>
                    <a:gd name="connsiteY9" fmla="*/ 81744 h 3217722"/>
                    <a:gd name="connsiteX0" fmla="*/ 473561 w 1577004"/>
                    <a:gd name="connsiteY0" fmla="*/ 88256 h 3224234"/>
                    <a:gd name="connsiteX1" fmla="*/ 1481311 w 1577004"/>
                    <a:gd name="connsiteY1" fmla="*/ 904619 h 3224234"/>
                    <a:gd name="connsiteX2" fmla="*/ 1538277 w 1577004"/>
                    <a:gd name="connsiteY2" fmla="*/ 966836 h 3224234"/>
                    <a:gd name="connsiteX3" fmla="*/ 1577004 w 1577004"/>
                    <a:gd name="connsiteY3" fmla="*/ 3224234 h 3224234"/>
                    <a:gd name="connsiteX4" fmla="*/ 1577004 w 1577004"/>
                    <a:gd name="connsiteY4" fmla="*/ 3224234 h 3224234"/>
                    <a:gd name="connsiteX5" fmla="*/ 965004 w 1577004"/>
                    <a:gd name="connsiteY5" fmla="*/ 3224234 h 3224234"/>
                    <a:gd name="connsiteX6" fmla="*/ 965004 w 1577004"/>
                    <a:gd name="connsiteY6" fmla="*/ 3224234 h 3224234"/>
                    <a:gd name="connsiteX7" fmla="*/ 879944 w 1577004"/>
                    <a:gd name="connsiteY7" fmla="*/ 1074740 h 3224234"/>
                    <a:gd name="connsiteX8" fmla="*/ 251737 w 1577004"/>
                    <a:gd name="connsiteY8" fmla="*/ 1402769 h 3224234"/>
                    <a:gd name="connsiteX9" fmla="*/ 473561 w 1577004"/>
                    <a:gd name="connsiteY9" fmla="*/ 88256 h 3224234"/>
                    <a:gd name="connsiteX0" fmla="*/ 473561 w 1577004"/>
                    <a:gd name="connsiteY0" fmla="*/ 88256 h 3224234"/>
                    <a:gd name="connsiteX1" fmla="*/ 1481311 w 1577004"/>
                    <a:gd name="connsiteY1" fmla="*/ 904619 h 3224234"/>
                    <a:gd name="connsiteX2" fmla="*/ 1538277 w 1577004"/>
                    <a:gd name="connsiteY2" fmla="*/ 966836 h 3224234"/>
                    <a:gd name="connsiteX3" fmla="*/ 1577004 w 1577004"/>
                    <a:gd name="connsiteY3" fmla="*/ 3224234 h 3224234"/>
                    <a:gd name="connsiteX4" fmla="*/ 1577004 w 1577004"/>
                    <a:gd name="connsiteY4" fmla="*/ 3224234 h 3224234"/>
                    <a:gd name="connsiteX5" fmla="*/ 965004 w 1577004"/>
                    <a:gd name="connsiteY5" fmla="*/ 3224234 h 3224234"/>
                    <a:gd name="connsiteX6" fmla="*/ 965004 w 1577004"/>
                    <a:gd name="connsiteY6" fmla="*/ 3224234 h 3224234"/>
                    <a:gd name="connsiteX7" fmla="*/ 879944 w 1577004"/>
                    <a:gd name="connsiteY7" fmla="*/ 1074740 h 3224234"/>
                    <a:gd name="connsiteX8" fmla="*/ 251737 w 1577004"/>
                    <a:gd name="connsiteY8" fmla="*/ 1402769 h 3224234"/>
                    <a:gd name="connsiteX9" fmla="*/ 473561 w 1577004"/>
                    <a:gd name="connsiteY9" fmla="*/ 88256 h 3224234"/>
                    <a:gd name="connsiteX0" fmla="*/ 473561 w 1577004"/>
                    <a:gd name="connsiteY0" fmla="*/ 8062 h 3144040"/>
                    <a:gd name="connsiteX1" fmla="*/ 1538277 w 1577004"/>
                    <a:gd name="connsiteY1" fmla="*/ 886642 h 3144040"/>
                    <a:gd name="connsiteX2" fmla="*/ 1577004 w 1577004"/>
                    <a:gd name="connsiteY2" fmla="*/ 3144040 h 3144040"/>
                    <a:gd name="connsiteX3" fmla="*/ 1577004 w 1577004"/>
                    <a:gd name="connsiteY3" fmla="*/ 3144040 h 3144040"/>
                    <a:gd name="connsiteX4" fmla="*/ 965004 w 1577004"/>
                    <a:gd name="connsiteY4" fmla="*/ 3144040 h 3144040"/>
                    <a:gd name="connsiteX5" fmla="*/ 965004 w 1577004"/>
                    <a:gd name="connsiteY5" fmla="*/ 3144040 h 3144040"/>
                    <a:gd name="connsiteX6" fmla="*/ 879944 w 1577004"/>
                    <a:gd name="connsiteY6" fmla="*/ 994546 h 3144040"/>
                    <a:gd name="connsiteX7" fmla="*/ 251737 w 1577004"/>
                    <a:gd name="connsiteY7" fmla="*/ 1322575 h 3144040"/>
                    <a:gd name="connsiteX8" fmla="*/ 473561 w 1577004"/>
                    <a:gd name="connsiteY8" fmla="*/ 8062 h 3144040"/>
                    <a:gd name="connsiteX0" fmla="*/ 473561 w 1577004"/>
                    <a:gd name="connsiteY0" fmla="*/ 16144 h 3152122"/>
                    <a:gd name="connsiteX1" fmla="*/ 1538277 w 1577004"/>
                    <a:gd name="connsiteY1" fmla="*/ 894724 h 3152122"/>
                    <a:gd name="connsiteX2" fmla="*/ 1577004 w 1577004"/>
                    <a:gd name="connsiteY2" fmla="*/ 3152122 h 3152122"/>
                    <a:gd name="connsiteX3" fmla="*/ 1577004 w 1577004"/>
                    <a:gd name="connsiteY3" fmla="*/ 3152122 h 3152122"/>
                    <a:gd name="connsiteX4" fmla="*/ 965004 w 1577004"/>
                    <a:gd name="connsiteY4" fmla="*/ 3152122 h 3152122"/>
                    <a:gd name="connsiteX5" fmla="*/ 965004 w 1577004"/>
                    <a:gd name="connsiteY5" fmla="*/ 3152122 h 3152122"/>
                    <a:gd name="connsiteX6" fmla="*/ 879944 w 1577004"/>
                    <a:gd name="connsiteY6" fmla="*/ 1002628 h 3152122"/>
                    <a:gd name="connsiteX7" fmla="*/ 251737 w 1577004"/>
                    <a:gd name="connsiteY7" fmla="*/ 1330657 h 3152122"/>
                    <a:gd name="connsiteX8" fmla="*/ 473561 w 1577004"/>
                    <a:gd name="connsiteY8" fmla="*/ 16144 h 3152122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73561 w 1577004"/>
                    <a:gd name="connsiteY0" fmla="*/ 30120 h 3166098"/>
                    <a:gd name="connsiteX1" fmla="*/ 1538277 w 1577004"/>
                    <a:gd name="connsiteY1" fmla="*/ 908700 h 3166098"/>
                    <a:gd name="connsiteX2" fmla="*/ 1577004 w 1577004"/>
                    <a:gd name="connsiteY2" fmla="*/ 3166098 h 3166098"/>
                    <a:gd name="connsiteX3" fmla="*/ 1577004 w 1577004"/>
                    <a:gd name="connsiteY3" fmla="*/ 3166098 h 3166098"/>
                    <a:gd name="connsiteX4" fmla="*/ 965004 w 1577004"/>
                    <a:gd name="connsiteY4" fmla="*/ 3166098 h 3166098"/>
                    <a:gd name="connsiteX5" fmla="*/ 965004 w 1577004"/>
                    <a:gd name="connsiteY5" fmla="*/ 3166098 h 3166098"/>
                    <a:gd name="connsiteX6" fmla="*/ 879944 w 1577004"/>
                    <a:gd name="connsiteY6" fmla="*/ 1016604 h 3166098"/>
                    <a:gd name="connsiteX7" fmla="*/ 251737 w 1577004"/>
                    <a:gd name="connsiteY7" fmla="*/ 1344633 h 3166098"/>
                    <a:gd name="connsiteX8" fmla="*/ 473561 w 1577004"/>
                    <a:gd name="connsiteY8" fmla="*/ 30120 h 3166098"/>
                    <a:gd name="connsiteX0" fmla="*/ 488521 w 1591964"/>
                    <a:gd name="connsiteY0" fmla="*/ 30120 h 3166098"/>
                    <a:gd name="connsiteX1" fmla="*/ 1553237 w 1591964"/>
                    <a:gd name="connsiteY1" fmla="*/ 908700 h 3166098"/>
                    <a:gd name="connsiteX2" fmla="*/ 1591964 w 1591964"/>
                    <a:gd name="connsiteY2" fmla="*/ 3166098 h 3166098"/>
                    <a:gd name="connsiteX3" fmla="*/ 1591964 w 1591964"/>
                    <a:gd name="connsiteY3" fmla="*/ 3166098 h 3166098"/>
                    <a:gd name="connsiteX4" fmla="*/ 979964 w 1591964"/>
                    <a:gd name="connsiteY4" fmla="*/ 3166098 h 3166098"/>
                    <a:gd name="connsiteX5" fmla="*/ 979964 w 1591964"/>
                    <a:gd name="connsiteY5" fmla="*/ 3166098 h 3166098"/>
                    <a:gd name="connsiteX6" fmla="*/ 894904 w 1591964"/>
                    <a:gd name="connsiteY6" fmla="*/ 1016604 h 3166098"/>
                    <a:gd name="connsiteX7" fmla="*/ 266697 w 1591964"/>
                    <a:gd name="connsiteY7" fmla="*/ 1344633 h 3166098"/>
                    <a:gd name="connsiteX8" fmla="*/ 488521 w 1591964"/>
                    <a:gd name="connsiteY8" fmla="*/ 30120 h 3166098"/>
                    <a:gd name="connsiteX0" fmla="*/ 488521 w 1591964"/>
                    <a:gd name="connsiteY0" fmla="*/ 9506 h 3145484"/>
                    <a:gd name="connsiteX1" fmla="*/ 1553237 w 1591964"/>
                    <a:gd name="connsiteY1" fmla="*/ 888086 h 3145484"/>
                    <a:gd name="connsiteX2" fmla="*/ 1591964 w 1591964"/>
                    <a:gd name="connsiteY2" fmla="*/ 3145484 h 3145484"/>
                    <a:gd name="connsiteX3" fmla="*/ 1591964 w 1591964"/>
                    <a:gd name="connsiteY3" fmla="*/ 3145484 h 3145484"/>
                    <a:gd name="connsiteX4" fmla="*/ 979964 w 1591964"/>
                    <a:gd name="connsiteY4" fmla="*/ 3145484 h 3145484"/>
                    <a:gd name="connsiteX5" fmla="*/ 979964 w 1591964"/>
                    <a:gd name="connsiteY5" fmla="*/ 3145484 h 3145484"/>
                    <a:gd name="connsiteX6" fmla="*/ 894904 w 1591964"/>
                    <a:gd name="connsiteY6" fmla="*/ 995990 h 3145484"/>
                    <a:gd name="connsiteX7" fmla="*/ 266697 w 1591964"/>
                    <a:gd name="connsiteY7" fmla="*/ 1324019 h 3145484"/>
                    <a:gd name="connsiteX8" fmla="*/ 488521 w 1591964"/>
                    <a:gd name="connsiteY8" fmla="*/ 9506 h 3145484"/>
                    <a:gd name="connsiteX0" fmla="*/ 496444 w 1599887"/>
                    <a:gd name="connsiteY0" fmla="*/ 9506 h 3145484"/>
                    <a:gd name="connsiteX1" fmla="*/ 1561160 w 1599887"/>
                    <a:gd name="connsiteY1" fmla="*/ 888086 h 3145484"/>
                    <a:gd name="connsiteX2" fmla="*/ 1599887 w 1599887"/>
                    <a:gd name="connsiteY2" fmla="*/ 3145484 h 3145484"/>
                    <a:gd name="connsiteX3" fmla="*/ 1599887 w 1599887"/>
                    <a:gd name="connsiteY3" fmla="*/ 3145484 h 3145484"/>
                    <a:gd name="connsiteX4" fmla="*/ 987887 w 1599887"/>
                    <a:gd name="connsiteY4" fmla="*/ 3145484 h 3145484"/>
                    <a:gd name="connsiteX5" fmla="*/ 987887 w 1599887"/>
                    <a:gd name="connsiteY5" fmla="*/ 3145484 h 3145484"/>
                    <a:gd name="connsiteX6" fmla="*/ 902827 w 1599887"/>
                    <a:gd name="connsiteY6" fmla="*/ 995990 h 3145484"/>
                    <a:gd name="connsiteX7" fmla="*/ 274620 w 1599887"/>
                    <a:gd name="connsiteY7" fmla="*/ 1324019 h 3145484"/>
                    <a:gd name="connsiteX8" fmla="*/ 496444 w 1599887"/>
                    <a:gd name="connsiteY8" fmla="*/ 9506 h 3145484"/>
                    <a:gd name="connsiteX0" fmla="*/ 503267 w 1597185"/>
                    <a:gd name="connsiteY0" fmla="*/ 5188 h 3203079"/>
                    <a:gd name="connsiteX1" fmla="*/ 1558458 w 1597185"/>
                    <a:gd name="connsiteY1" fmla="*/ 945681 h 3203079"/>
                    <a:gd name="connsiteX2" fmla="*/ 1597185 w 1597185"/>
                    <a:gd name="connsiteY2" fmla="*/ 3203079 h 3203079"/>
                    <a:gd name="connsiteX3" fmla="*/ 1597185 w 1597185"/>
                    <a:gd name="connsiteY3" fmla="*/ 3203079 h 3203079"/>
                    <a:gd name="connsiteX4" fmla="*/ 985185 w 1597185"/>
                    <a:gd name="connsiteY4" fmla="*/ 3203079 h 3203079"/>
                    <a:gd name="connsiteX5" fmla="*/ 985185 w 1597185"/>
                    <a:gd name="connsiteY5" fmla="*/ 3203079 h 3203079"/>
                    <a:gd name="connsiteX6" fmla="*/ 900125 w 1597185"/>
                    <a:gd name="connsiteY6" fmla="*/ 1053585 h 3203079"/>
                    <a:gd name="connsiteX7" fmla="*/ 271918 w 1597185"/>
                    <a:gd name="connsiteY7" fmla="*/ 1381614 h 3203079"/>
                    <a:gd name="connsiteX8" fmla="*/ 503267 w 1597185"/>
                    <a:gd name="connsiteY8" fmla="*/ 5188 h 3203079"/>
                    <a:gd name="connsiteX0" fmla="*/ 503267 w 1597185"/>
                    <a:gd name="connsiteY0" fmla="*/ 5413 h 3203304"/>
                    <a:gd name="connsiteX1" fmla="*/ 1558458 w 1597185"/>
                    <a:gd name="connsiteY1" fmla="*/ 945906 h 3203304"/>
                    <a:gd name="connsiteX2" fmla="*/ 1597185 w 1597185"/>
                    <a:gd name="connsiteY2" fmla="*/ 3203304 h 3203304"/>
                    <a:gd name="connsiteX3" fmla="*/ 1597185 w 1597185"/>
                    <a:gd name="connsiteY3" fmla="*/ 3203304 h 3203304"/>
                    <a:gd name="connsiteX4" fmla="*/ 985185 w 1597185"/>
                    <a:gd name="connsiteY4" fmla="*/ 3203304 h 3203304"/>
                    <a:gd name="connsiteX5" fmla="*/ 985185 w 1597185"/>
                    <a:gd name="connsiteY5" fmla="*/ 3203304 h 3203304"/>
                    <a:gd name="connsiteX6" fmla="*/ 900125 w 1597185"/>
                    <a:gd name="connsiteY6" fmla="*/ 1053810 h 3203304"/>
                    <a:gd name="connsiteX7" fmla="*/ 271918 w 1597185"/>
                    <a:gd name="connsiteY7" fmla="*/ 1381839 h 3203304"/>
                    <a:gd name="connsiteX8" fmla="*/ 503267 w 1597185"/>
                    <a:gd name="connsiteY8" fmla="*/ 5413 h 3203304"/>
                    <a:gd name="connsiteX0" fmla="*/ 644333 w 1552513"/>
                    <a:gd name="connsiteY0" fmla="*/ 4742 h 3216920"/>
                    <a:gd name="connsiteX1" fmla="*/ 1513786 w 1552513"/>
                    <a:gd name="connsiteY1" fmla="*/ 959522 h 3216920"/>
                    <a:gd name="connsiteX2" fmla="*/ 1552513 w 1552513"/>
                    <a:gd name="connsiteY2" fmla="*/ 3216920 h 3216920"/>
                    <a:gd name="connsiteX3" fmla="*/ 1552513 w 1552513"/>
                    <a:gd name="connsiteY3" fmla="*/ 3216920 h 3216920"/>
                    <a:gd name="connsiteX4" fmla="*/ 940513 w 1552513"/>
                    <a:gd name="connsiteY4" fmla="*/ 3216920 h 3216920"/>
                    <a:gd name="connsiteX5" fmla="*/ 940513 w 1552513"/>
                    <a:gd name="connsiteY5" fmla="*/ 3216920 h 3216920"/>
                    <a:gd name="connsiteX6" fmla="*/ 855453 w 1552513"/>
                    <a:gd name="connsiteY6" fmla="*/ 1067426 h 3216920"/>
                    <a:gd name="connsiteX7" fmla="*/ 227246 w 1552513"/>
                    <a:gd name="connsiteY7" fmla="*/ 1395455 h 3216920"/>
                    <a:gd name="connsiteX8" fmla="*/ 644333 w 1552513"/>
                    <a:gd name="connsiteY8" fmla="*/ 4742 h 3216920"/>
                    <a:gd name="connsiteX0" fmla="*/ 693588 w 1601768"/>
                    <a:gd name="connsiteY0" fmla="*/ 4742 h 3216920"/>
                    <a:gd name="connsiteX1" fmla="*/ 1563041 w 1601768"/>
                    <a:gd name="connsiteY1" fmla="*/ 959522 h 3216920"/>
                    <a:gd name="connsiteX2" fmla="*/ 1601768 w 1601768"/>
                    <a:gd name="connsiteY2" fmla="*/ 3216920 h 3216920"/>
                    <a:gd name="connsiteX3" fmla="*/ 1601768 w 1601768"/>
                    <a:gd name="connsiteY3" fmla="*/ 3216920 h 3216920"/>
                    <a:gd name="connsiteX4" fmla="*/ 989768 w 1601768"/>
                    <a:gd name="connsiteY4" fmla="*/ 3216920 h 3216920"/>
                    <a:gd name="connsiteX5" fmla="*/ 989768 w 1601768"/>
                    <a:gd name="connsiteY5" fmla="*/ 3216920 h 3216920"/>
                    <a:gd name="connsiteX6" fmla="*/ 904708 w 1601768"/>
                    <a:gd name="connsiteY6" fmla="*/ 1067426 h 3216920"/>
                    <a:gd name="connsiteX7" fmla="*/ 276501 w 1601768"/>
                    <a:gd name="connsiteY7" fmla="*/ 1395455 h 3216920"/>
                    <a:gd name="connsiteX8" fmla="*/ 693588 w 1601768"/>
                    <a:gd name="connsiteY8" fmla="*/ 4742 h 3216920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80 h 3212258"/>
                    <a:gd name="connsiteX1" fmla="*/ 1563041 w 1601768"/>
                    <a:gd name="connsiteY1" fmla="*/ 954860 h 3212258"/>
                    <a:gd name="connsiteX2" fmla="*/ 1601768 w 1601768"/>
                    <a:gd name="connsiteY2" fmla="*/ 3212258 h 3212258"/>
                    <a:gd name="connsiteX3" fmla="*/ 1601768 w 1601768"/>
                    <a:gd name="connsiteY3" fmla="*/ 3212258 h 3212258"/>
                    <a:gd name="connsiteX4" fmla="*/ 989768 w 1601768"/>
                    <a:gd name="connsiteY4" fmla="*/ 3212258 h 3212258"/>
                    <a:gd name="connsiteX5" fmla="*/ 989768 w 1601768"/>
                    <a:gd name="connsiteY5" fmla="*/ 3212258 h 3212258"/>
                    <a:gd name="connsiteX6" fmla="*/ 904708 w 1601768"/>
                    <a:gd name="connsiteY6" fmla="*/ 1062764 h 3212258"/>
                    <a:gd name="connsiteX7" fmla="*/ 276501 w 1601768"/>
                    <a:gd name="connsiteY7" fmla="*/ 1390793 h 3212258"/>
                    <a:gd name="connsiteX8" fmla="*/ 693588 w 1601768"/>
                    <a:gd name="connsiteY8" fmla="*/ 80 h 3212258"/>
                    <a:gd name="connsiteX0" fmla="*/ 693588 w 1601768"/>
                    <a:gd name="connsiteY0" fmla="*/ 119 h 3212297"/>
                    <a:gd name="connsiteX1" fmla="*/ 1563041 w 1601768"/>
                    <a:gd name="connsiteY1" fmla="*/ 954899 h 3212297"/>
                    <a:gd name="connsiteX2" fmla="*/ 1601768 w 1601768"/>
                    <a:gd name="connsiteY2" fmla="*/ 3212297 h 3212297"/>
                    <a:gd name="connsiteX3" fmla="*/ 1601768 w 1601768"/>
                    <a:gd name="connsiteY3" fmla="*/ 3212297 h 3212297"/>
                    <a:gd name="connsiteX4" fmla="*/ 989768 w 1601768"/>
                    <a:gd name="connsiteY4" fmla="*/ 3212297 h 3212297"/>
                    <a:gd name="connsiteX5" fmla="*/ 989768 w 1601768"/>
                    <a:gd name="connsiteY5" fmla="*/ 3212297 h 3212297"/>
                    <a:gd name="connsiteX6" fmla="*/ 904708 w 1601768"/>
                    <a:gd name="connsiteY6" fmla="*/ 1062803 h 3212297"/>
                    <a:gd name="connsiteX7" fmla="*/ 276501 w 1601768"/>
                    <a:gd name="connsiteY7" fmla="*/ 1390832 h 3212297"/>
                    <a:gd name="connsiteX8" fmla="*/ 693588 w 1601768"/>
                    <a:gd name="connsiteY8" fmla="*/ 119 h 3212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1768" h="3212297">
                      <a:moveTo>
                        <a:pt x="693588" y="119"/>
                      </a:moveTo>
                      <a:cubicBezTo>
                        <a:pt x="979449" y="3664"/>
                        <a:pt x="1431633" y="-71482"/>
                        <a:pt x="1563041" y="954899"/>
                      </a:cubicBezTo>
                      <a:lnTo>
                        <a:pt x="1601768" y="3212297"/>
                      </a:lnTo>
                      <a:lnTo>
                        <a:pt x="1601768" y="3212297"/>
                      </a:lnTo>
                      <a:lnTo>
                        <a:pt x="989768" y="3212297"/>
                      </a:lnTo>
                      <a:lnTo>
                        <a:pt x="989768" y="3212297"/>
                      </a:lnTo>
                      <a:cubicBezTo>
                        <a:pt x="961415" y="2495799"/>
                        <a:pt x="964958" y="1779301"/>
                        <a:pt x="904708" y="1062803"/>
                      </a:cubicBezTo>
                      <a:cubicBezTo>
                        <a:pt x="781622" y="431278"/>
                        <a:pt x="46520" y="738644"/>
                        <a:pt x="276501" y="1390832"/>
                      </a:cubicBezTo>
                      <a:cubicBezTo>
                        <a:pt x="-283870" y="827698"/>
                        <a:pt x="84955" y="-9337"/>
                        <a:pt x="693588" y="1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5" name="Frame 1">
                <a:extLst>
                  <a:ext uri="{FF2B5EF4-FFF2-40B4-BE49-F238E27FC236}">
                    <a16:creationId xmlns:a16="http://schemas.microsoft.com/office/drawing/2014/main" id="{7CE4C6A3-1C30-4B4E-BF91-5C51978983D0}"/>
                  </a:ext>
                </a:extLst>
              </p:cNvPr>
              <p:cNvSpPr/>
              <p:nvPr/>
            </p:nvSpPr>
            <p:spPr>
              <a:xfrm>
                <a:off x="3459679" y="2564932"/>
                <a:ext cx="981073" cy="1325555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21">
                <a:extLst>
                  <a:ext uri="{FF2B5EF4-FFF2-40B4-BE49-F238E27FC236}">
                    <a16:creationId xmlns:a16="http://schemas.microsoft.com/office/drawing/2014/main" id="{504A060D-398B-40BC-AE75-7F0C561A4A78}"/>
                  </a:ext>
                </a:extLst>
              </p:cNvPr>
              <p:cNvSpPr/>
              <p:nvPr/>
            </p:nvSpPr>
            <p:spPr>
              <a:xfrm rot="14306008">
                <a:off x="5552875" y="2870125"/>
                <a:ext cx="1064408" cy="87730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98EEAF2-4DE5-4060-A47A-68DE96269E31}"/>
                </a:ext>
              </a:extLst>
            </p:cNvPr>
            <p:cNvSpPr/>
            <p:nvPr/>
          </p:nvSpPr>
          <p:spPr>
            <a:xfrm>
              <a:off x="9595163" y="303534"/>
              <a:ext cx="347365" cy="451246"/>
            </a:xfrm>
            <a:custGeom>
              <a:avLst/>
              <a:gdLst/>
              <a:ahLst/>
              <a:cxnLst/>
              <a:rect l="l" t="t" r="r" b="b"/>
              <a:pathLst>
                <a:path w="347365" h="451246">
                  <a:moveTo>
                    <a:pt x="170260" y="0"/>
                  </a:moveTo>
                  <a:cubicBezTo>
                    <a:pt x="202605" y="0"/>
                    <a:pt x="231131" y="5209"/>
                    <a:pt x="255836" y="15627"/>
                  </a:cubicBezTo>
                  <a:cubicBezTo>
                    <a:pt x="280541" y="26045"/>
                    <a:pt x="299542" y="41374"/>
                    <a:pt x="312837" y="61614"/>
                  </a:cubicBezTo>
                  <a:cubicBezTo>
                    <a:pt x="326132" y="81855"/>
                    <a:pt x="333276" y="104775"/>
                    <a:pt x="334268" y="130373"/>
                  </a:cubicBezTo>
                  <a:lnTo>
                    <a:pt x="278904" y="134540"/>
                  </a:lnTo>
                  <a:cubicBezTo>
                    <a:pt x="275928" y="106957"/>
                    <a:pt x="265857" y="86121"/>
                    <a:pt x="248692" y="72032"/>
                  </a:cubicBezTo>
                  <a:cubicBezTo>
                    <a:pt x="231527" y="57943"/>
                    <a:pt x="206177" y="50899"/>
                    <a:pt x="172641" y="50899"/>
                  </a:cubicBezTo>
                  <a:cubicBezTo>
                    <a:pt x="137716" y="50899"/>
                    <a:pt x="112266" y="57298"/>
                    <a:pt x="96292" y="70098"/>
                  </a:cubicBezTo>
                  <a:cubicBezTo>
                    <a:pt x="80318" y="82897"/>
                    <a:pt x="72331" y="98325"/>
                    <a:pt x="72331" y="116383"/>
                  </a:cubicBezTo>
                  <a:cubicBezTo>
                    <a:pt x="72331" y="132060"/>
                    <a:pt x="77986" y="144958"/>
                    <a:pt x="89297" y="155079"/>
                  </a:cubicBezTo>
                  <a:cubicBezTo>
                    <a:pt x="100410" y="165199"/>
                    <a:pt x="129431" y="175567"/>
                    <a:pt x="176362" y="186184"/>
                  </a:cubicBezTo>
                  <a:cubicBezTo>
                    <a:pt x="223292" y="196800"/>
                    <a:pt x="255489" y="206077"/>
                    <a:pt x="272951" y="214014"/>
                  </a:cubicBezTo>
                  <a:cubicBezTo>
                    <a:pt x="298351" y="225722"/>
                    <a:pt x="317104" y="240555"/>
                    <a:pt x="329208" y="258514"/>
                  </a:cubicBezTo>
                  <a:cubicBezTo>
                    <a:pt x="341313" y="276473"/>
                    <a:pt x="347365" y="297160"/>
                    <a:pt x="347365" y="320575"/>
                  </a:cubicBezTo>
                  <a:cubicBezTo>
                    <a:pt x="347365" y="343793"/>
                    <a:pt x="340718" y="365670"/>
                    <a:pt x="327422" y="386209"/>
                  </a:cubicBezTo>
                  <a:cubicBezTo>
                    <a:pt x="314127" y="406747"/>
                    <a:pt x="295027" y="422721"/>
                    <a:pt x="270123" y="434131"/>
                  </a:cubicBezTo>
                  <a:cubicBezTo>
                    <a:pt x="245220" y="445541"/>
                    <a:pt x="217190" y="451246"/>
                    <a:pt x="186036" y="451246"/>
                  </a:cubicBezTo>
                  <a:cubicBezTo>
                    <a:pt x="146547" y="451246"/>
                    <a:pt x="113457" y="445492"/>
                    <a:pt x="86767" y="433982"/>
                  </a:cubicBezTo>
                  <a:cubicBezTo>
                    <a:pt x="60077" y="422473"/>
                    <a:pt x="39142" y="405159"/>
                    <a:pt x="23962" y="382041"/>
                  </a:cubicBezTo>
                  <a:cubicBezTo>
                    <a:pt x="8781" y="358923"/>
                    <a:pt x="794" y="332779"/>
                    <a:pt x="0" y="303609"/>
                  </a:cubicBezTo>
                  <a:lnTo>
                    <a:pt x="54472" y="298846"/>
                  </a:lnTo>
                  <a:cubicBezTo>
                    <a:pt x="57051" y="320675"/>
                    <a:pt x="63054" y="338584"/>
                    <a:pt x="72480" y="352573"/>
                  </a:cubicBezTo>
                  <a:cubicBezTo>
                    <a:pt x="81906" y="366563"/>
                    <a:pt x="96540" y="377874"/>
                    <a:pt x="116384" y="386506"/>
                  </a:cubicBezTo>
                  <a:cubicBezTo>
                    <a:pt x="136228" y="395138"/>
                    <a:pt x="158552" y="399454"/>
                    <a:pt x="183357" y="399454"/>
                  </a:cubicBezTo>
                  <a:cubicBezTo>
                    <a:pt x="205383" y="399454"/>
                    <a:pt x="224830" y="396180"/>
                    <a:pt x="241697" y="389632"/>
                  </a:cubicBezTo>
                  <a:cubicBezTo>
                    <a:pt x="258565" y="383083"/>
                    <a:pt x="271116" y="374104"/>
                    <a:pt x="279351" y="362694"/>
                  </a:cubicBezTo>
                  <a:cubicBezTo>
                    <a:pt x="287586" y="351284"/>
                    <a:pt x="291704" y="338832"/>
                    <a:pt x="291704" y="325338"/>
                  </a:cubicBezTo>
                  <a:cubicBezTo>
                    <a:pt x="291704" y="311646"/>
                    <a:pt x="287735" y="299690"/>
                    <a:pt x="279797" y="289470"/>
                  </a:cubicBezTo>
                  <a:cubicBezTo>
                    <a:pt x="271860" y="279251"/>
                    <a:pt x="258763" y="270668"/>
                    <a:pt x="240507" y="263723"/>
                  </a:cubicBezTo>
                  <a:cubicBezTo>
                    <a:pt x="228799" y="259159"/>
                    <a:pt x="202903" y="252065"/>
                    <a:pt x="162818" y="242441"/>
                  </a:cubicBezTo>
                  <a:cubicBezTo>
                    <a:pt x="122734" y="232816"/>
                    <a:pt x="94655" y="223738"/>
                    <a:pt x="78582" y="215205"/>
                  </a:cubicBezTo>
                  <a:cubicBezTo>
                    <a:pt x="57746" y="204291"/>
                    <a:pt x="42218" y="190748"/>
                    <a:pt x="31998" y="174575"/>
                  </a:cubicBezTo>
                  <a:cubicBezTo>
                    <a:pt x="21779" y="158402"/>
                    <a:pt x="16669" y="140295"/>
                    <a:pt x="16669" y="120253"/>
                  </a:cubicBezTo>
                  <a:cubicBezTo>
                    <a:pt x="16669" y="98226"/>
                    <a:pt x="22920" y="77638"/>
                    <a:pt x="35422" y="58489"/>
                  </a:cubicBezTo>
                  <a:cubicBezTo>
                    <a:pt x="47923" y="39340"/>
                    <a:pt x="66179" y="24804"/>
                    <a:pt x="90190" y="14882"/>
                  </a:cubicBezTo>
                  <a:cubicBezTo>
                    <a:pt x="114201" y="4961"/>
                    <a:pt x="140891" y="0"/>
                    <a:pt x="17026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5A7455F-8AFF-45AA-94C1-C3223EA68762}"/>
                </a:ext>
              </a:extLst>
            </p:cNvPr>
            <p:cNvSpPr/>
            <p:nvPr/>
          </p:nvSpPr>
          <p:spPr>
            <a:xfrm>
              <a:off x="10044898" y="318416"/>
              <a:ext cx="345876" cy="436364"/>
            </a:xfrm>
            <a:custGeom>
              <a:avLst/>
              <a:gdLst/>
              <a:ahLst/>
              <a:cxnLst/>
              <a:rect l="l" t="t" r="r" b="b"/>
              <a:pathLst>
                <a:path w="345876" h="436364">
                  <a:moveTo>
                    <a:pt x="0" y="0"/>
                  </a:moveTo>
                  <a:lnTo>
                    <a:pt x="345876" y="0"/>
                  </a:lnTo>
                  <a:lnTo>
                    <a:pt x="345876" y="51495"/>
                  </a:lnTo>
                  <a:lnTo>
                    <a:pt x="201513" y="51495"/>
                  </a:lnTo>
                  <a:lnTo>
                    <a:pt x="201513" y="436364"/>
                  </a:lnTo>
                  <a:lnTo>
                    <a:pt x="143768" y="436364"/>
                  </a:lnTo>
                  <a:lnTo>
                    <a:pt x="143768" y="51495"/>
                  </a:lnTo>
                  <a:lnTo>
                    <a:pt x="0" y="514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142875C-2BC2-4C8D-A35B-E8ADF539C970}"/>
                </a:ext>
              </a:extLst>
            </p:cNvPr>
            <p:cNvSpPr/>
            <p:nvPr/>
          </p:nvSpPr>
          <p:spPr>
            <a:xfrm>
              <a:off x="10531244" y="318416"/>
              <a:ext cx="325636" cy="436364"/>
            </a:xfrm>
            <a:custGeom>
              <a:avLst/>
              <a:gdLst/>
              <a:ahLst/>
              <a:cxnLst/>
              <a:rect l="l" t="t" r="r" b="b"/>
              <a:pathLst>
                <a:path w="325636" h="436364">
                  <a:moveTo>
                    <a:pt x="0" y="0"/>
                  </a:moveTo>
                  <a:lnTo>
                    <a:pt x="315516" y="0"/>
                  </a:lnTo>
                  <a:lnTo>
                    <a:pt x="315516" y="51495"/>
                  </a:lnTo>
                  <a:lnTo>
                    <a:pt x="57746" y="51495"/>
                  </a:lnTo>
                  <a:lnTo>
                    <a:pt x="57746" y="185142"/>
                  </a:lnTo>
                  <a:lnTo>
                    <a:pt x="299145" y="185142"/>
                  </a:lnTo>
                  <a:lnTo>
                    <a:pt x="299145" y="236339"/>
                  </a:lnTo>
                  <a:lnTo>
                    <a:pt x="57746" y="236339"/>
                  </a:lnTo>
                  <a:lnTo>
                    <a:pt x="57746" y="384870"/>
                  </a:lnTo>
                  <a:lnTo>
                    <a:pt x="325636" y="384870"/>
                  </a:lnTo>
                  <a:lnTo>
                    <a:pt x="325636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2404D5-AC31-4FF6-BED2-35AE5B0D7D18}"/>
                </a:ext>
              </a:extLst>
            </p:cNvPr>
            <p:cNvSpPr/>
            <p:nvPr/>
          </p:nvSpPr>
          <p:spPr>
            <a:xfrm>
              <a:off x="10959250" y="318416"/>
              <a:ext cx="408385" cy="436364"/>
            </a:xfrm>
            <a:custGeom>
              <a:avLst/>
              <a:gdLst/>
              <a:ahLst/>
              <a:cxnLst/>
              <a:rect l="l" t="t" r="r" b="b"/>
              <a:pathLst>
                <a:path w="408385" h="436364">
                  <a:moveTo>
                    <a:pt x="197346" y="45839"/>
                  </a:moveTo>
                  <a:cubicBezTo>
                    <a:pt x="191790" y="73819"/>
                    <a:pt x="183952" y="101600"/>
                    <a:pt x="173832" y="129183"/>
                  </a:cubicBezTo>
                  <a:lnTo>
                    <a:pt x="125909" y="257175"/>
                  </a:lnTo>
                  <a:lnTo>
                    <a:pt x="273844" y="257175"/>
                  </a:lnTo>
                  <a:lnTo>
                    <a:pt x="228303" y="136327"/>
                  </a:lnTo>
                  <a:cubicBezTo>
                    <a:pt x="214412" y="99616"/>
                    <a:pt x="204093" y="69453"/>
                    <a:pt x="197346" y="45839"/>
                  </a:cubicBezTo>
                  <a:close/>
                  <a:moveTo>
                    <a:pt x="167581" y="0"/>
                  </a:moveTo>
                  <a:lnTo>
                    <a:pt x="229791" y="0"/>
                  </a:lnTo>
                  <a:lnTo>
                    <a:pt x="408385" y="436364"/>
                  </a:lnTo>
                  <a:lnTo>
                    <a:pt x="342603" y="436364"/>
                  </a:lnTo>
                  <a:lnTo>
                    <a:pt x="291703" y="304205"/>
                  </a:lnTo>
                  <a:lnTo>
                    <a:pt x="109240" y="304205"/>
                  </a:lnTo>
                  <a:lnTo>
                    <a:pt x="61317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119E02-C3C4-477B-837D-62CC06C5CD69}"/>
                </a:ext>
              </a:extLst>
            </p:cNvPr>
            <p:cNvSpPr/>
            <p:nvPr/>
          </p:nvSpPr>
          <p:spPr>
            <a:xfrm>
              <a:off x="11431904" y="318416"/>
              <a:ext cx="416421" cy="436364"/>
            </a:xfrm>
            <a:custGeom>
              <a:avLst/>
              <a:gdLst/>
              <a:ahLst/>
              <a:cxnLst/>
              <a:rect l="l" t="t" r="r" b="b"/>
              <a:pathLst>
                <a:path w="416421" h="436364">
                  <a:moveTo>
                    <a:pt x="0" y="0"/>
                  </a:moveTo>
                  <a:lnTo>
                    <a:pt x="86916" y="0"/>
                  </a:lnTo>
                  <a:lnTo>
                    <a:pt x="190202" y="308967"/>
                  </a:lnTo>
                  <a:cubicBezTo>
                    <a:pt x="199727" y="337741"/>
                    <a:pt x="206673" y="359271"/>
                    <a:pt x="211038" y="373559"/>
                  </a:cubicBezTo>
                  <a:cubicBezTo>
                    <a:pt x="215999" y="357684"/>
                    <a:pt x="223738" y="334367"/>
                    <a:pt x="234255" y="303609"/>
                  </a:cubicBezTo>
                  <a:lnTo>
                    <a:pt x="338733" y="0"/>
                  </a:lnTo>
                  <a:lnTo>
                    <a:pt x="416421" y="0"/>
                  </a:lnTo>
                  <a:lnTo>
                    <a:pt x="416421" y="436364"/>
                  </a:lnTo>
                  <a:lnTo>
                    <a:pt x="360759" y="436364"/>
                  </a:lnTo>
                  <a:lnTo>
                    <a:pt x="360759" y="71140"/>
                  </a:lnTo>
                  <a:lnTo>
                    <a:pt x="233958" y="436364"/>
                  </a:lnTo>
                  <a:lnTo>
                    <a:pt x="181868" y="436364"/>
                  </a:lnTo>
                  <a:lnTo>
                    <a:pt x="55662" y="64889"/>
                  </a:lnTo>
                  <a:lnTo>
                    <a:pt x="55662" y="436364"/>
                  </a:lnTo>
                  <a:lnTo>
                    <a:pt x="0" y="4363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68DC39A-CBDE-4C6D-8A3F-142696C4F582}"/>
                </a:ext>
              </a:extLst>
            </p:cNvPr>
            <p:cNvSpPr/>
            <p:nvPr/>
          </p:nvSpPr>
          <p:spPr>
            <a:xfrm>
              <a:off x="9586009" y="1299388"/>
              <a:ext cx="2276029" cy="225772"/>
            </a:xfrm>
            <a:custGeom>
              <a:avLst/>
              <a:gdLst/>
              <a:ahLst/>
              <a:cxnLst/>
              <a:rect l="l" t="t" r="r" b="b"/>
              <a:pathLst>
                <a:path w="2276029" h="225772">
                  <a:moveTo>
                    <a:pt x="294978" y="29616"/>
                  </a:moveTo>
                  <a:lnTo>
                    <a:pt x="294978" y="196304"/>
                  </a:lnTo>
                  <a:lnTo>
                    <a:pt x="341561" y="196304"/>
                  </a:lnTo>
                  <a:cubicBezTo>
                    <a:pt x="355948" y="196304"/>
                    <a:pt x="367234" y="194964"/>
                    <a:pt x="375419" y="192286"/>
                  </a:cubicBezTo>
                  <a:cubicBezTo>
                    <a:pt x="383605" y="189607"/>
                    <a:pt x="390128" y="185836"/>
                    <a:pt x="394990" y="180975"/>
                  </a:cubicBezTo>
                  <a:cubicBezTo>
                    <a:pt x="401836" y="174128"/>
                    <a:pt x="407169" y="164926"/>
                    <a:pt x="410989" y="153367"/>
                  </a:cubicBezTo>
                  <a:cubicBezTo>
                    <a:pt x="414809" y="141808"/>
                    <a:pt x="416719" y="127793"/>
                    <a:pt x="416719" y="111323"/>
                  </a:cubicBezTo>
                  <a:cubicBezTo>
                    <a:pt x="416719" y="88503"/>
                    <a:pt x="412974" y="70966"/>
                    <a:pt x="405483" y="58712"/>
                  </a:cubicBezTo>
                  <a:cubicBezTo>
                    <a:pt x="397992" y="46459"/>
                    <a:pt x="388888" y="38248"/>
                    <a:pt x="378173" y="34081"/>
                  </a:cubicBezTo>
                  <a:cubicBezTo>
                    <a:pt x="370434" y="31105"/>
                    <a:pt x="357981" y="29616"/>
                    <a:pt x="340817" y="29616"/>
                  </a:cubicBezTo>
                  <a:close/>
                  <a:moveTo>
                    <a:pt x="1207592" y="26789"/>
                  </a:moveTo>
                  <a:cubicBezTo>
                    <a:pt x="1204814" y="40778"/>
                    <a:pt x="1200895" y="54669"/>
                    <a:pt x="1195834" y="68461"/>
                  </a:cubicBezTo>
                  <a:lnTo>
                    <a:pt x="1171873" y="132457"/>
                  </a:lnTo>
                  <a:lnTo>
                    <a:pt x="1245841" y="132457"/>
                  </a:lnTo>
                  <a:lnTo>
                    <a:pt x="1223070" y="72032"/>
                  </a:lnTo>
                  <a:cubicBezTo>
                    <a:pt x="1216125" y="53677"/>
                    <a:pt x="1210965" y="38596"/>
                    <a:pt x="1207592" y="26789"/>
                  </a:cubicBezTo>
                  <a:close/>
                  <a:moveTo>
                    <a:pt x="1895475" y="24854"/>
                  </a:moveTo>
                  <a:cubicBezTo>
                    <a:pt x="1875036" y="24854"/>
                    <a:pt x="1857450" y="31874"/>
                    <a:pt x="1842716" y="45913"/>
                  </a:cubicBezTo>
                  <a:cubicBezTo>
                    <a:pt x="1827982" y="59953"/>
                    <a:pt x="1820615" y="83393"/>
                    <a:pt x="1820615" y="116234"/>
                  </a:cubicBezTo>
                  <a:cubicBezTo>
                    <a:pt x="1820615" y="142527"/>
                    <a:pt x="1827684" y="163239"/>
                    <a:pt x="1841823" y="178370"/>
                  </a:cubicBezTo>
                  <a:cubicBezTo>
                    <a:pt x="1855962" y="193501"/>
                    <a:pt x="1873697" y="201066"/>
                    <a:pt x="1895029" y="201066"/>
                  </a:cubicBezTo>
                  <a:cubicBezTo>
                    <a:pt x="1916758" y="201066"/>
                    <a:pt x="1934642" y="193427"/>
                    <a:pt x="1948681" y="178147"/>
                  </a:cubicBezTo>
                  <a:cubicBezTo>
                    <a:pt x="1962721" y="162867"/>
                    <a:pt x="1969741" y="141188"/>
                    <a:pt x="1969741" y="113109"/>
                  </a:cubicBezTo>
                  <a:cubicBezTo>
                    <a:pt x="1969741" y="95349"/>
                    <a:pt x="1966739" y="79846"/>
                    <a:pt x="1960737" y="66600"/>
                  </a:cubicBezTo>
                  <a:cubicBezTo>
                    <a:pt x="1954734" y="53354"/>
                    <a:pt x="1945953" y="43085"/>
                    <a:pt x="1934394" y="35793"/>
                  </a:cubicBezTo>
                  <a:cubicBezTo>
                    <a:pt x="1922835" y="28500"/>
                    <a:pt x="1909862" y="24854"/>
                    <a:pt x="1895475" y="24854"/>
                  </a:cubicBezTo>
                  <a:close/>
                  <a:moveTo>
                    <a:pt x="2104132" y="3869"/>
                  </a:moveTo>
                  <a:lnTo>
                    <a:pt x="2133749" y="3869"/>
                  </a:lnTo>
                  <a:lnTo>
                    <a:pt x="2248347" y="175170"/>
                  </a:lnTo>
                  <a:lnTo>
                    <a:pt x="2248347" y="3869"/>
                  </a:lnTo>
                  <a:lnTo>
                    <a:pt x="2276029" y="3869"/>
                  </a:lnTo>
                  <a:lnTo>
                    <a:pt x="2276029" y="222051"/>
                  </a:lnTo>
                  <a:lnTo>
                    <a:pt x="2246412" y="222051"/>
                  </a:lnTo>
                  <a:lnTo>
                    <a:pt x="2131814" y="50601"/>
                  </a:lnTo>
                  <a:lnTo>
                    <a:pt x="2131814" y="222051"/>
                  </a:lnTo>
                  <a:lnTo>
                    <a:pt x="2104132" y="222051"/>
                  </a:lnTo>
                  <a:close/>
                  <a:moveTo>
                    <a:pt x="1642616" y="3869"/>
                  </a:moveTo>
                  <a:lnTo>
                    <a:pt x="1671489" y="3869"/>
                  </a:lnTo>
                  <a:lnTo>
                    <a:pt x="1671489" y="222051"/>
                  </a:lnTo>
                  <a:lnTo>
                    <a:pt x="1642616" y="222051"/>
                  </a:lnTo>
                  <a:close/>
                  <a:moveTo>
                    <a:pt x="1373684" y="3869"/>
                  </a:moveTo>
                  <a:lnTo>
                    <a:pt x="1546622" y="3869"/>
                  </a:lnTo>
                  <a:lnTo>
                    <a:pt x="1546622" y="29616"/>
                  </a:lnTo>
                  <a:lnTo>
                    <a:pt x="1474441" y="29616"/>
                  </a:lnTo>
                  <a:lnTo>
                    <a:pt x="1474441" y="222051"/>
                  </a:lnTo>
                  <a:lnTo>
                    <a:pt x="1445568" y="222051"/>
                  </a:lnTo>
                  <a:lnTo>
                    <a:pt x="1445568" y="29616"/>
                  </a:lnTo>
                  <a:lnTo>
                    <a:pt x="1373684" y="29616"/>
                  </a:lnTo>
                  <a:close/>
                  <a:moveTo>
                    <a:pt x="1192709" y="3869"/>
                  </a:moveTo>
                  <a:lnTo>
                    <a:pt x="1223814" y="3869"/>
                  </a:lnTo>
                  <a:lnTo>
                    <a:pt x="1313111" y="222051"/>
                  </a:lnTo>
                  <a:lnTo>
                    <a:pt x="1280220" y="222051"/>
                  </a:lnTo>
                  <a:lnTo>
                    <a:pt x="1254770" y="155971"/>
                  </a:lnTo>
                  <a:lnTo>
                    <a:pt x="1163539" y="155971"/>
                  </a:lnTo>
                  <a:lnTo>
                    <a:pt x="1139577" y="222051"/>
                  </a:lnTo>
                  <a:lnTo>
                    <a:pt x="1108919" y="222051"/>
                  </a:lnTo>
                  <a:close/>
                  <a:moveTo>
                    <a:pt x="561827" y="3869"/>
                  </a:moveTo>
                  <a:lnTo>
                    <a:pt x="590699" y="3869"/>
                  </a:lnTo>
                  <a:lnTo>
                    <a:pt x="590699" y="129778"/>
                  </a:lnTo>
                  <a:cubicBezTo>
                    <a:pt x="590699" y="148728"/>
                    <a:pt x="592460" y="162694"/>
                    <a:pt x="595983" y="171673"/>
                  </a:cubicBezTo>
                  <a:cubicBezTo>
                    <a:pt x="599505" y="180652"/>
                    <a:pt x="605557" y="187573"/>
                    <a:pt x="614140" y="192434"/>
                  </a:cubicBezTo>
                  <a:cubicBezTo>
                    <a:pt x="622722" y="197296"/>
                    <a:pt x="633214" y="199727"/>
                    <a:pt x="645617" y="199727"/>
                  </a:cubicBezTo>
                  <a:cubicBezTo>
                    <a:pt x="666849" y="199727"/>
                    <a:pt x="681980" y="194915"/>
                    <a:pt x="691009" y="185291"/>
                  </a:cubicBezTo>
                  <a:cubicBezTo>
                    <a:pt x="700038" y="175666"/>
                    <a:pt x="704553" y="157162"/>
                    <a:pt x="704553" y="129778"/>
                  </a:cubicBezTo>
                  <a:lnTo>
                    <a:pt x="704553" y="3869"/>
                  </a:lnTo>
                  <a:lnTo>
                    <a:pt x="733425" y="3869"/>
                  </a:lnTo>
                  <a:lnTo>
                    <a:pt x="733425" y="129927"/>
                  </a:lnTo>
                  <a:cubicBezTo>
                    <a:pt x="733425" y="151854"/>
                    <a:pt x="730945" y="169267"/>
                    <a:pt x="725984" y="182165"/>
                  </a:cubicBezTo>
                  <a:cubicBezTo>
                    <a:pt x="721023" y="195064"/>
                    <a:pt x="712069" y="205556"/>
                    <a:pt x="699120" y="213642"/>
                  </a:cubicBezTo>
                  <a:cubicBezTo>
                    <a:pt x="686172" y="221729"/>
                    <a:pt x="669181" y="225772"/>
                    <a:pt x="648147" y="225772"/>
                  </a:cubicBezTo>
                  <a:cubicBezTo>
                    <a:pt x="627708" y="225772"/>
                    <a:pt x="610989" y="222250"/>
                    <a:pt x="597992" y="215205"/>
                  </a:cubicBezTo>
                  <a:cubicBezTo>
                    <a:pt x="584994" y="208161"/>
                    <a:pt x="575717" y="197966"/>
                    <a:pt x="570161" y="184621"/>
                  </a:cubicBezTo>
                  <a:cubicBezTo>
                    <a:pt x="564605" y="171276"/>
                    <a:pt x="561827" y="153044"/>
                    <a:pt x="561827" y="129927"/>
                  </a:cubicBezTo>
                  <a:close/>
                  <a:moveTo>
                    <a:pt x="266105" y="3869"/>
                  </a:moveTo>
                  <a:lnTo>
                    <a:pt x="341263" y="3869"/>
                  </a:lnTo>
                  <a:cubicBezTo>
                    <a:pt x="358230" y="3869"/>
                    <a:pt x="371178" y="4911"/>
                    <a:pt x="380107" y="6994"/>
                  </a:cubicBezTo>
                  <a:cubicBezTo>
                    <a:pt x="392609" y="9872"/>
                    <a:pt x="403275" y="15081"/>
                    <a:pt x="412105" y="22621"/>
                  </a:cubicBezTo>
                  <a:cubicBezTo>
                    <a:pt x="423615" y="32345"/>
                    <a:pt x="432222" y="44772"/>
                    <a:pt x="437927" y="59903"/>
                  </a:cubicBezTo>
                  <a:cubicBezTo>
                    <a:pt x="443632" y="75034"/>
                    <a:pt x="446485" y="92323"/>
                    <a:pt x="446485" y="111770"/>
                  </a:cubicBezTo>
                  <a:cubicBezTo>
                    <a:pt x="446485" y="128339"/>
                    <a:pt x="444550" y="143023"/>
                    <a:pt x="440680" y="155823"/>
                  </a:cubicBezTo>
                  <a:cubicBezTo>
                    <a:pt x="436811" y="168622"/>
                    <a:pt x="431850" y="179213"/>
                    <a:pt x="425798" y="187597"/>
                  </a:cubicBezTo>
                  <a:cubicBezTo>
                    <a:pt x="419745" y="195981"/>
                    <a:pt x="413122" y="202579"/>
                    <a:pt x="405929" y="207392"/>
                  </a:cubicBezTo>
                  <a:cubicBezTo>
                    <a:pt x="398736" y="212204"/>
                    <a:pt x="390054" y="215850"/>
                    <a:pt x="379884" y="218330"/>
                  </a:cubicBezTo>
                  <a:cubicBezTo>
                    <a:pt x="369714" y="220811"/>
                    <a:pt x="358031" y="222051"/>
                    <a:pt x="344835" y="222051"/>
                  </a:cubicBezTo>
                  <a:lnTo>
                    <a:pt x="266105" y="222051"/>
                  </a:lnTo>
                  <a:close/>
                  <a:moveTo>
                    <a:pt x="0" y="3869"/>
                  </a:moveTo>
                  <a:lnTo>
                    <a:pt x="157758" y="3869"/>
                  </a:lnTo>
                  <a:lnTo>
                    <a:pt x="157758" y="29616"/>
                  </a:lnTo>
                  <a:lnTo>
                    <a:pt x="28873" y="29616"/>
                  </a:lnTo>
                  <a:lnTo>
                    <a:pt x="28873" y="96440"/>
                  </a:lnTo>
                  <a:lnTo>
                    <a:pt x="149573" y="96440"/>
                  </a:lnTo>
                  <a:lnTo>
                    <a:pt x="149573" y="122039"/>
                  </a:lnTo>
                  <a:lnTo>
                    <a:pt x="28873" y="122039"/>
                  </a:lnTo>
                  <a:lnTo>
                    <a:pt x="28873" y="196304"/>
                  </a:lnTo>
                  <a:lnTo>
                    <a:pt x="162818" y="196304"/>
                  </a:lnTo>
                  <a:lnTo>
                    <a:pt x="162818" y="222051"/>
                  </a:lnTo>
                  <a:lnTo>
                    <a:pt x="0" y="222051"/>
                  </a:lnTo>
                  <a:close/>
                  <a:moveTo>
                    <a:pt x="941785" y="148"/>
                  </a:moveTo>
                  <a:cubicBezTo>
                    <a:pt x="963613" y="148"/>
                    <a:pt x="981968" y="5705"/>
                    <a:pt x="996851" y="16817"/>
                  </a:cubicBezTo>
                  <a:cubicBezTo>
                    <a:pt x="1011734" y="27930"/>
                    <a:pt x="1022102" y="43557"/>
                    <a:pt x="1027956" y="63698"/>
                  </a:cubicBezTo>
                  <a:lnTo>
                    <a:pt x="999530" y="70395"/>
                  </a:lnTo>
                  <a:cubicBezTo>
                    <a:pt x="994470" y="54520"/>
                    <a:pt x="987128" y="42961"/>
                    <a:pt x="977503" y="35718"/>
                  </a:cubicBezTo>
                  <a:cubicBezTo>
                    <a:pt x="967879" y="28475"/>
                    <a:pt x="955775" y="24854"/>
                    <a:pt x="941189" y="24854"/>
                  </a:cubicBezTo>
                  <a:cubicBezTo>
                    <a:pt x="924421" y="24854"/>
                    <a:pt x="910407" y="28872"/>
                    <a:pt x="899145" y="36909"/>
                  </a:cubicBezTo>
                  <a:cubicBezTo>
                    <a:pt x="887884" y="44946"/>
                    <a:pt x="879971" y="55736"/>
                    <a:pt x="875407" y="69279"/>
                  </a:cubicBezTo>
                  <a:cubicBezTo>
                    <a:pt x="870843" y="82822"/>
                    <a:pt x="868561" y="96787"/>
                    <a:pt x="868561" y="111174"/>
                  </a:cubicBezTo>
                  <a:cubicBezTo>
                    <a:pt x="868561" y="129728"/>
                    <a:pt x="871265" y="145926"/>
                    <a:pt x="876672" y="159767"/>
                  </a:cubicBezTo>
                  <a:cubicBezTo>
                    <a:pt x="882080" y="173608"/>
                    <a:pt x="890489" y="183951"/>
                    <a:pt x="901899" y="190797"/>
                  </a:cubicBezTo>
                  <a:cubicBezTo>
                    <a:pt x="913309" y="197643"/>
                    <a:pt x="925662" y="201066"/>
                    <a:pt x="938957" y="201066"/>
                  </a:cubicBezTo>
                  <a:cubicBezTo>
                    <a:pt x="955130" y="201066"/>
                    <a:pt x="968822" y="196403"/>
                    <a:pt x="980034" y="187077"/>
                  </a:cubicBezTo>
                  <a:cubicBezTo>
                    <a:pt x="991245" y="177750"/>
                    <a:pt x="998836" y="163909"/>
                    <a:pt x="1002804" y="145553"/>
                  </a:cubicBezTo>
                  <a:lnTo>
                    <a:pt x="1031677" y="152846"/>
                  </a:lnTo>
                  <a:cubicBezTo>
                    <a:pt x="1025625" y="176559"/>
                    <a:pt x="1014735" y="194642"/>
                    <a:pt x="999009" y="207094"/>
                  </a:cubicBezTo>
                  <a:cubicBezTo>
                    <a:pt x="983283" y="219546"/>
                    <a:pt x="964059" y="225772"/>
                    <a:pt x="941338" y="225772"/>
                  </a:cubicBezTo>
                  <a:cubicBezTo>
                    <a:pt x="917823" y="225772"/>
                    <a:pt x="898699" y="220985"/>
                    <a:pt x="883965" y="211410"/>
                  </a:cubicBezTo>
                  <a:cubicBezTo>
                    <a:pt x="869231" y="201835"/>
                    <a:pt x="858019" y="187970"/>
                    <a:pt x="850330" y="169812"/>
                  </a:cubicBezTo>
                  <a:cubicBezTo>
                    <a:pt x="842640" y="151655"/>
                    <a:pt x="838796" y="132159"/>
                    <a:pt x="838796" y="111323"/>
                  </a:cubicBezTo>
                  <a:cubicBezTo>
                    <a:pt x="838796" y="88602"/>
                    <a:pt x="843136" y="68783"/>
                    <a:pt x="851818" y="51866"/>
                  </a:cubicBezTo>
                  <a:cubicBezTo>
                    <a:pt x="860500" y="34949"/>
                    <a:pt x="872853" y="22101"/>
                    <a:pt x="888876" y="13320"/>
                  </a:cubicBezTo>
                  <a:cubicBezTo>
                    <a:pt x="904900" y="4539"/>
                    <a:pt x="922536" y="148"/>
                    <a:pt x="941785" y="148"/>
                  </a:cubicBezTo>
                  <a:close/>
                  <a:moveTo>
                    <a:pt x="1895327" y="0"/>
                  </a:moveTo>
                  <a:cubicBezTo>
                    <a:pt x="1915468" y="0"/>
                    <a:pt x="1933625" y="4812"/>
                    <a:pt x="1949798" y="14436"/>
                  </a:cubicBezTo>
                  <a:cubicBezTo>
                    <a:pt x="1965970" y="24060"/>
                    <a:pt x="1978298" y="37479"/>
                    <a:pt x="1986781" y="54694"/>
                  </a:cubicBezTo>
                  <a:cubicBezTo>
                    <a:pt x="1995265" y="71908"/>
                    <a:pt x="1999506" y="91430"/>
                    <a:pt x="1999506" y="113258"/>
                  </a:cubicBezTo>
                  <a:cubicBezTo>
                    <a:pt x="1999506" y="135384"/>
                    <a:pt x="1995041" y="155178"/>
                    <a:pt x="1986112" y="172640"/>
                  </a:cubicBezTo>
                  <a:cubicBezTo>
                    <a:pt x="1977182" y="190103"/>
                    <a:pt x="1964532" y="203324"/>
                    <a:pt x="1948161" y="212303"/>
                  </a:cubicBezTo>
                  <a:cubicBezTo>
                    <a:pt x="1931789" y="221282"/>
                    <a:pt x="1914128" y="225772"/>
                    <a:pt x="1895178" y="225772"/>
                  </a:cubicBezTo>
                  <a:cubicBezTo>
                    <a:pt x="1874639" y="225772"/>
                    <a:pt x="1856284" y="220811"/>
                    <a:pt x="1840111" y="210889"/>
                  </a:cubicBezTo>
                  <a:cubicBezTo>
                    <a:pt x="1823939" y="200967"/>
                    <a:pt x="1811685" y="187424"/>
                    <a:pt x="1803351" y="170259"/>
                  </a:cubicBezTo>
                  <a:cubicBezTo>
                    <a:pt x="1795016" y="153094"/>
                    <a:pt x="1790849" y="134937"/>
                    <a:pt x="1790849" y="115788"/>
                  </a:cubicBezTo>
                  <a:cubicBezTo>
                    <a:pt x="1790849" y="79573"/>
                    <a:pt x="1800573" y="51221"/>
                    <a:pt x="1820020" y="30733"/>
                  </a:cubicBezTo>
                  <a:cubicBezTo>
                    <a:pt x="1839466" y="10244"/>
                    <a:pt x="1864569" y="0"/>
                    <a:pt x="18953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56FB4D-14DE-44FC-8D29-D06CC7845BE2}"/>
              </a:ext>
            </a:extLst>
          </p:cNvPr>
          <p:cNvSpPr txBox="1"/>
          <p:nvPr/>
        </p:nvSpPr>
        <p:spPr>
          <a:xfrm>
            <a:off x="2676525" y="1146926"/>
            <a:ext cx="683895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sz="1600" spc="0" dirty="0">
                <a:solidFill>
                  <a:schemeClr val="accent1"/>
                </a:solidFill>
              </a:rPr>
              <a:t>Science</a:t>
            </a:r>
            <a:r>
              <a:rPr lang="en-US" sz="1600" spc="0" dirty="0"/>
              <a:t> </a:t>
            </a:r>
            <a:r>
              <a:rPr lang="en-US" sz="1600" spc="0" dirty="0">
                <a:solidFill>
                  <a:schemeClr val="accent2"/>
                </a:solidFill>
              </a:rPr>
              <a:t>Technology</a:t>
            </a:r>
            <a:r>
              <a:rPr lang="en-US" sz="1600" spc="0" dirty="0"/>
              <a:t> </a:t>
            </a:r>
            <a:r>
              <a:rPr lang="en-US" sz="1600" spc="0" dirty="0">
                <a:solidFill>
                  <a:schemeClr val="accent3"/>
                </a:solidFill>
              </a:rPr>
              <a:t>Engineering</a:t>
            </a:r>
            <a:r>
              <a:rPr lang="en-US" sz="1600" spc="0" dirty="0">
                <a:solidFill>
                  <a:schemeClr val="accent4"/>
                </a:solidFill>
              </a:rPr>
              <a:t> Arts </a:t>
            </a:r>
            <a:r>
              <a:rPr lang="en-US" sz="1600" spc="0" dirty="0">
                <a:solidFill>
                  <a:schemeClr val="accent5"/>
                </a:solidFill>
              </a:rPr>
              <a:t>Mathematics</a:t>
            </a: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0DF0F110-C111-496B-BDD3-5A785A8A8F5F}"/>
              </a:ext>
            </a:extLst>
          </p:cNvPr>
          <p:cNvSpPr/>
          <p:nvPr/>
        </p:nvSpPr>
        <p:spPr>
          <a:xfrm>
            <a:off x="19049" y="3853115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1F5B0A-FEEB-49BB-950E-3963EFA2233A}"/>
              </a:ext>
            </a:extLst>
          </p:cNvPr>
          <p:cNvGrpSpPr/>
          <p:nvPr/>
        </p:nvGrpSpPr>
        <p:grpSpPr>
          <a:xfrm>
            <a:off x="10483058" y="1702391"/>
            <a:ext cx="1087000" cy="2018714"/>
            <a:chOff x="741800" y="1570966"/>
            <a:chExt cx="2520000" cy="4680000"/>
          </a:xfrm>
        </p:grpSpPr>
        <p:grpSp>
          <p:nvGrpSpPr>
            <p:cNvPr id="36" name="Group 8">
              <a:extLst>
                <a:ext uri="{FF2B5EF4-FFF2-40B4-BE49-F238E27FC236}">
                  <a16:creationId xmlns:a16="http://schemas.microsoft.com/office/drawing/2014/main" id="{EC44AF40-9FEA-4C60-A09C-E4F50CBAB7EA}"/>
                </a:ext>
              </a:extLst>
            </p:cNvPr>
            <p:cNvGrpSpPr/>
            <p:nvPr/>
          </p:nvGrpSpPr>
          <p:grpSpPr>
            <a:xfrm>
              <a:off x="741800" y="1570966"/>
              <a:ext cx="2520000" cy="4680000"/>
              <a:chOff x="445712" y="1449040"/>
              <a:chExt cx="2520000" cy="4680000"/>
            </a:xfrm>
          </p:grpSpPr>
          <p:sp>
            <p:nvSpPr>
              <p:cNvPr id="38" name="Rounded Rectangle 3">
                <a:extLst>
                  <a:ext uri="{FF2B5EF4-FFF2-40B4-BE49-F238E27FC236}">
                    <a16:creationId xmlns:a16="http://schemas.microsoft.com/office/drawing/2014/main" id="{A971776F-0E9F-4698-912D-225ED4A7FC9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520000" cy="4680000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8F5156EA-12E8-4011-ABDA-208BA1B3720F}"/>
                  </a:ext>
                </a:extLst>
              </p:cNvPr>
              <p:cNvSpPr/>
              <p:nvPr userDrawn="1"/>
            </p:nvSpPr>
            <p:spPr>
              <a:xfrm>
                <a:off x="1597700" y="1680321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40" name="Group 1">
                <a:extLst>
                  <a:ext uri="{FF2B5EF4-FFF2-40B4-BE49-F238E27FC236}">
                    <a16:creationId xmlns:a16="http://schemas.microsoft.com/office/drawing/2014/main" id="{5A5911CC-B0B5-44FF-9E05-D7338F73D648}"/>
                  </a:ext>
                </a:extLst>
              </p:cNvPr>
              <p:cNvGrpSpPr/>
              <p:nvPr userDrawn="1"/>
            </p:nvGrpSpPr>
            <p:grpSpPr>
              <a:xfrm>
                <a:off x="1549420" y="5712364"/>
                <a:ext cx="312583" cy="312583"/>
                <a:chOff x="1570727" y="5532687"/>
                <a:chExt cx="312583" cy="312583"/>
              </a:xfrm>
            </p:grpSpPr>
            <p:sp>
              <p:nvSpPr>
                <p:cNvPr id="41" name="Oval 4">
                  <a:extLst>
                    <a:ext uri="{FF2B5EF4-FFF2-40B4-BE49-F238E27FC236}">
                      <a16:creationId xmlns:a16="http://schemas.microsoft.com/office/drawing/2014/main" id="{9565B531-C91F-4577-AB93-BF04A8644E35}"/>
                    </a:ext>
                  </a:extLst>
                </p:cNvPr>
                <p:cNvSpPr/>
                <p:nvPr userDrawn="1"/>
              </p:nvSpPr>
              <p:spPr>
                <a:xfrm>
                  <a:off x="1570727" y="5532687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2" name="Rounded Rectangle 7">
                  <a:extLst>
                    <a:ext uri="{FF2B5EF4-FFF2-40B4-BE49-F238E27FC236}">
                      <a16:creationId xmlns:a16="http://schemas.microsoft.com/office/drawing/2014/main" id="{A92EB686-DF9F-4BBF-B0C8-C002B651BD17}"/>
                    </a:ext>
                  </a:extLst>
                </p:cNvPr>
                <p:cNvSpPr/>
                <p:nvPr userDrawn="1"/>
              </p:nvSpPr>
              <p:spPr>
                <a:xfrm>
                  <a:off x="1655532" y="5616970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37" name="Picture Placeholder 9">
              <a:extLst>
                <a:ext uri="{FF2B5EF4-FFF2-40B4-BE49-F238E27FC236}">
                  <a16:creationId xmlns:a16="http://schemas.microsoft.com/office/drawing/2014/main" id="{8F90DF7A-6FF4-454D-8E7D-3AF7BDB2F625}"/>
                </a:ext>
              </a:extLst>
            </p:cNvPr>
            <p:cNvSpPr txBox="1">
              <a:spLocks/>
            </p:cNvSpPr>
            <p:nvPr/>
          </p:nvSpPr>
          <p:spPr>
            <a:xfrm>
              <a:off x="921680" y="1930403"/>
              <a:ext cx="2160240" cy="37444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marR="0" indent="0" algn="ctr" defTabSz="914446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EAED21-A646-4BBC-87E3-B25FB89A3FF8}"/>
              </a:ext>
            </a:extLst>
          </p:cNvPr>
          <p:cNvGrpSpPr/>
          <p:nvPr/>
        </p:nvGrpSpPr>
        <p:grpSpPr>
          <a:xfrm flipH="1">
            <a:off x="162768" y="808291"/>
            <a:ext cx="2580226" cy="3156179"/>
            <a:chOff x="6446339" y="1280897"/>
            <a:chExt cx="4320717" cy="5285178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F959E02-7C03-4A76-B210-CD71E645659A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D19D38-CF23-4EAF-91CF-6C093AC3AC5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3A89D29-1FD0-4E72-8EA0-FB838C9DC37E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44467D3-0C4E-4551-8E31-7A5BA464693F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64F964-11A8-424A-8122-F1DFB686B326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375FE83-A8C8-4347-9AB7-C595CB88BB38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9D9C3A-F85D-4E3A-B6EE-552FF3CCE32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8608F1-9A1D-4495-A644-56D4A1011BB3}"/>
              </a:ext>
            </a:extLst>
          </p:cNvPr>
          <p:cNvGrpSpPr/>
          <p:nvPr/>
        </p:nvGrpSpPr>
        <p:grpSpPr>
          <a:xfrm>
            <a:off x="5337989" y="3717696"/>
            <a:ext cx="2672419" cy="2476244"/>
            <a:chOff x="908939" y="1299511"/>
            <a:chExt cx="5320361" cy="492980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00D0CC6-2396-490C-A42B-EAB2795C68F6}"/>
                </a:ext>
              </a:extLst>
            </p:cNvPr>
            <p:cNvGrpSpPr/>
            <p:nvPr/>
          </p:nvGrpSpPr>
          <p:grpSpPr>
            <a:xfrm>
              <a:off x="908939" y="3032281"/>
              <a:ext cx="3374574" cy="3197038"/>
              <a:chOff x="7896385" y="3137166"/>
              <a:chExt cx="2982619" cy="2825704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59" name="Rounded Rectangle 7">
                <a:extLst>
                  <a:ext uri="{FF2B5EF4-FFF2-40B4-BE49-F238E27FC236}">
                    <a16:creationId xmlns:a16="http://schemas.microsoft.com/office/drawing/2014/main" id="{3CA9CA69-188F-42DB-B51C-3893E32B60C7}"/>
                  </a:ext>
                </a:extLst>
              </p:cNvPr>
              <p:cNvSpPr/>
              <p:nvPr/>
            </p:nvSpPr>
            <p:spPr>
              <a:xfrm>
                <a:off x="8210366" y="3137166"/>
                <a:ext cx="2351766" cy="2825704"/>
              </a:xfrm>
              <a:prstGeom prst="roundRect">
                <a:avLst>
                  <a:gd name="adj" fmla="val 6085"/>
                </a:avLst>
              </a:prstGeom>
              <a:grpFill/>
              <a:ln w="2698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0" dist="127000" dir="14400000" sy="23000" kx="1200000" algn="br" rotWithShape="0">
                  <a:prstClr val="black">
                    <a:alpha val="20000"/>
                  </a:prstClr>
                </a:outerShdw>
              </a:effectLst>
              <a:scene3d>
                <a:camera prst="perspectiveRelaxed" fov="3000000">
                  <a:rot lat="19744257" lon="18463385" rev="2675973"/>
                </a:camera>
                <a:lightRig rig="balanced" dir="t"/>
              </a:scene3d>
              <a:sp3d extrusionH="114300" prstMaterial="matte"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81BBD27-6F4A-4222-9018-8D8B2ED47600}"/>
                  </a:ext>
                </a:extLst>
              </p:cNvPr>
              <p:cNvSpPr/>
              <p:nvPr/>
            </p:nvSpPr>
            <p:spPr>
              <a:xfrm>
                <a:off x="7896385" y="3756661"/>
                <a:ext cx="2982619" cy="1816243"/>
              </a:xfrm>
              <a:custGeom>
                <a:avLst/>
                <a:gdLst>
                  <a:gd name="connsiteX0" fmla="*/ 0 w 2879387"/>
                  <a:gd name="connsiteY0" fmla="*/ 175098 h 1789889"/>
                  <a:gd name="connsiteX1" fmla="*/ 1498059 w 2879387"/>
                  <a:gd name="connsiteY1" fmla="*/ 1789889 h 1789889"/>
                  <a:gd name="connsiteX2" fmla="*/ 2879387 w 2879387"/>
                  <a:gd name="connsiteY2" fmla="*/ 1420238 h 1789889"/>
                  <a:gd name="connsiteX3" fmla="*/ 1400783 w 2879387"/>
                  <a:gd name="connsiteY3" fmla="*/ 0 h 1789889"/>
                  <a:gd name="connsiteX4" fmla="*/ 0 w 2879387"/>
                  <a:gd name="connsiteY4" fmla="*/ 175098 h 1789889"/>
                  <a:gd name="connsiteX0" fmla="*/ 0 w 2918298"/>
                  <a:gd name="connsiteY0" fmla="*/ 194553 h 1789889"/>
                  <a:gd name="connsiteX1" fmla="*/ 1536970 w 2918298"/>
                  <a:gd name="connsiteY1" fmla="*/ 1789889 h 1789889"/>
                  <a:gd name="connsiteX2" fmla="*/ 2918298 w 2918298"/>
                  <a:gd name="connsiteY2" fmla="*/ 1420238 h 1789889"/>
                  <a:gd name="connsiteX3" fmla="*/ 1439694 w 2918298"/>
                  <a:gd name="connsiteY3" fmla="*/ 0 h 1789889"/>
                  <a:gd name="connsiteX4" fmla="*/ 0 w 2918298"/>
                  <a:gd name="connsiteY4" fmla="*/ 194553 h 1789889"/>
                  <a:gd name="connsiteX0" fmla="*/ 0 w 2937754"/>
                  <a:gd name="connsiteY0" fmla="*/ 194553 h 1789889"/>
                  <a:gd name="connsiteX1" fmla="*/ 1536970 w 2937754"/>
                  <a:gd name="connsiteY1" fmla="*/ 1789889 h 1789889"/>
                  <a:gd name="connsiteX2" fmla="*/ 2937754 w 2937754"/>
                  <a:gd name="connsiteY2" fmla="*/ 1410511 h 1789889"/>
                  <a:gd name="connsiteX3" fmla="*/ 1439694 w 2937754"/>
                  <a:gd name="connsiteY3" fmla="*/ 0 h 1789889"/>
                  <a:gd name="connsiteX4" fmla="*/ 0 w 2937754"/>
                  <a:gd name="connsiteY4" fmla="*/ 194553 h 1789889"/>
                  <a:gd name="connsiteX0" fmla="*/ 0 w 2937754"/>
                  <a:gd name="connsiteY0" fmla="*/ 194553 h 1789889"/>
                  <a:gd name="connsiteX1" fmla="*/ 1536970 w 2937754"/>
                  <a:gd name="connsiteY1" fmla="*/ 1789889 h 1789889"/>
                  <a:gd name="connsiteX2" fmla="*/ 2937754 w 2937754"/>
                  <a:gd name="connsiteY2" fmla="*/ 1410511 h 1789889"/>
                  <a:gd name="connsiteX3" fmla="*/ 1400783 w 2937754"/>
                  <a:gd name="connsiteY3" fmla="*/ 0 h 1789889"/>
                  <a:gd name="connsiteX4" fmla="*/ 0 w 2937754"/>
                  <a:gd name="connsiteY4" fmla="*/ 194553 h 1789889"/>
                  <a:gd name="connsiteX0" fmla="*/ 0 w 2937754"/>
                  <a:gd name="connsiteY0" fmla="*/ 194553 h 1789889"/>
                  <a:gd name="connsiteX1" fmla="*/ 1536970 w 2937754"/>
                  <a:gd name="connsiteY1" fmla="*/ 1789889 h 1789889"/>
                  <a:gd name="connsiteX2" fmla="*/ 2937754 w 2937754"/>
                  <a:gd name="connsiteY2" fmla="*/ 1429967 h 1789889"/>
                  <a:gd name="connsiteX3" fmla="*/ 1400783 w 2937754"/>
                  <a:gd name="connsiteY3" fmla="*/ 0 h 1789889"/>
                  <a:gd name="connsiteX4" fmla="*/ 0 w 2937754"/>
                  <a:gd name="connsiteY4" fmla="*/ 194553 h 1789889"/>
                  <a:gd name="connsiteX0" fmla="*/ 0 w 2947481"/>
                  <a:gd name="connsiteY0" fmla="*/ 194553 h 1789889"/>
                  <a:gd name="connsiteX1" fmla="*/ 1536970 w 2947481"/>
                  <a:gd name="connsiteY1" fmla="*/ 1789889 h 1789889"/>
                  <a:gd name="connsiteX2" fmla="*/ 2947481 w 2947481"/>
                  <a:gd name="connsiteY2" fmla="*/ 1429967 h 1789889"/>
                  <a:gd name="connsiteX3" fmla="*/ 1400783 w 2947481"/>
                  <a:gd name="connsiteY3" fmla="*/ 0 h 1789889"/>
                  <a:gd name="connsiteX4" fmla="*/ 0 w 2947481"/>
                  <a:gd name="connsiteY4" fmla="*/ 194553 h 1789889"/>
                  <a:gd name="connsiteX0" fmla="*/ 0 w 2947481"/>
                  <a:gd name="connsiteY0" fmla="*/ 194553 h 1851382"/>
                  <a:gd name="connsiteX1" fmla="*/ 1545755 w 2947481"/>
                  <a:gd name="connsiteY1" fmla="*/ 1851382 h 1851382"/>
                  <a:gd name="connsiteX2" fmla="*/ 2947481 w 2947481"/>
                  <a:gd name="connsiteY2" fmla="*/ 1429967 h 1851382"/>
                  <a:gd name="connsiteX3" fmla="*/ 1400783 w 2947481"/>
                  <a:gd name="connsiteY3" fmla="*/ 0 h 1851382"/>
                  <a:gd name="connsiteX4" fmla="*/ 0 w 2947481"/>
                  <a:gd name="connsiteY4" fmla="*/ 194553 h 1851382"/>
                  <a:gd name="connsiteX0" fmla="*/ 0 w 2965050"/>
                  <a:gd name="connsiteY0" fmla="*/ 194553 h 1851382"/>
                  <a:gd name="connsiteX1" fmla="*/ 1545755 w 2965050"/>
                  <a:gd name="connsiteY1" fmla="*/ 1851382 h 1851382"/>
                  <a:gd name="connsiteX2" fmla="*/ 2965050 w 2965050"/>
                  <a:gd name="connsiteY2" fmla="*/ 1447537 h 1851382"/>
                  <a:gd name="connsiteX3" fmla="*/ 1400783 w 2965050"/>
                  <a:gd name="connsiteY3" fmla="*/ 0 h 1851382"/>
                  <a:gd name="connsiteX4" fmla="*/ 0 w 2965050"/>
                  <a:gd name="connsiteY4" fmla="*/ 194553 h 1851382"/>
                  <a:gd name="connsiteX0" fmla="*/ 0 w 2982619"/>
                  <a:gd name="connsiteY0" fmla="*/ 194553 h 1851382"/>
                  <a:gd name="connsiteX1" fmla="*/ 1563324 w 2982619"/>
                  <a:gd name="connsiteY1" fmla="*/ 1851382 h 1851382"/>
                  <a:gd name="connsiteX2" fmla="*/ 2982619 w 2982619"/>
                  <a:gd name="connsiteY2" fmla="*/ 1447537 h 1851382"/>
                  <a:gd name="connsiteX3" fmla="*/ 1418352 w 2982619"/>
                  <a:gd name="connsiteY3" fmla="*/ 0 h 1851382"/>
                  <a:gd name="connsiteX4" fmla="*/ 0 w 2982619"/>
                  <a:gd name="connsiteY4" fmla="*/ 194553 h 1851382"/>
                  <a:gd name="connsiteX0" fmla="*/ 0 w 2982619"/>
                  <a:gd name="connsiteY0" fmla="*/ 159414 h 1816243"/>
                  <a:gd name="connsiteX1" fmla="*/ 1563324 w 2982619"/>
                  <a:gd name="connsiteY1" fmla="*/ 1816243 h 1816243"/>
                  <a:gd name="connsiteX2" fmla="*/ 2982619 w 2982619"/>
                  <a:gd name="connsiteY2" fmla="*/ 1412398 h 1816243"/>
                  <a:gd name="connsiteX3" fmla="*/ 1444706 w 2982619"/>
                  <a:gd name="connsiteY3" fmla="*/ 0 h 1816243"/>
                  <a:gd name="connsiteX4" fmla="*/ 0 w 2982619"/>
                  <a:gd name="connsiteY4" fmla="*/ 159414 h 181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2619" h="1816243">
                    <a:moveTo>
                      <a:pt x="0" y="159414"/>
                    </a:moveTo>
                    <a:lnTo>
                      <a:pt x="1563324" y="1816243"/>
                    </a:lnTo>
                    <a:lnTo>
                      <a:pt x="2982619" y="1412398"/>
                    </a:lnTo>
                    <a:lnTo>
                      <a:pt x="1444706" y="0"/>
                    </a:lnTo>
                    <a:lnTo>
                      <a:pt x="0" y="159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90CFD90F-AC37-46F1-BE78-26F12FF3DBFB}"/>
                </a:ext>
              </a:extLst>
            </p:cNvPr>
            <p:cNvSpPr>
              <a:spLocks/>
            </p:cNvSpPr>
            <p:nvPr/>
          </p:nvSpPr>
          <p:spPr bwMode="auto">
            <a:xfrm rot="10437640" flipV="1">
              <a:off x="2017747" y="3793707"/>
              <a:ext cx="1249240" cy="1872749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perspectiveContrastingRightFacing" fov="900000">
                <a:rot lat="19200000" lon="18600000" rev="1752261"/>
              </a:camera>
              <a:lightRig rig="threePt" dir="t"/>
            </a:scene3d>
            <a:extLst/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83104AE-BDA8-45A9-9942-E525073733A7}"/>
                </a:ext>
              </a:extLst>
            </p:cNvPr>
            <p:cNvGrpSpPr/>
            <p:nvPr/>
          </p:nvGrpSpPr>
          <p:grpSpPr>
            <a:xfrm rot="21297174">
              <a:off x="2524627" y="1299511"/>
              <a:ext cx="3704673" cy="2739632"/>
              <a:chOff x="3841640" y="2201358"/>
              <a:chExt cx="3704673" cy="2739632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3510839-CD3E-450C-AD7F-386DEF267A6D}"/>
                  </a:ext>
                </a:extLst>
              </p:cNvPr>
              <p:cNvSpPr/>
              <p:nvPr/>
            </p:nvSpPr>
            <p:spPr>
              <a:xfrm rot="5400000">
                <a:off x="4935392" y="1582747"/>
                <a:ext cx="1992310" cy="3229532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gradFill flip="none" rotWithShape="1">
                <a:gsLst>
                  <a:gs pos="51000">
                    <a:schemeClr val="accent2"/>
                  </a:gs>
                  <a:gs pos="0">
                    <a:schemeClr val="accent2"/>
                  </a:gs>
                  <a:gs pos="100000">
                    <a:schemeClr val="accent2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1DDC1FD-210F-4C32-BBB5-F2887C61141B}"/>
                  </a:ext>
                </a:extLst>
              </p:cNvPr>
              <p:cNvGrpSpPr/>
              <p:nvPr/>
            </p:nvGrpSpPr>
            <p:grpSpPr>
              <a:xfrm>
                <a:off x="3841640" y="4031149"/>
                <a:ext cx="532341" cy="909841"/>
                <a:chOff x="3841640" y="4031149"/>
                <a:chExt cx="532341" cy="90984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D0E8556B-E332-4849-8909-7A852BEF52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36100" flipH="1">
                  <a:off x="3841640" y="4320610"/>
                  <a:ext cx="377919" cy="620380"/>
                </a:xfrm>
                <a:custGeom>
                  <a:avLst/>
                  <a:gdLst>
                    <a:gd name="connsiteX0" fmla="*/ 194548 w 229562"/>
                    <a:gd name="connsiteY0" fmla="*/ 20842 h 376842"/>
                    <a:gd name="connsiteX1" fmla="*/ 217398 w 229562"/>
                    <a:gd name="connsiteY1" fmla="*/ 24905 h 376842"/>
                    <a:gd name="connsiteX2" fmla="*/ 198001 w 229562"/>
                    <a:gd name="connsiteY2" fmla="*/ 23223 h 376842"/>
                    <a:gd name="connsiteX3" fmla="*/ 77306 w 229562"/>
                    <a:gd name="connsiteY3" fmla="*/ 0 h 376842"/>
                    <a:gd name="connsiteX4" fmla="*/ 83670 w 229562"/>
                    <a:gd name="connsiteY4" fmla="*/ 1131 h 376842"/>
                    <a:gd name="connsiteX5" fmla="*/ 83881 w 229562"/>
                    <a:gd name="connsiteY5" fmla="*/ 2150 h 376842"/>
                    <a:gd name="connsiteX6" fmla="*/ 67201 w 229562"/>
                    <a:gd name="connsiteY6" fmla="*/ 286285 h 376842"/>
                    <a:gd name="connsiteX7" fmla="*/ 58329 w 229562"/>
                    <a:gd name="connsiteY7" fmla="*/ 278387 h 376842"/>
                    <a:gd name="connsiteX8" fmla="*/ 26113 w 229562"/>
                    <a:gd name="connsiteY8" fmla="*/ 240132 h 376842"/>
                    <a:gd name="connsiteX9" fmla="*/ 30144 w 229562"/>
                    <a:gd name="connsiteY9" fmla="*/ 58698 h 376842"/>
                    <a:gd name="connsiteX10" fmla="*/ 137733 w 229562"/>
                    <a:gd name="connsiteY10" fmla="*/ 24814 h 376842"/>
                    <a:gd name="connsiteX11" fmla="*/ 198310 w 229562"/>
                    <a:gd name="connsiteY11" fmla="*/ 161847 h 376842"/>
                    <a:gd name="connsiteX12" fmla="*/ 229562 w 229562"/>
                    <a:gd name="connsiteY12" fmla="*/ 376842 h 376842"/>
                    <a:gd name="connsiteX13" fmla="*/ 67201 w 229562"/>
                    <a:gd name="connsiteY13" fmla="*/ 286285 h 37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9562" h="376842">
                      <a:moveTo>
                        <a:pt x="194548" y="20842"/>
                      </a:moveTo>
                      <a:lnTo>
                        <a:pt x="217398" y="24905"/>
                      </a:lnTo>
                      <a:lnTo>
                        <a:pt x="198001" y="23223"/>
                      </a:lnTo>
                      <a:close/>
                      <a:moveTo>
                        <a:pt x="77306" y="0"/>
                      </a:moveTo>
                      <a:lnTo>
                        <a:pt x="83670" y="1131"/>
                      </a:lnTo>
                      <a:lnTo>
                        <a:pt x="83881" y="2150"/>
                      </a:lnTo>
                      <a:close/>
                      <a:moveTo>
                        <a:pt x="67201" y="286285"/>
                      </a:moveTo>
                      <a:cubicBezTo>
                        <a:pt x="63905" y="283559"/>
                        <a:pt x="60985" y="280943"/>
                        <a:pt x="58329" y="278387"/>
                      </a:cubicBezTo>
                      <a:cubicBezTo>
                        <a:pt x="45580" y="266115"/>
                        <a:pt x="38925" y="255212"/>
                        <a:pt x="26113" y="240132"/>
                      </a:cubicBezTo>
                      <a:cubicBezTo>
                        <a:pt x="-13697" y="171822"/>
                        <a:pt x="-4469" y="101386"/>
                        <a:pt x="30144" y="58698"/>
                      </a:cubicBezTo>
                      <a:cubicBezTo>
                        <a:pt x="64756" y="16010"/>
                        <a:pt x="99060" y="5845"/>
                        <a:pt x="137733" y="24814"/>
                      </a:cubicBezTo>
                      <a:cubicBezTo>
                        <a:pt x="176407" y="43785"/>
                        <a:pt x="213504" y="92997"/>
                        <a:pt x="198310" y="161847"/>
                      </a:cubicBezTo>
                      <a:cubicBezTo>
                        <a:pt x="169789" y="247005"/>
                        <a:pt x="167753" y="243797"/>
                        <a:pt x="229562" y="376842"/>
                      </a:cubicBezTo>
                      <a:cubicBezTo>
                        <a:pt x="131728" y="329815"/>
                        <a:pt x="90271" y="305365"/>
                        <a:pt x="67201" y="2862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6000">
                      <a:schemeClr val="accent2"/>
                    </a:gs>
                    <a:gs pos="48000">
                      <a:schemeClr val="accent4"/>
                    </a:gs>
                    <a:gs pos="0">
                      <a:schemeClr val="accent4"/>
                    </a:gs>
                    <a:gs pos="100000">
                      <a:schemeClr val="accent2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3CD062B-6603-42BE-957C-9F7FD324507D}"/>
                    </a:ext>
                  </a:extLst>
                </p:cNvPr>
                <p:cNvSpPr/>
                <p:nvPr/>
              </p:nvSpPr>
              <p:spPr>
                <a:xfrm rot="1520710">
                  <a:off x="4173163" y="4031149"/>
                  <a:ext cx="200818" cy="400664"/>
                </a:xfrm>
                <a:custGeom>
                  <a:avLst/>
                  <a:gdLst>
                    <a:gd name="connsiteX0" fmla="*/ 5964 w 200818"/>
                    <a:gd name="connsiteY0" fmla="*/ 365902 h 400664"/>
                    <a:gd name="connsiteX1" fmla="*/ 20363 w 200818"/>
                    <a:gd name="connsiteY1" fmla="*/ 359938 h 400664"/>
                    <a:gd name="connsiteX2" fmla="*/ 180456 w 200818"/>
                    <a:gd name="connsiteY2" fmla="*/ 359938 h 400664"/>
                    <a:gd name="connsiteX3" fmla="*/ 200818 w 200818"/>
                    <a:gd name="connsiteY3" fmla="*/ 380301 h 400664"/>
                    <a:gd name="connsiteX4" fmla="*/ 194855 w 200818"/>
                    <a:gd name="connsiteY4" fmla="*/ 394700 h 400664"/>
                    <a:gd name="connsiteX5" fmla="*/ 181483 w 200818"/>
                    <a:gd name="connsiteY5" fmla="*/ 400239 h 400664"/>
                    <a:gd name="connsiteX6" fmla="*/ 174753 w 200818"/>
                    <a:gd name="connsiteY6" fmla="*/ 400664 h 400664"/>
                    <a:gd name="connsiteX7" fmla="*/ 20363 w 200818"/>
                    <a:gd name="connsiteY7" fmla="*/ 400664 h 400664"/>
                    <a:gd name="connsiteX8" fmla="*/ 0 w 200818"/>
                    <a:gd name="connsiteY8" fmla="*/ 380301 h 400664"/>
                    <a:gd name="connsiteX9" fmla="*/ 5964 w 200818"/>
                    <a:gd name="connsiteY9" fmla="*/ 365902 h 400664"/>
                    <a:gd name="connsiteX10" fmla="*/ 85260 w 200818"/>
                    <a:gd name="connsiteY10" fmla="*/ 0 h 400664"/>
                    <a:gd name="connsiteX11" fmla="*/ 162816 w 200818"/>
                    <a:gd name="connsiteY11" fmla="*/ 126577 h 400664"/>
                    <a:gd name="connsiteX12" fmla="*/ 189092 w 200818"/>
                    <a:gd name="connsiteY12" fmla="*/ 330635 h 400664"/>
                    <a:gd name="connsiteX13" fmla="*/ 11726 w 200818"/>
                    <a:gd name="connsiteY13" fmla="*/ 330635 h 400664"/>
                    <a:gd name="connsiteX14" fmla="*/ 85260 w 200818"/>
                    <a:gd name="connsiteY14" fmla="*/ 0 h 40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0818" h="400664">
                      <a:moveTo>
                        <a:pt x="5964" y="365902"/>
                      </a:moveTo>
                      <a:cubicBezTo>
                        <a:pt x="9649" y="362217"/>
                        <a:pt x="14740" y="359938"/>
                        <a:pt x="20363" y="359938"/>
                      </a:cubicBezTo>
                      <a:lnTo>
                        <a:pt x="180456" y="359938"/>
                      </a:lnTo>
                      <a:cubicBezTo>
                        <a:pt x="191702" y="359939"/>
                        <a:pt x="200819" y="369055"/>
                        <a:pt x="200818" y="380301"/>
                      </a:cubicBezTo>
                      <a:cubicBezTo>
                        <a:pt x="200819" y="385924"/>
                        <a:pt x="198539" y="391015"/>
                        <a:pt x="194855" y="394700"/>
                      </a:cubicBezTo>
                      <a:lnTo>
                        <a:pt x="181483" y="400239"/>
                      </a:lnTo>
                      <a:lnTo>
                        <a:pt x="174753" y="400664"/>
                      </a:lnTo>
                      <a:lnTo>
                        <a:pt x="20363" y="400664"/>
                      </a:lnTo>
                      <a:cubicBezTo>
                        <a:pt x="9117" y="400664"/>
                        <a:pt x="0" y="391547"/>
                        <a:pt x="0" y="380301"/>
                      </a:cubicBezTo>
                      <a:cubicBezTo>
                        <a:pt x="0" y="374678"/>
                        <a:pt x="2280" y="369587"/>
                        <a:pt x="5964" y="365902"/>
                      </a:cubicBezTo>
                      <a:close/>
                      <a:moveTo>
                        <a:pt x="85260" y="0"/>
                      </a:moveTo>
                      <a:lnTo>
                        <a:pt x="162816" y="126577"/>
                      </a:lnTo>
                      <a:lnTo>
                        <a:pt x="189092" y="330635"/>
                      </a:lnTo>
                      <a:lnTo>
                        <a:pt x="11726" y="330635"/>
                      </a:lnTo>
                      <a:cubicBezTo>
                        <a:pt x="42382" y="253857"/>
                        <a:pt x="54605" y="76778"/>
                        <a:pt x="852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1000">
                      <a:schemeClr val="accent2"/>
                    </a:gs>
                    <a:gs pos="0">
                      <a:schemeClr val="accent2"/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</p:grpSp>
        </p:grpSp>
      </p:grpSp>
      <p:grpSp>
        <p:nvGrpSpPr>
          <p:cNvPr id="61" name="Graphic 14">
            <a:extLst>
              <a:ext uri="{FF2B5EF4-FFF2-40B4-BE49-F238E27FC236}">
                <a16:creationId xmlns:a16="http://schemas.microsoft.com/office/drawing/2014/main" id="{95B3D5F1-3B33-45E2-A2E4-9D53408EFF4E}"/>
              </a:ext>
            </a:extLst>
          </p:cNvPr>
          <p:cNvGrpSpPr/>
          <p:nvPr/>
        </p:nvGrpSpPr>
        <p:grpSpPr>
          <a:xfrm>
            <a:off x="3479578" y="1592566"/>
            <a:ext cx="2724617" cy="2142959"/>
            <a:chOff x="2444748" y="555045"/>
            <a:chExt cx="7282048" cy="572745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C87B46-CE8C-41B3-BA27-6BB8D740CE1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F432F06-9ACD-4D2B-A4A4-DE4F403FC754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16B2169-812F-4F11-A7D4-189CC7DDEBB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9A1A857-1D7C-40D3-B070-2793E6E248F3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478594F-99D4-427B-9D50-E7F0F10709D7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46C63C-D1F7-484F-A6A8-13093116C8B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62F44C8-AEC4-4E14-B577-F88DFE66237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3529E6D-4F13-43E4-94C6-07C4AECC42BE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AA4C16A-5504-492A-BB58-9659E5CCECE6}"/>
              </a:ext>
            </a:extLst>
          </p:cNvPr>
          <p:cNvGrpSpPr/>
          <p:nvPr/>
        </p:nvGrpSpPr>
        <p:grpSpPr>
          <a:xfrm>
            <a:off x="6851877" y="1688485"/>
            <a:ext cx="3097626" cy="1701936"/>
            <a:chOff x="-548507" y="477868"/>
            <a:chExt cx="11570449" cy="635717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6E40F0C-5E49-48C8-9CBE-EFB210B795C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367AF31-38A8-4691-8090-55EFD07F9C1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DBF2FCF-4316-4158-B1DC-A72DE84ADDB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BA66E29-15E0-4A8F-8554-2D4E84FED26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51C73AE-9497-475B-A6DC-758792C9183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06FD996-0D45-4027-AEF8-16E0BD94C7B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7D40B0B6-7F2B-4248-B096-945983BCAAE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D96F6FD1-7119-4510-9501-FF3A403FCFD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3E005C4-9360-4654-87E8-6F7054970346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4C12466C-543B-4DFA-96CF-3685EB37FE5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84D5ED42-B528-4732-B1A3-9DD091D416D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0761263-BC9E-4C9F-9EBE-F97BEB5C93B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E10D3B-A636-4560-ABA9-B1710B6CF971}"/>
              </a:ext>
            </a:extLst>
          </p:cNvPr>
          <p:cNvSpPr/>
          <p:nvPr/>
        </p:nvSpPr>
        <p:spPr>
          <a:xfrm flipH="1">
            <a:off x="532487" y="4093164"/>
            <a:ext cx="1629688" cy="2263291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417572-36D0-42E3-8F2E-CA0817263D3A}"/>
              </a:ext>
            </a:extLst>
          </p:cNvPr>
          <p:cNvGrpSpPr/>
          <p:nvPr/>
        </p:nvGrpSpPr>
        <p:grpSpPr>
          <a:xfrm>
            <a:off x="2348457" y="3632324"/>
            <a:ext cx="2642644" cy="2870232"/>
            <a:chOff x="995906" y="1393949"/>
            <a:chExt cx="4303471" cy="4674092"/>
          </a:xfrm>
        </p:grpSpPr>
        <p:sp>
          <p:nvSpPr>
            <p:cNvPr id="4" name="Teardrop 27">
              <a:extLst>
                <a:ext uri="{FF2B5EF4-FFF2-40B4-BE49-F238E27FC236}">
                  <a16:creationId xmlns:a16="http://schemas.microsoft.com/office/drawing/2014/main" id="{BDE89363-01D9-4412-9646-B0C060B02EA4}"/>
                </a:ext>
              </a:extLst>
            </p:cNvPr>
            <p:cNvSpPr/>
            <p:nvPr/>
          </p:nvSpPr>
          <p:spPr>
            <a:xfrm rot="18900000">
              <a:off x="3498106" y="2486859"/>
              <a:ext cx="342733" cy="338278"/>
            </a:xfrm>
            <a:custGeom>
              <a:avLst/>
              <a:gdLst>
                <a:gd name="connsiteX0" fmla="*/ 0 w 220469"/>
                <a:gd name="connsiteY0" fmla="*/ 110235 h 220469"/>
                <a:gd name="connsiteX1" fmla="*/ 110235 w 220469"/>
                <a:gd name="connsiteY1" fmla="*/ 0 h 220469"/>
                <a:gd name="connsiteX2" fmla="*/ 220469 w 220469"/>
                <a:gd name="connsiteY2" fmla="*/ 0 h 220469"/>
                <a:gd name="connsiteX3" fmla="*/ 220469 w 220469"/>
                <a:gd name="connsiteY3" fmla="*/ 110235 h 220469"/>
                <a:gd name="connsiteX4" fmla="*/ 110234 w 220469"/>
                <a:gd name="connsiteY4" fmla="*/ 220470 h 220469"/>
                <a:gd name="connsiteX5" fmla="*/ -1 w 220469"/>
                <a:gd name="connsiteY5" fmla="*/ 110235 h 220469"/>
                <a:gd name="connsiteX6" fmla="*/ 0 w 220469"/>
                <a:gd name="connsiteY6" fmla="*/ 110235 h 22046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  <a:gd name="connsiteX0" fmla="*/ 1 w 259198"/>
                <a:gd name="connsiteY0" fmla="*/ 145594 h 255829"/>
                <a:gd name="connsiteX1" fmla="*/ 110236 w 259198"/>
                <a:gd name="connsiteY1" fmla="*/ 35359 h 255829"/>
                <a:gd name="connsiteX2" fmla="*/ 259198 w 259198"/>
                <a:gd name="connsiteY2" fmla="*/ 0 h 255829"/>
                <a:gd name="connsiteX3" fmla="*/ 220470 w 259198"/>
                <a:gd name="connsiteY3" fmla="*/ 145594 h 255829"/>
                <a:gd name="connsiteX4" fmla="*/ 110235 w 259198"/>
                <a:gd name="connsiteY4" fmla="*/ 255829 h 255829"/>
                <a:gd name="connsiteX5" fmla="*/ 0 w 259198"/>
                <a:gd name="connsiteY5" fmla="*/ 145594 h 255829"/>
                <a:gd name="connsiteX6" fmla="*/ 1 w 259198"/>
                <a:gd name="connsiteY6" fmla="*/ 145594 h 25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198" h="255829">
                  <a:moveTo>
                    <a:pt x="1" y="145594"/>
                  </a:moveTo>
                  <a:cubicBezTo>
                    <a:pt x="1" y="84713"/>
                    <a:pt x="35885" y="62300"/>
                    <a:pt x="110236" y="35359"/>
                  </a:cubicBezTo>
                  <a:cubicBezTo>
                    <a:pt x="178411" y="18523"/>
                    <a:pt x="199441" y="11785"/>
                    <a:pt x="259198" y="0"/>
                  </a:cubicBezTo>
                  <a:cubicBezTo>
                    <a:pt x="244044" y="58633"/>
                    <a:pt x="244042" y="75173"/>
                    <a:pt x="220470" y="145594"/>
                  </a:cubicBezTo>
                  <a:cubicBezTo>
                    <a:pt x="196896" y="219943"/>
                    <a:pt x="171116" y="255829"/>
                    <a:pt x="110235" y="255829"/>
                  </a:cubicBezTo>
                  <a:cubicBezTo>
                    <a:pt x="49354" y="255829"/>
                    <a:pt x="0" y="206475"/>
                    <a:pt x="0" y="145594"/>
                  </a:cubicBezTo>
                  <a:lnTo>
                    <a:pt x="1" y="1455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5B5708-6E5F-413B-9F63-3D1A1F2158FA}"/>
                </a:ext>
              </a:extLst>
            </p:cNvPr>
            <p:cNvGrpSpPr/>
            <p:nvPr/>
          </p:nvGrpSpPr>
          <p:grpSpPr>
            <a:xfrm>
              <a:off x="995906" y="1393949"/>
              <a:ext cx="2477149" cy="1581627"/>
              <a:chOff x="-40593" y="1204659"/>
              <a:chExt cx="2495556" cy="15933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55CFCBF-EA67-4D7A-B23D-036E1AD4DC31}"/>
                  </a:ext>
                </a:extLst>
              </p:cNvPr>
              <p:cNvGrpSpPr/>
              <p:nvPr/>
            </p:nvGrpSpPr>
            <p:grpSpPr>
              <a:xfrm>
                <a:off x="-40593" y="1204659"/>
                <a:ext cx="2495556" cy="1413837"/>
                <a:chOff x="427571" y="1831133"/>
                <a:chExt cx="2263443" cy="1282335"/>
              </a:xfrm>
            </p:grpSpPr>
            <p:sp>
              <p:nvSpPr>
                <p:cNvPr id="18" name="Rounded Rectangle 21">
                  <a:extLst>
                    <a:ext uri="{FF2B5EF4-FFF2-40B4-BE49-F238E27FC236}">
                      <a16:creationId xmlns:a16="http://schemas.microsoft.com/office/drawing/2014/main" id="{CC47A029-DC13-495C-90A7-61952025B86D}"/>
                    </a:ext>
                  </a:extLst>
                </p:cNvPr>
                <p:cNvSpPr/>
                <p:nvPr userDrawn="1"/>
              </p:nvSpPr>
              <p:spPr>
                <a:xfrm rot="3600000">
                  <a:off x="2191300" y="2155086"/>
                  <a:ext cx="810238" cy="162331"/>
                </a:xfrm>
                <a:prstGeom prst="roundRect">
                  <a:avLst>
                    <a:gd name="adj" fmla="val 46616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Round Same Side Corner Rectangle 22">
                  <a:extLst>
                    <a:ext uri="{FF2B5EF4-FFF2-40B4-BE49-F238E27FC236}">
                      <a16:creationId xmlns:a16="http://schemas.microsoft.com/office/drawing/2014/main" id="{067171B9-013F-4DBA-BF0F-36A3BF33EBC6}"/>
                    </a:ext>
                  </a:extLst>
                </p:cNvPr>
                <p:cNvSpPr/>
                <p:nvPr userDrawn="1"/>
              </p:nvSpPr>
              <p:spPr>
                <a:xfrm rot="14400000">
                  <a:off x="1292073" y="1706320"/>
                  <a:ext cx="548653" cy="22492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20" name="Round Same Side Corner Rectangle 42">
                  <a:extLst>
                    <a:ext uri="{FF2B5EF4-FFF2-40B4-BE49-F238E27FC236}">
                      <a16:creationId xmlns:a16="http://schemas.microsoft.com/office/drawing/2014/main" id="{4FDAB985-A38A-45FC-86BB-8D3D2F2930A7}"/>
                    </a:ext>
                  </a:extLst>
                </p:cNvPr>
                <p:cNvSpPr/>
                <p:nvPr userDrawn="1"/>
              </p:nvSpPr>
              <p:spPr>
                <a:xfrm rot="14400000">
                  <a:off x="1277858" y="1714528"/>
                  <a:ext cx="548653" cy="2249228"/>
                </a:xfrm>
                <a:custGeom>
                  <a:avLst/>
                  <a:gdLst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5170 w 665170"/>
                    <a:gd name="connsiteY3" fmla="*/ 272689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66517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2726892 h 2726892"/>
                    <a:gd name="connsiteX8" fmla="*/ 0 w 665170"/>
                    <a:gd name="connsiteY8" fmla="*/ 332585 h 2726892"/>
                    <a:gd name="connsiteX9" fmla="*/ 332585 w 665170"/>
                    <a:gd name="connsiteY9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66517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2726892 h 2726892"/>
                    <a:gd name="connsiteX7" fmla="*/ 0 w 665170"/>
                    <a:gd name="connsiteY7" fmla="*/ 332585 h 2726892"/>
                    <a:gd name="connsiteX8" fmla="*/ 332585 w 665170"/>
                    <a:gd name="connsiteY8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  <a:gd name="connsiteX0" fmla="*/ 332585 w 665170"/>
                    <a:gd name="connsiteY0" fmla="*/ 0 h 2726892"/>
                    <a:gd name="connsiteX1" fmla="*/ 332585 w 665170"/>
                    <a:gd name="connsiteY1" fmla="*/ 0 h 2726892"/>
                    <a:gd name="connsiteX2" fmla="*/ 665170 w 665170"/>
                    <a:gd name="connsiteY2" fmla="*/ 332585 h 2726892"/>
                    <a:gd name="connsiteX3" fmla="*/ 664895 w 665170"/>
                    <a:gd name="connsiteY3" fmla="*/ 1413622 h 2726892"/>
                    <a:gd name="connsiteX4" fmla="*/ 0 w 665170"/>
                    <a:gd name="connsiteY4" fmla="*/ 2726892 h 2726892"/>
                    <a:gd name="connsiteX5" fmla="*/ 0 w 665170"/>
                    <a:gd name="connsiteY5" fmla="*/ 2726892 h 2726892"/>
                    <a:gd name="connsiteX6" fmla="*/ 0 w 665170"/>
                    <a:gd name="connsiteY6" fmla="*/ 332585 h 2726892"/>
                    <a:gd name="connsiteX7" fmla="*/ 332585 w 665170"/>
                    <a:gd name="connsiteY7" fmla="*/ 0 h 272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5170" h="2726892">
                      <a:moveTo>
                        <a:pt x="332585" y="0"/>
                      </a:moveTo>
                      <a:lnTo>
                        <a:pt x="332585" y="0"/>
                      </a:lnTo>
                      <a:cubicBezTo>
                        <a:pt x="516267" y="0"/>
                        <a:pt x="665170" y="148903"/>
                        <a:pt x="665170" y="332585"/>
                      </a:cubicBezTo>
                      <a:cubicBezTo>
                        <a:pt x="665078" y="692931"/>
                        <a:pt x="664987" y="1053276"/>
                        <a:pt x="664895" y="1413622"/>
                      </a:cubicBezTo>
                      <a:cubicBezTo>
                        <a:pt x="476395" y="1778168"/>
                        <a:pt x="266092" y="2119826"/>
                        <a:pt x="0" y="2726892"/>
                      </a:cubicBezTo>
                      <a:lnTo>
                        <a:pt x="0" y="2726892"/>
                      </a:lnTo>
                      <a:lnTo>
                        <a:pt x="0" y="332585"/>
                      </a:lnTo>
                      <a:cubicBezTo>
                        <a:pt x="0" y="148903"/>
                        <a:pt x="148903" y="0"/>
                        <a:pt x="3325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EF6BE5-33C3-4D2F-8D66-8225CC75247E}"/>
                  </a:ext>
                </a:extLst>
              </p:cNvPr>
              <p:cNvSpPr/>
              <p:nvPr/>
            </p:nvSpPr>
            <p:spPr>
              <a:xfrm rot="19922172">
                <a:off x="939740" y="2205693"/>
                <a:ext cx="169099" cy="169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9CFBE87-0C1F-4AD9-B5F1-8164824D7EBC}"/>
                  </a:ext>
                </a:extLst>
              </p:cNvPr>
              <p:cNvSpPr/>
              <p:nvPr/>
            </p:nvSpPr>
            <p:spPr>
              <a:xfrm rot="19922172">
                <a:off x="715292" y="2593806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D50EF3E-2EF4-4F58-90CE-456E77BF334C}"/>
                  </a:ext>
                </a:extLst>
              </p:cNvPr>
              <p:cNvSpPr/>
              <p:nvPr/>
            </p:nvSpPr>
            <p:spPr>
              <a:xfrm rot="19922172">
                <a:off x="450432" y="2660329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212DA8-37CE-456D-937D-5A10E20FA771}"/>
                  </a:ext>
                </a:extLst>
              </p:cNvPr>
              <p:cNvSpPr/>
              <p:nvPr/>
            </p:nvSpPr>
            <p:spPr>
              <a:xfrm rot="19922172">
                <a:off x="1419157" y="2059022"/>
                <a:ext cx="228336" cy="2283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215F648-6670-4C4C-A27F-C96D14B6B473}"/>
                  </a:ext>
                </a:extLst>
              </p:cNvPr>
              <p:cNvSpPr/>
              <p:nvPr/>
            </p:nvSpPr>
            <p:spPr>
              <a:xfrm rot="19922172">
                <a:off x="1037837" y="2587555"/>
                <a:ext cx="84549" cy="8454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3FA798-04C2-4A67-A77E-B3F439F0709D}"/>
                  </a:ext>
                </a:extLst>
              </p:cNvPr>
              <p:cNvSpPr/>
              <p:nvPr/>
            </p:nvSpPr>
            <p:spPr>
              <a:xfrm rot="19922172">
                <a:off x="1216994" y="2334034"/>
                <a:ext cx="137710" cy="137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2DDC7C3-8F89-4672-A779-7F5852BDC577}"/>
                  </a:ext>
                </a:extLst>
              </p:cNvPr>
              <p:cNvGrpSpPr/>
              <p:nvPr/>
            </p:nvGrpSpPr>
            <p:grpSpPr>
              <a:xfrm rot="900000">
                <a:off x="1097580" y="1393561"/>
                <a:ext cx="1165779" cy="703527"/>
                <a:chOff x="7061137" y="2490268"/>
                <a:chExt cx="953399" cy="575358"/>
              </a:xfrm>
            </p:grpSpPr>
            <p:sp>
              <p:nvSpPr>
                <p:cNvPr id="14" name="Flowchart: Terminator 13">
                  <a:extLst>
                    <a:ext uri="{FF2B5EF4-FFF2-40B4-BE49-F238E27FC236}">
                      <a16:creationId xmlns:a16="http://schemas.microsoft.com/office/drawing/2014/main" id="{5B69551C-8B29-46B1-AC8D-A65DE3948A6A}"/>
                    </a:ext>
                  </a:extLst>
                </p:cNvPr>
                <p:cNvSpPr/>
                <p:nvPr/>
              </p:nvSpPr>
              <p:spPr>
                <a:xfrm rot="2666605">
                  <a:off x="7546536" y="2490268"/>
                  <a:ext cx="468000" cy="177585"/>
                </a:xfrm>
                <a:prstGeom prst="flowChartTermina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5" name="Flowchart: Terminator 14">
                  <a:extLst>
                    <a:ext uri="{FF2B5EF4-FFF2-40B4-BE49-F238E27FC236}">
                      <a16:creationId xmlns:a16="http://schemas.microsoft.com/office/drawing/2014/main" id="{6C402843-83A3-4C5C-B576-BB2272B41272}"/>
                    </a:ext>
                  </a:extLst>
                </p:cNvPr>
                <p:cNvSpPr/>
                <p:nvPr/>
              </p:nvSpPr>
              <p:spPr>
                <a:xfrm rot="2666605">
                  <a:off x="7327125" y="2631892"/>
                  <a:ext cx="576064" cy="177585"/>
                </a:xfrm>
                <a:prstGeom prst="flowChartTermina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" name="Flowchart: Terminator 15">
                  <a:extLst>
                    <a:ext uri="{FF2B5EF4-FFF2-40B4-BE49-F238E27FC236}">
                      <a16:creationId xmlns:a16="http://schemas.microsoft.com/office/drawing/2014/main" id="{C9A78714-1472-4DB9-8F8E-945AEB82BF34}"/>
                    </a:ext>
                  </a:extLst>
                </p:cNvPr>
                <p:cNvSpPr/>
                <p:nvPr/>
              </p:nvSpPr>
              <p:spPr>
                <a:xfrm rot="2666605">
                  <a:off x="7171289" y="2741835"/>
                  <a:ext cx="540000" cy="177585"/>
                </a:xfrm>
                <a:prstGeom prst="flowChartTermina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" name="Flowchart: Terminator 16">
                  <a:extLst>
                    <a:ext uri="{FF2B5EF4-FFF2-40B4-BE49-F238E27FC236}">
                      <a16:creationId xmlns:a16="http://schemas.microsoft.com/office/drawing/2014/main" id="{8FB81419-86AA-4310-8F60-453EA85358E4}"/>
                    </a:ext>
                  </a:extLst>
                </p:cNvPr>
                <p:cNvSpPr/>
                <p:nvPr/>
              </p:nvSpPr>
              <p:spPr>
                <a:xfrm rot="2666605">
                  <a:off x="7061137" y="2888041"/>
                  <a:ext cx="432000" cy="177585"/>
                </a:xfrm>
                <a:prstGeom prst="flowChartTermina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2D3048-4A22-4CCC-B9E7-D931398A5D7C}"/>
                </a:ext>
              </a:extLst>
            </p:cNvPr>
            <p:cNvGrpSpPr/>
            <p:nvPr/>
          </p:nvGrpSpPr>
          <p:grpSpPr>
            <a:xfrm>
              <a:off x="3246971" y="3062682"/>
              <a:ext cx="2052406" cy="3005359"/>
              <a:chOff x="2274967" y="2856728"/>
              <a:chExt cx="1887270" cy="276354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A8272CB-25AA-47A6-922A-2A49BA53D621}"/>
                  </a:ext>
                </a:extLst>
              </p:cNvPr>
              <p:cNvSpPr/>
              <p:nvPr/>
            </p:nvSpPr>
            <p:spPr>
              <a:xfrm rot="20822172">
                <a:off x="2534405" y="3008769"/>
                <a:ext cx="776804" cy="1165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" name="Rounded Rectangle 20">
                <a:extLst>
                  <a:ext uri="{FF2B5EF4-FFF2-40B4-BE49-F238E27FC236}">
                    <a16:creationId xmlns:a16="http://schemas.microsoft.com/office/drawing/2014/main" id="{4961CC32-9FD4-46F2-82EC-78456B5519DB}"/>
                  </a:ext>
                </a:extLst>
              </p:cNvPr>
              <p:cNvSpPr/>
              <p:nvPr/>
            </p:nvSpPr>
            <p:spPr>
              <a:xfrm rot="20822172">
                <a:off x="2274967" y="3807730"/>
                <a:ext cx="1812545" cy="1812547"/>
              </a:xfrm>
              <a:custGeom>
                <a:avLst/>
                <a:gdLst>
                  <a:gd name="connsiteX0" fmla="*/ 0 w 2016224"/>
                  <a:gd name="connsiteY0" fmla="*/ 517202 h 2016224"/>
                  <a:gd name="connsiteX1" fmla="*/ 517202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99022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51720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8" fmla="*/ 0 w 2016224"/>
                  <a:gd name="connsiteY8" fmla="*/ 51720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517202 h 2016224"/>
                  <a:gd name="connsiteX4" fmla="*/ 2016224 w 2016224"/>
                  <a:gd name="connsiteY4" fmla="*/ 1499022 h 2016224"/>
                  <a:gd name="connsiteX5" fmla="*/ 1499022 w 2016224"/>
                  <a:gd name="connsiteY5" fmla="*/ 2016224 h 2016224"/>
                  <a:gd name="connsiteX6" fmla="*/ 517202 w 2016224"/>
                  <a:gd name="connsiteY6" fmla="*/ 2016224 h 2016224"/>
                  <a:gd name="connsiteX7" fmla="*/ 0 w 2016224"/>
                  <a:gd name="connsiteY7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12758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16275 h 2033477"/>
                  <a:gd name="connsiteX1" fmla="*/ 594839 w 2016224"/>
                  <a:gd name="connsiteY1" fmla="*/ 17253 h 2033477"/>
                  <a:gd name="connsiteX2" fmla="*/ 1438637 w 2016224"/>
                  <a:gd name="connsiteY2" fmla="*/ 0 h 2033477"/>
                  <a:gd name="connsiteX3" fmla="*/ 2016224 w 2016224"/>
                  <a:gd name="connsiteY3" fmla="*/ 1516275 h 2033477"/>
                  <a:gd name="connsiteX4" fmla="*/ 1499022 w 2016224"/>
                  <a:gd name="connsiteY4" fmla="*/ 2033477 h 2033477"/>
                  <a:gd name="connsiteX5" fmla="*/ 517202 w 2016224"/>
                  <a:gd name="connsiteY5" fmla="*/ 2033477 h 2033477"/>
                  <a:gd name="connsiteX6" fmla="*/ 0 w 2016224"/>
                  <a:gd name="connsiteY6" fmla="*/ 1516275 h 203347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64516 w 2016224"/>
                  <a:gd name="connsiteY2" fmla="*/ 0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524901 h 2042103"/>
                  <a:gd name="connsiteX1" fmla="*/ 594839 w 2016224"/>
                  <a:gd name="connsiteY1" fmla="*/ 25879 h 2042103"/>
                  <a:gd name="connsiteX2" fmla="*/ 1430010 w 2016224"/>
                  <a:gd name="connsiteY2" fmla="*/ 0 h 2042103"/>
                  <a:gd name="connsiteX3" fmla="*/ 2016224 w 2016224"/>
                  <a:gd name="connsiteY3" fmla="*/ 1524901 h 2042103"/>
                  <a:gd name="connsiteX4" fmla="*/ 1499022 w 2016224"/>
                  <a:gd name="connsiteY4" fmla="*/ 2042103 h 2042103"/>
                  <a:gd name="connsiteX5" fmla="*/ 517202 w 2016224"/>
                  <a:gd name="connsiteY5" fmla="*/ 2042103 h 2042103"/>
                  <a:gd name="connsiteX6" fmla="*/ 0 w 2016224"/>
                  <a:gd name="connsiteY6" fmla="*/ 1524901 h 2042103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0395 h 2007597"/>
                  <a:gd name="connsiteX1" fmla="*/ 594839 w 2016224"/>
                  <a:gd name="connsiteY1" fmla="*/ 17253 h 2007597"/>
                  <a:gd name="connsiteX2" fmla="*/ 1438637 w 2016224"/>
                  <a:gd name="connsiteY2" fmla="*/ 0 h 2007597"/>
                  <a:gd name="connsiteX3" fmla="*/ 2016224 w 2016224"/>
                  <a:gd name="connsiteY3" fmla="*/ 1490395 h 2007597"/>
                  <a:gd name="connsiteX4" fmla="*/ 1499022 w 2016224"/>
                  <a:gd name="connsiteY4" fmla="*/ 2007597 h 2007597"/>
                  <a:gd name="connsiteX5" fmla="*/ 517202 w 2016224"/>
                  <a:gd name="connsiteY5" fmla="*/ 2007597 h 2007597"/>
                  <a:gd name="connsiteX6" fmla="*/ 0 w 2016224"/>
                  <a:gd name="connsiteY6" fmla="*/ 1490395 h 2007597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47263 w 2016224"/>
                  <a:gd name="connsiteY2" fmla="*/ 8627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  <a:gd name="connsiteX0" fmla="*/ 0 w 2016224"/>
                  <a:gd name="connsiteY0" fmla="*/ 1499022 h 2016224"/>
                  <a:gd name="connsiteX1" fmla="*/ 594839 w 2016224"/>
                  <a:gd name="connsiteY1" fmla="*/ 0 h 2016224"/>
                  <a:gd name="connsiteX2" fmla="*/ 1438637 w 2016224"/>
                  <a:gd name="connsiteY2" fmla="*/ 1 h 2016224"/>
                  <a:gd name="connsiteX3" fmla="*/ 2016224 w 2016224"/>
                  <a:gd name="connsiteY3" fmla="*/ 1499022 h 2016224"/>
                  <a:gd name="connsiteX4" fmla="*/ 1499022 w 2016224"/>
                  <a:gd name="connsiteY4" fmla="*/ 2016224 h 2016224"/>
                  <a:gd name="connsiteX5" fmla="*/ 517202 w 2016224"/>
                  <a:gd name="connsiteY5" fmla="*/ 2016224 h 2016224"/>
                  <a:gd name="connsiteX6" fmla="*/ 0 w 2016224"/>
                  <a:gd name="connsiteY6" fmla="*/ 1499022 h 2016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2016224">
                    <a:moveTo>
                      <a:pt x="0" y="1499022"/>
                    </a:moveTo>
                    <a:cubicBezTo>
                      <a:pt x="17125" y="1145997"/>
                      <a:pt x="344800" y="266760"/>
                      <a:pt x="594839" y="0"/>
                    </a:cubicBezTo>
                    <a:lnTo>
                      <a:pt x="1438637" y="1"/>
                    </a:lnTo>
                    <a:cubicBezTo>
                      <a:pt x="1675535" y="249838"/>
                      <a:pt x="2001847" y="1162985"/>
                      <a:pt x="2016224" y="1499022"/>
                    </a:cubicBezTo>
                    <a:cubicBezTo>
                      <a:pt x="2016224" y="1784665"/>
                      <a:pt x="1784665" y="2016224"/>
                      <a:pt x="1499022" y="2016224"/>
                    </a:cubicBezTo>
                    <a:lnTo>
                      <a:pt x="517202" y="2016224"/>
                    </a:lnTo>
                    <a:cubicBezTo>
                      <a:pt x="231559" y="2016224"/>
                      <a:pt x="0" y="1784665"/>
                      <a:pt x="0" y="149902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4" name="Rounded Rectangle 20">
                <a:extLst>
                  <a:ext uri="{FF2B5EF4-FFF2-40B4-BE49-F238E27FC236}">
                    <a16:creationId xmlns:a16="http://schemas.microsoft.com/office/drawing/2014/main" id="{AF3B57E2-F501-44B5-B283-4C656947F3A2}"/>
                  </a:ext>
                </a:extLst>
              </p:cNvPr>
              <p:cNvSpPr/>
              <p:nvPr/>
            </p:nvSpPr>
            <p:spPr>
              <a:xfrm rot="20822172">
                <a:off x="2349692" y="4466317"/>
                <a:ext cx="1812545" cy="1144588"/>
              </a:xfrm>
              <a:custGeom>
                <a:avLst/>
                <a:gdLst>
                  <a:gd name="connsiteX0" fmla="*/ 181659 w 2016224"/>
                  <a:gd name="connsiteY0" fmla="*/ 0 h 1270554"/>
                  <a:gd name="connsiteX1" fmla="*/ 1908881 w 2016224"/>
                  <a:gd name="connsiteY1" fmla="*/ 262442 h 1270554"/>
                  <a:gd name="connsiteX2" fmla="*/ 2016224 w 2016224"/>
                  <a:gd name="connsiteY2" fmla="*/ 753352 h 1270554"/>
                  <a:gd name="connsiteX3" fmla="*/ 1499022 w 2016224"/>
                  <a:gd name="connsiteY3" fmla="*/ 1270554 h 1270554"/>
                  <a:gd name="connsiteX4" fmla="*/ 517202 w 2016224"/>
                  <a:gd name="connsiteY4" fmla="*/ 1270554 h 1270554"/>
                  <a:gd name="connsiteX5" fmla="*/ 0 w 2016224"/>
                  <a:gd name="connsiteY5" fmla="*/ 753352 h 1270554"/>
                  <a:gd name="connsiteX6" fmla="*/ 181659 w 2016224"/>
                  <a:gd name="connsiteY6" fmla="*/ 0 h 1270554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  <a:gd name="connsiteX0" fmla="*/ 170132 w 2016224"/>
                  <a:gd name="connsiteY0" fmla="*/ 0 h 1273207"/>
                  <a:gd name="connsiteX1" fmla="*/ 1908881 w 2016224"/>
                  <a:gd name="connsiteY1" fmla="*/ 265095 h 1273207"/>
                  <a:gd name="connsiteX2" fmla="*/ 2016224 w 2016224"/>
                  <a:gd name="connsiteY2" fmla="*/ 756005 h 1273207"/>
                  <a:gd name="connsiteX3" fmla="*/ 1499022 w 2016224"/>
                  <a:gd name="connsiteY3" fmla="*/ 1273207 h 1273207"/>
                  <a:gd name="connsiteX4" fmla="*/ 517202 w 2016224"/>
                  <a:gd name="connsiteY4" fmla="*/ 1273207 h 1273207"/>
                  <a:gd name="connsiteX5" fmla="*/ 0 w 2016224"/>
                  <a:gd name="connsiteY5" fmla="*/ 756005 h 1273207"/>
                  <a:gd name="connsiteX6" fmla="*/ 170132 w 2016224"/>
                  <a:gd name="connsiteY6" fmla="*/ 0 h 1273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16224" h="1273207">
                    <a:moveTo>
                      <a:pt x="170132" y="0"/>
                    </a:moveTo>
                    <a:cubicBezTo>
                      <a:pt x="823292" y="85075"/>
                      <a:pt x="1203397" y="143700"/>
                      <a:pt x="1908881" y="265095"/>
                    </a:cubicBezTo>
                    <a:cubicBezTo>
                      <a:pt x="1970783" y="462532"/>
                      <a:pt x="2011360" y="642304"/>
                      <a:pt x="2016224" y="756005"/>
                    </a:cubicBezTo>
                    <a:cubicBezTo>
                      <a:pt x="2016224" y="1041648"/>
                      <a:pt x="1784665" y="1273207"/>
                      <a:pt x="1499022" y="1273207"/>
                    </a:cubicBezTo>
                    <a:lnTo>
                      <a:pt x="517202" y="1273207"/>
                    </a:lnTo>
                    <a:cubicBezTo>
                      <a:pt x="231559" y="1273207"/>
                      <a:pt x="0" y="1041648"/>
                      <a:pt x="0" y="756005"/>
                    </a:cubicBezTo>
                    <a:cubicBezTo>
                      <a:pt x="5758" y="637302"/>
                      <a:pt x="107653" y="194008"/>
                      <a:pt x="170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099E325-F44E-40BE-8937-6C2D8F5F4B57}"/>
                  </a:ext>
                </a:extLst>
              </p:cNvPr>
              <p:cNvSpPr/>
              <p:nvPr/>
            </p:nvSpPr>
            <p:spPr>
              <a:xfrm rot="19922172">
                <a:off x="2956377" y="5401284"/>
                <a:ext cx="158978" cy="1589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AF747A8-4779-4EB7-8AB2-55F07E45A2A3}"/>
                  </a:ext>
                </a:extLst>
              </p:cNvPr>
              <p:cNvSpPr/>
              <p:nvPr/>
            </p:nvSpPr>
            <p:spPr>
              <a:xfrm rot="19922172">
                <a:off x="3287720" y="50526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8A0C73F-3624-43DB-AAA7-57B46CBCDDBC}"/>
                  </a:ext>
                </a:extLst>
              </p:cNvPr>
              <p:cNvSpPr/>
              <p:nvPr/>
            </p:nvSpPr>
            <p:spPr>
              <a:xfrm rot="19922172">
                <a:off x="2951182" y="505229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2FB226F-3168-4C65-9D80-627E4B6D48AF}"/>
                  </a:ext>
                </a:extLst>
              </p:cNvPr>
              <p:cNvSpPr/>
              <p:nvPr/>
            </p:nvSpPr>
            <p:spPr>
              <a:xfrm rot="19922172">
                <a:off x="3015455" y="4704628"/>
                <a:ext cx="214669" cy="21466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1F9E583-B0F4-4D36-9402-F318EA01017B}"/>
                  </a:ext>
                </a:extLst>
              </p:cNvPr>
              <p:cNvSpPr/>
              <p:nvPr/>
            </p:nvSpPr>
            <p:spPr>
              <a:xfrm rot="19922172">
                <a:off x="3403392" y="5279807"/>
                <a:ext cx="79488" cy="794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D701422-AC78-4E84-A1D1-60C2D3ADF295}"/>
                  </a:ext>
                </a:extLst>
              </p:cNvPr>
              <p:cNvSpPr/>
              <p:nvPr/>
            </p:nvSpPr>
            <p:spPr>
              <a:xfrm rot="19922172">
                <a:off x="3465934" y="4834759"/>
                <a:ext cx="129468" cy="129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48F5D81-A0F8-4C94-ABE7-C7B1CC0D2C7F}"/>
                  </a:ext>
                </a:extLst>
              </p:cNvPr>
              <p:cNvSpPr/>
              <p:nvPr/>
            </p:nvSpPr>
            <p:spPr>
              <a:xfrm rot="19922172">
                <a:off x="2867137" y="4322821"/>
                <a:ext cx="158978" cy="1589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C44FB29-5D38-4CED-A2CE-BC5D1C2A1E10}"/>
                  </a:ext>
                </a:extLst>
              </p:cNvPr>
              <p:cNvSpPr/>
              <p:nvPr/>
            </p:nvSpPr>
            <p:spPr>
              <a:xfrm rot="19922172">
                <a:off x="2626403" y="3199517"/>
                <a:ext cx="79488" cy="794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EE46185-6D06-4D17-9F02-2C9B826CCAB4}"/>
                  </a:ext>
                </a:extLst>
              </p:cNvPr>
              <p:cNvSpPr/>
              <p:nvPr/>
            </p:nvSpPr>
            <p:spPr>
              <a:xfrm rot="19922172">
                <a:off x="2881892" y="3974591"/>
                <a:ext cx="129468" cy="12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3191C61-E473-4B19-B343-1132EF5EA6B0}"/>
                  </a:ext>
                </a:extLst>
              </p:cNvPr>
              <p:cNvSpPr/>
              <p:nvPr/>
            </p:nvSpPr>
            <p:spPr>
              <a:xfrm rot="19922172">
                <a:off x="3232413" y="4332626"/>
                <a:ext cx="214669" cy="2146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FDFA1395-7B02-4032-B764-4AD99F3EB4C2}"/>
                  </a:ext>
                </a:extLst>
              </p:cNvPr>
              <p:cNvSpPr/>
              <p:nvPr/>
            </p:nvSpPr>
            <p:spPr>
              <a:xfrm rot="19922172">
                <a:off x="3114166" y="4068024"/>
                <a:ext cx="129468" cy="12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661F509-26EE-4CF4-A5A8-9AC31FB288E7}"/>
                  </a:ext>
                </a:extLst>
              </p:cNvPr>
              <p:cNvSpPr/>
              <p:nvPr/>
            </p:nvSpPr>
            <p:spPr>
              <a:xfrm rot="19922172">
                <a:off x="2740899" y="3591706"/>
                <a:ext cx="129468" cy="1294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Rounded Rectangle 24">
                <a:extLst>
                  <a:ext uri="{FF2B5EF4-FFF2-40B4-BE49-F238E27FC236}">
                    <a16:creationId xmlns:a16="http://schemas.microsoft.com/office/drawing/2014/main" id="{1B2C731B-79C6-4380-B5A6-F3E827BE7D34}"/>
                  </a:ext>
                </a:extLst>
              </p:cNvPr>
              <p:cNvSpPr/>
              <p:nvPr/>
            </p:nvSpPr>
            <p:spPr>
              <a:xfrm rot="20822172">
                <a:off x="2323230" y="2856728"/>
                <a:ext cx="903882" cy="176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5A49775-7BAA-4D96-B009-C71E5AA215D6}"/>
                  </a:ext>
                </a:extLst>
              </p:cNvPr>
              <p:cNvGrpSpPr/>
              <p:nvPr/>
            </p:nvGrpSpPr>
            <p:grpSpPr>
              <a:xfrm rot="6970873">
                <a:off x="2773997" y="3162587"/>
                <a:ext cx="1029449" cy="711925"/>
                <a:chOff x="7088933" y="2427715"/>
                <a:chExt cx="895505" cy="619296"/>
              </a:xfrm>
            </p:grpSpPr>
            <p:sp>
              <p:nvSpPr>
                <p:cNvPr id="39" name="Flowchart: Terminator 38">
                  <a:extLst>
                    <a:ext uri="{FF2B5EF4-FFF2-40B4-BE49-F238E27FC236}">
                      <a16:creationId xmlns:a16="http://schemas.microsoft.com/office/drawing/2014/main" id="{625F593B-5C82-46A4-A155-8835A87A6BDB}"/>
                    </a:ext>
                  </a:extLst>
                </p:cNvPr>
                <p:cNvSpPr/>
                <p:nvPr/>
              </p:nvSpPr>
              <p:spPr>
                <a:xfrm rot="2666605">
                  <a:off x="7516438" y="2427715"/>
                  <a:ext cx="468000" cy="172778"/>
                </a:xfrm>
                <a:prstGeom prst="flowChartTermina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0" name="Flowchart: Terminator 39">
                  <a:extLst>
                    <a:ext uri="{FF2B5EF4-FFF2-40B4-BE49-F238E27FC236}">
                      <a16:creationId xmlns:a16="http://schemas.microsoft.com/office/drawing/2014/main" id="{0FE7A924-9FA1-4E94-ABA5-534B8E0DB358}"/>
                    </a:ext>
                  </a:extLst>
                </p:cNvPr>
                <p:cNvSpPr/>
                <p:nvPr/>
              </p:nvSpPr>
              <p:spPr>
                <a:xfrm rot="2666605">
                  <a:off x="7182429" y="2755702"/>
                  <a:ext cx="576064" cy="172778"/>
                </a:xfrm>
                <a:prstGeom prst="flowChartTermina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1" name="Flowchart: Terminator 40">
                  <a:extLst>
                    <a:ext uri="{FF2B5EF4-FFF2-40B4-BE49-F238E27FC236}">
                      <a16:creationId xmlns:a16="http://schemas.microsoft.com/office/drawing/2014/main" id="{2842F0D6-FF7C-4B8E-9B02-F35795F37A6B}"/>
                    </a:ext>
                  </a:extLst>
                </p:cNvPr>
                <p:cNvSpPr/>
                <p:nvPr/>
              </p:nvSpPr>
              <p:spPr>
                <a:xfrm rot="2666605">
                  <a:off x="7332111" y="2581252"/>
                  <a:ext cx="540000" cy="172778"/>
                </a:xfrm>
                <a:prstGeom prst="flowChartTermina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2" name="Flowchart: Terminator 41">
                  <a:extLst>
                    <a:ext uri="{FF2B5EF4-FFF2-40B4-BE49-F238E27FC236}">
                      <a16:creationId xmlns:a16="http://schemas.microsoft.com/office/drawing/2014/main" id="{A7D7113C-08C5-4F5C-97D6-54F38D6323F8}"/>
                    </a:ext>
                  </a:extLst>
                </p:cNvPr>
                <p:cNvSpPr/>
                <p:nvPr/>
              </p:nvSpPr>
              <p:spPr>
                <a:xfrm rot="2666605">
                  <a:off x="7088933" y="2874233"/>
                  <a:ext cx="432000" cy="172778"/>
                </a:xfrm>
                <a:prstGeom prst="flowChartTerminator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82D6C7-0D7B-4802-9DAF-CE5BCA381CBA}"/>
              </a:ext>
            </a:extLst>
          </p:cNvPr>
          <p:cNvGrpSpPr/>
          <p:nvPr/>
        </p:nvGrpSpPr>
        <p:grpSpPr>
          <a:xfrm>
            <a:off x="5110630" y="3774247"/>
            <a:ext cx="2202045" cy="2684948"/>
            <a:chOff x="7596534" y="1781236"/>
            <a:chExt cx="3532564" cy="43072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DDA1A07-544B-48C4-8B71-C05D414282D0}"/>
                </a:ext>
              </a:extLst>
            </p:cNvPr>
            <p:cNvGrpSpPr/>
            <p:nvPr/>
          </p:nvGrpSpPr>
          <p:grpSpPr>
            <a:xfrm>
              <a:off x="8868300" y="3762813"/>
              <a:ext cx="989035" cy="2325669"/>
              <a:chOff x="6660232" y="3023478"/>
              <a:chExt cx="1152128" cy="270917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9BDBF3A-BF0F-49E2-ACDA-CA73A2900ACD}"/>
                  </a:ext>
                </a:extLst>
              </p:cNvPr>
              <p:cNvGrpSpPr/>
              <p:nvPr/>
            </p:nvGrpSpPr>
            <p:grpSpPr>
              <a:xfrm rot="5400000">
                <a:off x="5910032" y="3902442"/>
                <a:ext cx="2652420" cy="1008000"/>
                <a:chOff x="3215725" y="3292527"/>
                <a:chExt cx="2652420" cy="1008000"/>
              </a:xfrm>
            </p:grpSpPr>
            <p:sp>
              <p:nvSpPr>
                <p:cNvPr id="49" name="Block Arc 48">
                  <a:extLst>
                    <a:ext uri="{FF2B5EF4-FFF2-40B4-BE49-F238E27FC236}">
                      <a16:creationId xmlns:a16="http://schemas.microsoft.com/office/drawing/2014/main" id="{C0866321-415A-4795-9BA0-E40FCE3FEC59}"/>
                    </a:ext>
                  </a:extLst>
                </p:cNvPr>
                <p:cNvSpPr/>
                <p:nvPr/>
              </p:nvSpPr>
              <p:spPr>
                <a:xfrm rot="5400000">
                  <a:off x="4855267" y="3287648"/>
                  <a:ext cx="1008000" cy="1017757"/>
                </a:xfrm>
                <a:prstGeom prst="blockArc">
                  <a:avLst>
                    <a:gd name="adj1" fmla="val 10800000"/>
                    <a:gd name="adj2" fmla="val 9456"/>
                    <a:gd name="adj3" fmla="val 10672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8D15912D-0FC7-4393-93C7-9F2717A9103A}"/>
                    </a:ext>
                  </a:extLst>
                </p:cNvPr>
                <p:cNvSpPr/>
                <p:nvPr/>
              </p:nvSpPr>
              <p:spPr>
                <a:xfrm rot="10800000">
                  <a:off x="3215725" y="4192527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46D17BE-3719-41E9-9680-E7BF285E1980}"/>
                    </a:ext>
                  </a:extLst>
                </p:cNvPr>
                <p:cNvSpPr/>
                <p:nvPr/>
              </p:nvSpPr>
              <p:spPr>
                <a:xfrm rot="10800000">
                  <a:off x="3215725" y="3294974"/>
                  <a:ext cx="2160000" cy="108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46" name="Rounded Rectangle 29">
                <a:extLst>
                  <a:ext uri="{FF2B5EF4-FFF2-40B4-BE49-F238E27FC236}">
                    <a16:creationId xmlns:a16="http://schemas.microsoft.com/office/drawing/2014/main" id="{33756BF9-2EA7-4E18-B530-6B935C80593E}"/>
                  </a:ext>
                </a:extLst>
              </p:cNvPr>
              <p:cNvSpPr/>
              <p:nvPr/>
            </p:nvSpPr>
            <p:spPr>
              <a:xfrm>
                <a:off x="6660232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Rounded Rectangle 32">
                <a:extLst>
                  <a:ext uri="{FF2B5EF4-FFF2-40B4-BE49-F238E27FC236}">
                    <a16:creationId xmlns:a16="http://schemas.microsoft.com/office/drawing/2014/main" id="{27A089C7-D1CD-47EB-B8BA-BB1DA29ED18C}"/>
                  </a:ext>
                </a:extLst>
              </p:cNvPr>
              <p:cNvSpPr/>
              <p:nvPr/>
            </p:nvSpPr>
            <p:spPr>
              <a:xfrm>
                <a:off x="7632350" y="3023478"/>
                <a:ext cx="180010" cy="108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8" name="Round Same Side Corner Rectangle 30">
                <a:extLst>
                  <a:ext uri="{FF2B5EF4-FFF2-40B4-BE49-F238E27FC236}">
                    <a16:creationId xmlns:a16="http://schemas.microsoft.com/office/drawing/2014/main" id="{FC4C8EA7-064D-4FCF-8527-CFB9ECB3F901}"/>
                  </a:ext>
                </a:extLst>
              </p:cNvPr>
              <p:cNvSpPr/>
              <p:nvPr/>
            </p:nvSpPr>
            <p:spPr>
              <a:xfrm rot="10800000">
                <a:off x="6840241" y="4038397"/>
                <a:ext cx="789554" cy="1588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E2805C1-641E-4895-958B-B854CEC07942}"/>
                </a:ext>
              </a:extLst>
            </p:cNvPr>
            <p:cNvSpPr/>
            <p:nvPr/>
          </p:nvSpPr>
          <p:spPr>
            <a:xfrm rot="19922172">
              <a:off x="9413601" y="5367261"/>
              <a:ext cx="158978" cy="15897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1B1BF63-2598-40F6-8D4E-1A28035941A0}"/>
                </a:ext>
              </a:extLst>
            </p:cNvPr>
            <p:cNvSpPr/>
            <p:nvPr/>
          </p:nvSpPr>
          <p:spPr>
            <a:xfrm rot="19922172">
              <a:off x="9414186" y="5216395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E49F299-D080-488D-99AD-7AC5F66C844A}"/>
                </a:ext>
              </a:extLst>
            </p:cNvPr>
            <p:cNvSpPr/>
            <p:nvPr/>
          </p:nvSpPr>
          <p:spPr>
            <a:xfrm rot="19922172">
              <a:off x="9160816" y="509089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B53B4F-D0BE-405F-8784-46C01D85CD4F}"/>
                </a:ext>
              </a:extLst>
            </p:cNvPr>
            <p:cNvSpPr/>
            <p:nvPr/>
          </p:nvSpPr>
          <p:spPr>
            <a:xfrm rot="19922172">
              <a:off x="9225092" y="4743230"/>
              <a:ext cx="214669" cy="2146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EF6C8A1-2B5F-4044-8251-DCA5467B6E63}"/>
                </a:ext>
              </a:extLst>
            </p:cNvPr>
            <p:cNvSpPr/>
            <p:nvPr/>
          </p:nvSpPr>
          <p:spPr>
            <a:xfrm rot="19922172">
              <a:off x="9331244" y="5671742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E37735F-C98E-49BB-86B0-F0287C2288DC}"/>
                </a:ext>
              </a:extLst>
            </p:cNvPr>
            <p:cNvSpPr/>
            <p:nvPr/>
          </p:nvSpPr>
          <p:spPr>
            <a:xfrm rot="19922172">
              <a:off x="9305062" y="4473525"/>
              <a:ext cx="158978" cy="1589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92D7885-6E0A-4F29-BF70-C2D3734A9601}"/>
                </a:ext>
              </a:extLst>
            </p:cNvPr>
            <p:cNvSpPr/>
            <p:nvPr/>
          </p:nvSpPr>
          <p:spPr>
            <a:xfrm rot="19922172">
              <a:off x="9068678" y="4293265"/>
              <a:ext cx="129469" cy="12946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85C676-54F5-4666-81C6-37B78B07819F}"/>
                </a:ext>
              </a:extLst>
            </p:cNvPr>
            <p:cNvSpPr/>
            <p:nvPr/>
          </p:nvSpPr>
          <p:spPr>
            <a:xfrm rot="19922172">
              <a:off x="9347918" y="4261172"/>
              <a:ext cx="110234" cy="11023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5CA628-4CF1-46A7-8040-9B5ACE6AD108}"/>
                </a:ext>
              </a:extLst>
            </p:cNvPr>
            <p:cNvSpPr/>
            <p:nvPr/>
          </p:nvSpPr>
          <p:spPr>
            <a:xfrm rot="19922172">
              <a:off x="9488278" y="4986708"/>
              <a:ext cx="129469" cy="1294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3BD88C4-B908-4EC4-A6A6-B7E8F96F37FC}"/>
                </a:ext>
              </a:extLst>
            </p:cNvPr>
            <p:cNvSpPr/>
            <p:nvPr/>
          </p:nvSpPr>
          <p:spPr>
            <a:xfrm rot="19922172">
              <a:off x="9230283" y="5514488"/>
              <a:ext cx="79488" cy="79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7A0898-E2FF-4064-92F2-46F81D22BDD6}"/>
                </a:ext>
              </a:extLst>
            </p:cNvPr>
            <p:cNvSpPr/>
            <p:nvPr/>
          </p:nvSpPr>
          <p:spPr>
            <a:xfrm rot="19922172">
              <a:off x="9515886" y="4104569"/>
              <a:ext cx="129469" cy="12946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D8F2D9-C580-45B9-B166-BED4841A5A9C}"/>
                </a:ext>
              </a:extLst>
            </p:cNvPr>
            <p:cNvSpPr/>
            <p:nvPr/>
          </p:nvSpPr>
          <p:spPr>
            <a:xfrm>
              <a:off x="7596534" y="2710959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ADAB8B9-83B0-4119-8373-596FF0BBFB72}"/>
                </a:ext>
              </a:extLst>
            </p:cNvPr>
            <p:cNvSpPr/>
            <p:nvPr/>
          </p:nvSpPr>
          <p:spPr>
            <a:xfrm>
              <a:off x="9038780" y="1781236"/>
              <a:ext cx="648072" cy="6480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A9DB2F7-2FFD-458E-BAB2-AFB56D07F8B7}"/>
                </a:ext>
              </a:extLst>
            </p:cNvPr>
            <p:cNvSpPr/>
            <p:nvPr/>
          </p:nvSpPr>
          <p:spPr>
            <a:xfrm>
              <a:off x="10000279" y="2020519"/>
              <a:ext cx="648072" cy="648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B2F5A12-9E9B-4241-AE4C-455C20437CA0}"/>
                </a:ext>
              </a:extLst>
            </p:cNvPr>
            <p:cNvSpPr/>
            <p:nvPr/>
          </p:nvSpPr>
          <p:spPr>
            <a:xfrm>
              <a:off x="8077282" y="2020519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983D909-8E6F-462C-A356-63998A1029D3}"/>
                </a:ext>
              </a:extLst>
            </p:cNvPr>
            <p:cNvSpPr/>
            <p:nvPr/>
          </p:nvSpPr>
          <p:spPr>
            <a:xfrm>
              <a:off x="10481026" y="2710959"/>
              <a:ext cx="648072" cy="648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A499B2A-782E-4F40-8C7E-39F51F5D2353}"/>
                </a:ext>
              </a:extLst>
            </p:cNvPr>
            <p:cNvCxnSpPr>
              <a:cxnSpLocks/>
              <a:stCxn id="77" idx="0"/>
              <a:endCxn id="64" idx="4"/>
            </p:cNvCxnSpPr>
            <p:nvPr/>
          </p:nvCxnSpPr>
          <p:spPr>
            <a:xfrm flipH="1" flipV="1">
              <a:off x="9362814" y="2429306"/>
              <a:ext cx="2" cy="1507405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81088E2-412F-458C-ADF2-CD8B46D0C484}"/>
                </a:ext>
              </a:extLst>
            </p:cNvPr>
            <p:cNvCxnSpPr>
              <a:cxnSpLocks/>
              <a:stCxn id="77" idx="0"/>
              <a:endCxn id="80" idx="4"/>
            </p:cNvCxnSpPr>
            <p:nvPr/>
          </p:nvCxnSpPr>
          <p:spPr>
            <a:xfrm flipH="1" flipV="1">
              <a:off x="888206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E86F1C6-C3C8-4407-948B-C5970D803AC6}"/>
                </a:ext>
              </a:extLst>
            </p:cNvPr>
            <p:cNvCxnSpPr>
              <a:cxnSpLocks/>
              <a:stCxn id="77" idx="0"/>
              <a:endCxn id="81" idx="4"/>
            </p:cNvCxnSpPr>
            <p:nvPr/>
          </p:nvCxnSpPr>
          <p:spPr>
            <a:xfrm flipV="1">
              <a:off x="9362818" y="3257398"/>
              <a:ext cx="480749" cy="679312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A53350-E7CA-4C79-837B-BD54A9B9B097}"/>
                </a:ext>
              </a:extLst>
            </p:cNvPr>
            <p:cNvCxnSpPr>
              <a:cxnSpLocks/>
              <a:stCxn id="77" idx="0"/>
              <a:endCxn id="67" idx="2"/>
            </p:cNvCxnSpPr>
            <p:nvPr/>
          </p:nvCxnSpPr>
          <p:spPr>
            <a:xfrm flipV="1">
              <a:off x="9362814" y="3034995"/>
              <a:ext cx="1118210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 81">
              <a:extLst>
                <a:ext uri="{FF2B5EF4-FFF2-40B4-BE49-F238E27FC236}">
                  <a16:creationId xmlns:a16="http://schemas.microsoft.com/office/drawing/2014/main" id="{C7188386-8DFD-4A4B-B6BE-D7BBB501C5B6}"/>
                </a:ext>
              </a:extLst>
            </p:cNvPr>
            <p:cNvSpPr/>
            <p:nvPr/>
          </p:nvSpPr>
          <p:spPr>
            <a:xfrm>
              <a:off x="8720130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3" name="Freeform 114">
              <a:extLst>
                <a:ext uri="{FF2B5EF4-FFF2-40B4-BE49-F238E27FC236}">
                  <a16:creationId xmlns:a16="http://schemas.microsoft.com/office/drawing/2014/main" id="{C824AAD2-2BD2-4A50-820D-D54BB9830513}"/>
                </a:ext>
              </a:extLst>
            </p:cNvPr>
            <p:cNvSpPr/>
            <p:nvPr/>
          </p:nvSpPr>
          <p:spPr>
            <a:xfrm flipH="1">
              <a:off x="9400241" y="2343757"/>
              <a:ext cx="611784" cy="1566250"/>
            </a:xfrm>
            <a:custGeom>
              <a:avLst/>
              <a:gdLst>
                <a:gd name="connsiteX0" fmla="*/ 506994 w 506994"/>
                <a:gd name="connsiteY0" fmla="*/ 1566249 h 1566249"/>
                <a:gd name="connsiteX1" fmla="*/ 321398 w 506994"/>
                <a:gd name="connsiteY1" fmla="*/ 113168 h 1566249"/>
                <a:gd name="connsiteX2" fmla="*/ 0 w 506994"/>
                <a:gd name="connsiteY2" fmla="*/ 0 h 1566249"/>
                <a:gd name="connsiteX3" fmla="*/ 0 w 506994"/>
                <a:gd name="connsiteY3" fmla="*/ 0 h 1566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994" h="1566249">
                  <a:moveTo>
                    <a:pt x="506994" y="1566249"/>
                  </a:moveTo>
                  <a:lnTo>
                    <a:pt x="321398" y="113168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7198057-26A8-401A-A9FE-16F0774C4DCE}"/>
                </a:ext>
              </a:extLst>
            </p:cNvPr>
            <p:cNvCxnSpPr>
              <a:cxnSpLocks/>
              <a:stCxn id="63" idx="6"/>
              <a:endCxn id="77" idx="0"/>
            </p:cNvCxnSpPr>
            <p:nvPr/>
          </p:nvCxnSpPr>
          <p:spPr>
            <a:xfrm>
              <a:off x="8244605" y="3034995"/>
              <a:ext cx="1118211" cy="901718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D38FAA7-2237-4038-B214-F4C06755D466}"/>
                </a:ext>
              </a:extLst>
            </p:cNvPr>
            <p:cNvCxnSpPr>
              <a:stCxn id="77" idx="0"/>
              <a:endCxn id="79" idx="7"/>
            </p:cNvCxnSpPr>
            <p:nvPr/>
          </p:nvCxnSpPr>
          <p:spPr>
            <a:xfrm flipH="1" flipV="1">
              <a:off x="8630445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1A353F-6208-4A3D-8885-8964D014EE2A}"/>
                </a:ext>
              </a:extLst>
            </p:cNvPr>
            <p:cNvCxnSpPr>
              <a:cxnSpLocks/>
              <a:stCxn id="77" idx="0"/>
              <a:endCxn id="78" idx="1"/>
            </p:cNvCxnSpPr>
            <p:nvPr/>
          </p:nvCxnSpPr>
          <p:spPr>
            <a:xfrm flipV="1">
              <a:off x="9362814" y="3461990"/>
              <a:ext cx="732370" cy="474720"/>
            </a:xfrm>
            <a:prstGeom prst="lin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91C5801-7010-4E0A-A0C7-10FADA1CDA43}"/>
                </a:ext>
              </a:extLst>
            </p:cNvPr>
            <p:cNvSpPr/>
            <p:nvPr/>
          </p:nvSpPr>
          <p:spPr>
            <a:xfrm>
              <a:off x="9255482" y="3936714"/>
              <a:ext cx="214669" cy="21466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1B12143-AF85-4CB8-8F2A-8B4EE2620E2D}"/>
                </a:ext>
              </a:extLst>
            </p:cNvPr>
            <p:cNvSpPr/>
            <p:nvPr/>
          </p:nvSpPr>
          <p:spPr>
            <a:xfrm>
              <a:off x="10000278" y="3367084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BFD8F04-26A8-49D8-9F54-2259FEF643A0}"/>
                </a:ext>
              </a:extLst>
            </p:cNvPr>
            <p:cNvSpPr/>
            <p:nvPr/>
          </p:nvSpPr>
          <p:spPr>
            <a:xfrm>
              <a:off x="8077282" y="3367084"/>
              <a:ext cx="648072" cy="648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17DA1F-FE82-4478-BFE4-EC8F4D6237B2}"/>
                </a:ext>
              </a:extLst>
            </p:cNvPr>
            <p:cNvSpPr/>
            <p:nvPr/>
          </p:nvSpPr>
          <p:spPr>
            <a:xfrm>
              <a:off x="8558031" y="2609329"/>
              <a:ext cx="648072" cy="648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EE74B05-8B44-4FC5-A9A0-7344FEB6C513}"/>
                </a:ext>
              </a:extLst>
            </p:cNvPr>
            <p:cNvSpPr/>
            <p:nvPr/>
          </p:nvSpPr>
          <p:spPr>
            <a:xfrm>
              <a:off x="9519529" y="2609329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2" name="Donut 1">
              <a:extLst>
                <a:ext uri="{FF2B5EF4-FFF2-40B4-BE49-F238E27FC236}">
                  <a16:creationId xmlns:a16="http://schemas.microsoft.com/office/drawing/2014/main" id="{935D8CB3-FE9D-4F69-836D-643410783790}"/>
                </a:ext>
              </a:extLst>
            </p:cNvPr>
            <p:cNvSpPr/>
            <p:nvPr/>
          </p:nvSpPr>
          <p:spPr>
            <a:xfrm>
              <a:off x="9652056" y="2726931"/>
              <a:ext cx="372568" cy="412868"/>
            </a:xfrm>
            <a:custGeom>
              <a:avLst/>
              <a:gdLst/>
              <a:ahLst/>
              <a:cxnLst/>
              <a:rect l="l" t="t" r="r" b="b"/>
              <a:pathLst>
                <a:path w="3573863" h="3960440">
                  <a:moveTo>
                    <a:pt x="1778235" y="2854144"/>
                  </a:moveTo>
                  <a:cubicBezTo>
                    <a:pt x="1630806" y="2921039"/>
                    <a:pt x="1485756" y="2976063"/>
                    <a:pt x="1346395" y="3019665"/>
                  </a:cubicBezTo>
                  <a:cubicBezTo>
                    <a:pt x="1449229" y="3443341"/>
                    <a:pt x="1614264" y="3717505"/>
                    <a:pt x="1800200" y="3717505"/>
                  </a:cubicBezTo>
                  <a:cubicBezTo>
                    <a:pt x="1981797" y="3717505"/>
                    <a:pt x="2143458" y="3455988"/>
                    <a:pt x="2246629" y="3049019"/>
                  </a:cubicBezTo>
                  <a:cubicBezTo>
                    <a:pt x="2095629" y="2998005"/>
                    <a:pt x="1938082" y="2933129"/>
                    <a:pt x="1778235" y="2854144"/>
                  </a:cubicBezTo>
                  <a:close/>
                  <a:moveTo>
                    <a:pt x="1266675" y="2564179"/>
                  </a:moveTo>
                  <a:lnTo>
                    <a:pt x="1299457" y="2790710"/>
                  </a:lnTo>
                  <a:cubicBezTo>
                    <a:pt x="1367662" y="2767618"/>
                    <a:pt x="1437614" y="2740949"/>
                    <a:pt x="1508914" y="2711076"/>
                  </a:cubicBezTo>
                  <a:cubicBezTo>
                    <a:pt x="1464441" y="2687582"/>
                    <a:pt x="1420733" y="2661738"/>
                    <a:pt x="1377054" y="2634978"/>
                  </a:cubicBezTo>
                  <a:close/>
                  <a:moveTo>
                    <a:pt x="2333774" y="2560277"/>
                  </a:moveTo>
                  <a:cubicBezTo>
                    <a:pt x="2295625" y="2584830"/>
                    <a:pt x="2256319" y="2608268"/>
                    <a:pt x="2216371" y="2631332"/>
                  </a:cubicBezTo>
                  <a:lnTo>
                    <a:pt x="2055143" y="2720029"/>
                  </a:lnTo>
                  <a:cubicBezTo>
                    <a:pt x="2137322" y="2758240"/>
                    <a:pt x="2218112" y="2791558"/>
                    <a:pt x="2296361" y="2820732"/>
                  </a:cubicBezTo>
                  <a:cubicBezTo>
                    <a:pt x="2311421" y="2737872"/>
                    <a:pt x="2324309" y="2650858"/>
                    <a:pt x="2333774" y="2560277"/>
                  </a:cubicBezTo>
                  <a:close/>
                  <a:moveTo>
                    <a:pt x="2938347" y="2115420"/>
                  </a:moveTo>
                  <a:cubicBezTo>
                    <a:pt x="2833874" y="2209266"/>
                    <a:pt x="2717689" y="2301450"/>
                    <a:pt x="2591514" y="2390104"/>
                  </a:cubicBezTo>
                  <a:cubicBezTo>
                    <a:pt x="2577332" y="2568819"/>
                    <a:pt x="2551964" y="2738541"/>
                    <a:pt x="2518016" y="2895802"/>
                  </a:cubicBezTo>
                  <a:cubicBezTo>
                    <a:pt x="2567345" y="2910267"/>
                    <a:pt x="2615150" y="2922759"/>
                    <a:pt x="2661232" y="2933072"/>
                  </a:cubicBezTo>
                  <a:cubicBezTo>
                    <a:pt x="2712976" y="2857644"/>
                    <a:pt x="2799843" y="2808312"/>
                    <a:pt x="2898232" y="2808312"/>
                  </a:cubicBezTo>
                  <a:cubicBezTo>
                    <a:pt x="3002730" y="2808312"/>
                    <a:pt x="3094231" y="2863960"/>
                    <a:pt x="3143840" y="2947770"/>
                  </a:cubicBezTo>
                  <a:cubicBezTo>
                    <a:pt x="3206751" y="2930092"/>
                    <a:pt x="3253488" y="2897708"/>
                    <a:pt x="3281582" y="2851851"/>
                  </a:cubicBezTo>
                  <a:cubicBezTo>
                    <a:pt x="3377140" y="2695873"/>
                    <a:pt x="3235870" y="2418527"/>
                    <a:pt x="2938347" y="2115420"/>
                  </a:cubicBezTo>
                  <a:close/>
                  <a:moveTo>
                    <a:pt x="653371" y="2086408"/>
                  </a:moveTo>
                  <a:cubicBezTo>
                    <a:pt x="358768" y="2375931"/>
                    <a:pt x="216958" y="2642817"/>
                    <a:pt x="306838" y="2798494"/>
                  </a:cubicBezTo>
                  <a:cubicBezTo>
                    <a:pt x="395033" y="2951251"/>
                    <a:pt x="687498" y="2964353"/>
                    <a:pt x="1074605" y="2860911"/>
                  </a:cubicBezTo>
                  <a:cubicBezTo>
                    <a:pt x="1044150" y="2711390"/>
                    <a:pt x="1021245" y="2551128"/>
                    <a:pt x="1007054" y="2383079"/>
                  </a:cubicBezTo>
                  <a:cubicBezTo>
                    <a:pt x="877997" y="2286402"/>
                    <a:pt x="759493" y="2186798"/>
                    <a:pt x="653371" y="2086408"/>
                  </a:cubicBezTo>
                  <a:close/>
                  <a:moveTo>
                    <a:pt x="2606852" y="1818110"/>
                  </a:moveTo>
                  <a:cubicBezTo>
                    <a:pt x="2609297" y="1871560"/>
                    <a:pt x="2610200" y="1925632"/>
                    <a:pt x="2610200" y="1980220"/>
                  </a:cubicBezTo>
                  <a:lnTo>
                    <a:pt x="2607655" y="2082108"/>
                  </a:lnTo>
                  <a:cubicBezTo>
                    <a:pt x="2664327" y="2040229"/>
                    <a:pt x="2718004" y="1997635"/>
                    <a:pt x="2768733" y="1954977"/>
                  </a:cubicBezTo>
                  <a:cubicBezTo>
                    <a:pt x="2718041" y="1909108"/>
                    <a:pt x="2663841" y="1863560"/>
                    <a:pt x="2606852" y="1818110"/>
                  </a:cubicBezTo>
                  <a:close/>
                  <a:moveTo>
                    <a:pt x="995280" y="1792420"/>
                  </a:moveTo>
                  <a:cubicBezTo>
                    <a:pt x="935444" y="1837415"/>
                    <a:pt x="878912" y="1882984"/>
                    <a:pt x="825924" y="1928708"/>
                  </a:cubicBezTo>
                  <a:cubicBezTo>
                    <a:pt x="877915" y="1975725"/>
                    <a:pt x="933502" y="2022554"/>
                    <a:pt x="992040" y="2069282"/>
                  </a:cubicBezTo>
                  <a:cubicBezTo>
                    <a:pt x="990470" y="2039771"/>
                    <a:pt x="990200" y="2010073"/>
                    <a:pt x="990200" y="1980220"/>
                  </a:cubicBezTo>
                  <a:close/>
                  <a:moveTo>
                    <a:pt x="1800199" y="1584251"/>
                  </a:moveTo>
                  <a:cubicBezTo>
                    <a:pt x="1999044" y="1584251"/>
                    <a:pt x="2160239" y="1745446"/>
                    <a:pt x="2160239" y="1944291"/>
                  </a:cubicBezTo>
                  <a:cubicBezTo>
                    <a:pt x="2160239" y="2143136"/>
                    <a:pt x="1999044" y="2304331"/>
                    <a:pt x="1800199" y="2304331"/>
                  </a:cubicBezTo>
                  <a:cubicBezTo>
                    <a:pt x="1601354" y="2304331"/>
                    <a:pt x="1440159" y="2143136"/>
                    <a:pt x="1440159" y="1944291"/>
                  </a:cubicBezTo>
                  <a:cubicBezTo>
                    <a:pt x="1440159" y="1745446"/>
                    <a:pt x="1601354" y="1584251"/>
                    <a:pt x="1800199" y="1584251"/>
                  </a:cubicBezTo>
                  <a:close/>
                  <a:moveTo>
                    <a:pt x="1799180" y="1292973"/>
                  </a:moveTo>
                  <a:cubicBezTo>
                    <a:pt x="1709473" y="1337408"/>
                    <a:pt x="1618838" y="1386220"/>
                    <a:pt x="1527839" y="1438759"/>
                  </a:cubicBezTo>
                  <a:cubicBezTo>
                    <a:pt x="1430103" y="1495187"/>
                    <a:pt x="1336299" y="1553400"/>
                    <a:pt x="1247277" y="1612889"/>
                  </a:cubicBezTo>
                  <a:cubicBezTo>
                    <a:pt x="1237518" y="1731224"/>
                    <a:pt x="1233135" y="1854154"/>
                    <a:pt x="1233135" y="1980220"/>
                  </a:cubicBezTo>
                  <a:lnTo>
                    <a:pt x="1242214" y="2256132"/>
                  </a:lnTo>
                  <a:cubicBezTo>
                    <a:pt x="1325337" y="2314701"/>
                    <a:pt x="1412868" y="2372018"/>
                    <a:pt x="1503964" y="2427827"/>
                  </a:cubicBezTo>
                  <a:cubicBezTo>
                    <a:pt x="1597846" y="2485344"/>
                    <a:pt x="1691436" y="2538760"/>
                    <a:pt x="1784393" y="2586751"/>
                  </a:cubicBezTo>
                  <a:cubicBezTo>
                    <a:pt x="1886614" y="2536574"/>
                    <a:pt x="1990519" y="2481211"/>
                    <a:pt x="2094904" y="2420944"/>
                  </a:cubicBezTo>
                  <a:cubicBezTo>
                    <a:pt x="2186771" y="2367905"/>
                    <a:pt x="2275164" y="2313288"/>
                    <a:pt x="2359234" y="2257296"/>
                  </a:cubicBezTo>
                  <a:cubicBezTo>
                    <a:pt x="2364812" y="2167101"/>
                    <a:pt x="2367265" y="2074538"/>
                    <a:pt x="2367265" y="1980220"/>
                  </a:cubicBezTo>
                  <a:lnTo>
                    <a:pt x="2355768" y="1630798"/>
                  </a:lnTo>
                  <a:cubicBezTo>
                    <a:pt x="2273382" y="1572781"/>
                    <a:pt x="2186657" y="1516029"/>
                    <a:pt x="2096435" y="1460755"/>
                  </a:cubicBezTo>
                  <a:cubicBezTo>
                    <a:pt x="1996852" y="1399746"/>
                    <a:pt x="1897599" y="1343351"/>
                    <a:pt x="1799180" y="1292973"/>
                  </a:cubicBezTo>
                  <a:close/>
                  <a:moveTo>
                    <a:pt x="2285222" y="1081939"/>
                  </a:moveTo>
                  <a:cubicBezTo>
                    <a:pt x="2215903" y="1106831"/>
                    <a:pt x="2144721" y="1134831"/>
                    <a:pt x="2072395" y="1166375"/>
                  </a:cubicBezTo>
                  <a:cubicBezTo>
                    <a:pt x="2123126" y="1193433"/>
                    <a:pt x="2173254" y="1222917"/>
                    <a:pt x="2223344" y="1253604"/>
                  </a:cubicBezTo>
                  <a:lnTo>
                    <a:pt x="2324429" y="1318442"/>
                  </a:lnTo>
                  <a:cubicBezTo>
                    <a:pt x="2313395" y="1236228"/>
                    <a:pt x="2300359" y="1157186"/>
                    <a:pt x="2285222" y="1081939"/>
                  </a:cubicBezTo>
                  <a:close/>
                  <a:moveTo>
                    <a:pt x="1317316" y="1072756"/>
                  </a:moveTo>
                  <a:cubicBezTo>
                    <a:pt x="1302241" y="1146918"/>
                    <a:pt x="1288992" y="1224776"/>
                    <a:pt x="1278338" y="1305859"/>
                  </a:cubicBezTo>
                  <a:cubicBezTo>
                    <a:pt x="1319937" y="1279161"/>
                    <a:pt x="1362772" y="1253543"/>
                    <a:pt x="1406371" y="1228371"/>
                  </a:cubicBezTo>
                  <a:lnTo>
                    <a:pt x="1529166" y="1160817"/>
                  </a:lnTo>
                  <a:cubicBezTo>
                    <a:pt x="1457109" y="1128012"/>
                    <a:pt x="1386248" y="1098795"/>
                    <a:pt x="1317316" y="1072756"/>
                  </a:cubicBezTo>
                  <a:close/>
                  <a:moveTo>
                    <a:pt x="2999167" y="931965"/>
                  </a:moveTo>
                  <a:cubicBezTo>
                    <a:pt x="2863797" y="929602"/>
                    <a:pt x="2695165" y="956643"/>
                    <a:pt x="2505705" y="1011187"/>
                  </a:cubicBezTo>
                  <a:cubicBezTo>
                    <a:pt x="2540918" y="1162557"/>
                    <a:pt x="2567684" y="1326382"/>
                    <a:pt x="2585126" y="1499198"/>
                  </a:cubicBezTo>
                  <a:cubicBezTo>
                    <a:pt x="2715788" y="1596638"/>
                    <a:pt x="2835744" y="1697107"/>
                    <a:pt x="2943147" y="1798370"/>
                  </a:cubicBezTo>
                  <a:cubicBezTo>
                    <a:pt x="3255545" y="1499362"/>
                    <a:pt x="3408394" y="1221406"/>
                    <a:pt x="3315904" y="1061209"/>
                  </a:cubicBezTo>
                  <a:cubicBezTo>
                    <a:pt x="3266970" y="976452"/>
                    <a:pt x="3155149" y="934688"/>
                    <a:pt x="2999167" y="931965"/>
                  </a:cubicBezTo>
                  <a:close/>
                  <a:moveTo>
                    <a:pt x="638815" y="915787"/>
                  </a:moveTo>
                  <a:cubicBezTo>
                    <a:pt x="482814" y="914444"/>
                    <a:pt x="369943" y="953278"/>
                    <a:pt x="318816" y="1036731"/>
                  </a:cubicBezTo>
                  <a:cubicBezTo>
                    <a:pt x="287500" y="1087848"/>
                    <a:pt x="281619" y="1151999"/>
                    <a:pt x="300317" y="1225375"/>
                  </a:cubicBezTo>
                  <a:cubicBezTo>
                    <a:pt x="453717" y="1230852"/>
                    <a:pt x="576064" y="1357222"/>
                    <a:pt x="576064" y="1512168"/>
                  </a:cubicBezTo>
                  <a:cubicBezTo>
                    <a:pt x="576064" y="1559570"/>
                    <a:pt x="564614" y="1604297"/>
                    <a:pt x="543189" y="1643149"/>
                  </a:cubicBezTo>
                  <a:cubicBezTo>
                    <a:pt x="577674" y="1684387"/>
                    <a:pt x="615806" y="1726058"/>
                    <a:pt x="656975" y="1768243"/>
                  </a:cubicBezTo>
                  <a:cubicBezTo>
                    <a:pt x="764771" y="1670077"/>
                    <a:pt x="885233" y="1573151"/>
                    <a:pt x="1016791" y="1480089"/>
                  </a:cubicBezTo>
                  <a:cubicBezTo>
                    <a:pt x="1034643" y="1309060"/>
                    <a:pt x="1062149" y="1147092"/>
                    <a:pt x="1097625" y="997448"/>
                  </a:cubicBezTo>
                  <a:cubicBezTo>
                    <a:pt x="922693" y="944833"/>
                    <a:pt x="766343" y="916885"/>
                    <a:pt x="638815" y="915787"/>
                  </a:cubicBezTo>
                  <a:close/>
                  <a:moveTo>
                    <a:pt x="1800200" y="242935"/>
                  </a:moveTo>
                  <a:cubicBezTo>
                    <a:pt x="1628632" y="242935"/>
                    <a:pt x="1474860" y="476364"/>
                    <a:pt x="1371457" y="845375"/>
                  </a:cubicBezTo>
                  <a:cubicBezTo>
                    <a:pt x="1510785" y="893390"/>
                    <a:pt x="1655544" y="953061"/>
                    <a:pt x="1802618" y="1024206"/>
                  </a:cubicBezTo>
                  <a:cubicBezTo>
                    <a:pt x="1948575" y="956462"/>
                    <a:pt x="2092393" y="899996"/>
                    <a:pt x="2231205" y="855254"/>
                  </a:cubicBezTo>
                  <a:cubicBezTo>
                    <a:pt x="2203972" y="756128"/>
                    <a:pt x="2173100" y="666602"/>
                    <a:pt x="2138735" y="588741"/>
                  </a:cubicBezTo>
                  <a:cubicBezTo>
                    <a:pt x="1989649" y="579063"/>
                    <a:pt x="1872207" y="454685"/>
                    <a:pt x="1872207" y="302877"/>
                  </a:cubicBezTo>
                  <a:lnTo>
                    <a:pt x="1876505" y="260249"/>
                  </a:lnTo>
                  <a:cubicBezTo>
                    <a:pt x="1851965" y="248332"/>
                    <a:pt x="1826288" y="242935"/>
                    <a:pt x="1800200" y="242935"/>
                  </a:cubicBezTo>
                  <a:close/>
                  <a:moveTo>
                    <a:pt x="1800200" y="0"/>
                  </a:moveTo>
                  <a:cubicBezTo>
                    <a:pt x="1869864" y="0"/>
                    <a:pt x="1937474" y="21500"/>
                    <a:pt x="2001400" y="62841"/>
                  </a:cubicBezTo>
                  <a:cubicBezTo>
                    <a:pt x="2046831" y="32440"/>
                    <a:pt x="2101480" y="14845"/>
                    <a:pt x="2160239" y="14845"/>
                  </a:cubicBezTo>
                  <a:cubicBezTo>
                    <a:pt x="2319315" y="14845"/>
                    <a:pt x="2448271" y="143801"/>
                    <a:pt x="2448271" y="302877"/>
                  </a:cubicBezTo>
                  <a:cubicBezTo>
                    <a:pt x="2448271" y="390874"/>
                    <a:pt x="2408810" y="469655"/>
                    <a:pt x="2345781" y="521503"/>
                  </a:cubicBezTo>
                  <a:cubicBezTo>
                    <a:pt x="2383927" y="603296"/>
                    <a:pt x="2417431" y="693947"/>
                    <a:pt x="2447297" y="791609"/>
                  </a:cubicBezTo>
                  <a:cubicBezTo>
                    <a:pt x="2970165" y="657950"/>
                    <a:pt x="3387629" y="699569"/>
                    <a:pt x="3526292" y="939741"/>
                  </a:cubicBezTo>
                  <a:cubicBezTo>
                    <a:pt x="3666393" y="1182403"/>
                    <a:pt x="3488654" y="1570199"/>
                    <a:pt x="3103466" y="1960424"/>
                  </a:cubicBezTo>
                  <a:cubicBezTo>
                    <a:pt x="3470949" y="2355583"/>
                    <a:pt x="3633606" y="2742288"/>
                    <a:pt x="3488732" y="2978761"/>
                  </a:cubicBezTo>
                  <a:cubicBezTo>
                    <a:pt x="3428277" y="3077440"/>
                    <a:pt x="3320191" y="3140292"/>
                    <a:pt x="3176550" y="3166836"/>
                  </a:cubicBezTo>
                  <a:cubicBezTo>
                    <a:pt x="3145985" y="3291955"/>
                    <a:pt x="3032902" y="3384376"/>
                    <a:pt x="2898232" y="3384376"/>
                  </a:cubicBezTo>
                  <a:cubicBezTo>
                    <a:pt x="2756837" y="3384376"/>
                    <a:pt x="2639238" y="3282493"/>
                    <a:pt x="2615411" y="3148031"/>
                  </a:cubicBezTo>
                  <a:cubicBezTo>
                    <a:pt x="2565981" y="3138986"/>
                    <a:pt x="2515458" y="3127210"/>
                    <a:pt x="2463844" y="3113602"/>
                  </a:cubicBezTo>
                  <a:cubicBezTo>
                    <a:pt x="2318011" y="3625660"/>
                    <a:pt x="2075098" y="3960440"/>
                    <a:pt x="1800200" y="3960440"/>
                  </a:cubicBezTo>
                  <a:cubicBezTo>
                    <a:pt x="1519205" y="3960440"/>
                    <a:pt x="1271629" y="3610643"/>
                    <a:pt x="1127186" y="3079228"/>
                  </a:cubicBezTo>
                  <a:cubicBezTo>
                    <a:pt x="627082" y="3198995"/>
                    <a:pt x="230836" y="3152724"/>
                    <a:pt x="96450" y="2919961"/>
                  </a:cubicBezTo>
                  <a:cubicBezTo>
                    <a:pt x="-40561" y="2682651"/>
                    <a:pt x="126404" y="2306537"/>
                    <a:pt x="494549" y="1925523"/>
                  </a:cubicBezTo>
                  <a:lnTo>
                    <a:pt x="373580" y="1785812"/>
                  </a:lnTo>
                  <a:cubicBezTo>
                    <a:pt x="346850" y="1795631"/>
                    <a:pt x="317974" y="1800200"/>
                    <a:pt x="288032" y="1800200"/>
                  </a:cubicBezTo>
                  <a:cubicBezTo>
                    <a:pt x="128956" y="1800200"/>
                    <a:pt x="0" y="1671244"/>
                    <a:pt x="0" y="1512168"/>
                  </a:cubicBezTo>
                  <a:cubicBezTo>
                    <a:pt x="0" y="1428111"/>
                    <a:pt x="36006" y="1352464"/>
                    <a:pt x="94065" y="1300493"/>
                  </a:cubicBezTo>
                  <a:cubicBezTo>
                    <a:pt x="43643" y="1149446"/>
                    <a:pt x="47337" y="1014823"/>
                    <a:pt x="111666" y="909822"/>
                  </a:cubicBezTo>
                  <a:cubicBezTo>
                    <a:pt x="253078" y="678998"/>
                    <a:pt x="655099" y="644207"/>
                    <a:pt x="1156926" y="780244"/>
                  </a:cubicBezTo>
                  <a:cubicBezTo>
                    <a:pt x="1303899" y="305876"/>
                    <a:pt x="1537438" y="0"/>
                    <a:pt x="1800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3" name="Oval 12287">
              <a:extLst>
                <a:ext uri="{FF2B5EF4-FFF2-40B4-BE49-F238E27FC236}">
                  <a16:creationId xmlns:a16="http://schemas.microsoft.com/office/drawing/2014/main" id="{BB0634BB-CBD7-4377-99C7-E657C2690EAA}"/>
                </a:ext>
              </a:extLst>
            </p:cNvPr>
            <p:cNvSpPr/>
            <p:nvPr/>
          </p:nvSpPr>
          <p:spPr>
            <a:xfrm>
              <a:off x="8218554" y="2157258"/>
              <a:ext cx="376297" cy="374916"/>
            </a:xfrm>
            <a:custGeom>
              <a:avLst/>
              <a:gdLst/>
              <a:ahLst/>
              <a:cxnLst/>
              <a:rect l="l" t="t" r="r" b="b"/>
              <a:pathLst>
                <a:path w="3960440" h="3945921">
                  <a:moveTo>
                    <a:pt x="1598844" y="0"/>
                  </a:moveTo>
                  <a:cubicBezTo>
                    <a:pt x="1857342" y="0"/>
                    <a:pt x="2066896" y="209554"/>
                    <a:pt x="2066896" y="468052"/>
                  </a:cubicBezTo>
                  <a:cubicBezTo>
                    <a:pt x="2066896" y="646802"/>
                    <a:pt x="1966694" y="802149"/>
                    <a:pt x="1818364" y="879058"/>
                  </a:cubicBezTo>
                  <a:lnTo>
                    <a:pt x="1965948" y="1429850"/>
                  </a:lnTo>
                  <a:cubicBezTo>
                    <a:pt x="2234183" y="1439289"/>
                    <a:pt x="2449559" y="1654793"/>
                    <a:pt x="2458766" y="1923094"/>
                  </a:cubicBezTo>
                  <a:lnTo>
                    <a:pt x="3052787" y="2082261"/>
                  </a:lnTo>
                  <a:cubicBezTo>
                    <a:pt x="3115207" y="1899813"/>
                    <a:pt x="3288586" y="1769556"/>
                    <a:pt x="3492388" y="1769556"/>
                  </a:cubicBezTo>
                  <a:cubicBezTo>
                    <a:pt x="3750886" y="1769556"/>
                    <a:pt x="3960440" y="1979110"/>
                    <a:pt x="3960440" y="2237608"/>
                  </a:cubicBezTo>
                  <a:cubicBezTo>
                    <a:pt x="3960440" y="2496106"/>
                    <a:pt x="3750886" y="2705660"/>
                    <a:pt x="3492388" y="2705660"/>
                  </a:cubicBezTo>
                  <a:cubicBezTo>
                    <a:pt x="3255123" y="2705660"/>
                    <a:pt x="3059091" y="2529117"/>
                    <a:pt x="3030620" y="2299941"/>
                  </a:cubicBezTo>
                  <a:lnTo>
                    <a:pt x="2422827" y="2137084"/>
                  </a:lnTo>
                  <a:cubicBezTo>
                    <a:pt x="2374914" y="2257246"/>
                    <a:pt x="2282973" y="2354960"/>
                    <a:pt x="2166800" y="2410258"/>
                  </a:cubicBezTo>
                  <a:lnTo>
                    <a:pt x="2329067" y="3015847"/>
                  </a:lnTo>
                  <a:cubicBezTo>
                    <a:pt x="2559464" y="3043136"/>
                    <a:pt x="2737303" y="3239734"/>
                    <a:pt x="2737303" y="3477869"/>
                  </a:cubicBezTo>
                  <a:cubicBezTo>
                    <a:pt x="2737303" y="3736367"/>
                    <a:pt x="2527749" y="3945921"/>
                    <a:pt x="2269251" y="3945921"/>
                  </a:cubicBezTo>
                  <a:cubicBezTo>
                    <a:pt x="2010753" y="3945921"/>
                    <a:pt x="1801199" y="3736367"/>
                    <a:pt x="1801199" y="3477869"/>
                  </a:cubicBezTo>
                  <a:cubicBezTo>
                    <a:pt x="1801199" y="3274904"/>
                    <a:pt x="1930388" y="3102113"/>
                    <a:pt x="2111643" y="3038969"/>
                  </a:cubicBezTo>
                  <a:lnTo>
                    <a:pt x="1956503" y="2459980"/>
                  </a:lnTo>
                  <a:cubicBezTo>
                    <a:pt x="1952432" y="2460875"/>
                    <a:pt x="1948330" y="2460923"/>
                    <a:pt x="1944216" y="2460923"/>
                  </a:cubicBezTo>
                  <a:cubicBezTo>
                    <a:pt x="1742647" y="2460923"/>
                    <a:pt x="1568040" y="2345487"/>
                    <a:pt x="1484865" y="2176122"/>
                  </a:cubicBezTo>
                  <a:lnTo>
                    <a:pt x="930415" y="2324686"/>
                  </a:lnTo>
                  <a:cubicBezTo>
                    <a:pt x="904712" y="2556716"/>
                    <a:pt x="707355" y="2736304"/>
                    <a:pt x="468052" y="2736304"/>
                  </a:cubicBezTo>
                  <a:cubicBezTo>
                    <a:pt x="209554" y="2736304"/>
                    <a:pt x="0" y="2526750"/>
                    <a:pt x="0" y="2268252"/>
                  </a:cubicBezTo>
                  <a:cubicBezTo>
                    <a:pt x="0" y="2009754"/>
                    <a:pt x="209554" y="1800200"/>
                    <a:pt x="468052" y="1800200"/>
                  </a:cubicBezTo>
                  <a:cubicBezTo>
                    <a:pt x="669892" y="1800200"/>
                    <a:pt x="841893" y="1927961"/>
                    <a:pt x="906009" y="2107606"/>
                  </a:cubicBezTo>
                  <a:lnTo>
                    <a:pt x="1429897" y="1967231"/>
                  </a:lnTo>
                  <a:cubicBezTo>
                    <a:pt x="1427753" y="1959679"/>
                    <a:pt x="1427584" y="1952005"/>
                    <a:pt x="1427584" y="1944291"/>
                  </a:cubicBezTo>
                  <a:cubicBezTo>
                    <a:pt x="1427584" y="1727054"/>
                    <a:pt x="1561663" y="1541133"/>
                    <a:pt x="1751891" y="1465536"/>
                  </a:cubicBezTo>
                  <a:lnTo>
                    <a:pt x="1609736" y="935006"/>
                  </a:lnTo>
                  <a:cubicBezTo>
                    <a:pt x="1606130" y="936062"/>
                    <a:pt x="1602492" y="936104"/>
                    <a:pt x="1598844" y="936104"/>
                  </a:cubicBezTo>
                  <a:cubicBezTo>
                    <a:pt x="1340346" y="936104"/>
                    <a:pt x="1130792" y="726550"/>
                    <a:pt x="1130792" y="468052"/>
                  </a:cubicBezTo>
                  <a:cubicBezTo>
                    <a:pt x="1130792" y="209554"/>
                    <a:pt x="1340346" y="0"/>
                    <a:pt x="159884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4" name="Oval 21">
              <a:extLst>
                <a:ext uri="{FF2B5EF4-FFF2-40B4-BE49-F238E27FC236}">
                  <a16:creationId xmlns:a16="http://schemas.microsoft.com/office/drawing/2014/main" id="{8E26419C-87DB-42DA-AC6D-E160D2E50C82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8195918" y="3533697"/>
              <a:ext cx="387594" cy="314845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5" name="Isosceles Triangle 20">
              <a:extLst>
                <a:ext uri="{FF2B5EF4-FFF2-40B4-BE49-F238E27FC236}">
                  <a16:creationId xmlns:a16="http://schemas.microsoft.com/office/drawing/2014/main" id="{533C0520-05DB-4B6D-97FD-4A9616D4F6C3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168705" y="2165710"/>
              <a:ext cx="322962" cy="356093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6" name="Trapezoid 10">
              <a:extLst>
                <a:ext uri="{FF2B5EF4-FFF2-40B4-BE49-F238E27FC236}">
                  <a16:creationId xmlns:a16="http://schemas.microsoft.com/office/drawing/2014/main" id="{027F28F9-0D85-4E2D-8B44-F7B4528376A7}"/>
                </a:ext>
              </a:extLst>
            </p:cNvPr>
            <p:cNvSpPr/>
            <p:nvPr/>
          </p:nvSpPr>
          <p:spPr>
            <a:xfrm>
              <a:off x="10154968" y="3527975"/>
              <a:ext cx="343151" cy="342750"/>
            </a:xfrm>
            <a:custGeom>
              <a:avLst/>
              <a:gdLst/>
              <a:ahLst/>
              <a:cxnLst/>
              <a:rect l="l" t="t" r="r" b="b"/>
              <a:pathLst>
                <a:path w="3910377" h="3905794">
                  <a:moveTo>
                    <a:pt x="1" y="3797782"/>
                  </a:moveTo>
                  <a:lnTo>
                    <a:pt x="3910377" y="3797782"/>
                  </a:lnTo>
                  <a:lnTo>
                    <a:pt x="3910377" y="3905794"/>
                  </a:lnTo>
                  <a:lnTo>
                    <a:pt x="1" y="3905794"/>
                  </a:lnTo>
                  <a:close/>
                  <a:moveTo>
                    <a:pt x="1757257" y="3353296"/>
                  </a:moveTo>
                  <a:cubicBezTo>
                    <a:pt x="1690135" y="3353296"/>
                    <a:pt x="1635721" y="3407710"/>
                    <a:pt x="1635721" y="3474832"/>
                  </a:cubicBezTo>
                  <a:cubicBezTo>
                    <a:pt x="1635721" y="3541954"/>
                    <a:pt x="1690135" y="3596368"/>
                    <a:pt x="1757257" y="3596368"/>
                  </a:cubicBezTo>
                  <a:lnTo>
                    <a:pt x="2187409" y="3596368"/>
                  </a:lnTo>
                  <a:cubicBezTo>
                    <a:pt x="2254531" y="3596368"/>
                    <a:pt x="2308945" y="3541954"/>
                    <a:pt x="2308945" y="3474832"/>
                  </a:cubicBezTo>
                  <a:cubicBezTo>
                    <a:pt x="2308945" y="3407710"/>
                    <a:pt x="2254531" y="3353296"/>
                    <a:pt x="2187409" y="3353296"/>
                  </a:cubicBezTo>
                  <a:close/>
                  <a:moveTo>
                    <a:pt x="492288" y="2449553"/>
                  </a:moveTo>
                  <a:lnTo>
                    <a:pt x="472244" y="2517369"/>
                  </a:lnTo>
                  <a:lnTo>
                    <a:pt x="3438134" y="2517369"/>
                  </a:lnTo>
                  <a:lnTo>
                    <a:pt x="3418090" y="2449553"/>
                  </a:lnTo>
                  <a:close/>
                  <a:moveTo>
                    <a:pt x="432162" y="2249610"/>
                  </a:moveTo>
                  <a:lnTo>
                    <a:pt x="3478215" y="2249610"/>
                  </a:lnTo>
                  <a:lnTo>
                    <a:pt x="3910377" y="3711740"/>
                  </a:lnTo>
                  <a:lnTo>
                    <a:pt x="0" y="3711740"/>
                  </a:lnTo>
                  <a:close/>
                  <a:moveTo>
                    <a:pt x="1637280" y="544956"/>
                  </a:moveTo>
                  <a:cubicBezTo>
                    <a:pt x="1626413" y="544956"/>
                    <a:pt x="1615547" y="549102"/>
                    <a:pt x="1607256" y="557393"/>
                  </a:cubicBezTo>
                  <a:lnTo>
                    <a:pt x="796281" y="1368368"/>
                  </a:lnTo>
                  <a:cubicBezTo>
                    <a:pt x="779699" y="1384950"/>
                    <a:pt x="779699" y="1411834"/>
                    <a:pt x="796281" y="1428415"/>
                  </a:cubicBezTo>
                  <a:lnTo>
                    <a:pt x="825565" y="1457699"/>
                  </a:lnTo>
                  <a:cubicBezTo>
                    <a:pt x="842147" y="1474281"/>
                    <a:pt x="869031" y="1474281"/>
                    <a:pt x="885612" y="1457699"/>
                  </a:cubicBezTo>
                  <a:lnTo>
                    <a:pt x="1696588" y="646724"/>
                  </a:lnTo>
                  <a:cubicBezTo>
                    <a:pt x="1713169" y="630143"/>
                    <a:pt x="1713169" y="603258"/>
                    <a:pt x="1696588" y="586677"/>
                  </a:cubicBezTo>
                  <a:lnTo>
                    <a:pt x="1667304" y="557393"/>
                  </a:lnTo>
                  <a:cubicBezTo>
                    <a:pt x="1659013" y="549102"/>
                    <a:pt x="1648146" y="544956"/>
                    <a:pt x="1637280" y="544956"/>
                  </a:cubicBezTo>
                  <a:close/>
                  <a:moveTo>
                    <a:pt x="1372791" y="439020"/>
                  </a:moveTo>
                  <a:cubicBezTo>
                    <a:pt x="1361925" y="439020"/>
                    <a:pt x="1351058" y="443165"/>
                    <a:pt x="1342767" y="451456"/>
                  </a:cubicBezTo>
                  <a:lnTo>
                    <a:pt x="851745" y="942478"/>
                  </a:lnTo>
                  <a:cubicBezTo>
                    <a:pt x="835164" y="959060"/>
                    <a:pt x="835164" y="985944"/>
                    <a:pt x="851745" y="1002526"/>
                  </a:cubicBezTo>
                  <a:lnTo>
                    <a:pt x="881029" y="1031810"/>
                  </a:lnTo>
                  <a:cubicBezTo>
                    <a:pt x="897611" y="1048392"/>
                    <a:pt x="924495" y="1048392"/>
                    <a:pt x="941077" y="1031810"/>
                  </a:cubicBezTo>
                  <a:lnTo>
                    <a:pt x="1432099" y="540788"/>
                  </a:lnTo>
                  <a:cubicBezTo>
                    <a:pt x="1448681" y="524206"/>
                    <a:pt x="1448681" y="497322"/>
                    <a:pt x="1432099" y="480740"/>
                  </a:cubicBezTo>
                  <a:lnTo>
                    <a:pt x="1402815" y="451456"/>
                  </a:lnTo>
                  <a:cubicBezTo>
                    <a:pt x="1394524" y="443165"/>
                    <a:pt x="1383658" y="439020"/>
                    <a:pt x="1372791" y="439020"/>
                  </a:cubicBezTo>
                  <a:close/>
                  <a:moveTo>
                    <a:pt x="864042" y="270000"/>
                  </a:moveTo>
                  <a:lnTo>
                    <a:pt x="2945402" y="270000"/>
                  </a:lnTo>
                  <a:cubicBezTo>
                    <a:pt x="3094522" y="270000"/>
                    <a:pt x="3215407" y="390885"/>
                    <a:pt x="3215407" y="540005"/>
                  </a:cubicBezTo>
                  <a:lnTo>
                    <a:pt x="3215407" y="1619995"/>
                  </a:lnTo>
                  <a:cubicBezTo>
                    <a:pt x="3215407" y="1769115"/>
                    <a:pt x="3094522" y="1890000"/>
                    <a:pt x="2945402" y="1890000"/>
                  </a:cubicBezTo>
                  <a:lnTo>
                    <a:pt x="864042" y="1890000"/>
                  </a:lnTo>
                  <a:cubicBezTo>
                    <a:pt x="714922" y="1890000"/>
                    <a:pt x="594037" y="1769115"/>
                    <a:pt x="594037" y="1619995"/>
                  </a:cubicBezTo>
                  <a:lnTo>
                    <a:pt x="594037" y="540005"/>
                  </a:lnTo>
                  <a:cubicBezTo>
                    <a:pt x="594037" y="390885"/>
                    <a:pt x="714922" y="270000"/>
                    <a:pt x="864042" y="270000"/>
                  </a:cubicBezTo>
                  <a:close/>
                  <a:moveTo>
                    <a:pt x="804042" y="180000"/>
                  </a:moveTo>
                  <a:cubicBezTo>
                    <a:pt x="638353" y="180000"/>
                    <a:pt x="504036" y="314317"/>
                    <a:pt x="504036" y="480006"/>
                  </a:cubicBezTo>
                  <a:lnTo>
                    <a:pt x="504036" y="1679994"/>
                  </a:lnTo>
                  <a:cubicBezTo>
                    <a:pt x="504036" y="1845683"/>
                    <a:pt x="638353" y="1980000"/>
                    <a:pt x="804042" y="1980000"/>
                  </a:cubicBezTo>
                  <a:lnTo>
                    <a:pt x="3027043" y="1980000"/>
                  </a:lnTo>
                  <a:cubicBezTo>
                    <a:pt x="3192732" y="1980000"/>
                    <a:pt x="3327049" y="1845683"/>
                    <a:pt x="3327049" y="1679994"/>
                  </a:cubicBezTo>
                  <a:lnTo>
                    <a:pt x="3327049" y="480006"/>
                  </a:lnTo>
                  <a:cubicBezTo>
                    <a:pt x="3327049" y="314317"/>
                    <a:pt x="3192732" y="180000"/>
                    <a:pt x="3027043" y="180000"/>
                  </a:cubicBezTo>
                  <a:close/>
                  <a:moveTo>
                    <a:pt x="684043" y="0"/>
                  </a:moveTo>
                  <a:lnTo>
                    <a:pt x="3190330" y="0"/>
                  </a:lnTo>
                  <a:cubicBezTo>
                    <a:pt x="3389156" y="0"/>
                    <a:pt x="3550337" y="161181"/>
                    <a:pt x="3550337" y="360007"/>
                  </a:cubicBezTo>
                  <a:lnTo>
                    <a:pt x="3550337" y="1799993"/>
                  </a:lnTo>
                  <a:cubicBezTo>
                    <a:pt x="3550337" y="1998819"/>
                    <a:pt x="3389156" y="2160000"/>
                    <a:pt x="3190330" y="2160000"/>
                  </a:cubicBezTo>
                  <a:lnTo>
                    <a:pt x="684043" y="2160000"/>
                  </a:lnTo>
                  <a:cubicBezTo>
                    <a:pt x="485217" y="2160000"/>
                    <a:pt x="324036" y="1998819"/>
                    <a:pt x="324036" y="1799993"/>
                  </a:cubicBezTo>
                  <a:lnTo>
                    <a:pt x="324036" y="360007"/>
                  </a:lnTo>
                  <a:cubicBezTo>
                    <a:pt x="324036" y="161181"/>
                    <a:pt x="485217" y="0"/>
                    <a:pt x="684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7" name="Oval 7">
              <a:extLst>
                <a:ext uri="{FF2B5EF4-FFF2-40B4-BE49-F238E27FC236}">
                  <a16:creationId xmlns:a16="http://schemas.microsoft.com/office/drawing/2014/main" id="{8DA04246-83DC-45FE-8CFC-7D6FBEBC024B}"/>
                </a:ext>
              </a:extLst>
            </p:cNvPr>
            <p:cNvSpPr/>
            <p:nvPr/>
          </p:nvSpPr>
          <p:spPr>
            <a:xfrm>
              <a:off x="7825561" y="2860634"/>
              <a:ext cx="265478" cy="348722"/>
            </a:xfrm>
            <a:custGeom>
              <a:avLst/>
              <a:gdLst/>
              <a:ahLst/>
              <a:cxnLst/>
              <a:rect l="l" t="t" r="r" b="b"/>
              <a:pathLst>
                <a:path w="3025265" h="3973870">
                  <a:moveTo>
                    <a:pt x="1048235" y="955278"/>
                  </a:moveTo>
                  <a:cubicBezTo>
                    <a:pt x="1143886" y="955278"/>
                    <a:pt x="1221426" y="1089843"/>
                    <a:pt x="1221426" y="1255837"/>
                  </a:cubicBezTo>
                  <a:cubicBezTo>
                    <a:pt x="1221426" y="1421831"/>
                    <a:pt x="1143886" y="1556396"/>
                    <a:pt x="1048235" y="1556396"/>
                  </a:cubicBezTo>
                  <a:cubicBezTo>
                    <a:pt x="952584" y="1556396"/>
                    <a:pt x="875044" y="1421831"/>
                    <a:pt x="875044" y="1255837"/>
                  </a:cubicBezTo>
                  <a:cubicBezTo>
                    <a:pt x="875044" y="1089843"/>
                    <a:pt x="952584" y="955278"/>
                    <a:pt x="1048235" y="955278"/>
                  </a:cubicBezTo>
                  <a:close/>
                  <a:moveTo>
                    <a:pt x="805954" y="648071"/>
                  </a:moveTo>
                  <a:lnTo>
                    <a:pt x="805954" y="1853034"/>
                  </a:lnTo>
                  <a:cubicBezTo>
                    <a:pt x="805954" y="1947724"/>
                    <a:pt x="869395" y="2027597"/>
                    <a:pt x="956357" y="2051540"/>
                  </a:cubicBezTo>
                  <a:lnTo>
                    <a:pt x="956356" y="2473030"/>
                  </a:lnTo>
                  <a:cubicBezTo>
                    <a:pt x="956356" y="2523517"/>
                    <a:pt x="997284" y="2564445"/>
                    <a:pt x="1047771" y="2564445"/>
                  </a:cubicBezTo>
                  <a:cubicBezTo>
                    <a:pt x="1098258" y="2564445"/>
                    <a:pt x="1139186" y="2523517"/>
                    <a:pt x="1139186" y="2473030"/>
                  </a:cubicBezTo>
                  <a:lnTo>
                    <a:pt x="1139186" y="2051828"/>
                  </a:lnTo>
                  <a:cubicBezTo>
                    <a:pt x="1226618" y="2028173"/>
                    <a:pt x="1290517" y="1948066"/>
                    <a:pt x="1290517" y="1853034"/>
                  </a:cubicBezTo>
                  <a:lnTo>
                    <a:pt x="1290517" y="649328"/>
                  </a:lnTo>
                  <a:cubicBezTo>
                    <a:pt x="1740927" y="708507"/>
                    <a:pt x="2088232" y="1094132"/>
                    <a:pt x="2088232" y="1560875"/>
                  </a:cubicBezTo>
                  <a:lnTo>
                    <a:pt x="2088232" y="2137870"/>
                  </a:lnTo>
                  <a:lnTo>
                    <a:pt x="2088233" y="2137870"/>
                  </a:lnTo>
                  <a:lnTo>
                    <a:pt x="2088233" y="3055870"/>
                  </a:lnTo>
                  <a:cubicBezTo>
                    <a:pt x="2088233" y="3562867"/>
                    <a:pt x="1677230" y="3973870"/>
                    <a:pt x="1170233" y="3973870"/>
                  </a:cubicBezTo>
                  <a:lnTo>
                    <a:pt x="918001" y="3973870"/>
                  </a:lnTo>
                  <a:cubicBezTo>
                    <a:pt x="411004" y="3973870"/>
                    <a:pt x="1" y="3562867"/>
                    <a:pt x="1" y="3055870"/>
                  </a:cubicBezTo>
                  <a:lnTo>
                    <a:pt x="1" y="2152339"/>
                  </a:lnTo>
                  <a:lnTo>
                    <a:pt x="0" y="2152339"/>
                  </a:lnTo>
                  <a:lnTo>
                    <a:pt x="0" y="1560875"/>
                  </a:lnTo>
                  <a:cubicBezTo>
                    <a:pt x="0" y="1091278"/>
                    <a:pt x="351565" y="703794"/>
                    <a:pt x="805954" y="648071"/>
                  </a:cubicBezTo>
                  <a:close/>
                  <a:moveTo>
                    <a:pt x="1619797" y="91"/>
                  </a:moveTo>
                  <a:cubicBezTo>
                    <a:pt x="1732841" y="1988"/>
                    <a:pt x="1845389" y="33430"/>
                    <a:pt x="1945434" y="94215"/>
                  </a:cubicBezTo>
                  <a:cubicBezTo>
                    <a:pt x="2133478" y="208468"/>
                    <a:pt x="2249869" y="409692"/>
                    <a:pt x="2255221" y="627780"/>
                  </a:cubicBezTo>
                  <a:lnTo>
                    <a:pt x="2257891" y="627572"/>
                  </a:lnTo>
                  <a:cubicBezTo>
                    <a:pt x="2272309" y="812739"/>
                    <a:pt x="2385479" y="975734"/>
                    <a:pt x="2553934" y="1053951"/>
                  </a:cubicBezTo>
                  <a:cubicBezTo>
                    <a:pt x="2706200" y="1124651"/>
                    <a:pt x="2882234" y="1116149"/>
                    <a:pt x="3025265" y="1032491"/>
                  </a:cubicBezTo>
                  <a:lnTo>
                    <a:pt x="3025265" y="1181594"/>
                  </a:lnTo>
                  <a:cubicBezTo>
                    <a:pt x="2858744" y="1255002"/>
                    <a:pt x="2666516" y="1253932"/>
                    <a:pt x="2497514" y="1175460"/>
                  </a:cubicBezTo>
                  <a:cubicBezTo>
                    <a:pt x="2293602" y="1080779"/>
                    <a:pt x="2153951" y="887555"/>
                    <a:pt x="2128339" y="665512"/>
                  </a:cubicBezTo>
                  <a:lnTo>
                    <a:pt x="2122734" y="665324"/>
                  </a:lnTo>
                  <a:cubicBezTo>
                    <a:pt x="2128967" y="479701"/>
                    <a:pt x="2034597" y="305147"/>
                    <a:pt x="1875870" y="208708"/>
                  </a:cubicBezTo>
                  <a:cubicBezTo>
                    <a:pt x="1717143" y="112268"/>
                    <a:pt x="1518741" y="108938"/>
                    <a:pt x="1356867" y="199997"/>
                  </a:cubicBezTo>
                  <a:cubicBezTo>
                    <a:pt x="1194993" y="291056"/>
                    <a:pt x="1094818" y="462344"/>
                    <a:pt x="1094818" y="648071"/>
                  </a:cubicBezTo>
                  <a:lnTo>
                    <a:pt x="960849" y="648071"/>
                  </a:lnTo>
                  <a:cubicBezTo>
                    <a:pt x="960849" y="413945"/>
                    <a:pt x="1087128" y="198021"/>
                    <a:pt x="1291185" y="83234"/>
                  </a:cubicBezTo>
                  <a:cubicBezTo>
                    <a:pt x="1393213" y="25840"/>
                    <a:pt x="1506753" y="-1807"/>
                    <a:pt x="1619797" y="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8" name="Rounded Rectangle 1">
              <a:extLst>
                <a:ext uri="{FF2B5EF4-FFF2-40B4-BE49-F238E27FC236}">
                  <a16:creationId xmlns:a16="http://schemas.microsoft.com/office/drawing/2014/main" id="{3FE678A5-4B32-44C2-8DDE-EDBAB0F0CD71}"/>
                </a:ext>
              </a:extLst>
            </p:cNvPr>
            <p:cNvSpPr/>
            <p:nvPr/>
          </p:nvSpPr>
          <p:spPr>
            <a:xfrm>
              <a:off x="9211370" y="1953654"/>
              <a:ext cx="300700" cy="300700"/>
            </a:xfrm>
            <a:custGeom>
              <a:avLst/>
              <a:gdLst/>
              <a:ahLst/>
              <a:cxnLst/>
              <a:rect l="l" t="t" r="r" b="b"/>
              <a:pathLst>
                <a:path w="3888432" h="3888432">
                  <a:moveTo>
                    <a:pt x="2959265" y="3140417"/>
                  </a:moveTo>
                  <a:cubicBezTo>
                    <a:pt x="2880371" y="3140417"/>
                    <a:pt x="2816414" y="3204374"/>
                    <a:pt x="2816414" y="3283268"/>
                  </a:cubicBezTo>
                  <a:cubicBezTo>
                    <a:pt x="2816414" y="3362162"/>
                    <a:pt x="2880371" y="3426119"/>
                    <a:pt x="2959265" y="3426119"/>
                  </a:cubicBezTo>
                  <a:cubicBezTo>
                    <a:pt x="3038159" y="3426119"/>
                    <a:pt x="3102116" y="3362162"/>
                    <a:pt x="3102116" y="3283268"/>
                  </a:cubicBezTo>
                  <a:cubicBezTo>
                    <a:pt x="3102116" y="3204374"/>
                    <a:pt x="3038159" y="3140417"/>
                    <a:pt x="2959265" y="3140417"/>
                  </a:cubicBezTo>
                  <a:close/>
                  <a:moveTo>
                    <a:pt x="2512916" y="2819124"/>
                  </a:moveTo>
                  <a:lnTo>
                    <a:pt x="2512916" y="3022941"/>
                  </a:lnTo>
                  <a:lnTo>
                    <a:pt x="3405613" y="3022941"/>
                  </a:lnTo>
                  <a:lnTo>
                    <a:pt x="3405613" y="2819124"/>
                  </a:lnTo>
                  <a:close/>
                  <a:moveTo>
                    <a:pt x="741072" y="2504407"/>
                  </a:moveTo>
                  <a:lnTo>
                    <a:pt x="539050" y="2706429"/>
                  </a:lnTo>
                  <a:lnTo>
                    <a:pt x="753654" y="2921033"/>
                  </a:lnTo>
                  <a:lnTo>
                    <a:pt x="539050" y="3135636"/>
                  </a:lnTo>
                  <a:lnTo>
                    <a:pt x="741072" y="3337658"/>
                  </a:lnTo>
                  <a:lnTo>
                    <a:pt x="955676" y="3123054"/>
                  </a:lnTo>
                  <a:lnTo>
                    <a:pt x="1170279" y="3337658"/>
                  </a:lnTo>
                  <a:lnTo>
                    <a:pt x="1372301" y="3135636"/>
                  </a:lnTo>
                  <a:lnTo>
                    <a:pt x="1157697" y="2921033"/>
                  </a:lnTo>
                  <a:lnTo>
                    <a:pt x="1372301" y="2706429"/>
                  </a:lnTo>
                  <a:lnTo>
                    <a:pt x="1170279" y="2504407"/>
                  </a:lnTo>
                  <a:lnTo>
                    <a:pt x="955676" y="2719011"/>
                  </a:lnTo>
                  <a:close/>
                  <a:moveTo>
                    <a:pt x="2959265" y="2415946"/>
                  </a:moveTo>
                  <a:cubicBezTo>
                    <a:pt x="2880371" y="2415946"/>
                    <a:pt x="2816414" y="2479903"/>
                    <a:pt x="2816414" y="2558797"/>
                  </a:cubicBezTo>
                  <a:cubicBezTo>
                    <a:pt x="2816414" y="2637691"/>
                    <a:pt x="2880371" y="2701648"/>
                    <a:pt x="2959265" y="2701648"/>
                  </a:cubicBezTo>
                  <a:cubicBezTo>
                    <a:pt x="3038159" y="2701648"/>
                    <a:pt x="3102116" y="2637691"/>
                    <a:pt x="3102116" y="2558797"/>
                  </a:cubicBezTo>
                  <a:cubicBezTo>
                    <a:pt x="3102116" y="2479903"/>
                    <a:pt x="3038159" y="2415946"/>
                    <a:pt x="2959265" y="2415946"/>
                  </a:cubicBezTo>
                  <a:close/>
                  <a:moveTo>
                    <a:pt x="2536364" y="828590"/>
                  </a:moveTo>
                  <a:lnTo>
                    <a:pt x="2536364" y="1114291"/>
                  </a:lnTo>
                  <a:lnTo>
                    <a:pt x="3429061" y="1114291"/>
                  </a:lnTo>
                  <a:lnTo>
                    <a:pt x="3429061" y="828590"/>
                  </a:lnTo>
                  <a:close/>
                  <a:moveTo>
                    <a:pt x="896557" y="525092"/>
                  </a:moveTo>
                  <a:lnTo>
                    <a:pt x="896557" y="828590"/>
                  </a:lnTo>
                  <a:lnTo>
                    <a:pt x="593059" y="828590"/>
                  </a:lnTo>
                  <a:lnTo>
                    <a:pt x="593059" y="1114291"/>
                  </a:lnTo>
                  <a:lnTo>
                    <a:pt x="896557" y="1114291"/>
                  </a:lnTo>
                  <a:lnTo>
                    <a:pt x="896557" y="1417789"/>
                  </a:lnTo>
                  <a:lnTo>
                    <a:pt x="1182258" y="1417789"/>
                  </a:lnTo>
                  <a:lnTo>
                    <a:pt x="1182258" y="1114291"/>
                  </a:lnTo>
                  <a:lnTo>
                    <a:pt x="1485756" y="1114291"/>
                  </a:lnTo>
                  <a:lnTo>
                    <a:pt x="1485756" y="828590"/>
                  </a:lnTo>
                  <a:lnTo>
                    <a:pt x="1182258" y="828590"/>
                  </a:lnTo>
                  <a:lnTo>
                    <a:pt x="1182258" y="525092"/>
                  </a:lnTo>
                  <a:close/>
                  <a:moveTo>
                    <a:pt x="648085" y="0"/>
                  </a:moveTo>
                  <a:lnTo>
                    <a:pt x="3240347" y="0"/>
                  </a:lnTo>
                  <a:cubicBezTo>
                    <a:pt x="3598274" y="0"/>
                    <a:pt x="3888432" y="290158"/>
                    <a:pt x="3888432" y="648085"/>
                  </a:cubicBezTo>
                  <a:lnTo>
                    <a:pt x="3888432" y="3240347"/>
                  </a:lnTo>
                  <a:cubicBezTo>
                    <a:pt x="3888432" y="3598274"/>
                    <a:pt x="3598274" y="3888432"/>
                    <a:pt x="3240347" y="3888432"/>
                  </a:cubicBezTo>
                  <a:lnTo>
                    <a:pt x="648085" y="3888432"/>
                  </a:lnTo>
                  <a:cubicBezTo>
                    <a:pt x="290158" y="3888432"/>
                    <a:pt x="0" y="3598274"/>
                    <a:pt x="0" y="3240347"/>
                  </a:cubicBezTo>
                  <a:lnTo>
                    <a:pt x="0" y="648085"/>
                  </a:lnTo>
                  <a:cubicBezTo>
                    <a:pt x="0" y="290158"/>
                    <a:pt x="290158" y="0"/>
                    <a:pt x="6480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064924B1-AEB7-42AB-8D63-B1FF8FAA6313}"/>
                </a:ext>
              </a:extLst>
            </p:cNvPr>
            <p:cNvSpPr/>
            <p:nvPr/>
          </p:nvSpPr>
          <p:spPr>
            <a:xfrm>
              <a:off x="10648350" y="2860722"/>
              <a:ext cx="360864" cy="355077"/>
            </a:xfrm>
            <a:custGeom>
              <a:avLst/>
              <a:gdLst/>
              <a:ahLst/>
              <a:cxnLst/>
              <a:rect l="l" t="t" r="r" b="b"/>
              <a:pathLst>
                <a:path w="3214097" h="3162551">
                  <a:moveTo>
                    <a:pt x="1014592" y="2306036"/>
                  </a:moveTo>
                  <a:cubicBezTo>
                    <a:pt x="854868" y="2306036"/>
                    <a:pt x="725386" y="2435518"/>
                    <a:pt x="725386" y="2595242"/>
                  </a:cubicBezTo>
                  <a:cubicBezTo>
                    <a:pt x="725386" y="2754966"/>
                    <a:pt x="854868" y="2884448"/>
                    <a:pt x="1014592" y="2884448"/>
                  </a:cubicBezTo>
                  <a:cubicBezTo>
                    <a:pt x="1174316" y="2884448"/>
                    <a:pt x="1303798" y="2754966"/>
                    <a:pt x="1303798" y="2595242"/>
                  </a:cubicBezTo>
                  <a:cubicBezTo>
                    <a:pt x="1303798" y="2435518"/>
                    <a:pt x="1174316" y="2306036"/>
                    <a:pt x="1014592" y="2306036"/>
                  </a:cubicBezTo>
                  <a:close/>
                  <a:moveTo>
                    <a:pt x="481275" y="1691816"/>
                  </a:moveTo>
                  <a:cubicBezTo>
                    <a:pt x="321551" y="1691816"/>
                    <a:pt x="192069" y="1821298"/>
                    <a:pt x="192069" y="1981022"/>
                  </a:cubicBezTo>
                  <a:cubicBezTo>
                    <a:pt x="192069" y="2140746"/>
                    <a:pt x="321551" y="2270228"/>
                    <a:pt x="481275" y="2270228"/>
                  </a:cubicBezTo>
                  <a:cubicBezTo>
                    <a:pt x="640999" y="2270228"/>
                    <a:pt x="770481" y="2140746"/>
                    <a:pt x="770481" y="1981022"/>
                  </a:cubicBezTo>
                  <a:cubicBezTo>
                    <a:pt x="770481" y="1821298"/>
                    <a:pt x="640999" y="1691816"/>
                    <a:pt x="481275" y="1691816"/>
                  </a:cubicBezTo>
                  <a:close/>
                  <a:moveTo>
                    <a:pt x="2764751" y="1113404"/>
                  </a:moveTo>
                  <a:cubicBezTo>
                    <a:pt x="2605027" y="1113404"/>
                    <a:pt x="2475545" y="1242886"/>
                    <a:pt x="2475545" y="1402610"/>
                  </a:cubicBezTo>
                  <a:cubicBezTo>
                    <a:pt x="2475545" y="1562334"/>
                    <a:pt x="2605027" y="1691816"/>
                    <a:pt x="2764751" y="1691816"/>
                  </a:cubicBezTo>
                  <a:cubicBezTo>
                    <a:pt x="2924475" y="1691816"/>
                    <a:pt x="3053957" y="1562334"/>
                    <a:pt x="3053957" y="1402610"/>
                  </a:cubicBezTo>
                  <a:cubicBezTo>
                    <a:pt x="3053957" y="1242886"/>
                    <a:pt x="2924475" y="1113404"/>
                    <a:pt x="2764751" y="1113404"/>
                  </a:cubicBezTo>
                  <a:close/>
                  <a:moveTo>
                    <a:pt x="532503" y="881964"/>
                  </a:moveTo>
                  <a:cubicBezTo>
                    <a:pt x="372779" y="881964"/>
                    <a:pt x="243297" y="1011446"/>
                    <a:pt x="243297" y="1171170"/>
                  </a:cubicBezTo>
                  <a:cubicBezTo>
                    <a:pt x="243297" y="1330894"/>
                    <a:pt x="372779" y="1460376"/>
                    <a:pt x="532503" y="1460376"/>
                  </a:cubicBezTo>
                  <a:cubicBezTo>
                    <a:pt x="692227" y="1460376"/>
                    <a:pt x="821709" y="1330894"/>
                    <a:pt x="821709" y="1171170"/>
                  </a:cubicBezTo>
                  <a:cubicBezTo>
                    <a:pt x="821709" y="1011446"/>
                    <a:pt x="692227" y="881964"/>
                    <a:pt x="532503" y="881964"/>
                  </a:cubicBezTo>
                  <a:close/>
                  <a:moveTo>
                    <a:pt x="1162143" y="321316"/>
                  </a:moveTo>
                  <a:cubicBezTo>
                    <a:pt x="1002419" y="321316"/>
                    <a:pt x="872937" y="450798"/>
                    <a:pt x="872937" y="610522"/>
                  </a:cubicBezTo>
                  <a:cubicBezTo>
                    <a:pt x="872937" y="770246"/>
                    <a:pt x="1002419" y="899728"/>
                    <a:pt x="1162143" y="899728"/>
                  </a:cubicBezTo>
                  <a:cubicBezTo>
                    <a:pt x="1321867" y="899728"/>
                    <a:pt x="1451349" y="770246"/>
                    <a:pt x="1451349" y="610522"/>
                  </a:cubicBezTo>
                  <a:cubicBezTo>
                    <a:pt x="1451349" y="450798"/>
                    <a:pt x="1321867" y="321316"/>
                    <a:pt x="1162143" y="321316"/>
                  </a:cubicBezTo>
                  <a:close/>
                  <a:moveTo>
                    <a:pt x="1963447" y="177300"/>
                  </a:moveTo>
                  <a:cubicBezTo>
                    <a:pt x="1803723" y="177300"/>
                    <a:pt x="1674241" y="306782"/>
                    <a:pt x="1674241" y="466506"/>
                  </a:cubicBezTo>
                  <a:cubicBezTo>
                    <a:pt x="1674241" y="626230"/>
                    <a:pt x="1803723" y="755712"/>
                    <a:pt x="1963447" y="755712"/>
                  </a:cubicBezTo>
                  <a:cubicBezTo>
                    <a:pt x="2123171" y="755712"/>
                    <a:pt x="2252653" y="626230"/>
                    <a:pt x="2252653" y="466506"/>
                  </a:cubicBezTo>
                  <a:cubicBezTo>
                    <a:pt x="2252653" y="306782"/>
                    <a:pt x="2123171" y="177300"/>
                    <a:pt x="1963447" y="177300"/>
                  </a:cubicBezTo>
                  <a:close/>
                  <a:moveTo>
                    <a:pt x="1752672" y="312"/>
                  </a:moveTo>
                  <a:cubicBezTo>
                    <a:pt x="1817888" y="-690"/>
                    <a:pt x="1885249" y="703"/>
                    <a:pt x="1954799" y="4657"/>
                  </a:cubicBezTo>
                  <a:cubicBezTo>
                    <a:pt x="2504015" y="53541"/>
                    <a:pt x="2975590" y="412975"/>
                    <a:pt x="3145244" y="944937"/>
                  </a:cubicBezTo>
                  <a:cubicBezTo>
                    <a:pt x="3412664" y="2126757"/>
                    <a:pt x="2837568" y="2017487"/>
                    <a:pt x="2506889" y="1867964"/>
                  </a:cubicBezTo>
                  <a:cubicBezTo>
                    <a:pt x="1580987" y="1673869"/>
                    <a:pt x="2725425" y="3197869"/>
                    <a:pt x="1014520" y="3161925"/>
                  </a:cubicBezTo>
                  <a:cubicBezTo>
                    <a:pt x="-14898" y="3061283"/>
                    <a:pt x="-138545" y="1873713"/>
                    <a:pt x="108747" y="1100212"/>
                  </a:cubicBezTo>
                  <a:cubicBezTo>
                    <a:pt x="278579" y="569148"/>
                    <a:pt x="774429" y="15339"/>
                    <a:pt x="1752672" y="3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0" name="Oval 66">
              <a:extLst>
                <a:ext uri="{FF2B5EF4-FFF2-40B4-BE49-F238E27FC236}">
                  <a16:creationId xmlns:a16="http://schemas.microsoft.com/office/drawing/2014/main" id="{BFEF8884-DEED-4638-8150-A461B7D88325}"/>
                </a:ext>
              </a:extLst>
            </p:cNvPr>
            <p:cNvSpPr/>
            <p:nvPr/>
          </p:nvSpPr>
          <p:spPr>
            <a:xfrm rot="20700000">
              <a:off x="8697163" y="2795754"/>
              <a:ext cx="342272" cy="293183"/>
            </a:xfrm>
            <a:custGeom>
              <a:avLst/>
              <a:gdLst/>
              <a:ahLst/>
              <a:cxnLst/>
              <a:rect l="l" t="t" r="r" b="b"/>
              <a:pathLst>
                <a:path w="2901316" h="2485205">
                  <a:moveTo>
                    <a:pt x="2901316" y="8833"/>
                  </a:moveTo>
                  <a:lnTo>
                    <a:pt x="2885407" y="69738"/>
                  </a:lnTo>
                  <a:lnTo>
                    <a:pt x="2890344" y="71061"/>
                  </a:lnTo>
                  <a:lnTo>
                    <a:pt x="2331295" y="2157461"/>
                  </a:lnTo>
                  <a:lnTo>
                    <a:pt x="2322295" y="2155049"/>
                  </a:lnTo>
                  <a:cubicBezTo>
                    <a:pt x="2311779" y="2339141"/>
                    <a:pt x="2127696" y="2485205"/>
                    <a:pt x="1902404" y="2485205"/>
                  </a:cubicBezTo>
                  <a:cubicBezTo>
                    <a:pt x="1669201" y="2485205"/>
                    <a:pt x="1480151" y="2328701"/>
                    <a:pt x="1480150" y="2135644"/>
                  </a:cubicBezTo>
                  <a:cubicBezTo>
                    <a:pt x="1480150" y="1942587"/>
                    <a:pt x="1669200" y="1786083"/>
                    <a:pt x="1902404" y="1786083"/>
                  </a:cubicBezTo>
                  <a:cubicBezTo>
                    <a:pt x="2026046" y="1786083"/>
                    <a:pt x="2137276" y="1830075"/>
                    <a:pt x="2213623" y="1901150"/>
                  </a:cubicBezTo>
                  <a:lnTo>
                    <a:pt x="2586815" y="508378"/>
                  </a:lnTo>
                  <a:lnTo>
                    <a:pt x="1283297" y="508378"/>
                  </a:lnTo>
                  <a:lnTo>
                    <a:pt x="847984" y="2132988"/>
                  </a:lnTo>
                  <a:lnTo>
                    <a:pt x="841776" y="2131324"/>
                  </a:lnTo>
                  <a:cubicBezTo>
                    <a:pt x="829584" y="2314002"/>
                    <a:pt x="646295" y="2458448"/>
                    <a:pt x="422254" y="2458448"/>
                  </a:cubicBezTo>
                  <a:cubicBezTo>
                    <a:pt x="189051" y="2458448"/>
                    <a:pt x="1" y="2301944"/>
                    <a:pt x="0" y="2108887"/>
                  </a:cubicBezTo>
                  <a:cubicBezTo>
                    <a:pt x="0" y="1915830"/>
                    <a:pt x="189051" y="1759326"/>
                    <a:pt x="422255" y="1759326"/>
                  </a:cubicBezTo>
                  <a:cubicBezTo>
                    <a:pt x="544771" y="1759326"/>
                    <a:pt x="655100" y="1802522"/>
                    <a:pt x="731465" y="1872378"/>
                  </a:cubicBezTo>
                  <a:lnTo>
                    <a:pt x="1233167" y="0"/>
                  </a:lnTo>
                  <a:lnTo>
                    <a:pt x="1266129" y="88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C9C546-B8A7-48F2-AE06-8B4089F6DCE7}"/>
              </a:ext>
            </a:extLst>
          </p:cNvPr>
          <p:cNvGrpSpPr/>
          <p:nvPr/>
        </p:nvGrpSpPr>
        <p:grpSpPr>
          <a:xfrm>
            <a:off x="9523727" y="356002"/>
            <a:ext cx="1503041" cy="3058086"/>
            <a:chOff x="5174351" y="2344852"/>
            <a:chExt cx="1843306" cy="3750389"/>
          </a:xfrm>
        </p:grpSpPr>
        <p:grpSp>
          <p:nvGrpSpPr>
            <p:cNvPr id="93" name="그룹 7">
              <a:extLst>
                <a:ext uri="{FF2B5EF4-FFF2-40B4-BE49-F238E27FC236}">
                  <a16:creationId xmlns:a16="http://schemas.microsoft.com/office/drawing/2014/main" id="{920620FA-D7B7-442D-8F3A-B05DAB71EE5C}"/>
                </a:ext>
              </a:extLst>
            </p:cNvPr>
            <p:cNvGrpSpPr/>
            <p:nvPr/>
          </p:nvGrpSpPr>
          <p:grpSpPr>
            <a:xfrm>
              <a:off x="5174351" y="3637228"/>
              <a:ext cx="1704867" cy="455477"/>
              <a:chOff x="5134372" y="3131004"/>
              <a:chExt cx="1431908" cy="315692"/>
            </a:xfrm>
          </p:grpSpPr>
          <p:sp>
            <p:nvSpPr>
              <p:cNvPr id="94" name="직사각형 6">
                <a:extLst>
                  <a:ext uri="{FF2B5EF4-FFF2-40B4-BE49-F238E27FC236}">
                    <a16:creationId xmlns:a16="http://schemas.microsoft.com/office/drawing/2014/main" id="{716229B1-0D0A-4D27-92FE-5DBE1DEF63A8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5" name="자유형: 도형 32">
                <a:extLst>
                  <a:ext uri="{FF2B5EF4-FFF2-40B4-BE49-F238E27FC236}">
                    <a16:creationId xmlns:a16="http://schemas.microsoft.com/office/drawing/2014/main" id="{75300E47-8303-4D18-83DA-095FCED54189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6" name="그룹 34">
              <a:extLst>
                <a:ext uri="{FF2B5EF4-FFF2-40B4-BE49-F238E27FC236}">
                  <a16:creationId xmlns:a16="http://schemas.microsoft.com/office/drawing/2014/main" id="{753535EA-3E48-4926-9F62-ED1C53713B81}"/>
                </a:ext>
              </a:extLst>
            </p:cNvPr>
            <p:cNvGrpSpPr/>
            <p:nvPr/>
          </p:nvGrpSpPr>
          <p:grpSpPr>
            <a:xfrm>
              <a:off x="5312790" y="4137862"/>
              <a:ext cx="1704867" cy="455477"/>
              <a:chOff x="5134372" y="3131004"/>
              <a:chExt cx="1431908" cy="315692"/>
            </a:xfrm>
          </p:grpSpPr>
          <p:sp>
            <p:nvSpPr>
              <p:cNvPr id="97" name="직사각형 6">
                <a:extLst>
                  <a:ext uri="{FF2B5EF4-FFF2-40B4-BE49-F238E27FC236}">
                    <a16:creationId xmlns:a16="http://schemas.microsoft.com/office/drawing/2014/main" id="{18B213C8-9D9F-482F-B429-BF70F5CEFE49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8" name="자유형: 도형 36">
                <a:extLst>
                  <a:ext uri="{FF2B5EF4-FFF2-40B4-BE49-F238E27FC236}">
                    <a16:creationId xmlns:a16="http://schemas.microsoft.com/office/drawing/2014/main" id="{461B773C-A749-4EA3-9558-CB9B0C6F6706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9" name="그룹 37">
              <a:extLst>
                <a:ext uri="{FF2B5EF4-FFF2-40B4-BE49-F238E27FC236}">
                  <a16:creationId xmlns:a16="http://schemas.microsoft.com/office/drawing/2014/main" id="{4D3B20F9-2DD7-4999-9EE1-A744CD4DB121}"/>
                </a:ext>
              </a:extLst>
            </p:cNvPr>
            <p:cNvGrpSpPr/>
            <p:nvPr/>
          </p:nvGrpSpPr>
          <p:grpSpPr>
            <a:xfrm>
              <a:off x="5174351" y="4638496"/>
              <a:ext cx="1704867" cy="455477"/>
              <a:chOff x="5134372" y="3131004"/>
              <a:chExt cx="1431908" cy="315692"/>
            </a:xfrm>
          </p:grpSpPr>
          <p:sp>
            <p:nvSpPr>
              <p:cNvPr id="100" name="직사각형 6">
                <a:extLst>
                  <a:ext uri="{FF2B5EF4-FFF2-40B4-BE49-F238E27FC236}">
                    <a16:creationId xmlns:a16="http://schemas.microsoft.com/office/drawing/2014/main" id="{42B506EB-E45F-4A03-AE7F-38BBE401B607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1" name="자유형: 도형 39">
                <a:extLst>
                  <a:ext uri="{FF2B5EF4-FFF2-40B4-BE49-F238E27FC236}">
                    <a16:creationId xmlns:a16="http://schemas.microsoft.com/office/drawing/2014/main" id="{7D24AA69-CB04-42CA-8420-7A528DFEB1B9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2" name="그룹 40">
              <a:extLst>
                <a:ext uri="{FF2B5EF4-FFF2-40B4-BE49-F238E27FC236}">
                  <a16:creationId xmlns:a16="http://schemas.microsoft.com/office/drawing/2014/main" id="{3E34F079-5456-4869-ACD1-6F25DCBA9915}"/>
                </a:ext>
              </a:extLst>
            </p:cNvPr>
            <p:cNvGrpSpPr/>
            <p:nvPr/>
          </p:nvGrpSpPr>
          <p:grpSpPr>
            <a:xfrm>
              <a:off x="5312790" y="5139130"/>
              <a:ext cx="1704867" cy="455477"/>
              <a:chOff x="5134372" y="3131004"/>
              <a:chExt cx="1431908" cy="315692"/>
            </a:xfrm>
          </p:grpSpPr>
          <p:sp>
            <p:nvSpPr>
              <p:cNvPr id="103" name="직사각형 6">
                <a:extLst>
                  <a:ext uri="{FF2B5EF4-FFF2-40B4-BE49-F238E27FC236}">
                    <a16:creationId xmlns:a16="http://schemas.microsoft.com/office/drawing/2014/main" id="{B25DDEBE-3F46-42A8-B3EA-E11ECFCE0EB2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4" name="자유형: 도형 46">
                <a:extLst>
                  <a:ext uri="{FF2B5EF4-FFF2-40B4-BE49-F238E27FC236}">
                    <a16:creationId xmlns:a16="http://schemas.microsoft.com/office/drawing/2014/main" id="{94046D53-0CB5-4DF5-917A-038B2EF6C3D3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</p:grpSp>
        <p:grpSp>
          <p:nvGrpSpPr>
            <p:cNvPr id="105" name="그룹 47">
              <a:extLst>
                <a:ext uri="{FF2B5EF4-FFF2-40B4-BE49-F238E27FC236}">
                  <a16:creationId xmlns:a16="http://schemas.microsoft.com/office/drawing/2014/main" id="{C4E7C8FD-24D1-48EC-BE6F-59EA7106E11A}"/>
                </a:ext>
              </a:extLst>
            </p:cNvPr>
            <p:cNvGrpSpPr/>
            <p:nvPr/>
          </p:nvGrpSpPr>
          <p:grpSpPr>
            <a:xfrm>
              <a:off x="5174351" y="5639764"/>
              <a:ext cx="1704867" cy="455477"/>
              <a:chOff x="5134372" y="3131004"/>
              <a:chExt cx="1431908" cy="315692"/>
            </a:xfrm>
          </p:grpSpPr>
          <p:sp>
            <p:nvSpPr>
              <p:cNvPr id="106" name="직사각형 6">
                <a:extLst>
                  <a:ext uri="{FF2B5EF4-FFF2-40B4-BE49-F238E27FC236}">
                    <a16:creationId xmlns:a16="http://schemas.microsoft.com/office/drawing/2014/main" id="{172A8219-CB69-468A-BC65-75A32BD1BE0E}"/>
                  </a:ext>
                </a:extLst>
              </p:cNvPr>
              <p:cNvSpPr/>
              <p:nvPr/>
            </p:nvSpPr>
            <p:spPr>
              <a:xfrm>
                <a:off x="5208323" y="3177330"/>
                <a:ext cx="1258310" cy="223041"/>
              </a:xfrm>
              <a:custGeom>
                <a:avLst/>
                <a:gdLst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  <a:gd name="connsiteX0" fmla="*/ 0 w 1258310"/>
                  <a:gd name="connsiteY0" fmla="*/ 0 h 199384"/>
                  <a:gd name="connsiteX1" fmla="*/ 1258310 w 1258310"/>
                  <a:gd name="connsiteY1" fmla="*/ 0 h 199384"/>
                  <a:gd name="connsiteX2" fmla="*/ 1258310 w 1258310"/>
                  <a:gd name="connsiteY2" fmla="*/ 199384 h 199384"/>
                  <a:gd name="connsiteX3" fmla="*/ 0 w 1258310"/>
                  <a:gd name="connsiteY3" fmla="*/ 199384 h 199384"/>
                  <a:gd name="connsiteX4" fmla="*/ 0 w 1258310"/>
                  <a:gd name="connsiteY4" fmla="*/ 0 h 199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8310" h="199384">
                    <a:moveTo>
                      <a:pt x="0" y="0"/>
                    </a:moveTo>
                    <a:lnTo>
                      <a:pt x="1258310" y="0"/>
                    </a:lnTo>
                    <a:cubicBezTo>
                      <a:pt x="1210685" y="75986"/>
                      <a:pt x="1213065" y="130541"/>
                      <a:pt x="1258310" y="199384"/>
                    </a:cubicBezTo>
                    <a:lnTo>
                      <a:pt x="0" y="199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7" name="자유형: 도형 68">
                <a:extLst>
                  <a:ext uri="{FF2B5EF4-FFF2-40B4-BE49-F238E27FC236}">
                    <a16:creationId xmlns:a16="http://schemas.microsoft.com/office/drawing/2014/main" id="{949F0B97-5EE4-491E-9898-CB88E0382AC7}"/>
                  </a:ext>
                </a:extLst>
              </p:cNvPr>
              <p:cNvSpPr/>
              <p:nvPr/>
            </p:nvSpPr>
            <p:spPr>
              <a:xfrm>
                <a:off x="5134372" y="3131004"/>
                <a:ext cx="1431908" cy="315692"/>
              </a:xfrm>
              <a:custGeom>
                <a:avLst/>
                <a:gdLst>
                  <a:gd name="connsiteX0" fmla="*/ 62289 w 1431908"/>
                  <a:gd name="connsiteY0" fmla="*/ 0 h 315692"/>
                  <a:gd name="connsiteX1" fmla="*/ 1371331 w 1431908"/>
                  <a:gd name="connsiteY1" fmla="*/ 0 h 315692"/>
                  <a:gd name="connsiteX2" fmla="*/ 1415376 w 1431908"/>
                  <a:gd name="connsiteY2" fmla="*/ 18244 h 315692"/>
                  <a:gd name="connsiteX3" fmla="*/ 1431908 w 1431908"/>
                  <a:gd name="connsiteY3" fmla="*/ 58155 h 315692"/>
                  <a:gd name="connsiteX4" fmla="*/ 100375 w 1431908"/>
                  <a:gd name="connsiteY4" fmla="*/ 58155 h 315692"/>
                  <a:gd name="connsiteX5" fmla="*/ 73951 w 1431908"/>
                  <a:gd name="connsiteY5" fmla="*/ 84579 h 315692"/>
                  <a:gd name="connsiteX6" fmla="*/ 73951 w 1431908"/>
                  <a:gd name="connsiteY6" fmla="*/ 231114 h 315692"/>
                  <a:gd name="connsiteX7" fmla="*/ 100375 w 1431908"/>
                  <a:gd name="connsiteY7" fmla="*/ 257538 h 315692"/>
                  <a:gd name="connsiteX8" fmla="*/ 1431907 w 1431908"/>
                  <a:gd name="connsiteY8" fmla="*/ 257538 h 315692"/>
                  <a:gd name="connsiteX9" fmla="*/ 1415376 w 1431908"/>
                  <a:gd name="connsiteY9" fmla="*/ 297448 h 315692"/>
                  <a:gd name="connsiteX10" fmla="*/ 1371331 w 1431908"/>
                  <a:gd name="connsiteY10" fmla="*/ 315692 h 315692"/>
                  <a:gd name="connsiteX11" fmla="*/ 62289 w 1431908"/>
                  <a:gd name="connsiteY11" fmla="*/ 315692 h 315692"/>
                  <a:gd name="connsiteX12" fmla="*/ 0 w 1431908"/>
                  <a:gd name="connsiteY12" fmla="*/ 253403 h 315692"/>
                  <a:gd name="connsiteX13" fmla="*/ 0 w 1431908"/>
                  <a:gd name="connsiteY13" fmla="*/ 62289 h 315692"/>
                  <a:gd name="connsiteX14" fmla="*/ 62289 w 1431908"/>
                  <a:gd name="connsiteY14" fmla="*/ 0 h 31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31908" h="315692">
                    <a:moveTo>
                      <a:pt x="62289" y="0"/>
                    </a:moveTo>
                    <a:lnTo>
                      <a:pt x="1371331" y="0"/>
                    </a:lnTo>
                    <a:cubicBezTo>
                      <a:pt x="1388532" y="0"/>
                      <a:pt x="1404104" y="6972"/>
                      <a:pt x="1415376" y="18244"/>
                    </a:cubicBezTo>
                    <a:lnTo>
                      <a:pt x="1431908" y="58155"/>
                    </a:lnTo>
                    <a:lnTo>
                      <a:pt x="100375" y="58155"/>
                    </a:lnTo>
                    <a:cubicBezTo>
                      <a:pt x="85781" y="58155"/>
                      <a:pt x="73951" y="69985"/>
                      <a:pt x="73951" y="84579"/>
                    </a:cubicBezTo>
                    <a:lnTo>
                      <a:pt x="73951" y="231114"/>
                    </a:lnTo>
                    <a:cubicBezTo>
                      <a:pt x="73951" y="245708"/>
                      <a:pt x="85781" y="257538"/>
                      <a:pt x="100375" y="257538"/>
                    </a:cubicBezTo>
                    <a:lnTo>
                      <a:pt x="1431907" y="257538"/>
                    </a:lnTo>
                    <a:lnTo>
                      <a:pt x="1415376" y="297448"/>
                    </a:lnTo>
                    <a:cubicBezTo>
                      <a:pt x="1404104" y="308720"/>
                      <a:pt x="1388532" y="315692"/>
                      <a:pt x="1371331" y="315692"/>
                    </a:cubicBezTo>
                    <a:lnTo>
                      <a:pt x="62289" y="315692"/>
                    </a:lnTo>
                    <a:cubicBezTo>
                      <a:pt x="27888" y="315692"/>
                      <a:pt x="0" y="287804"/>
                      <a:pt x="0" y="253403"/>
                    </a:cubicBezTo>
                    <a:lnTo>
                      <a:pt x="0" y="62289"/>
                    </a:lnTo>
                    <a:cubicBezTo>
                      <a:pt x="0" y="27888"/>
                      <a:pt x="27888" y="0"/>
                      <a:pt x="622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9" name="그룹 14">
              <a:extLst>
                <a:ext uri="{FF2B5EF4-FFF2-40B4-BE49-F238E27FC236}">
                  <a16:creationId xmlns:a16="http://schemas.microsoft.com/office/drawing/2014/main" id="{5245D893-4DB1-4802-B1B8-36B2142F6576}"/>
                </a:ext>
              </a:extLst>
            </p:cNvPr>
            <p:cNvGrpSpPr/>
            <p:nvPr/>
          </p:nvGrpSpPr>
          <p:grpSpPr>
            <a:xfrm>
              <a:off x="5668546" y="2344852"/>
              <a:ext cx="854909" cy="1343933"/>
              <a:chOff x="6163612" y="1966761"/>
              <a:chExt cx="2991257" cy="4702319"/>
            </a:xfrm>
          </p:grpSpPr>
          <p:sp>
            <p:nvSpPr>
              <p:cNvPr id="110" name="자유형: 도형 69">
                <a:extLst>
                  <a:ext uri="{FF2B5EF4-FFF2-40B4-BE49-F238E27FC236}">
                    <a16:creationId xmlns:a16="http://schemas.microsoft.com/office/drawing/2014/main" id="{2F35C26A-076B-41A0-93EE-EC55E25C5F9F}"/>
                  </a:ext>
                </a:extLst>
              </p:cNvPr>
              <p:cNvSpPr/>
              <p:nvPr/>
            </p:nvSpPr>
            <p:spPr>
              <a:xfrm>
                <a:off x="6316187" y="2135206"/>
                <a:ext cx="2653352" cy="2896349"/>
              </a:xfrm>
              <a:custGeom>
                <a:avLst/>
                <a:gdLst>
                  <a:gd name="connsiteX0" fmla="*/ 1146409 w 2292818"/>
                  <a:gd name="connsiteY0" fmla="*/ 0 h 2502797"/>
                  <a:gd name="connsiteX1" fmla="*/ 2292818 w 2292818"/>
                  <a:gd name="connsiteY1" fmla="*/ 1146409 h 2502797"/>
                  <a:gd name="connsiteX2" fmla="*/ 1692856 w 2292818"/>
                  <a:gd name="connsiteY2" fmla="*/ 2154453 h 2502797"/>
                  <a:gd name="connsiteX3" fmla="*/ 1686333 w 2292818"/>
                  <a:gd name="connsiteY3" fmla="*/ 2157595 h 2502797"/>
                  <a:gd name="connsiteX4" fmla="*/ 1625204 w 2292818"/>
                  <a:gd name="connsiteY4" fmla="*/ 2502797 h 2502797"/>
                  <a:gd name="connsiteX5" fmla="*/ 690116 w 2292818"/>
                  <a:gd name="connsiteY5" fmla="*/ 2502797 h 2502797"/>
                  <a:gd name="connsiteX6" fmla="*/ 631086 w 2292818"/>
                  <a:gd name="connsiteY6" fmla="*/ 2169446 h 2502797"/>
                  <a:gd name="connsiteX7" fmla="*/ 599963 w 2292818"/>
                  <a:gd name="connsiteY7" fmla="*/ 2154453 h 2502797"/>
                  <a:gd name="connsiteX8" fmla="*/ 0 w 2292818"/>
                  <a:gd name="connsiteY8" fmla="*/ 1146409 h 2502797"/>
                  <a:gd name="connsiteX9" fmla="*/ 1146409 w 2292818"/>
                  <a:gd name="connsiteY9" fmla="*/ 0 h 2502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92818" h="2502797">
                    <a:moveTo>
                      <a:pt x="1146409" y="0"/>
                    </a:moveTo>
                    <a:cubicBezTo>
                      <a:pt x="1779553" y="0"/>
                      <a:pt x="2292818" y="513265"/>
                      <a:pt x="2292818" y="1146409"/>
                    </a:cubicBezTo>
                    <a:cubicBezTo>
                      <a:pt x="2292818" y="1581696"/>
                      <a:pt x="2050220" y="1960321"/>
                      <a:pt x="1692856" y="2154453"/>
                    </a:cubicBezTo>
                    <a:lnTo>
                      <a:pt x="1686333" y="2157595"/>
                    </a:lnTo>
                    <a:lnTo>
                      <a:pt x="1625204" y="2502797"/>
                    </a:lnTo>
                    <a:lnTo>
                      <a:pt x="690116" y="2502797"/>
                    </a:lnTo>
                    <a:lnTo>
                      <a:pt x="631086" y="2169446"/>
                    </a:lnTo>
                    <a:lnTo>
                      <a:pt x="599963" y="2154453"/>
                    </a:lnTo>
                    <a:cubicBezTo>
                      <a:pt x="242598" y="1960321"/>
                      <a:pt x="0" y="1581696"/>
                      <a:pt x="0" y="1146409"/>
                    </a:cubicBezTo>
                    <a:cubicBezTo>
                      <a:pt x="0" y="513265"/>
                      <a:pt x="513265" y="0"/>
                      <a:pt x="1146409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11" name="자유형: 도형 79">
                <a:extLst>
                  <a:ext uri="{FF2B5EF4-FFF2-40B4-BE49-F238E27FC236}">
                    <a16:creationId xmlns:a16="http://schemas.microsoft.com/office/drawing/2014/main" id="{921E3603-138A-4A31-B39E-1C6704BF69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63612" y="1966761"/>
                <a:ext cx="2991257" cy="4702319"/>
              </a:xfrm>
              <a:custGeom>
                <a:avLst/>
                <a:gdLst>
                  <a:gd name="connsiteX0" fmla="*/ 951056 w 2991257"/>
                  <a:gd name="connsiteY0" fmla="*/ 4310393 h 4702319"/>
                  <a:gd name="connsiteX1" fmla="*/ 2052826 w 2991257"/>
                  <a:gd name="connsiteY1" fmla="*/ 4310393 h 4702319"/>
                  <a:gd name="connsiteX2" fmla="*/ 2052826 w 2991257"/>
                  <a:gd name="connsiteY2" fmla="*/ 4506356 h 4702319"/>
                  <a:gd name="connsiteX3" fmla="*/ 1501941 w 2991257"/>
                  <a:gd name="connsiteY3" fmla="*/ 4702319 h 4702319"/>
                  <a:gd name="connsiteX4" fmla="*/ 951056 w 2991257"/>
                  <a:gd name="connsiteY4" fmla="*/ 4506356 h 4702319"/>
                  <a:gd name="connsiteX5" fmla="*/ 953472 w 2991257"/>
                  <a:gd name="connsiteY5" fmla="*/ 3978828 h 4702319"/>
                  <a:gd name="connsiteX6" fmla="*/ 2050412 w 2991257"/>
                  <a:gd name="connsiteY6" fmla="*/ 3978828 h 4702319"/>
                  <a:gd name="connsiteX7" fmla="*/ 2152988 w 2991257"/>
                  <a:gd name="connsiteY7" fmla="*/ 4079172 h 4702319"/>
                  <a:gd name="connsiteX8" fmla="*/ 2152988 w 2991257"/>
                  <a:gd name="connsiteY8" fmla="*/ 4123466 h 4702319"/>
                  <a:gd name="connsiteX9" fmla="*/ 2050412 w 2991257"/>
                  <a:gd name="connsiteY9" fmla="*/ 4223810 h 4702319"/>
                  <a:gd name="connsiteX10" fmla="*/ 953472 w 2991257"/>
                  <a:gd name="connsiteY10" fmla="*/ 4223810 h 4702319"/>
                  <a:gd name="connsiteX11" fmla="*/ 850896 w 2991257"/>
                  <a:gd name="connsiteY11" fmla="*/ 4123466 h 4702319"/>
                  <a:gd name="connsiteX12" fmla="*/ 850896 w 2991257"/>
                  <a:gd name="connsiteY12" fmla="*/ 4079172 h 4702319"/>
                  <a:gd name="connsiteX13" fmla="*/ 953472 w 2991257"/>
                  <a:gd name="connsiteY13" fmla="*/ 3978828 h 4702319"/>
                  <a:gd name="connsiteX14" fmla="*/ 903390 w 2991257"/>
                  <a:gd name="connsiteY14" fmla="*/ 3647264 h 4702319"/>
                  <a:gd name="connsiteX15" fmla="*/ 2100491 w 2991257"/>
                  <a:gd name="connsiteY15" fmla="*/ 3647264 h 4702319"/>
                  <a:gd name="connsiteX16" fmla="*/ 2203068 w 2991257"/>
                  <a:gd name="connsiteY16" fmla="*/ 3747607 h 4702319"/>
                  <a:gd name="connsiteX17" fmla="*/ 2203068 w 2991257"/>
                  <a:gd name="connsiteY17" fmla="*/ 3791900 h 4702319"/>
                  <a:gd name="connsiteX18" fmla="*/ 2100491 w 2991257"/>
                  <a:gd name="connsiteY18" fmla="*/ 3892244 h 4702319"/>
                  <a:gd name="connsiteX19" fmla="*/ 903390 w 2991257"/>
                  <a:gd name="connsiteY19" fmla="*/ 3892244 h 4702319"/>
                  <a:gd name="connsiteX20" fmla="*/ 800815 w 2991257"/>
                  <a:gd name="connsiteY20" fmla="*/ 3791900 h 4702319"/>
                  <a:gd name="connsiteX21" fmla="*/ 800815 w 2991257"/>
                  <a:gd name="connsiteY21" fmla="*/ 3747607 h 4702319"/>
                  <a:gd name="connsiteX22" fmla="*/ 903390 w 2991257"/>
                  <a:gd name="connsiteY22" fmla="*/ 3647264 h 4702319"/>
                  <a:gd name="connsiteX23" fmla="*/ 853310 w 2991257"/>
                  <a:gd name="connsiteY23" fmla="*/ 3315698 h 4702319"/>
                  <a:gd name="connsiteX24" fmla="*/ 2150572 w 2991257"/>
                  <a:gd name="connsiteY24" fmla="*/ 3315698 h 4702319"/>
                  <a:gd name="connsiteX25" fmla="*/ 2253147 w 2991257"/>
                  <a:gd name="connsiteY25" fmla="*/ 3416042 h 4702319"/>
                  <a:gd name="connsiteX26" fmla="*/ 2253147 w 2991257"/>
                  <a:gd name="connsiteY26" fmla="*/ 3460336 h 4702319"/>
                  <a:gd name="connsiteX27" fmla="*/ 2150572 w 2991257"/>
                  <a:gd name="connsiteY27" fmla="*/ 3560680 h 4702319"/>
                  <a:gd name="connsiteX28" fmla="*/ 853310 w 2991257"/>
                  <a:gd name="connsiteY28" fmla="*/ 3560680 h 4702319"/>
                  <a:gd name="connsiteX29" fmla="*/ 750733 w 2991257"/>
                  <a:gd name="connsiteY29" fmla="*/ 3460336 h 4702319"/>
                  <a:gd name="connsiteX30" fmla="*/ 750733 w 2991257"/>
                  <a:gd name="connsiteY30" fmla="*/ 3416042 h 4702319"/>
                  <a:gd name="connsiteX31" fmla="*/ 853310 w 2991257"/>
                  <a:gd name="connsiteY31" fmla="*/ 3315698 h 4702319"/>
                  <a:gd name="connsiteX32" fmla="*/ 1386722 w 2991257"/>
                  <a:gd name="connsiteY32" fmla="*/ 1558904 h 4702319"/>
                  <a:gd name="connsiteX33" fmla="*/ 1267488 w 2991257"/>
                  <a:gd name="connsiteY33" fmla="*/ 1609721 h 4702319"/>
                  <a:gd name="connsiteX34" fmla="*/ 1167563 w 2991257"/>
                  <a:gd name="connsiteY34" fmla="*/ 1572653 h 4702319"/>
                  <a:gd name="connsiteX35" fmla="*/ 1400707 w 2991257"/>
                  <a:gd name="connsiteY35" fmla="*/ 3012633 h 4702319"/>
                  <a:gd name="connsiteX36" fmla="*/ 1492336 w 2991257"/>
                  <a:gd name="connsiteY36" fmla="*/ 3011914 h 4702319"/>
                  <a:gd name="connsiteX37" fmla="*/ 1492336 w 2991257"/>
                  <a:gd name="connsiteY37" fmla="*/ 3011864 h 4702319"/>
                  <a:gd name="connsiteX38" fmla="*/ 1495631 w 2991257"/>
                  <a:gd name="connsiteY38" fmla="*/ 3011889 h 4702319"/>
                  <a:gd name="connsiteX39" fmla="*/ 1498923 w 2991257"/>
                  <a:gd name="connsiteY39" fmla="*/ 3011864 h 4702319"/>
                  <a:gd name="connsiteX40" fmla="*/ 1498923 w 2991257"/>
                  <a:gd name="connsiteY40" fmla="*/ 3011914 h 4702319"/>
                  <a:gd name="connsiteX41" fmla="*/ 1589466 w 2991257"/>
                  <a:gd name="connsiteY41" fmla="*/ 3012625 h 4702319"/>
                  <a:gd name="connsiteX42" fmla="*/ 1819775 w 2991257"/>
                  <a:gd name="connsiteY42" fmla="*/ 1590148 h 4702319"/>
                  <a:gd name="connsiteX43" fmla="*/ 1744424 w 2991257"/>
                  <a:gd name="connsiteY43" fmla="*/ 1609721 h 4702319"/>
                  <a:gd name="connsiteX44" fmla="*/ 1625191 w 2991257"/>
                  <a:gd name="connsiteY44" fmla="*/ 1558904 h 4702319"/>
                  <a:gd name="connsiteX45" fmla="*/ 1505957 w 2991257"/>
                  <a:gd name="connsiteY45" fmla="*/ 1609721 h 4702319"/>
                  <a:gd name="connsiteX46" fmla="*/ 1386722 w 2991257"/>
                  <a:gd name="connsiteY46" fmla="*/ 1558904 h 4702319"/>
                  <a:gd name="connsiteX47" fmla="*/ 1492336 w 2991257"/>
                  <a:gd name="connsiteY47" fmla="*/ 296022 h 4702319"/>
                  <a:gd name="connsiteX48" fmla="*/ 274831 w 2991257"/>
                  <a:gd name="connsiteY48" fmla="*/ 1488534 h 4702319"/>
                  <a:gd name="connsiteX49" fmla="*/ 855798 w 2991257"/>
                  <a:gd name="connsiteY49" fmla="*/ 2574654 h 4702319"/>
                  <a:gd name="connsiteX50" fmla="*/ 1010657 w 2991257"/>
                  <a:gd name="connsiteY50" fmla="*/ 2878465 h 4702319"/>
                  <a:gd name="connsiteX51" fmla="*/ 1099844 w 2991257"/>
                  <a:gd name="connsiteY51" fmla="*/ 3014995 h 4702319"/>
                  <a:gd name="connsiteX52" fmla="*/ 1178890 w 2991257"/>
                  <a:gd name="connsiteY52" fmla="*/ 3014374 h 4702319"/>
                  <a:gd name="connsiteX53" fmla="*/ 912952 w 2991257"/>
                  <a:gd name="connsiteY53" fmla="*/ 1371837 h 4702319"/>
                  <a:gd name="connsiteX54" fmla="*/ 1002548 w 2991257"/>
                  <a:gd name="connsiteY54" fmla="*/ 1251201 h 4702319"/>
                  <a:gd name="connsiteX55" fmla="*/ 1006296 w 2991257"/>
                  <a:gd name="connsiteY55" fmla="*/ 1250621 h 4702319"/>
                  <a:gd name="connsiteX56" fmla="*/ 1124040 w 2991257"/>
                  <a:gd name="connsiteY56" fmla="*/ 1323612 h 4702319"/>
                  <a:gd name="connsiteX57" fmla="*/ 1267488 w 2991257"/>
                  <a:gd name="connsiteY57" fmla="*/ 1239026 h 4702319"/>
                  <a:gd name="connsiteX58" fmla="*/ 1386722 w 2991257"/>
                  <a:gd name="connsiteY58" fmla="*/ 1289845 h 4702319"/>
                  <a:gd name="connsiteX59" fmla="*/ 1505957 w 2991257"/>
                  <a:gd name="connsiteY59" fmla="*/ 1239026 h 4702319"/>
                  <a:gd name="connsiteX60" fmla="*/ 1625191 w 2991257"/>
                  <a:gd name="connsiteY60" fmla="*/ 1289845 h 4702319"/>
                  <a:gd name="connsiteX61" fmla="*/ 1744424 w 2991257"/>
                  <a:gd name="connsiteY61" fmla="*/ 1239026 h 4702319"/>
                  <a:gd name="connsiteX62" fmla="*/ 1873330 w 2991257"/>
                  <a:gd name="connsiteY62" fmla="*/ 1300835 h 4702319"/>
                  <a:gd name="connsiteX63" fmla="*/ 1984961 w 2991257"/>
                  <a:gd name="connsiteY63" fmla="*/ 1243910 h 4702319"/>
                  <a:gd name="connsiteX64" fmla="*/ 1988709 w 2991257"/>
                  <a:gd name="connsiteY64" fmla="*/ 1244491 h 4702319"/>
                  <a:gd name="connsiteX65" fmla="*/ 2078307 w 2991257"/>
                  <a:gd name="connsiteY65" fmla="*/ 1365125 h 4702319"/>
                  <a:gd name="connsiteX66" fmla="*/ 1811283 w 2991257"/>
                  <a:gd name="connsiteY66" fmla="*/ 3014366 h 4702319"/>
                  <a:gd name="connsiteX67" fmla="*/ 1891413 w 2991257"/>
                  <a:gd name="connsiteY67" fmla="*/ 3014995 h 4702319"/>
                  <a:gd name="connsiteX68" fmla="*/ 1980600 w 2991257"/>
                  <a:gd name="connsiteY68" fmla="*/ 2878465 h 4702319"/>
                  <a:gd name="connsiteX69" fmla="*/ 2135459 w 2991257"/>
                  <a:gd name="connsiteY69" fmla="*/ 2574654 h 4702319"/>
                  <a:gd name="connsiteX70" fmla="*/ 2716427 w 2991257"/>
                  <a:gd name="connsiteY70" fmla="*/ 1488534 h 4702319"/>
                  <a:gd name="connsiteX71" fmla="*/ 1498923 w 2991257"/>
                  <a:gd name="connsiteY71" fmla="*/ 296022 h 4702319"/>
                  <a:gd name="connsiteX72" fmla="*/ 1498923 w 2991257"/>
                  <a:gd name="connsiteY72" fmla="*/ 296319 h 4702319"/>
                  <a:gd name="connsiteX73" fmla="*/ 1495631 w 2991257"/>
                  <a:gd name="connsiteY73" fmla="*/ 296070 h 4702319"/>
                  <a:gd name="connsiteX74" fmla="*/ 1492336 w 2991257"/>
                  <a:gd name="connsiteY74" fmla="*/ 296319 h 4702319"/>
                  <a:gd name="connsiteX75" fmla="*/ 1492826 w 2991257"/>
                  <a:gd name="connsiteY75" fmla="*/ 0 h 4702319"/>
                  <a:gd name="connsiteX76" fmla="*/ 1495631 w 2991257"/>
                  <a:gd name="connsiteY76" fmla="*/ 211 h 4702319"/>
                  <a:gd name="connsiteX77" fmla="*/ 1498432 w 2991257"/>
                  <a:gd name="connsiteY77" fmla="*/ 0 h 4702319"/>
                  <a:gd name="connsiteX78" fmla="*/ 2991257 w 2991257"/>
                  <a:gd name="connsiteY78" fmla="*/ 1460348 h 4702319"/>
                  <a:gd name="connsiteX79" fmla="*/ 2279478 w 2991257"/>
                  <a:gd name="connsiteY79" fmla="*/ 2790647 h 4702319"/>
                  <a:gd name="connsiteX80" fmla="*/ 2207246 w 2991257"/>
                  <a:gd name="connsiteY80" fmla="*/ 3088369 h 4702319"/>
                  <a:gd name="connsiteX81" fmla="*/ 2016213 w 2991257"/>
                  <a:gd name="connsiteY81" fmla="*/ 3228140 h 4702319"/>
                  <a:gd name="connsiteX82" fmla="*/ 1495631 w 2991257"/>
                  <a:gd name="connsiteY82" fmla="*/ 3226317 h 4702319"/>
                  <a:gd name="connsiteX83" fmla="*/ 975044 w 2991257"/>
                  <a:gd name="connsiteY83" fmla="*/ 3228140 h 4702319"/>
                  <a:gd name="connsiteX84" fmla="*/ 784011 w 2991257"/>
                  <a:gd name="connsiteY84" fmla="*/ 3088369 h 4702319"/>
                  <a:gd name="connsiteX85" fmla="*/ 711780 w 2991257"/>
                  <a:gd name="connsiteY85" fmla="*/ 2790647 h 4702319"/>
                  <a:gd name="connsiteX86" fmla="*/ 0 w 2991257"/>
                  <a:gd name="connsiteY86" fmla="*/ 1460348 h 4702319"/>
                  <a:gd name="connsiteX87" fmla="*/ 1492826 w 2991257"/>
                  <a:gd name="connsiteY87" fmla="*/ 0 h 4702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2991257" h="4702319">
                    <a:moveTo>
                      <a:pt x="951056" y="4310393"/>
                    </a:moveTo>
                    <a:lnTo>
                      <a:pt x="2052826" y="4310393"/>
                    </a:lnTo>
                    <a:lnTo>
                      <a:pt x="2052826" y="4506356"/>
                    </a:lnTo>
                    <a:cubicBezTo>
                      <a:pt x="2052826" y="4614583"/>
                      <a:pt x="1806188" y="4702319"/>
                      <a:pt x="1501941" y="4702319"/>
                    </a:cubicBezTo>
                    <a:cubicBezTo>
                      <a:pt x="1197696" y="4702319"/>
                      <a:pt x="951056" y="4614583"/>
                      <a:pt x="951056" y="4506356"/>
                    </a:cubicBezTo>
                    <a:close/>
                    <a:moveTo>
                      <a:pt x="953472" y="3978828"/>
                    </a:moveTo>
                    <a:lnTo>
                      <a:pt x="2050412" y="3978828"/>
                    </a:lnTo>
                    <a:cubicBezTo>
                      <a:pt x="2107063" y="3978828"/>
                      <a:pt x="2152988" y="4023754"/>
                      <a:pt x="2152988" y="4079172"/>
                    </a:cubicBezTo>
                    <a:lnTo>
                      <a:pt x="2152988" y="4123466"/>
                    </a:lnTo>
                    <a:cubicBezTo>
                      <a:pt x="2152988" y="4178882"/>
                      <a:pt x="2107063" y="4223810"/>
                      <a:pt x="2050412" y="4223810"/>
                    </a:cubicBezTo>
                    <a:lnTo>
                      <a:pt x="953472" y="4223810"/>
                    </a:lnTo>
                    <a:cubicBezTo>
                      <a:pt x="896821" y="4223810"/>
                      <a:pt x="850896" y="4178882"/>
                      <a:pt x="850896" y="4123466"/>
                    </a:cubicBezTo>
                    <a:lnTo>
                      <a:pt x="850896" y="4079172"/>
                    </a:lnTo>
                    <a:cubicBezTo>
                      <a:pt x="850896" y="4023754"/>
                      <a:pt x="896821" y="3978828"/>
                      <a:pt x="953472" y="3978828"/>
                    </a:cubicBezTo>
                    <a:close/>
                    <a:moveTo>
                      <a:pt x="903390" y="3647264"/>
                    </a:moveTo>
                    <a:lnTo>
                      <a:pt x="2100491" y="3647264"/>
                    </a:lnTo>
                    <a:cubicBezTo>
                      <a:pt x="2157143" y="3647264"/>
                      <a:pt x="2203068" y="3692189"/>
                      <a:pt x="2203068" y="3747607"/>
                    </a:cubicBezTo>
                    <a:lnTo>
                      <a:pt x="2203068" y="3791900"/>
                    </a:lnTo>
                    <a:cubicBezTo>
                      <a:pt x="2203068" y="3847318"/>
                      <a:pt x="2157143" y="3892244"/>
                      <a:pt x="2100491" y="3892244"/>
                    </a:cubicBezTo>
                    <a:lnTo>
                      <a:pt x="903390" y="3892244"/>
                    </a:lnTo>
                    <a:cubicBezTo>
                      <a:pt x="846740" y="3892244"/>
                      <a:pt x="800815" y="3847318"/>
                      <a:pt x="800815" y="3791900"/>
                    </a:cubicBezTo>
                    <a:lnTo>
                      <a:pt x="800815" y="3747607"/>
                    </a:lnTo>
                    <a:cubicBezTo>
                      <a:pt x="800815" y="3692189"/>
                      <a:pt x="846740" y="3647264"/>
                      <a:pt x="903390" y="3647264"/>
                    </a:cubicBezTo>
                    <a:close/>
                    <a:moveTo>
                      <a:pt x="853310" y="3315698"/>
                    </a:moveTo>
                    <a:lnTo>
                      <a:pt x="2150572" y="3315698"/>
                    </a:lnTo>
                    <a:cubicBezTo>
                      <a:pt x="2207223" y="3315698"/>
                      <a:pt x="2253147" y="3360624"/>
                      <a:pt x="2253147" y="3416042"/>
                    </a:cubicBezTo>
                    <a:lnTo>
                      <a:pt x="2253147" y="3460336"/>
                    </a:lnTo>
                    <a:cubicBezTo>
                      <a:pt x="2253147" y="3515753"/>
                      <a:pt x="2207223" y="3560680"/>
                      <a:pt x="2150572" y="3560680"/>
                    </a:cubicBezTo>
                    <a:lnTo>
                      <a:pt x="853310" y="3560680"/>
                    </a:lnTo>
                    <a:cubicBezTo>
                      <a:pt x="796658" y="3560680"/>
                      <a:pt x="750733" y="3515753"/>
                      <a:pt x="750733" y="3460336"/>
                    </a:cubicBezTo>
                    <a:lnTo>
                      <a:pt x="750733" y="3416042"/>
                    </a:lnTo>
                    <a:cubicBezTo>
                      <a:pt x="750733" y="3360624"/>
                      <a:pt x="796658" y="3315698"/>
                      <a:pt x="853310" y="3315698"/>
                    </a:cubicBezTo>
                    <a:close/>
                    <a:moveTo>
                      <a:pt x="1386722" y="1558904"/>
                    </a:moveTo>
                    <a:cubicBezTo>
                      <a:pt x="1356097" y="1590701"/>
                      <a:pt x="1313897" y="1609721"/>
                      <a:pt x="1267488" y="1609721"/>
                    </a:cubicBezTo>
                    <a:cubicBezTo>
                      <a:pt x="1229461" y="1609721"/>
                      <a:pt x="1194258" y="1596950"/>
                      <a:pt x="1167563" y="1572653"/>
                    </a:cubicBezTo>
                    <a:lnTo>
                      <a:pt x="1400707" y="3012633"/>
                    </a:lnTo>
                    <a:lnTo>
                      <a:pt x="1492336" y="3011914"/>
                    </a:lnTo>
                    <a:lnTo>
                      <a:pt x="1492336" y="3011864"/>
                    </a:lnTo>
                    <a:lnTo>
                      <a:pt x="1495631" y="3011889"/>
                    </a:lnTo>
                    <a:lnTo>
                      <a:pt x="1498923" y="3011864"/>
                    </a:lnTo>
                    <a:lnTo>
                      <a:pt x="1498923" y="3011914"/>
                    </a:lnTo>
                    <a:lnTo>
                      <a:pt x="1589466" y="3012625"/>
                    </a:lnTo>
                    <a:lnTo>
                      <a:pt x="1819775" y="1590148"/>
                    </a:lnTo>
                    <a:cubicBezTo>
                      <a:pt x="1797467" y="1603167"/>
                      <a:pt x="1771670" y="1609721"/>
                      <a:pt x="1744424" y="1609721"/>
                    </a:cubicBezTo>
                    <a:cubicBezTo>
                      <a:pt x="1698015" y="1609721"/>
                      <a:pt x="1655815" y="1590701"/>
                      <a:pt x="1625191" y="1558904"/>
                    </a:cubicBezTo>
                    <a:cubicBezTo>
                      <a:pt x="1594564" y="1590701"/>
                      <a:pt x="1552364" y="1609721"/>
                      <a:pt x="1505957" y="1609721"/>
                    </a:cubicBezTo>
                    <a:cubicBezTo>
                      <a:pt x="1459548" y="1609721"/>
                      <a:pt x="1417348" y="1590701"/>
                      <a:pt x="1386722" y="1558904"/>
                    </a:cubicBezTo>
                    <a:close/>
                    <a:moveTo>
                      <a:pt x="1492336" y="296022"/>
                    </a:moveTo>
                    <a:cubicBezTo>
                      <a:pt x="819777" y="296795"/>
                      <a:pt x="274831" y="830410"/>
                      <a:pt x="274831" y="1488534"/>
                    </a:cubicBezTo>
                    <a:cubicBezTo>
                      <a:pt x="274831" y="1934058"/>
                      <a:pt x="599874" y="2373770"/>
                      <a:pt x="855798" y="2574654"/>
                    </a:cubicBezTo>
                    <a:cubicBezTo>
                      <a:pt x="972489" y="2706724"/>
                      <a:pt x="963238" y="2709431"/>
                      <a:pt x="1010657" y="2878465"/>
                    </a:cubicBezTo>
                    <a:cubicBezTo>
                      <a:pt x="1029549" y="2996988"/>
                      <a:pt x="991277" y="3008834"/>
                      <a:pt x="1099844" y="3014995"/>
                    </a:cubicBezTo>
                    <a:lnTo>
                      <a:pt x="1178890" y="3014374"/>
                    </a:lnTo>
                    <a:lnTo>
                      <a:pt x="912952" y="1371837"/>
                    </a:lnTo>
                    <a:cubicBezTo>
                      <a:pt x="903639" y="1314321"/>
                      <a:pt x="943753" y="1260311"/>
                      <a:pt x="1002548" y="1251201"/>
                    </a:cubicBezTo>
                    <a:lnTo>
                      <a:pt x="1006296" y="1250621"/>
                    </a:lnTo>
                    <a:cubicBezTo>
                      <a:pt x="1059733" y="1242341"/>
                      <a:pt x="1110210" y="1274002"/>
                      <a:pt x="1124040" y="1323612"/>
                    </a:cubicBezTo>
                    <a:cubicBezTo>
                      <a:pt x="1152654" y="1271953"/>
                      <a:pt x="1206429" y="1239026"/>
                      <a:pt x="1267488" y="1239026"/>
                    </a:cubicBezTo>
                    <a:cubicBezTo>
                      <a:pt x="1313897" y="1239026"/>
                      <a:pt x="1356097" y="1258048"/>
                      <a:pt x="1386722" y="1289845"/>
                    </a:cubicBezTo>
                    <a:cubicBezTo>
                      <a:pt x="1417348" y="1258048"/>
                      <a:pt x="1459548" y="1239026"/>
                      <a:pt x="1505957" y="1239026"/>
                    </a:cubicBezTo>
                    <a:cubicBezTo>
                      <a:pt x="1552364" y="1239026"/>
                      <a:pt x="1594564" y="1258048"/>
                      <a:pt x="1625191" y="1289845"/>
                    </a:cubicBezTo>
                    <a:cubicBezTo>
                      <a:pt x="1655815" y="1258048"/>
                      <a:pt x="1698015" y="1239026"/>
                      <a:pt x="1744424" y="1239026"/>
                    </a:cubicBezTo>
                    <a:cubicBezTo>
                      <a:pt x="1795987" y="1239026"/>
                      <a:pt x="1842359" y="1262509"/>
                      <a:pt x="1873330" y="1300835"/>
                    </a:cubicBezTo>
                    <a:cubicBezTo>
                      <a:pt x="1892646" y="1260564"/>
                      <a:pt x="1937643" y="1236578"/>
                      <a:pt x="1984961" y="1243910"/>
                    </a:cubicBezTo>
                    <a:lnTo>
                      <a:pt x="1988709" y="1244491"/>
                    </a:lnTo>
                    <a:cubicBezTo>
                      <a:pt x="2047506" y="1253600"/>
                      <a:pt x="2087618" y="1307610"/>
                      <a:pt x="2078307" y="1365125"/>
                    </a:cubicBezTo>
                    <a:lnTo>
                      <a:pt x="1811283" y="3014366"/>
                    </a:lnTo>
                    <a:lnTo>
                      <a:pt x="1891413" y="3014995"/>
                    </a:lnTo>
                    <a:cubicBezTo>
                      <a:pt x="1999980" y="3008834"/>
                      <a:pt x="1961709" y="2996988"/>
                      <a:pt x="1980600" y="2878465"/>
                    </a:cubicBezTo>
                    <a:cubicBezTo>
                      <a:pt x="2028019" y="2709431"/>
                      <a:pt x="2018769" y="2706724"/>
                      <a:pt x="2135459" y="2574654"/>
                    </a:cubicBezTo>
                    <a:cubicBezTo>
                      <a:pt x="2391383" y="2373770"/>
                      <a:pt x="2716427" y="1934058"/>
                      <a:pt x="2716427" y="1488534"/>
                    </a:cubicBezTo>
                    <a:cubicBezTo>
                      <a:pt x="2716427" y="830410"/>
                      <a:pt x="2171481" y="296795"/>
                      <a:pt x="1498923" y="296022"/>
                    </a:cubicBezTo>
                    <a:lnTo>
                      <a:pt x="1498923" y="296319"/>
                    </a:lnTo>
                    <a:lnTo>
                      <a:pt x="1495631" y="296070"/>
                    </a:lnTo>
                    <a:lnTo>
                      <a:pt x="1492336" y="296319"/>
                    </a:lnTo>
                    <a:close/>
                    <a:moveTo>
                      <a:pt x="1492826" y="0"/>
                    </a:moveTo>
                    <a:lnTo>
                      <a:pt x="1495631" y="211"/>
                    </a:lnTo>
                    <a:lnTo>
                      <a:pt x="1498432" y="0"/>
                    </a:lnTo>
                    <a:cubicBezTo>
                      <a:pt x="2322897" y="0"/>
                      <a:pt x="2991257" y="653819"/>
                      <a:pt x="2991257" y="1460348"/>
                    </a:cubicBezTo>
                    <a:cubicBezTo>
                      <a:pt x="2991257" y="2006129"/>
                      <a:pt x="2592903" y="2544781"/>
                      <a:pt x="2279478" y="2790647"/>
                    </a:cubicBezTo>
                    <a:cubicBezTo>
                      <a:pt x="2186103" y="2895884"/>
                      <a:pt x="2227311" y="2951181"/>
                      <a:pt x="2207246" y="3088369"/>
                    </a:cubicBezTo>
                    <a:cubicBezTo>
                      <a:pt x="2155081" y="3194275"/>
                      <a:pt x="2108422" y="3228140"/>
                      <a:pt x="2016213" y="3228140"/>
                    </a:cubicBezTo>
                    <a:lnTo>
                      <a:pt x="1495631" y="3226317"/>
                    </a:lnTo>
                    <a:lnTo>
                      <a:pt x="975044" y="3228140"/>
                    </a:lnTo>
                    <a:cubicBezTo>
                      <a:pt x="882838" y="3228140"/>
                      <a:pt x="836177" y="3194275"/>
                      <a:pt x="784011" y="3088369"/>
                    </a:cubicBezTo>
                    <a:cubicBezTo>
                      <a:pt x="763946" y="2951181"/>
                      <a:pt x="805155" y="2895884"/>
                      <a:pt x="711780" y="2790647"/>
                    </a:cubicBezTo>
                    <a:cubicBezTo>
                      <a:pt x="398354" y="2544781"/>
                      <a:pt x="0" y="2006129"/>
                      <a:pt x="0" y="1460348"/>
                    </a:cubicBezTo>
                    <a:cubicBezTo>
                      <a:pt x="0" y="653819"/>
                      <a:pt x="668362" y="0"/>
                      <a:pt x="14928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1" dirty="0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DACA66C-689E-4821-8490-7E2AF43C06D7}"/>
              </a:ext>
            </a:extLst>
          </p:cNvPr>
          <p:cNvGrpSpPr/>
          <p:nvPr/>
        </p:nvGrpSpPr>
        <p:grpSpPr>
          <a:xfrm>
            <a:off x="7643711" y="3408916"/>
            <a:ext cx="3409869" cy="3231342"/>
            <a:chOff x="-116760" y="950876"/>
            <a:chExt cx="6261875" cy="593402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1E5F239-3E06-43C6-A3F7-969F785CF099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128" name="Rounded Rectangle 41">
                <a:extLst>
                  <a:ext uri="{FF2B5EF4-FFF2-40B4-BE49-F238E27FC236}">
                    <a16:creationId xmlns:a16="http://schemas.microsoft.com/office/drawing/2014/main" id="{B10544DA-7EA6-4FC3-BA93-6AE7906AA2F0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9" name="Rounded Rectangle 62">
                <a:extLst>
                  <a:ext uri="{FF2B5EF4-FFF2-40B4-BE49-F238E27FC236}">
                    <a16:creationId xmlns:a16="http://schemas.microsoft.com/office/drawing/2014/main" id="{9822EFA5-55B5-4E98-8107-2C3D99105801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0" name="Rounded Rectangle 63">
                <a:extLst>
                  <a:ext uri="{FF2B5EF4-FFF2-40B4-BE49-F238E27FC236}">
                    <a16:creationId xmlns:a16="http://schemas.microsoft.com/office/drawing/2014/main" id="{3BF97B98-F9E2-43A2-BA78-23448E4B02BE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1" name="Rounded Rectangle 64">
                <a:extLst>
                  <a:ext uri="{FF2B5EF4-FFF2-40B4-BE49-F238E27FC236}">
                    <a16:creationId xmlns:a16="http://schemas.microsoft.com/office/drawing/2014/main" id="{5B6AB316-F129-44D6-B476-AC106CEBDB22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2" name="Rounded Rectangle 65">
                <a:extLst>
                  <a:ext uri="{FF2B5EF4-FFF2-40B4-BE49-F238E27FC236}">
                    <a16:creationId xmlns:a16="http://schemas.microsoft.com/office/drawing/2014/main" id="{B336147A-4AE6-4C2D-AD6B-12C7F0DEEF0D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3" name="Rounded Rectangle 66">
                <a:extLst>
                  <a:ext uri="{FF2B5EF4-FFF2-40B4-BE49-F238E27FC236}">
                    <a16:creationId xmlns:a16="http://schemas.microsoft.com/office/drawing/2014/main" id="{6B23911A-EEE2-4E02-B72E-AA2B67E46B74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4" name="Rounded Rectangle 67">
                <a:extLst>
                  <a:ext uri="{FF2B5EF4-FFF2-40B4-BE49-F238E27FC236}">
                    <a16:creationId xmlns:a16="http://schemas.microsoft.com/office/drawing/2014/main" id="{C98DCB20-A3A8-4A08-8EB6-21418824ED66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5" name="Rounded Rectangle 68">
                <a:extLst>
                  <a:ext uri="{FF2B5EF4-FFF2-40B4-BE49-F238E27FC236}">
                    <a16:creationId xmlns:a16="http://schemas.microsoft.com/office/drawing/2014/main" id="{CA86F672-35F7-47A0-A296-3B27579FD26E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6" name="Rounded Rectangle 69">
                <a:extLst>
                  <a:ext uri="{FF2B5EF4-FFF2-40B4-BE49-F238E27FC236}">
                    <a16:creationId xmlns:a16="http://schemas.microsoft.com/office/drawing/2014/main" id="{A8B06CA9-8065-412B-A63E-9E59A561BF39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39">
                <a:extLst>
                  <a:ext uri="{FF2B5EF4-FFF2-40B4-BE49-F238E27FC236}">
                    <a16:creationId xmlns:a16="http://schemas.microsoft.com/office/drawing/2014/main" id="{AFE1EAAC-45E0-422C-919B-A4E024E40521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8" name="Oval 39">
                <a:extLst>
                  <a:ext uri="{FF2B5EF4-FFF2-40B4-BE49-F238E27FC236}">
                    <a16:creationId xmlns:a16="http://schemas.microsoft.com/office/drawing/2014/main" id="{8D9BCC43-072A-46BE-9753-E64F8BA0F6B2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04658C0E-4679-4D91-BE03-D055BC0AEAE1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16" name="Rounded Rectangle 16">
                <a:extLst>
                  <a:ext uri="{FF2B5EF4-FFF2-40B4-BE49-F238E27FC236}">
                    <a16:creationId xmlns:a16="http://schemas.microsoft.com/office/drawing/2014/main" id="{207E4EBA-BAF4-49E7-9E51-AA1CCC4DC074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Rounded Rectangle 17">
                <a:extLst>
                  <a:ext uri="{FF2B5EF4-FFF2-40B4-BE49-F238E27FC236}">
                    <a16:creationId xmlns:a16="http://schemas.microsoft.com/office/drawing/2014/main" id="{1462535F-D96C-41E8-A48E-97F271C86F9C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8" name="Rounded Rectangle 18">
                <a:extLst>
                  <a:ext uri="{FF2B5EF4-FFF2-40B4-BE49-F238E27FC236}">
                    <a16:creationId xmlns:a16="http://schemas.microsoft.com/office/drawing/2014/main" id="{0D9090CB-E19B-40B3-B0AC-5C4CE77FE5FA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9" name="Rounded Rectangle 19">
                <a:extLst>
                  <a:ext uri="{FF2B5EF4-FFF2-40B4-BE49-F238E27FC236}">
                    <a16:creationId xmlns:a16="http://schemas.microsoft.com/office/drawing/2014/main" id="{7231A14A-EA7D-48BD-B509-FFE0E5E3D0A4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0" name="Rounded Rectangle 20">
                <a:extLst>
                  <a:ext uri="{FF2B5EF4-FFF2-40B4-BE49-F238E27FC236}">
                    <a16:creationId xmlns:a16="http://schemas.microsoft.com/office/drawing/2014/main" id="{FFF2140C-F863-4F00-B612-B077BE352761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1" name="Rounded Rectangle 21">
                <a:extLst>
                  <a:ext uri="{FF2B5EF4-FFF2-40B4-BE49-F238E27FC236}">
                    <a16:creationId xmlns:a16="http://schemas.microsoft.com/office/drawing/2014/main" id="{80E857A6-1854-47E5-9B38-FCD8DD0D18B9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2" name="Rounded Rectangle 22">
                <a:extLst>
                  <a:ext uri="{FF2B5EF4-FFF2-40B4-BE49-F238E27FC236}">
                    <a16:creationId xmlns:a16="http://schemas.microsoft.com/office/drawing/2014/main" id="{8C93EF39-7970-424B-92D7-EFEC27C4113B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3" name="Rounded Rectangle 23">
                <a:extLst>
                  <a:ext uri="{FF2B5EF4-FFF2-40B4-BE49-F238E27FC236}">
                    <a16:creationId xmlns:a16="http://schemas.microsoft.com/office/drawing/2014/main" id="{5B4E5F25-7168-4A2A-8C5E-63307A26C0BC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4" name="Rounded Rectangle 24">
                <a:extLst>
                  <a:ext uri="{FF2B5EF4-FFF2-40B4-BE49-F238E27FC236}">
                    <a16:creationId xmlns:a16="http://schemas.microsoft.com/office/drawing/2014/main" id="{C5D94058-F77E-4E7C-BCE7-A738EB661119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5" name="Oval 39">
                <a:extLst>
                  <a:ext uri="{FF2B5EF4-FFF2-40B4-BE49-F238E27FC236}">
                    <a16:creationId xmlns:a16="http://schemas.microsoft.com/office/drawing/2014/main" id="{67EE8598-C85C-4F50-918B-D46378E1F11F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6" name="Oval 39">
                <a:extLst>
                  <a:ext uri="{FF2B5EF4-FFF2-40B4-BE49-F238E27FC236}">
                    <a16:creationId xmlns:a16="http://schemas.microsoft.com/office/drawing/2014/main" id="{AB3EF9D9-C0AB-4CCF-8B73-48FE550049B0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7" name="Rounded Rectangle 21">
                <a:extLst>
                  <a:ext uri="{FF2B5EF4-FFF2-40B4-BE49-F238E27FC236}">
                    <a16:creationId xmlns:a16="http://schemas.microsoft.com/office/drawing/2014/main" id="{50077956-D19D-4B12-8307-DE652C3BFDDC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3852BCDC-634F-4A12-B366-D8F99982E429}"/>
              </a:ext>
            </a:extLst>
          </p:cNvPr>
          <p:cNvSpPr/>
          <p:nvPr/>
        </p:nvSpPr>
        <p:spPr>
          <a:xfrm rot="355510">
            <a:off x="10018975" y="5367403"/>
            <a:ext cx="1129890" cy="1149968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accent2"/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A7AFF911-30C3-414C-BC25-129FBEFAB7DE}"/>
              </a:ext>
            </a:extLst>
          </p:cNvPr>
          <p:cNvSpPr/>
          <p:nvPr/>
        </p:nvSpPr>
        <p:spPr>
          <a:xfrm rot="11654967" flipH="1">
            <a:off x="7657572" y="3890668"/>
            <a:ext cx="1313750" cy="1239828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accent2"/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074D0A64-77B2-4406-A1AA-E942C3324253}"/>
              </a:ext>
            </a:extLst>
          </p:cNvPr>
          <p:cNvSpPr/>
          <p:nvPr/>
        </p:nvSpPr>
        <p:spPr>
          <a:xfrm rot="1022389">
            <a:off x="10763367" y="4238202"/>
            <a:ext cx="1025410" cy="838256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CA93E51-9DF0-4BDB-99BA-2491CE9BADB2}"/>
              </a:ext>
            </a:extLst>
          </p:cNvPr>
          <p:cNvGrpSpPr/>
          <p:nvPr/>
        </p:nvGrpSpPr>
        <p:grpSpPr>
          <a:xfrm>
            <a:off x="501570" y="1917691"/>
            <a:ext cx="1891725" cy="1331151"/>
            <a:chOff x="579703" y="1481608"/>
            <a:chExt cx="2452930" cy="1726055"/>
          </a:xfrm>
        </p:grpSpPr>
        <p:grpSp>
          <p:nvGrpSpPr>
            <p:cNvPr id="187" name="그룹 26">
              <a:extLst>
                <a:ext uri="{FF2B5EF4-FFF2-40B4-BE49-F238E27FC236}">
                  <a16:creationId xmlns:a16="http://schemas.microsoft.com/office/drawing/2014/main" id="{1A46E833-9FDB-49C4-98F0-6868E20D724B}"/>
                </a:ext>
              </a:extLst>
            </p:cNvPr>
            <p:cNvGrpSpPr/>
            <p:nvPr/>
          </p:nvGrpSpPr>
          <p:grpSpPr>
            <a:xfrm>
              <a:off x="1886687" y="1481608"/>
              <a:ext cx="1145946" cy="1726055"/>
              <a:chOff x="6150565" y="3254095"/>
              <a:chExt cx="979312" cy="1475068"/>
            </a:xfrm>
          </p:grpSpPr>
          <p:sp>
            <p:nvSpPr>
              <p:cNvPr id="188" name="자유형: 도형 5">
                <a:extLst>
                  <a:ext uri="{FF2B5EF4-FFF2-40B4-BE49-F238E27FC236}">
                    <a16:creationId xmlns:a16="http://schemas.microsoft.com/office/drawing/2014/main" id="{349835AD-746E-4316-916E-1C8F691D5EC9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9" name="자유형: 도형 12">
                <a:extLst>
                  <a:ext uri="{FF2B5EF4-FFF2-40B4-BE49-F238E27FC236}">
                    <a16:creationId xmlns:a16="http://schemas.microsoft.com/office/drawing/2014/main" id="{0F28CF88-591F-4603-97A8-1E330243B548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0" name="자유형: 도형 13">
                <a:extLst>
                  <a:ext uri="{FF2B5EF4-FFF2-40B4-BE49-F238E27FC236}">
                    <a16:creationId xmlns:a16="http://schemas.microsoft.com/office/drawing/2014/main" id="{56FE4D4A-5B17-49BD-9003-36D32ECA7BF1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1" name="자유형: 도형 14">
                <a:extLst>
                  <a:ext uri="{FF2B5EF4-FFF2-40B4-BE49-F238E27FC236}">
                    <a16:creationId xmlns:a16="http://schemas.microsoft.com/office/drawing/2014/main" id="{A5A342B0-304B-422F-8762-4D5B10DA09E8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92" name="직선 연결선 19">
                <a:extLst>
                  <a:ext uri="{FF2B5EF4-FFF2-40B4-BE49-F238E27FC236}">
                    <a16:creationId xmlns:a16="http://schemas.microsoft.com/office/drawing/2014/main" id="{5AFD9B8C-D9E3-442D-B735-0C8162360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그룹 67">
              <a:extLst>
                <a:ext uri="{FF2B5EF4-FFF2-40B4-BE49-F238E27FC236}">
                  <a16:creationId xmlns:a16="http://schemas.microsoft.com/office/drawing/2014/main" id="{6E056C2E-BA21-4AA2-A25E-9F151D7CCF1E}"/>
                </a:ext>
              </a:extLst>
            </p:cNvPr>
            <p:cNvGrpSpPr/>
            <p:nvPr/>
          </p:nvGrpSpPr>
          <p:grpSpPr>
            <a:xfrm flipH="1">
              <a:off x="579703" y="1481608"/>
              <a:ext cx="1145946" cy="1726055"/>
              <a:chOff x="6150565" y="3254095"/>
              <a:chExt cx="979312" cy="1475068"/>
            </a:xfrm>
          </p:grpSpPr>
          <p:sp>
            <p:nvSpPr>
              <p:cNvPr id="194" name="자유형: 도형 68">
                <a:extLst>
                  <a:ext uri="{FF2B5EF4-FFF2-40B4-BE49-F238E27FC236}">
                    <a16:creationId xmlns:a16="http://schemas.microsoft.com/office/drawing/2014/main" id="{A38AF94B-5972-466C-A0CC-991936998A1D}"/>
                  </a:ext>
                </a:extLst>
              </p:cNvPr>
              <p:cNvSpPr/>
              <p:nvPr/>
            </p:nvSpPr>
            <p:spPr>
              <a:xfrm>
                <a:off x="6154072" y="3254095"/>
                <a:ext cx="734589" cy="517434"/>
              </a:xfrm>
              <a:custGeom>
                <a:avLst/>
                <a:gdLst>
                  <a:gd name="connsiteX0" fmla="*/ 182319 w 931229"/>
                  <a:gd name="connsiteY0" fmla="*/ 476834 h 617079"/>
                  <a:gd name="connsiteX1" fmla="*/ 423541 w 931229"/>
                  <a:gd name="connsiteY1" fmla="*/ 339394 h 617079"/>
                  <a:gd name="connsiteX2" fmla="*/ 516103 w 931229"/>
                  <a:gd name="connsiteY2" fmla="*/ 617079 h 617079"/>
                  <a:gd name="connsiteX3" fmla="*/ 0 w 931229"/>
                  <a:gd name="connsiteY3" fmla="*/ 448785 h 617079"/>
                  <a:gd name="connsiteX4" fmla="*/ 274881 w 931229"/>
                  <a:gd name="connsiteY4" fmla="*/ 0 h 617079"/>
                  <a:gd name="connsiteX5" fmla="*/ 504883 w 931229"/>
                  <a:gd name="connsiteY5" fmla="*/ 235612 h 617079"/>
                  <a:gd name="connsiteX6" fmla="*/ 765740 w 931229"/>
                  <a:gd name="connsiteY6" fmla="*/ 159879 h 617079"/>
                  <a:gd name="connsiteX7" fmla="*/ 931229 w 931229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22"/>
                  <a:gd name="connsiteY0" fmla="*/ 476834 h 617079"/>
                  <a:gd name="connsiteX1" fmla="*/ 423541 w 931922"/>
                  <a:gd name="connsiteY1" fmla="*/ 339394 h 617079"/>
                  <a:gd name="connsiteX2" fmla="*/ 516103 w 931922"/>
                  <a:gd name="connsiteY2" fmla="*/ 617079 h 617079"/>
                  <a:gd name="connsiteX3" fmla="*/ 0 w 931922"/>
                  <a:gd name="connsiteY3" fmla="*/ 448785 h 617079"/>
                  <a:gd name="connsiteX4" fmla="*/ 274881 w 931922"/>
                  <a:gd name="connsiteY4" fmla="*/ 0 h 617079"/>
                  <a:gd name="connsiteX5" fmla="*/ 504883 w 931922"/>
                  <a:gd name="connsiteY5" fmla="*/ 235612 h 617079"/>
                  <a:gd name="connsiteX6" fmla="*/ 765740 w 931922"/>
                  <a:gd name="connsiteY6" fmla="*/ 159879 h 617079"/>
                  <a:gd name="connsiteX7" fmla="*/ 931229 w 931922"/>
                  <a:gd name="connsiteY7" fmla="*/ 403906 h 617079"/>
                  <a:gd name="connsiteX0" fmla="*/ 182319 w 931968"/>
                  <a:gd name="connsiteY0" fmla="*/ 476834 h 617079"/>
                  <a:gd name="connsiteX1" fmla="*/ 423541 w 931968"/>
                  <a:gd name="connsiteY1" fmla="*/ 339394 h 617079"/>
                  <a:gd name="connsiteX2" fmla="*/ 516103 w 931968"/>
                  <a:gd name="connsiteY2" fmla="*/ 617079 h 617079"/>
                  <a:gd name="connsiteX3" fmla="*/ 0 w 931968"/>
                  <a:gd name="connsiteY3" fmla="*/ 448785 h 617079"/>
                  <a:gd name="connsiteX4" fmla="*/ 274881 w 931968"/>
                  <a:gd name="connsiteY4" fmla="*/ 0 h 617079"/>
                  <a:gd name="connsiteX5" fmla="*/ 504883 w 931968"/>
                  <a:gd name="connsiteY5" fmla="*/ 235612 h 617079"/>
                  <a:gd name="connsiteX6" fmla="*/ 765740 w 931968"/>
                  <a:gd name="connsiteY6" fmla="*/ 159879 h 617079"/>
                  <a:gd name="connsiteX7" fmla="*/ 931229 w 93196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504883 w 932698"/>
                  <a:gd name="connsiteY5" fmla="*/ 235612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2698"/>
                  <a:gd name="connsiteY0" fmla="*/ 476834 h 617079"/>
                  <a:gd name="connsiteX1" fmla="*/ 423541 w 932698"/>
                  <a:gd name="connsiteY1" fmla="*/ 339394 h 617079"/>
                  <a:gd name="connsiteX2" fmla="*/ 516103 w 932698"/>
                  <a:gd name="connsiteY2" fmla="*/ 617079 h 617079"/>
                  <a:gd name="connsiteX3" fmla="*/ 0 w 932698"/>
                  <a:gd name="connsiteY3" fmla="*/ 448785 h 617079"/>
                  <a:gd name="connsiteX4" fmla="*/ 274881 w 932698"/>
                  <a:gd name="connsiteY4" fmla="*/ 0 h 617079"/>
                  <a:gd name="connsiteX5" fmla="*/ 477341 w 932698"/>
                  <a:gd name="connsiteY5" fmla="*/ 243874 h 617079"/>
                  <a:gd name="connsiteX6" fmla="*/ 765740 w 932698"/>
                  <a:gd name="connsiteY6" fmla="*/ 159879 h 617079"/>
                  <a:gd name="connsiteX7" fmla="*/ 931229 w 932698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3062"/>
                  <a:gd name="connsiteY0" fmla="*/ 476834 h 617079"/>
                  <a:gd name="connsiteX1" fmla="*/ 423541 w 933062"/>
                  <a:gd name="connsiteY1" fmla="*/ 339394 h 617079"/>
                  <a:gd name="connsiteX2" fmla="*/ 516103 w 933062"/>
                  <a:gd name="connsiteY2" fmla="*/ 617079 h 617079"/>
                  <a:gd name="connsiteX3" fmla="*/ 0 w 933062"/>
                  <a:gd name="connsiteY3" fmla="*/ 448785 h 617079"/>
                  <a:gd name="connsiteX4" fmla="*/ 274881 w 933062"/>
                  <a:gd name="connsiteY4" fmla="*/ 0 h 617079"/>
                  <a:gd name="connsiteX5" fmla="*/ 477341 w 933062"/>
                  <a:gd name="connsiteY5" fmla="*/ 243874 h 617079"/>
                  <a:gd name="connsiteX6" fmla="*/ 765740 w 933062"/>
                  <a:gd name="connsiteY6" fmla="*/ 159879 h 617079"/>
                  <a:gd name="connsiteX7" fmla="*/ 931229 w 933062"/>
                  <a:gd name="connsiteY7" fmla="*/ 403906 h 617079"/>
                  <a:gd name="connsiteX0" fmla="*/ 182319 w 934161"/>
                  <a:gd name="connsiteY0" fmla="*/ 476834 h 617079"/>
                  <a:gd name="connsiteX1" fmla="*/ 423541 w 934161"/>
                  <a:gd name="connsiteY1" fmla="*/ 339394 h 617079"/>
                  <a:gd name="connsiteX2" fmla="*/ 516103 w 934161"/>
                  <a:gd name="connsiteY2" fmla="*/ 617079 h 617079"/>
                  <a:gd name="connsiteX3" fmla="*/ 0 w 934161"/>
                  <a:gd name="connsiteY3" fmla="*/ 448785 h 617079"/>
                  <a:gd name="connsiteX4" fmla="*/ 274881 w 934161"/>
                  <a:gd name="connsiteY4" fmla="*/ 0 h 617079"/>
                  <a:gd name="connsiteX5" fmla="*/ 477341 w 934161"/>
                  <a:gd name="connsiteY5" fmla="*/ 243874 h 617079"/>
                  <a:gd name="connsiteX6" fmla="*/ 787773 w 934161"/>
                  <a:gd name="connsiteY6" fmla="*/ 162633 h 617079"/>
                  <a:gd name="connsiteX7" fmla="*/ 931229 w 934161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3800"/>
                  <a:gd name="connsiteY0" fmla="*/ 476834 h 617079"/>
                  <a:gd name="connsiteX1" fmla="*/ 423541 w 933800"/>
                  <a:gd name="connsiteY1" fmla="*/ 339394 h 617079"/>
                  <a:gd name="connsiteX2" fmla="*/ 516103 w 933800"/>
                  <a:gd name="connsiteY2" fmla="*/ 617079 h 617079"/>
                  <a:gd name="connsiteX3" fmla="*/ 0 w 933800"/>
                  <a:gd name="connsiteY3" fmla="*/ 448785 h 617079"/>
                  <a:gd name="connsiteX4" fmla="*/ 274881 w 933800"/>
                  <a:gd name="connsiteY4" fmla="*/ 0 h 617079"/>
                  <a:gd name="connsiteX5" fmla="*/ 477341 w 933800"/>
                  <a:gd name="connsiteY5" fmla="*/ 243874 h 617079"/>
                  <a:gd name="connsiteX6" fmla="*/ 782265 w 933800"/>
                  <a:gd name="connsiteY6" fmla="*/ 143353 h 617079"/>
                  <a:gd name="connsiteX7" fmla="*/ 931229 w 933800"/>
                  <a:gd name="connsiteY7" fmla="*/ 403906 h 617079"/>
                  <a:gd name="connsiteX0" fmla="*/ 182319 w 935016"/>
                  <a:gd name="connsiteY0" fmla="*/ 476834 h 617079"/>
                  <a:gd name="connsiteX1" fmla="*/ 423541 w 935016"/>
                  <a:gd name="connsiteY1" fmla="*/ 339394 h 617079"/>
                  <a:gd name="connsiteX2" fmla="*/ 516103 w 935016"/>
                  <a:gd name="connsiteY2" fmla="*/ 617079 h 617079"/>
                  <a:gd name="connsiteX3" fmla="*/ 0 w 935016"/>
                  <a:gd name="connsiteY3" fmla="*/ 448785 h 617079"/>
                  <a:gd name="connsiteX4" fmla="*/ 274881 w 935016"/>
                  <a:gd name="connsiteY4" fmla="*/ 0 h 617079"/>
                  <a:gd name="connsiteX5" fmla="*/ 477341 w 935016"/>
                  <a:gd name="connsiteY5" fmla="*/ 243874 h 617079"/>
                  <a:gd name="connsiteX6" fmla="*/ 782265 w 935016"/>
                  <a:gd name="connsiteY6" fmla="*/ 143353 h 617079"/>
                  <a:gd name="connsiteX7" fmla="*/ 931229 w 935016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77341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74881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6834 h 617079"/>
                  <a:gd name="connsiteX1" fmla="*/ 423541 w 932773"/>
                  <a:gd name="connsiteY1" fmla="*/ 339394 h 617079"/>
                  <a:gd name="connsiteX2" fmla="*/ 516103 w 932773"/>
                  <a:gd name="connsiteY2" fmla="*/ 617079 h 617079"/>
                  <a:gd name="connsiteX3" fmla="*/ 0 w 932773"/>
                  <a:gd name="connsiteY3" fmla="*/ 448785 h 617079"/>
                  <a:gd name="connsiteX4" fmla="*/ 239076 w 932773"/>
                  <a:gd name="connsiteY4" fmla="*/ 0 h 617079"/>
                  <a:gd name="connsiteX5" fmla="*/ 491112 w 932773"/>
                  <a:gd name="connsiteY5" fmla="*/ 243874 h 617079"/>
                  <a:gd name="connsiteX6" fmla="*/ 782265 w 932773"/>
                  <a:gd name="connsiteY6" fmla="*/ 143353 h 617079"/>
                  <a:gd name="connsiteX7" fmla="*/ 931229 w 932773"/>
                  <a:gd name="connsiteY7" fmla="*/ 403906 h 617079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82319 w 932773"/>
                  <a:gd name="connsiteY0" fmla="*/ 478537 h 618782"/>
                  <a:gd name="connsiteX1" fmla="*/ 423541 w 932773"/>
                  <a:gd name="connsiteY1" fmla="*/ 341097 h 618782"/>
                  <a:gd name="connsiteX2" fmla="*/ 516103 w 932773"/>
                  <a:gd name="connsiteY2" fmla="*/ 618782 h 618782"/>
                  <a:gd name="connsiteX3" fmla="*/ 0 w 932773"/>
                  <a:gd name="connsiteY3" fmla="*/ 450488 h 618782"/>
                  <a:gd name="connsiteX4" fmla="*/ 239076 w 932773"/>
                  <a:gd name="connsiteY4" fmla="*/ 1703 h 618782"/>
                  <a:gd name="connsiteX5" fmla="*/ 491112 w 932773"/>
                  <a:gd name="connsiteY5" fmla="*/ 245577 h 618782"/>
                  <a:gd name="connsiteX6" fmla="*/ 782265 w 932773"/>
                  <a:gd name="connsiteY6" fmla="*/ 145056 h 618782"/>
                  <a:gd name="connsiteX7" fmla="*/ 931229 w 932773"/>
                  <a:gd name="connsiteY7" fmla="*/ 405609 h 618782"/>
                  <a:gd name="connsiteX0" fmla="*/ 160286 w 910740"/>
                  <a:gd name="connsiteY0" fmla="*/ 478537 h 618782"/>
                  <a:gd name="connsiteX1" fmla="*/ 401508 w 910740"/>
                  <a:gd name="connsiteY1" fmla="*/ 341097 h 618782"/>
                  <a:gd name="connsiteX2" fmla="*/ 494070 w 910740"/>
                  <a:gd name="connsiteY2" fmla="*/ 618782 h 618782"/>
                  <a:gd name="connsiteX3" fmla="*/ 0 w 910740"/>
                  <a:gd name="connsiteY3" fmla="*/ 450488 h 618782"/>
                  <a:gd name="connsiteX4" fmla="*/ 217043 w 910740"/>
                  <a:gd name="connsiteY4" fmla="*/ 1703 h 618782"/>
                  <a:gd name="connsiteX5" fmla="*/ 469079 w 910740"/>
                  <a:gd name="connsiteY5" fmla="*/ 245577 h 618782"/>
                  <a:gd name="connsiteX6" fmla="*/ 760232 w 910740"/>
                  <a:gd name="connsiteY6" fmla="*/ 145056 h 618782"/>
                  <a:gd name="connsiteX7" fmla="*/ 909196 w 910740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18782"/>
                  <a:gd name="connsiteX1" fmla="*/ 446317 w 955549"/>
                  <a:gd name="connsiteY1" fmla="*/ 341097 h 618782"/>
                  <a:gd name="connsiteX2" fmla="*/ 538879 w 955549"/>
                  <a:gd name="connsiteY2" fmla="*/ 618782 h 618782"/>
                  <a:gd name="connsiteX3" fmla="*/ 44809 w 955549"/>
                  <a:gd name="connsiteY3" fmla="*/ 450488 h 618782"/>
                  <a:gd name="connsiteX4" fmla="*/ 261852 w 955549"/>
                  <a:gd name="connsiteY4" fmla="*/ 1703 h 618782"/>
                  <a:gd name="connsiteX5" fmla="*/ 513888 w 955549"/>
                  <a:gd name="connsiteY5" fmla="*/ 245577 h 618782"/>
                  <a:gd name="connsiteX6" fmla="*/ 805041 w 955549"/>
                  <a:gd name="connsiteY6" fmla="*/ 145056 h 618782"/>
                  <a:gd name="connsiteX7" fmla="*/ 954005 w 955549"/>
                  <a:gd name="connsiteY7" fmla="*/ 405609 h 618782"/>
                  <a:gd name="connsiteX0" fmla="*/ 205095 w 955549"/>
                  <a:gd name="connsiteY0" fmla="*/ 478537 h 607765"/>
                  <a:gd name="connsiteX1" fmla="*/ 446317 w 955549"/>
                  <a:gd name="connsiteY1" fmla="*/ 341097 h 607765"/>
                  <a:gd name="connsiteX2" fmla="*/ 527862 w 955549"/>
                  <a:gd name="connsiteY2" fmla="*/ 607765 h 607765"/>
                  <a:gd name="connsiteX3" fmla="*/ 44809 w 955549"/>
                  <a:gd name="connsiteY3" fmla="*/ 450488 h 607765"/>
                  <a:gd name="connsiteX4" fmla="*/ 261852 w 955549"/>
                  <a:gd name="connsiteY4" fmla="*/ 1703 h 607765"/>
                  <a:gd name="connsiteX5" fmla="*/ 513888 w 955549"/>
                  <a:gd name="connsiteY5" fmla="*/ 245577 h 607765"/>
                  <a:gd name="connsiteX6" fmla="*/ 805041 w 955549"/>
                  <a:gd name="connsiteY6" fmla="*/ 145056 h 607765"/>
                  <a:gd name="connsiteX7" fmla="*/ 954005 w 955549"/>
                  <a:gd name="connsiteY7" fmla="*/ 405609 h 60776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46317 w 955549"/>
                  <a:gd name="connsiteY1" fmla="*/ 34109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47853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402249 w 955549"/>
                  <a:gd name="connsiteY1" fmla="*/ 352114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05095 w 955549"/>
                  <a:gd name="connsiteY0" fmla="*/ 511587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4635"/>
                  <a:gd name="connsiteX1" fmla="*/ 396740 w 955549"/>
                  <a:gd name="connsiteY1" fmla="*/ 327327 h 664635"/>
                  <a:gd name="connsiteX2" fmla="*/ 527862 w 955549"/>
                  <a:gd name="connsiteY2" fmla="*/ 607765 h 664635"/>
                  <a:gd name="connsiteX3" fmla="*/ 44809 w 955549"/>
                  <a:gd name="connsiteY3" fmla="*/ 450488 h 664635"/>
                  <a:gd name="connsiteX4" fmla="*/ 261852 w 955549"/>
                  <a:gd name="connsiteY4" fmla="*/ 1703 h 664635"/>
                  <a:gd name="connsiteX5" fmla="*/ 513888 w 955549"/>
                  <a:gd name="connsiteY5" fmla="*/ 245577 h 664635"/>
                  <a:gd name="connsiteX6" fmla="*/ 805041 w 955549"/>
                  <a:gd name="connsiteY6" fmla="*/ 145056 h 664635"/>
                  <a:gd name="connsiteX7" fmla="*/ 954005 w 955549"/>
                  <a:gd name="connsiteY7" fmla="*/ 405609 h 664635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1620 w 955549"/>
                  <a:gd name="connsiteY0" fmla="*/ 500570 h 666793"/>
                  <a:gd name="connsiteX1" fmla="*/ 396740 w 955549"/>
                  <a:gd name="connsiteY1" fmla="*/ 327327 h 666793"/>
                  <a:gd name="connsiteX2" fmla="*/ 478286 w 955549"/>
                  <a:gd name="connsiteY2" fmla="*/ 610520 h 666793"/>
                  <a:gd name="connsiteX3" fmla="*/ 44809 w 955549"/>
                  <a:gd name="connsiteY3" fmla="*/ 450488 h 666793"/>
                  <a:gd name="connsiteX4" fmla="*/ 261852 w 955549"/>
                  <a:gd name="connsiteY4" fmla="*/ 1703 h 666793"/>
                  <a:gd name="connsiteX5" fmla="*/ 513888 w 955549"/>
                  <a:gd name="connsiteY5" fmla="*/ 245577 h 666793"/>
                  <a:gd name="connsiteX6" fmla="*/ 805041 w 955549"/>
                  <a:gd name="connsiteY6" fmla="*/ 145056 h 666793"/>
                  <a:gd name="connsiteX7" fmla="*/ 954005 w 955549"/>
                  <a:gd name="connsiteY7" fmla="*/ 405609 h 666793"/>
                  <a:gd name="connsiteX0" fmla="*/ 228696 w 962625"/>
                  <a:gd name="connsiteY0" fmla="*/ 500570 h 673975"/>
                  <a:gd name="connsiteX1" fmla="*/ 403816 w 962625"/>
                  <a:gd name="connsiteY1" fmla="*/ 327327 h 673975"/>
                  <a:gd name="connsiteX2" fmla="*/ 485362 w 962625"/>
                  <a:gd name="connsiteY2" fmla="*/ 610520 h 673975"/>
                  <a:gd name="connsiteX3" fmla="*/ 43623 w 962625"/>
                  <a:gd name="connsiteY3" fmla="*/ 480784 h 673975"/>
                  <a:gd name="connsiteX4" fmla="*/ 268928 w 962625"/>
                  <a:gd name="connsiteY4" fmla="*/ 1703 h 673975"/>
                  <a:gd name="connsiteX5" fmla="*/ 520964 w 962625"/>
                  <a:gd name="connsiteY5" fmla="*/ 245577 h 673975"/>
                  <a:gd name="connsiteX6" fmla="*/ 812117 w 962625"/>
                  <a:gd name="connsiteY6" fmla="*/ 145056 h 673975"/>
                  <a:gd name="connsiteX7" fmla="*/ 961081 w 962625"/>
                  <a:gd name="connsiteY7" fmla="*/ 405609 h 673975"/>
                  <a:gd name="connsiteX0" fmla="*/ 238218 w 972147"/>
                  <a:gd name="connsiteY0" fmla="*/ 500570 h 681004"/>
                  <a:gd name="connsiteX1" fmla="*/ 413338 w 972147"/>
                  <a:gd name="connsiteY1" fmla="*/ 327327 h 681004"/>
                  <a:gd name="connsiteX2" fmla="*/ 494884 w 972147"/>
                  <a:gd name="connsiteY2" fmla="*/ 610520 h 681004"/>
                  <a:gd name="connsiteX3" fmla="*/ 42128 w 972147"/>
                  <a:gd name="connsiteY3" fmla="*/ 505572 h 681004"/>
                  <a:gd name="connsiteX4" fmla="*/ 278450 w 972147"/>
                  <a:gd name="connsiteY4" fmla="*/ 1703 h 681004"/>
                  <a:gd name="connsiteX5" fmla="*/ 530486 w 972147"/>
                  <a:gd name="connsiteY5" fmla="*/ 245577 h 681004"/>
                  <a:gd name="connsiteX6" fmla="*/ 821639 w 972147"/>
                  <a:gd name="connsiteY6" fmla="*/ 145056 h 681004"/>
                  <a:gd name="connsiteX7" fmla="*/ 970603 w 972147"/>
                  <a:gd name="connsiteY7" fmla="*/ 405609 h 681004"/>
                  <a:gd name="connsiteX0" fmla="*/ 238218 w 972147"/>
                  <a:gd name="connsiteY0" fmla="*/ 500570 h 684851"/>
                  <a:gd name="connsiteX1" fmla="*/ 413338 w 972147"/>
                  <a:gd name="connsiteY1" fmla="*/ 327327 h 684851"/>
                  <a:gd name="connsiteX2" fmla="*/ 483867 w 972147"/>
                  <a:gd name="connsiteY2" fmla="*/ 616028 h 684851"/>
                  <a:gd name="connsiteX3" fmla="*/ 42128 w 972147"/>
                  <a:gd name="connsiteY3" fmla="*/ 505572 h 684851"/>
                  <a:gd name="connsiteX4" fmla="*/ 278450 w 972147"/>
                  <a:gd name="connsiteY4" fmla="*/ 1703 h 684851"/>
                  <a:gd name="connsiteX5" fmla="*/ 530486 w 972147"/>
                  <a:gd name="connsiteY5" fmla="*/ 245577 h 684851"/>
                  <a:gd name="connsiteX6" fmla="*/ 821639 w 972147"/>
                  <a:gd name="connsiteY6" fmla="*/ 145056 h 684851"/>
                  <a:gd name="connsiteX7" fmla="*/ 970603 w 972147"/>
                  <a:gd name="connsiteY7" fmla="*/ 405609 h 684851"/>
                  <a:gd name="connsiteX0" fmla="*/ 238218 w 972147"/>
                  <a:gd name="connsiteY0" fmla="*/ 500570 h 678763"/>
                  <a:gd name="connsiteX1" fmla="*/ 413338 w 972147"/>
                  <a:gd name="connsiteY1" fmla="*/ 327327 h 678763"/>
                  <a:gd name="connsiteX2" fmla="*/ 483867 w 972147"/>
                  <a:gd name="connsiteY2" fmla="*/ 616028 h 678763"/>
                  <a:gd name="connsiteX3" fmla="*/ 42128 w 972147"/>
                  <a:gd name="connsiteY3" fmla="*/ 505572 h 678763"/>
                  <a:gd name="connsiteX4" fmla="*/ 278450 w 972147"/>
                  <a:gd name="connsiteY4" fmla="*/ 1703 h 678763"/>
                  <a:gd name="connsiteX5" fmla="*/ 530486 w 972147"/>
                  <a:gd name="connsiteY5" fmla="*/ 245577 h 678763"/>
                  <a:gd name="connsiteX6" fmla="*/ 821639 w 972147"/>
                  <a:gd name="connsiteY6" fmla="*/ 145056 h 678763"/>
                  <a:gd name="connsiteX7" fmla="*/ 970603 w 972147"/>
                  <a:gd name="connsiteY7" fmla="*/ 405609 h 67876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130 h 679323"/>
                  <a:gd name="connsiteX1" fmla="*/ 413338 w 972147"/>
                  <a:gd name="connsiteY1" fmla="*/ 327887 h 679323"/>
                  <a:gd name="connsiteX2" fmla="*/ 483867 w 972147"/>
                  <a:gd name="connsiteY2" fmla="*/ 616588 h 679323"/>
                  <a:gd name="connsiteX3" fmla="*/ 42128 w 972147"/>
                  <a:gd name="connsiteY3" fmla="*/ 506132 h 679323"/>
                  <a:gd name="connsiteX4" fmla="*/ 278450 w 972147"/>
                  <a:gd name="connsiteY4" fmla="*/ 2263 h 679323"/>
                  <a:gd name="connsiteX5" fmla="*/ 535994 w 972147"/>
                  <a:gd name="connsiteY5" fmla="*/ 210332 h 679323"/>
                  <a:gd name="connsiteX6" fmla="*/ 821639 w 972147"/>
                  <a:gd name="connsiteY6" fmla="*/ 145616 h 679323"/>
                  <a:gd name="connsiteX7" fmla="*/ 970603 w 972147"/>
                  <a:gd name="connsiteY7" fmla="*/ 406169 h 679323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1584 h 679777"/>
                  <a:gd name="connsiteX1" fmla="*/ 413338 w 972147"/>
                  <a:gd name="connsiteY1" fmla="*/ 328341 h 679777"/>
                  <a:gd name="connsiteX2" fmla="*/ 483867 w 972147"/>
                  <a:gd name="connsiteY2" fmla="*/ 617042 h 679777"/>
                  <a:gd name="connsiteX3" fmla="*/ 42128 w 972147"/>
                  <a:gd name="connsiteY3" fmla="*/ 506586 h 679777"/>
                  <a:gd name="connsiteX4" fmla="*/ 278450 w 972147"/>
                  <a:gd name="connsiteY4" fmla="*/ 2717 h 679777"/>
                  <a:gd name="connsiteX5" fmla="*/ 535994 w 972147"/>
                  <a:gd name="connsiteY5" fmla="*/ 210786 h 679777"/>
                  <a:gd name="connsiteX6" fmla="*/ 821639 w 972147"/>
                  <a:gd name="connsiteY6" fmla="*/ 146070 h 679777"/>
                  <a:gd name="connsiteX7" fmla="*/ 970603 w 972147"/>
                  <a:gd name="connsiteY7" fmla="*/ 406623 h 679777"/>
                  <a:gd name="connsiteX0" fmla="*/ 238218 w 972147"/>
                  <a:gd name="connsiteY0" fmla="*/ 502590 h 680783"/>
                  <a:gd name="connsiteX1" fmla="*/ 413338 w 972147"/>
                  <a:gd name="connsiteY1" fmla="*/ 329347 h 680783"/>
                  <a:gd name="connsiteX2" fmla="*/ 483867 w 972147"/>
                  <a:gd name="connsiteY2" fmla="*/ 618048 h 680783"/>
                  <a:gd name="connsiteX3" fmla="*/ 42128 w 972147"/>
                  <a:gd name="connsiteY3" fmla="*/ 507592 h 680783"/>
                  <a:gd name="connsiteX4" fmla="*/ 278450 w 972147"/>
                  <a:gd name="connsiteY4" fmla="*/ 3723 h 680783"/>
                  <a:gd name="connsiteX5" fmla="*/ 535994 w 972147"/>
                  <a:gd name="connsiteY5" fmla="*/ 211792 h 680783"/>
                  <a:gd name="connsiteX6" fmla="*/ 821639 w 972147"/>
                  <a:gd name="connsiteY6" fmla="*/ 147076 h 680783"/>
                  <a:gd name="connsiteX7" fmla="*/ 970603 w 972147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2381"/>
                  <a:gd name="connsiteY0" fmla="*/ 502590 h 680783"/>
                  <a:gd name="connsiteX1" fmla="*/ 413338 w 972381"/>
                  <a:gd name="connsiteY1" fmla="*/ 329347 h 680783"/>
                  <a:gd name="connsiteX2" fmla="*/ 483867 w 972381"/>
                  <a:gd name="connsiteY2" fmla="*/ 618048 h 680783"/>
                  <a:gd name="connsiteX3" fmla="*/ 42128 w 972381"/>
                  <a:gd name="connsiteY3" fmla="*/ 507592 h 680783"/>
                  <a:gd name="connsiteX4" fmla="*/ 278450 w 972381"/>
                  <a:gd name="connsiteY4" fmla="*/ 3723 h 680783"/>
                  <a:gd name="connsiteX5" fmla="*/ 535994 w 972381"/>
                  <a:gd name="connsiteY5" fmla="*/ 211792 h 680783"/>
                  <a:gd name="connsiteX6" fmla="*/ 829902 w 972381"/>
                  <a:gd name="connsiteY6" fmla="*/ 119534 h 680783"/>
                  <a:gd name="connsiteX7" fmla="*/ 970603 w 972381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3905"/>
                  <a:gd name="connsiteY0" fmla="*/ 502590 h 680783"/>
                  <a:gd name="connsiteX1" fmla="*/ 413338 w 973905"/>
                  <a:gd name="connsiteY1" fmla="*/ 329347 h 680783"/>
                  <a:gd name="connsiteX2" fmla="*/ 483867 w 973905"/>
                  <a:gd name="connsiteY2" fmla="*/ 618048 h 680783"/>
                  <a:gd name="connsiteX3" fmla="*/ 42128 w 973905"/>
                  <a:gd name="connsiteY3" fmla="*/ 507592 h 680783"/>
                  <a:gd name="connsiteX4" fmla="*/ 278450 w 973905"/>
                  <a:gd name="connsiteY4" fmla="*/ 3723 h 680783"/>
                  <a:gd name="connsiteX5" fmla="*/ 535994 w 973905"/>
                  <a:gd name="connsiteY5" fmla="*/ 211792 h 680783"/>
                  <a:gd name="connsiteX6" fmla="*/ 857444 w 973905"/>
                  <a:gd name="connsiteY6" fmla="*/ 144322 h 680783"/>
                  <a:gd name="connsiteX7" fmla="*/ 970603 w 973905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028"/>
                  <a:gd name="connsiteY0" fmla="*/ 502590 h 680783"/>
                  <a:gd name="connsiteX1" fmla="*/ 413338 w 975028"/>
                  <a:gd name="connsiteY1" fmla="*/ 329347 h 680783"/>
                  <a:gd name="connsiteX2" fmla="*/ 483867 w 975028"/>
                  <a:gd name="connsiteY2" fmla="*/ 618048 h 680783"/>
                  <a:gd name="connsiteX3" fmla="*/ 42128 w 975028"/>
                  <a:gd name="connsiteY3" fmla="*/ 507592 h 680783"/>
                  <a:gd name="connsiteX4" fmla="*/ 278450 w 975028"/>
                  <a:gd name="connsiteY4" fmla="*/ 3723 h 680783"/>
                  <a:gd name="connsiteX5" fmla="*/ 535994 w 975028"/>
                  <a:gd name="connsiteY5" fmla="*/ 211792 h 680783"/>
                  <a:gd name="connsiteX6" fmla="*/ 857444 w 975028"/>
                  <a:gd name="connsiteY6" fmla="*/ 144322 h 680783"/>
                  <a:gd name="connsiteX7" fmla="*/ 970603 w 975028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5375"/>
                  <a:gd name="connsiteY0" fmla="*/ 502590 h 680783"/>
                  <a:gd name="connsiteX1" fmla="*/ 413338 w 975375"/>
                  <a:gd name="connsiteY1" fmla="*/ 329347 h 680783"/>
                  <a:gd name="connsiteX2" fmla="*/ 483867 w 975375"/>
                  <a:gd name="connsiteY2" fmla="*/ 618048 h 680783"/>
                  <a:gd name="connsiteX3" fmla="*/ 42128 w 975375"/>
                  <a:gd name="connsiteY3" fmla="*/ 507592 h 680783"/>
                  <a:gd name="connsiteX4" fmla="*/ 278450 w 975375"/>
                  <a:gd name="connsiteY4" fmla="*/ 3723 h 680783"/>
                  <a:gd name="connsiteX5" fmla="*/ 535994 w 975375"/>
                  <a:gd name="connsiteY5" fmla="*/ 211792 h 680783"/>
                  <a:gd name="connsiteX6" fmla="*/ 857444 w 975375"/>
                  <a:gd name="connsiteY6" fmla="*/ 144322 h 680783"/>
                  <a:gd name="connsiteX7" fmla="*/ 970603 w 975375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35994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2590 h 680783"/>
                  <a:gd name="connsiteX1" fmla="*/ 413338 w 973301"/>
                  <a:gd name="connsiteY1" fmla="*/ 329347 h 680783"/>
                  <a:gd name="connsiteX2" fmla="*/ 483867 w 973301"/>
                  <a:gd name="connsiteY2" fmla="*/ 618048 h 680783"/>
                  <a:gd name="connsiteX3" fmla="*/ 42128 w 973301"/>
                  <a:gd name="connsiteY3" fmla="*/ 507592 h 680783"/>
                  <a:gd name="connsiteX4" fmla="*/ 278450 w 973301"/>
                  <a:gd name="connsiteY4" fmla="*/ 3723 h 680783"/>
                  <a:gd name="connsiteX5" fmla="*/ 558028 w 973301"/>
                  <a:gd name="connsiteY5" fmla="*/ 211792 h 680783"/>
                  <a:gd name="connsiteX6" fmla="*/ 857444 w 973301"/>
                  <a:gd name="connsiteY6" fmla="*/ 144322 h 680783"/>
                  <a:gd name="connsiteX7" fmla="*/ 970603 w 973301"/>
                  <a:gd name="connsiteY7" fmla="*/ 407629 h 680783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3717 h 681910"/>
                  <a:gd name="connsiteX1" fmla="*/ 413338 w 973301"/>
                  <a:gd name="connsiteY1" fmla="*/ 330474 h 681910"/>
                  <a:gd name="connsiteX2" fmla="*/ 483867 w 973301"/>
                  <a:gd name="connsiteY2" fmla="*/ 619175 h 681910"/>
                  <a:gd name="connsiteX3" fmla="*/ 42128 w 973301"/>
                  <a:gd name="connsiteY3" fmla="*/ 508719 h 681910"/>
                  <a:gd name="connsiteX4" fmla="*/ 278450 w 973301"/>
                  <a:gd name="connsiteY4" fmla="*/ 4850 h 681910"/>
                  <a:gd name="connsiteX5" fmla="*/ 558028 w 973301"/>
                  <a:gd name="connsiteY5" fmla="*/ 212919 h 681910"/>
                  <a:gd name="connsiteX6" fmla="*/ 857444 w 973301"/>
                  <a:gd name="connsiteY6" fmla="*/ 145449 h 681910"/>
                  <a:gd name="connsiteX7" fmla="*/ 970603 w 973301"/>
                  <a:gd name="connsiteY7" fmla="*/ 408756 h 681910"/>
                  <a:gd name="connsiteX0" fmla="*/ 238218 w 973301"/>
                  <a:gd name="connsiteY0" fmla="*/ 506290 h 684483"/>
                  <a:gd name="connsiteX1" fmla="*/ 413338 w 973301"/>
                  <a:gd name="connsiteY1" fmla="*/ 333047 h 684483"/>
                  <a:gd name="connsiteX2" fmla="*/ 483867 w 973301"/>
                  <a:gd name="connsiteY2" fmla="*/ 621748 h 684483"/>
                  <a:gd name="connsiteX3" fmla="*/ 42128 w 973301"/>
                  <a:gd name="connsiteY3" fmla="*/ 511292 h 684483"/>
                  <a:gd name="connsiteX4" fmla="*/ 278450 w 973301"/>
                  <a:gd name="connsiteY4" fmla="*/ 7423 h 684483"/>
                  <a:gd name="connsiteX5" fmla="*/ 549765 w 973301"/>
                  <a:gd name="connsiteY5" fmla="*/ 190704 h 684483"/>
                  <a:gd name="connsiteX6" fmla="*/ 857444 w 973301"/>
                  <a:gd name="connsiteY6" fmla="*/ 148022 h 684483"/>
                  <a:gd name="connsiteX7" fmla="*/ 970603 w 973301"/>
                  <a:gd name="connsiteY7" fmla="*/ 411329 h 684483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3104 h 681297"/>
                  <a:gd name="connsiteX1" fmla="*/ 413338 w 973301"/>
                  <a:gd name="connsiteY1" fmla="*/ 329861 h 681297"/>
                  <a:gd name="connsiteX2" fmla="*/ 483867 w 973301"/>
                  <a:gd name="connsiteY2" fmla="*/ 618562 h 681297"/>
                  <a:gd name="connsiteX3" fmla="*/ 42128 w 973301"/>
                  <a:gd name="connsiteY3" fmla="*/ 508106 h 681297"/>
                  <a:gd name="connsiteX4" fmla="*/ 278450 w 973301"/>
                  <a:gd name="connsiteY4" fmla="*/ 4237 h 681297"/>
                  <a:gd name="connsiteX5" fmla="*/ 549765 w 973301"/>
                  <a:gd name="connsiteY5" fmla="*/ 187518 h 681297"/>
                  <a:gd name="connsiteX6" fmla="*/ 857444 w 973301"/>
                  <a:gd name="connsiteY6" fmla="*/ 144836 h 681297"/>
                  <a:gd name="connsiteX7" fmla="*/ 970603 w 973301"/>
                  <a:gd name="connsiteY7" fmla="*/ 408143 h 681297"/>
                  <a:gd name="connsiteX0" fmla="*/ 238218 w 973301"/>
                  <a:gd name="connsiteY0" fmla="*/ 501535 h 679728"/>
                  <a:gd name="connsiteX1" fmla="*/ 413338 w 973301"/>
                  <a:gd name="connsiteY1" fmla="*/ 328292 h 679728"/>
                  <a:gd name="connsiteX2" fmla="*/ 483867 w 973301"/>
                  <a:gd name="connsiteY2" fmla="*/ 616993 h 679728"/>
                  <a:gd name="connsiteX3" fmla="*/ 42128 w 973301"/>
                  <a:gd name="connsiteY3" fmla="*/ 506537 h 679728"/>
                  <a:gd name="connsiteX4" fmla="*/ 278450 w 973301"/>
                  <a:gd name="connsiteY4" fmla="*/ 2668 h 679728"/>
                  <a:gd name="connsiteX5" fmla="*/ 549765 w 973301"/>
                  <a:gd name="connsiteY5" fmla="*/ 185949 h 679728"/>
                  <a:gd name="connsiteX6" fmla="*/ 857444 w 973301"/>
                  <a:gd name="connsiteY6" fmla="*/ 143267 h 679728"/>
                  <a:gd name="connsiteX7" fmla="*/ 970603 w 973301"/>
                  <a:gd name="connsiteY7" fmla="*/ 406574 h 679728"/>
                  <a:gd name="connsiteX0" fmla="*/ 239713 w 974796"/>
                  <a:gd name="connsiteY0" fmla="*/ 509581 h 687774"/>
                  <a:gd name="connsiteX1" fmla="*/ 414833 w 974796"/>
                  <a:gd name="connsiteY1" fmla="*/ 336338 h 687774"/>
                  <a:gd name="connsiteX2" fmla="*/ 485362 w 974796"/>
                  <a:gd name="connsiteY2" fmla="*/ 625039 h 687774"/>
                  <a:gd name="connsiteX3" fmla="*/ 43623 w 974796"/>
                  <a:gd name="connsiteY3" fmla="*/ 514583 h 687774"/>
                  <a:gd name="connsiteX4" fmla="*/ 268928 w 974796"/>
                  <a:gd name="connsiteY4" fmla="*/ 2452 h 687774"/>
                  <a:gd name="connsiteX5" fmla="*/ 551260 w 974796"/>
                  <a:gd name="connsiteY5" fmla="*/ 193995 h 687774"/>
                  <a:gd name="connsiteX6" fmla="*/ 858939 w 974796"/>
                  <a:gd name="connsiteY6" fmla="*/ 151313 h 687774"/>
                  <a:gd name="connsiteX7" fmla="*/ 972098 w 974796"/>
                  <a:gd name="connsiteY7" fmla="*/ 414620 h 687774"/>
                  <a:gd name="connsiteX0" fmla="*/ 239713 w 974796"/>
                  <a:gd name="connsiteY0" fmla="*/ 508440 h 686633"/>
                  <a:gd name="connsiteX1" fmla="*/ 414833 w 974796"/>
                  <a:gd name="connsiteY1" fmla="*/ 335197 h 686633"/>
                  <a:gd name="connsiteX2" fmla="*/ 485362 w 974796"/>
                  <a:gd name="connsiteY2" fmla="*/ 623898 h 686633"/>
                  <a:gd name="connsiteX3" fmla="*/ 43623 w 974796"/>
                  <a:gd name="connsiteY3" fmla="*/ 513442 h 686633"/>
                  <a:gd name="connsiteX4" fmla="*/ 268928 w 974796"/>
                  <a:gd name="connsiteY4" fmla="*/ 1311 h 686633"/>
                  <a:gd name="connsiteX5" fmla="*/ 551260 w 974796"/>
                  <a:gd name="connsiteY5" fmla="*/ 192854 h 686633"/>
                  <a:gd name="connsiteX6" fmla="*/ 858939 w 974796"/>
                  <a:gd name="connsiteY6" fmla="*/ 150172 h 686633"/>
                  <a:gd name="connsiteX7" fmla="*/ 972098 w 974796"/>
                  <a:gd name="connsiteY7" fmla="*/ 413479 h 68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4796" h="686633">
                    <a:moveTo>
                      <a:pt x="239713" y="508440"/>
                    </a:moveTo>
                    <a:cubicBezTo>
                      <a:pt x="220051" y="400199"/>
                      <a:pt x="313311" y="308483"/>
                      <a:pt x="414833" y="335197"/>
                    </a:cubicBezTo>
                    <a:cubicBezTo>
                      <a:pt x="568709" y="355231"/>
                      <a:pt x="571103" y="526747"/>
                      <a:pt x="485362" y="623898"/>
                    </a:cubicBezTo>
                    <a:cubicBezTo>
                      <a:pt x="359231" y="741315"/>
                      <a:pt x="103653" y="687971"/>
                      <a:pt x="43623" y="513442"/>
                    </a:cubicBezTo>
                    <a:cubicBezTo>
                      <a:pt x="-86006" y="165544"/>
                      <a:pt x="98347" y="15949"/>
                      <a:pt x="268928" y="1311"/>
                    </a:cubicBezTo>
                    <a:cubicBezTo>
                      <a:pt x="423631" y="-11041"/>
                      <a:pt x="534267" y="64743"/>
                      <a:pt x="551260" y="192854"/>
                    </a:cubicBezTo>
                    <a:cubicBezTo>
                      <a:pt x="632704" y="84983"/>
                      <a:pt x="783005" y="98296"/>
                      <a:pt x="858939" y="150172"/>
                    </a:cubicBezTo>
                    <a:cubicBezTo>
                      <a:pt x="963678" y="201219"/>
                      <a:pt x="983037" y="310103"/>
                      <a:pt x="972098" y="413479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5" name="자유형: 도형 69">
                <a:extLst>
                  <a:ext uri="{FF2B5EF4-FFF2-40B4-BE49-F238E27FC236}">
                    <a16:creationId xmlns:a16="http://schemas.microsoft.com/office/drawing/2014/main" id="{E511B978-CF11-43A3-A6EC-5CF5CCED32C8}"/>
                  </a:ext>
                </a:extLst>
              </p:cNvPr>
              <p:cNvSpPr/>
              <p:nvPr/>
            </p:nvSpPr>
            <p:spPr>
              <a:xfrm>
                <a:off x="6646452" y="3560646"/>
                <a:ext cx="483425" cy="783120"/>
              </a:xfrm>
              <a:custGeom>
                <a:avLst/>
                <a:gdLst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4"/>
                  <a:gd name="connsiteY0" fmla="*/ 277685 h 1051840"/>
                  <a:gd name="connsiteX1" fmla="*/ 330979 w 647934"/>
                  <a:gd name="connsiteY1" fmla="*/ 0 h 1051840"/>
                  <a:gd name="connsiteX2" fmla="*/ 560982 w 647934"/>
                  <a:gd name="connsiteY2" fmla="*/ 171099 h 1051840"/>
                  <a:gd name="connsiteX3" fmla="*/ 468420 w 647934"/>
                  <a:gd name="connsiteY3" fmla="*/ 493663 h 1051840"/>
                  <a:gd name="connsiteX4" fmla="*/ 647934 w 647934"/>
                  <a:gd name="connsiteY4" fmla="*/ 793789 h 1051840"/>
                  <a:gd name="connsiteX5" fmla="*/ 468420 w 647934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51840"/>
                  <a:gd name="connsiteX1" fmla="*/ 330979 w 647937"/>
                  <a:gd name="connsiteY1" fmla="*/ 0 h 1051840"/>
                  <a:gd name="connsiteX2" fmla="*/ 560982 w 647937"/>
                  <a:gd name="connsiteY2" fmla="*/ 171099 h 1051840"/>
                  <a:gd name="connsiteX3" fmla="*/ 468420 w 647937"/>
                  <a:gd name="connsiteY3" fmla="*/ 493663 h 1051840"/>
                  <a:gd name="connsiteX4" fmla="*/ 647934 w 647937"/>
                  <a:gd name="connsiteY4" fmla="*/ 793789 h 1051840"/>
                  <a:gd name="connsiteX5" fmla="*/ 468420 w 647937"/>
                  <a:gd name="connsiteY5" fmla="*/ 1051840 h 1051840"/>
                  <a:gd name="connsiteX0" fmla="*/ 0 w 647937"/>
                  <a:gd name="connsiteY0" fmla="*/ 277685 h 1035314"/>
                  <a:gd name="connsiteX1" fmla="*/ 330979 w 647937"/>
                  <a:gd name="connsiteY1" fmla="*/ 0 h 1035314"/>
                  <a:gd name="connsiteX2" fmla="*/ 560982 w 647937"/>
                  <a:gd name="connsiteY2" fmla="*/ 171099 h 1035314"/>
                  <a:gd name="connsiteX3" fmla="*/ 468420 w 647937"/>
                  <a:gd name="connsiteY3" fmla="*/ 493663 h 1035314"/>
                  <a:gd name="connsiteX4" fmla="*/ 647934 w 647937"/>
                  <a:gd name="connsiteY4" fmla="*/ 793789 h 1035314"/>
                  <a:gd name="connsiteX5" fmla="*/ 465665 w 647937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428"/>
                  <a:gd name="connsiteY0" fmla="*/ 277685 h 1035314"/>
                  <a:gd name="connsiteX1" fmla="*/ 330979 w 642428"/>
                  <a:gd name="connsiteY1" fmla="*/ 0 h 1035314"/>
                  <a:gd name="connsiteX2" fmla="*/ 560982 w 642428"/>
                  <a:gd name="connsiteY2" fmla="*/ 171099 h 1035314"/>
                  <a:gd name="connsiteX3" fmla="*/ 468420 w 642428"/>
                  <a:gd name="connsiteY3" fmla="*/ 493663 h 1035314"/>
                  <a:gd name="connsiteX4" fmla="*/ 642425 w 642428"/>
                  <a:gd name="connsiteY4" fmla="*/ 769001 h 1035314"/>
                  <a:gd name="connsiteX5" fmla="*/ 465665 w 642428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501"/>
                  <a:gd name="connsiteY0" fmla="*/ 277685 h 1035314"/>
                  <a:gd name="connsiteX1" fmla="*/ 330979 w 642501"/>
                  <a:gd name="connsiteY1" fmla="*/ 0 h 1035314"/>
                  <a:gd name="connsiteX2" fmla="*/ 560982 w 642501"/>
                  <a:gd name="connsiteY2" fmla="*/ 171099 h 1035314"/>
                  <a:gd name="connsiteX3" fmla="*/ 468420 w 642501"/>
                  <a:gd name="connsiteY3" fmla="*/ 493663 h 1035314"/>
                  <a:gd name="connsiteX4" fmla="*/ 642425 w 642501"/>
                  <a:gd name="connsiteY4" fmla="*/ 769001 h 1035314"/>
                  <a:gd name="connsiteX5" fmla="*/ 465665 w 642501"/>
                  <a:gd name="connsiteY5" fmla="*/ 1035314 h 1035314"/>
                  <a:gd name="connsiteX0" fmla="*/ 0 w 642489"/>
                  <a:gd name="connsiteY0" fmla="*/ 277685 h 1035314"/>
                  <a:gd name="connsiteX1" fmla="*/ 330979 w 642489"/>
                  <a:gd name="connsiteY1" fmla="*/ 0 h 1035314"/>
                  <a:gd name="connsiteX2" fmla="*/ 560982 w 642489"/>
                  <a:gd name="connsiteY2" fmla="*/ 171099 h 1035314"/>
                  <a:gd name="connsiteX3" fmla="*/ 446386 w 642489"/>
                  <a:gd name="connsiteY3" fmla="*/ 490909 h 1035314"/>
                  <a:gd name="connsiteX4" fmla="*/ 642425 w 642489"/>
                  <a:gd name="connsiteY4" fmla="*/ 769001 h 1035314"/>
                  <a:gd name="connsiteX5" fmla="*/ 465665 w 642489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733"/>
                  <a:gd name="connsiteY0" fmla="*/ 277685 h 1035314"/>
                  <a:gd name="connsiteX1" fmla="*/ 330979 w 642733"/>
                  <a:gd name="connsiteY1" fmla="*/ 0 h 1035314"/>
                  <a:gd name="connsiteX2" fmla="*/ 560982 w 642733"/>
                  <a:gd name="connsiteY2" fmla="*/ 171099 h 1035314"/>
                  <a:gd name="connsiteX3" fmla="*/ 446386 w 642733"/>
                  <a:gd name="connsiteY3" fmla="*/ 490909 h 1035314"/>
                  <a:gd name="connsiteX4" fmla="*/ 642425 w 642733"/>
                  <a:gd name="connsiteY4" fmla="*/ 769001 h 1035314"/>
                  <a:gd name="connsiteX5" fmla="*/ 465665 w 642733"/>
                  <a:gd name="connsiteY5" fmla="*/ 1035314 h 1035314"/>
                  <a:gd name="connsiteX0" fmla="*/ 0 w 642564"/>
                  <a:gd name="connsiteY0" fmla="*/ 277685 h 1035314"/>
                  <a:gd name="connsiteX1" fmla="*/ 330979 w 642564"/>
                  <a:gd name="connsiteY1" fmla="*/ 0 h 1035314"/>
                  <a:gd name="connsiteX2" fmla="*/ 560982 w 642564"/>
                  <a:gd name="connsiteY2" fmla="*/ 171099 h 1035314"/>
                  <a:gd name="connsiteX3" fmla="*/ 446386 w 642564"/>
                  <a:gd name="connsiteY3" fmla="*/ 490909 h 1035314"/>
                  <a:gd name="connsiteX4" fmla="*/ 642425 w 642564"/>
                  <a:gd name="connsiteY4" fmla="*/ 769001 h 1035314"/>
                  <a:gd name="connsiteX5" fmla="*/ 465665 w 642564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77685 h 1035314"/>
                  <a:gd name="connsiteX1" fmla="*/ 330979 w 639815"/>
                  <a:gd name="connsiteY1" fmla="*/ 0 h 1035314"/>
                  <a:gd name="connsiteX2" fmla="*/ 560982 w 639815"/>
                  <a:gd name="connsiteY2" fmla="*/ 171099 h 1035314"/>
                  <a:gd name="connsiteX3" fmla="*/ 446386 w 639815"/>
                  <a:gd name="connsiteY3" fmla="*/ 490909 h 1035314"/>
                  <a:gd name="connsiteX4" fmla="*/ 639670 w 639815"/>
                  <a:gd name="connsiteY4" fmla="*/ 760738 h 1035314"/>
                  <a:gd name="connsiteX5" fmla="*/ 465665 w 639815"/>
                  <a:gd name="connsiteY5" fmla="*/ 1035314 h 1035314"/>
                  <a:gd name="connsiteX0" fmla="*/ 0 w 639815"/>
                  <a:gd name="connsiteY0" fmla="*/ 280359 h 1037988"/>
                  <a:gd name="connsiteX1" fmla="*/ 330979 w 639815"/>
                  <a:gd name="connsiteY1" fmla="*/ 2674 h 1037988"/>
                  <a:gd name="connsiteX2" fmla="*/ 560982 w 639815"/>
                  <a:gd name="connsiteY2" fmla="*/ 173773 h 1037988"/>
                  <a:gd name="connsiteX3" fmla="*/ 446386 w 639815"/>
                  <a:gd name="connsiteY3" fmla="*/ 493583 h 1037988"/>
                  <a:gd name="connsiteX4" fmla="*/ 639670 w 639815"/>
                  <a:gd name="connsiteY4" fmla="*/ 763412 h 1037988"/>
                  <a:gd name="connsiteX5" fmla="*/ 465665 w 639815"/>
                  <a:gd name="connsiteY5" fmla="*/ 1037988 h 1037988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84735 h 1042364"/>
                  <a:gd name="connsiteX1" fmla="*/ 330979 w 639815"/>
                  <a:gd name="connsiteY1" fmla="*/ 7050 h 1042364"/>
                  <a:gd name="connsiteX2" fmla="*/ 560982 w 639815"/>
                  <a:gd name="connsiteY2" fmla="*/ 178149 h 1042364"/>
                  <a:gd name="connsiteX3" fmla="*/ 446386 w 639815"/>
                  <a:gd name="connsiteY3" fmla="*/ 497959 h 1042364"/>
                  <a:gd name="connsiteX4" fmla="*/ 639670 w 639815"/>
                  <a:gd name="connsiteY4" fmla="*/ 767788 h 1042364"/>
                  <a:gd name="connsiteX5" fmla="*/ 465665 w 639815"/>
                  <a:gd name="connsiteY5" fmla="*/ 1042364 h 1042364"/>
                  <a:gd name="connsiteX0" fmla="*/ 0 w 639815"/>
                  <a:gd name="connsiteY0" fmla="*/ 278763 h 1036392"/>
                  <a:gd name="connsiteX1" fmla="*/ 330979 w 639815"/>
                  <a:gd name="connsiteY1" fmla="*/ 1078 h 1036392"/>
                  <a:gd name="connsiteX2" fmla="*/ 560982 w 639815"/>
                  <a:gd name="connsiteY2" fmla="*/ 172177 h 1036392"/>
                  <a:gd name="connsiteX3" fmla="*/ 446386 w 639815"/>
                  <a:gd name="connsiteY3" fmla="*/ 491987 h 1036392"/>
                  <a:gd name="connsiteX4" fmla="*/ 639670 w 639815"/>
                  <a:gd name="connsiteY4" fmla="*/ 761816 h 1036392"/>
                  <a:gd name="connsiteX5" fmla="*/ 465665 w 639815"/>
                  <a:gd name="connsiteY5" fmla="*/ 1036392 h 1036392"/>
                  <a:gd name="connsiteX0" fmla="*/ 0 w 639815"/>
                  <a:gd name="connsiteY0" fmla="*/ 280192 h 1037821"/>
                  <a:gd name="connsiteX1" fmla="*/ 330979 w 639815"/>
                  <a:gd name="connsiteY1" fmla="*/ 2507 h 1037821"/>
                  <a:gd name="connsiteX2" fmla="*/ 560982 w 639815"/>
                  <a:gd name="connsiteY2" fmla="*/ 173606 h 1037821"/>
                  <a:gd name="connsiteX3" fmla="*/ 446386 w 639815"/>
                  <a:gd name="connsiteY3" fmla="*/ 493416 h 1037821"/>
                  <a:gd name="connsiteX4" fmla="*/ 639670 w 639815"/>
                  <a:gd name="connsiteY4" fmla="*/ 763245 h 1037821"/>
                  <a:gd name="connsiteX5" fmla="*/ 465665 w 639815"/>
                  <a:gd name="connsiteY5" fmla="*/ 1037821 h 1037821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32 w 639847"/>
                  <a:gd name="connsiteY0" fmla="*/ 279537 h 1037166"/>
                  <a:gd name="connsiteX1" fmla="*/ 331011 w 639847"/>
                  <a:gd name="connsiteY1" fmla="*/ 1852 h 1037166"/>
                  <a:gd name="connsiteX2" fmla="*/ 561014 w 639847"/>
                  <a:gd name="connsiteY2" fmla="*/ 172951 h 1037166"/>
                  <a:gd name="connsiteX3" fmla="*/ 446418 w 639847"/>
                  <a:gd name="connsiteY3" fmla="*/ 492761 h 1037166"/>
                  <a:gd name="connsiteX4" fmla="*/ 639702 w 639847"/>
                  <a:gd name="connsiteY4" fmla="*/ 762590 h 1037166"/>
                  <a:gd name="connsiteX5" fmla="*/ 465697 w 639847"/>
                  <a:gd name="connsiteY5" fmla="*/ 1037166 h 1037166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26 w 639841"/>
                  <a:gd name="connsiteY0" fmla="*/ 279103 h 1036732"/>
                  <a:gd name="connsiteX1" fmla="*/ 331005 w 639841"/>
                  <a:gd name="connsiteY1" fmla="*/ 1418 h 1036732"/>
                  <a:gd name="connsiteX2" fmla="*/ 561008 w 639841"/>
                  <a:gd name="connsiteY2" fmla="*/ 172517 h 1036732"/>
                  <a:gd name="connsiteX3" fmla="*/ 446412 w 639841"/>
                  <a:gd name="connsiteY3" fmla="*/ 492327 h 1036732"/>
                  <a:gd name="connsiteX4" fmla="*/ 639696 w 639841"/>
                  <a:gd name="connsiteY4" fmla="*/ 762156 h 1036732"/>
                  <a:gd name="connsiteX5" fmla="*/ 465691 w 639841"/>
                  <a:gd name="connsiteY5" fmla="*/ 1036732 h 1036732"/>
                  <a:gd name="connsiteX0" fmla="*/ 26 w 639841"/>
                  <a:gd name="connsiteY0" fmla="*/ 279060 h 1036689"/>
                  <a:gd name="connsiteX1" fmla="*/ 331005 w 639841"/>
                  <a:gd name="connsiteY1" fmla="*/ 1375 h 1036689"/>
                  <a:gd name="connsiteX2" fmla="*/ 561008 w 639841"/>
                  <a:gd name="connsiteY2" fmla="*/ 172474 h 1036689"/>
                  <a:gd name="connsiteX3" fmla="*/ 446412 w 639841"/>
                  <a:gd name="connsiteY3" fmla="*/ 492284 h 1036689"/>
                  <a:gd name="connsiteX4" fmla="*/ 639696 w 639841"/>
                  <a:gd name="connsiteY4" fmla="*/ 762113 h 1036689"/>
                  <a:gd name="connsiteX5" fmla="*/ 465691 w 639841"/>
                  <a:gd name="connsiteY5" fmla="*/ 1036689 h 1036689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34 w 639849"/>
                  <a:gd name="connsiteY0" fmla="*/ 280063 h 1037692"/>
                  <a:gd name="connsiteX1" fmla="*/ 331013 w 639849"/>
                  <a:gd name="connsiteY1" fmla="*/ 2378 h 1037692"/>
                  <a:gd name="connsiteX2" fmla="*/ 561016 w 639849"/>
                  <a:gd name="connsiteY2" fmla="*/ 173477 h 1037692"/>
                  <a:gd name="connsiteX3" fmla="*/ 446420 w 639849"/>
                  <a:gd name="connsiteY3" fmla="*/ 493287 h 1037692"/>
                  <a:gd name="connsiteX4" fmla="*/ 639704 w 639849"/>
                  <a:gd name="connsiteY4" fmla="*/ 763116 h 1037692"/>
                  <a:gd name="connsiteX5" fmla="*/ 465699 w 639849"/>
                  <a:gd name="connsiteY5" fmla="*/ 1037692 h 1037692"/>
                  <a:gd name="connsiteX0" fmla="*/ 40 w 620576"/>
                  <a:gd name="connsiteY0" fmla="*/ 296331 h 1037435"/>
                  <a:gd name="connsiteX1" fmla="*/ 311740 w 620576"/>
                  <a:gd name="connsiteY1" fmla="*/ 2121 h 1037435"/>
                  <a:gd name="connsiteX2" fmla="*/ 541743 w 620576"/>
                  <a:gd name="connsiteY2" fmla="*/ 173220 h 1037435"/>
                  <a:gd name="connsiteX3" fmla="*/ 427147 w 620576"/>
                  <a:gd name="connsiteY3" fmla="*/ 493030 h 1037435"/>
                  <a:gd name="connsiteX4" fmla="*/ 620431 w 620576"/>
                  <a:gd name="connsiteY4" fmla="*/ 762859 h 1037435"/>
                  <a:gd name="connsiteX5" fmla="*/ 446426 w 620576"/>
                  <a:gd name="connsiteY5" fmla="*/ 1037435 h 1037435"/>
                  <a:gd name="connsiteX0" fmla="*/ 5008 w 625544"/>
                  <a:gd name="connsiteY0" fmla="*/ 297012 h 1038116"/>
                  <a:gd name="connsiteX1" fmla="*/ 316708 w 625544"/>
                  <a:gd name="connsiteY1" fmla="*/ 2802 h 1038116"/>
                  <a:gd name="connsiteX2" fmla="*/ 546711 w 625544"/>
                  <a:gd name="connsiteY2" fmla="*/ 173901 h 1038116"/>
                  <a:gd name="connsiteX3" fmla="*/ 432115 w 625544"/>
                  <a:gd name="connsiteY3" fmla="*/ 493711 h 1038116"/>
                  <a:gd name="connsiteX4" fmla="*/ 625399 w 625544"/>
                  <a:gd name="connsiteY4" fmla="*/ 763540 h 1038116"/>
                  <a:gd name="connsiteX5" fmla="*/ 451394 w 625544"/>
                  <a:gd name="connsiteY5" fmla="*/ 1038116 h 1038116"/>
                  <a:gd name="connsiteX0" fmla="*/ 5008 w 625544"/>
                  <a:gd name="connsiteY0" fmla="*/ 299704 h 1040808"/>
                  <a:gd name="connsiteX1" fmla="*/ 316708 w 625544"/>
                  <a:gd name="connsiteY1" fmla="*/ 2739 h 1040808"/>
                  <a:gd name="connsiteX2" fmla="*/ 546711 w 625544"/>
                  <a:gd name="connsiteY2" fmla="*/ 176593 h 1040808"/>
                  <a:gd name="connsiteX3" fmla="*/ 432115 w 625544"/>
                  <a:gd name="connsiteY3" fmla="*/ 496403 h 1040808"/>
                  <a:gd name="connsiteX4" fmla="*/ 625399 w 625544"/>
                  <a:gd name="connsiteY4" fmla="*/ 766232 h 1040808"/>
                  <a:gd name="connsiteX5" fmla="*/ 451394 w 625544"/>
                  <a:gd name="connsiteY5" fmla="*/ 1040808 h 1040808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4742"/>
                  <a:gd name="connsiteY0" fmla="*/ 298093 h 1039197"/>
                  <a:gd name="connsiteX1" fmla="*/ 315906 w 624742"/>
                  <a:gd name="connsiteY1" fmla="*/ 1128 h 1039197"/>
                  <a:gd name="connsiteX2" fmla="*/ 545909 w 624742"/>
                  <a:gd name="connsiteY2" fmla="*/ 174982 h 1039197"/>
                  <a:gd name="connsiteX3" fmla="*/ 431313 w 624742"/>
                  <a:gd name="connsiteY3" fmla="*/ 494792 h 1039197"/>
                  <a:gd name="connsiteX4" fmla="*/ 624597 w 624742"/>
                  <a:gd name="connsiteY4" fmla="*/ 764621 h 1039197"/>
                  <a:gd name="connsiteX5" fmla="*/ 450592 w 624742"/>
                  <a:gd name="connsiteY5" fmla="*/ 1039197 h 1039197"/>
                  <a:gd name="connsiteX0" fmla="*/ 4206 w 625023"/>
                  <a:gd name="connsiteY0" fmla="*/ 298093 h 1039197"/>
                  <a:gd name="connsiteX1" fmla="*/ 315906 w 625023"/>
                  <a:gd name="connsiteY1" fmla="*/ 1128 h 1039197"/>
                  <a:gd name="connsiteX2" fmla="*/ 545909 w 625023"/>
                  <a:gd name="connsiteY2" fmla="*/ 174982 h 1039197"/>
                  <a:gd name="connsiteX3" fmla="*/ 431313 w 625023"/>
                  <a:gd name="connsiteY3" fmla="*/ 494792 h 1039197"/>
                  <a:gd name="connsiteX4" fmla="*/ 624597 w 625023"/>
                  <a:gd name="connsiteY4" fmla="*/ 764621 h 1039197"/>
                  <a:gd name="connsiteX5" fmla="*/ 450592 w 625023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5059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25804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467"/>
                  <a:gd name="connsiteY0" fmla="*/ 298093 h 1039197"/>
                  <a:gd name="connsiteX1" fmla="*/ 315906 w 641467"/>
                  <a:gd name="connsiteY1" fmla="*/ 1128 h 1039197"/>
                  <a:gd name="connsiteX2" fmla="*/ 545909 w 641467"/>
                  <a:gd name="connsiteY2" fmla="*/ 174982 h 1039197"/>
                  <a:gd name="connsiteX3" fmla="*/ 431313 w 641467"/>
                  <a:gd name="connsiteY3" fmla="*/ 494792 h 1039197"/>
                  <a:gd name="connsiteX4" fmla="*/ 641122 w 641467"/>
                  <a:gd name="connsiteY4" fmla="*/ 764621 h 1039197"/>
                  <a:gd name="connsiteX5" fmla="*/ 417542 w 641467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417542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  <a:gd name="connsiteX0" fmla="*/ 4206 w 641503"/>
                  <a:gd name="connsiteY0" fmla="*/ 298093 h 1039197"/>
                  <a:gd name="connsiteX1" fmla="*/ 315906 w 641503"/>
                  <a:gd name="connsiteY1" fmla="*/ 1128 h 1039197"/>
                  <a:gd name="connsiteX2" fmla="*/ 545909 w 641503"/>
                  <a:gd name="connsiteY2" fmla="*/ 174982 h 1039197"/>
                  <a:gd name="connsiteX3" fmla="*/ 431313 w 641503"/>
                  <a:gd name="connsiteY3" fmla="*/ 494792 h 1039197"/>
                  <a:gd name="connsiteX4" fmla="*/ 641122 w 641503"/>
                  <a:gd name="connsiteY4" fmla="*/ 764621 h 1039197"/>
                  <a:gd name="connsiteX5" fmla="*/ 399268 w 641503"/>
                  <a:gd name="connsiteY5" fmla="*/ 1039197 h 1039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1503" h="1039197">
                    <a:moveTo>
                      <a:pt x="4206" y="298093"/>
                    </a:moveTo>
                    <a:cubicBezTo>
                      <a:pt x="-31441" y="73328"/>
                      <a:pt x="167021" y="-10969"/>
                      <a:pt x="315906" y="1128"/>
                    </a:cubicBezTo>
                    <a:cubicBezTo>
                      <a:pt x="428380" y="8585"/>
                      <a:pt x="527080" y="95916"/>
                      <a:pt x="545909" y="174982"/>
                    </a:cubicBezTo>
                    <a:cubicBezTo>
                      <a:pt x="579319" y="262305"/>
                      <a:pt x="557648" y="418486"/>
                      <a:pt x="431313" y="494792"/>
                    </a:cubicBezTo>
                    <a:cubicBezTo>
                      <a:pt x="576532" y="548013"/>
                      <a:pt x="647384" y="650808"/>
                      <a:pt x="641122" y="764621"/>
                    </a:cubicBezTo>
                    <a:cubicBezTo>
                      <a:pt x="633615" y="919493"/>
                      <a:pt x="546235" y="1010014"/>
                      <a:pt x="399268" y="1039197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6" name="자유형: 도형 70">
                <a:extLst>
                  <a:ext uri="{FF2B5EF4-FFF2-40B4-BE49-F238E27FC236}">
                    <a16:creationId xmlns:a16="http://schemas.microsoft.com/office/drawing/2014/main" id="{0B5A1F07-0B53-44C6-A72D-2F8C6813227B}"/>
                  </a:ext>
                </a:extLst>
              </p:cNvPr>
              <p:cNvSpPr/>
              <p:nvPr/>
            </p:nvSpPr>
            <p:spPr>
              <a:xfrm>
                <a:off x="6153240" y="3948272"/>
                <a:ext cx="785355" cy="780891"/>
              </a:xfrm>
              <a:custGeom>
                <a:avLst/>
                <a:gdLst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25244 w 970498"/>
                  <a:gd name="connsiteY6" fmla="*/ 384272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415126 w 970498"/>
                  <a:gd name="connsiteY7" fmla="*/ 56659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283295 w 970498"/>
                  <a:gd name="connsiteY0" fmla="*/ 213173 h 925619"/>
                  <a:gd name="connsiteX1" fmla="*/ 471224 w 970498"/>
                  <a:gd name="connsiteY1" fmla="*/ 0 h 925619"/>
                  <a:gd name="connsiteX2" fmla="*/ 611469 w 970498"/>
                  <a:gd name="connsiteY2" fmla="*/ 311345 h 925619"/>
                  <a:gd name="connsiteX3" fmla="*/ 970498 w 970498"/>
                  <a:gd name="connsiteY3" fmla="*/ 535737 h 925619"/>
                  <a:gd name="connsiteX4" fmla="*/ 538542 w 970498"/>
                  <a:gd name="connsiteY4" fmla="*/ 925619 h 925619"/>
                  <a:gd name="connsiteX5" fmla="*/ 0 w 970498"/>
                  <a:gd name="connsiteY5" fmla="*/ 852692 h 925619"/>
                  <a:gd name="connsiteX6" fmla="*/ 41769 w 970498"/>
                  <a:gd name="connsiteY6" fmla="*/ 395289 h 925619"/>
                  <a:gd name="connsiteX7" fmla="*/ 379321 w 97049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4345 w 1031548"/>
                  <a:gd name="connsiteY0" fmla="*/ 213173 h 925619"/>
                  <a:gd name="connsiteX1" fmla="*/ 532274 w 1031548"/>
                  <a:gd name="connsiteY1" fmla="*/ 0 h 925619"/>
                  <a:gd name="connsiteX2" fmla="*/ 672519 w 1031548"/>
                  <a:gd name="connsiteY2" fmla="*/ 311345 h 925619"/>
                  <a:gd name="connsiteX3" fmla="*/ 1031548 w 1031548"/>
                  <a:gd name="connsiteY3" fmla="*/ 535737 h 925619"/>
                  <a:gd name="connsiteX4" fmla="*/ 599592 w 1031548"/>
                  <a:gd name="connsiteY4" fmla="*/ 925619 h 925619"/>
                  <a:gd name="connsiteX5" fmla="*/ 61050 w 1031548"/>
                  <a:gd name="connsiteY5" fmla="*/ 852692 h 925619"/>
                  <a:gd name="connsiteX6" fmla="*/ 102819 w 1031548"/>
                  <a:gd name="connsiteY6" fmla="*/ 395289 h 925619"/>
                  <a:gd name="connsiteX7" fmla="*/ 440371 w 1031548"/>
                  <a:gd name="connsiteY7" fmla="*/ 599641 h 925619"/>
                  <a:gd name="connsiteX0" fmla="*/ 347877 w 1035080"/>
                  <a:gd name="connsiteY0" fmla="*/ 213173 h 925619"/>
                  <a:gd name="connsiteX1" fmla="*/ 535806 w 1035080"/>
                  <a:gd name="connsiteY1" fmla="*/ 0 h 925619"/>
                  <a:gd name="connsiteX2" fmla="*/ 676051 w 1035080"/>
                  <a:gd name="connsiteY2" fmla="*/ 311345 h 925619"/>
                  <a:gd name="connsiteX3" fmla="*/ 1035080 w 1035080"/>
                  <a:gd name="connsiteY3" fmla="*/ 535737 h 925619"/>
                  <a:gd name="connsiteX4" fmla="*/ 603124 w 1035080"/>
                  <a:gd name="connsiteY4" fmla="*/ 925619 h 925619"/>
                  <a:gd name="connsiteX5" fmla="*/ 53565 w 1035080"/>
                  <a:gd name="connsiteY5" fmla="*/ 871971 h 925619"/>
                  <a:gd name="connsiteX6" fmla="*/ 106351 w 1035080"/>
                  <a:gd name="connsiteY6" fmla="*/ 395289 h 925619"/>
                  <a:gd name="connsiteX7" fmla="*/ 443903 w 1035080"/>
                  <a:gd name="connsiteY7" fmla="*/ 599641 h 925619"/>
                  <a:gd name="connsiteX0" fmla="*/ 375671 w 1062874"/>
                  <a:gd name="connsiteY0" fmla="*/ 213173 h 925619"/>
                  <a:gd name="connsiteX1" fmla="*/ 563600 w 1062874"/>
                  <a:gd name="connsiteY1" fmla="*/ 0 h 925619"/>
                  <a:gd name="connsiteX2" fmla="*/ 703845 w 1062874"/>
                  <a:gd name="connsiteY2" fmla="*/ 311345 h 925619"/>
                  <a:gd name="connsiteX3" fmla="*/ 1062874 w 1062874"/>
                  <a:gd name="connsiteY3" fmla="*/ 535737 h 925619"/>
                  <a:gd name="connsiteX4" fmla="*/ 630918 w 1062874"/>
                  <a:gd name="connsiteY4" fmla="*/ 925619 h 925619"/>
                  <a:gd name="connsiteX5" fmla="*/ 81359 w 1062874"/>
                  <a:gd name="connsiteY5" fmla="*/ 871971 h 925619"/>
                  <a:gd name="connsiteX6" fmla="*/ 134145 w 1062874"/>
                  <a:gd name="connsiteY6" fmla="*/ 395289 h 925619"/>
                  <a:gd name="connsiteX7" fmla="*/ 471697 w 1062874"/>
                  <a:gd name="connsiteY7" fmla="*/ 599641 h 92561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30918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3239"/>
                  <a:gd name="connsiteX1" fmla="*/ 563600 w 1062874"/>
                  <a:gd name="connsiteY1" fmla="*/ 0 h 973239"/>
                  <a:gd name="connsiteX2" fmla="*/ 703845 w 1062874"/>
                  <a:gd name="connsiteY2" fmla="*/ 311345 h 973239"/>
                  <a:gd name="connsiteX3" fmla="*/ 1062874 w 1062874"/>
                  <a:gd name="connsiteY3" fmla="*/ 535737 h 973239"/>
                  <a:gd name="connsiteX4" fmla="*/ 606130 w 1062874"/>
                  <a:gd name="connsiteY4" fmla="*/ 925619 h 973239"/>
                  <a:gd name="connsiteX5" fmla="*/ 81359 w 1062874"/>
                  <a:gd name="connsiteY5" fmla="*/ 871971 h 973239"/>
                  <a:gd name="connsiteX6" fmla="*/ 134145 w 1062874"/>
                  <a:gd name="connsiteY6" fmla="*/ 395289 h 973239"/>
                  <a:gd name="connsiteX7" fmla="*/ 471697 w 1062874"/>
                  <a:gd name="connsiteY7" fmla="*/ 599641 h 973239"/>
                  <a:gd name="connsiteX0" fmla="*/ 375671 w 1062874"/>
                  <a:gd name="connsiteY0" fmla="*/ 213173 h 979036"/>
                  <a:gd name="connsiteX1" fmla="*/ 563600 w 1062874"/>
                  <a:gd name="connsiteY1" fmla="*/ 0 h 979036"/>
                  <a:gd name="connsiteX2" fmla="*/ 703845 w 1062874"/>
                  <a:gd name="connsiteY2" fmla="*/ 311345 h 979036"/>
                  <a:gd name="connsiteX3" fmla="*/ 1062874 w 1062874"/>
                  <a:gd name="connsiteY3" fmla="*/ 535737 h 979036"/>
                  <a:gd name="connsiteX4" fmla="*/ 597867 w 1062874"/>
                  <a:gd name="connsiteY4" fmla="*/ 942144 h 979036"/>
                  <a:gd name="connsiteX5" fmla="*/ 81359 w 1062874"/>
                  <a:gd name="connsiteY5" fmla="*/ 871971 h 979036"/>
                  <a:gd name="connsiteX6" fmla="*/ 134145 w 1062874"/>
                  <a:gd name="connsiteY6" fmla="*/ 395289 h 979036"/>
                  <a:gd name="connsiteX7" fmla="*/ 471697 w 1062874"/>
                  <a:gd name="connsiteY7" fmla="*/ 599641 h 979036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49379"/>
                  <a:gd name="connsiteX1" fmla="*/ 563600 w 1062874"/>
                  <a:gd name="connsiteY1" fmla="*/ 0 h 1049379"/>
                  <a:gd name="connsiteX2" fmla="*/ 703845 w 1062874"/>
                  <a:gd name="connsiteY2" fmla="*/ 311345 h 1049379"/>
                  <a:gd name="connsiteX3" fmla="*/ 1062874 w 1062874"/>
                  <a:gd name="connsiteY3" fmla="*/ 535737 h 1049379"/>
                  <a:gd name="connsiteX4" fmla="*/ 597867 w 1062874"/>
                  <a:gd name="connsiteY4" fmla="*/ 942144 h 1049379"/>
                  <a:gd name="connsiteX5" fmla="*/ 81359 w 1062874"/>
                  <a:gd name="connsiteY5" fmla="*/ 871971 h 1049379"/>
                  <a:gd name="connsiteX6" fmla="*/ 134145 w 1062874"/>
                  <a:gd name="connsiteY6" fmla="*/ 395289 h 1049379"/>
                  <a:gd name="connsiteX7" fmla="*/ 471697 w 1062874"/>
                  <a:gd name="connsiteY7" fmla="*/ 599641 h 1049379"/>
                  <a:gd name="connsiteX0" fmla="*/ 375671 w 1062874"/>
                  <a:gd name="connsiteY0" fmla="*/ 213173 h 1033999"/>
                  <a:gd name="connsiteX1" fmla="*/ 563600 w 1062874"/>
                  <a:gd name="connsiteY1" fmla="*/ 0 h 1033999"/>
                  <a:gd name="connsiteX2" fmla="*/ 703845 w 1062874"/>
                  <a:gd name="connsiteY2" fmla="*/ 311345 h 1033999"/>
                  <a:gd name="connsiteX3" fmla="*/ 1062874 w 1062874"/>
                  <a:gd name="connsiteY3" fmla="*/ 535737 h 1033999"/>
                  <a:gd name="connsiteX4" fmla="*/ 597867 w 1062874"/>
                  <a:gd name="connsiteY4" fmla="*/ 942144 h 1033999"/>
                  <a:gd name="connsiteX5" fmla="*/ 81359 w 1062874"/>
                  <a:gd name="connsiteY5" fmla="*/ 871971 h 1033999"/>
                  <a:gd name="connsiteX6" fmla="*/ 134145 w 1062874"/>
                  <a:gd name="connsiteY6" fmla="*/ 395289 h 1033999"/>
                  <a:gd name="connsiteX7" fmla="*/ 471697 w 1062874"/>
                  <a:gd name="connsiteY7" fmla="*/ 599641 h 1033999"/>
                  <a:gd name="connsiteX0" fmla="*/ 363975 w 1051178"/>
                  <a:gd name="connsiteY0" fmla="*/ 213173 h 1033999"/>
                  <a:gd name="connsiteX1" fmla="*/ 551904 w 1051178"/>
                  <a:gd name="connsiteY1" fmla="*/ 0 h 1033999"/>
                  <a:gd name="connsiteX2" fmla="*/ 692149 w 1051178"/>
                  <a:gd name="connsiteY2" fmla="*/ 311345 h 1033999"/>
                  <a:gd name="connsiteX3" fmla="*/ 1051178 w 1051178"/>
                  <a:gd name="connsiteY3" fmla="*/ 535737 h 1033999"/>
                  <a:gd name="connsiteX4" fmla="*/ 586171 w 1051178"/>
                  <a:gd name="connsiteY4" fmla="*/ 942144 h 1033999"/>
                  <a:gd name="connsiteX5" fmla="*/ 69663 w 1051178"/>
                  <a:gd name="connsiteY5" fmla="*/ 871971 h 1033999"/>
                  <a:gd name="connsiteX6" fmla="*/ 122449 w 1051178"/>
                  <a:gd name="connsiteY6" fmla="*/ 395289 h 1033999"/>
                  <a:gd name="connsiteX7" fmla="*/ 460001 w 1051178"/>
                  <a:gd name="connsiteY7" fmla="*/ 599641 h 1033999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51178"/>
                  <a:gd name="connsiteY0" fmla="*/ 213173 h 1030327"/>
                  <a:gd name="connsiteX1" fmla="*/ 551904 w 1051178"/>
                  <a:gd name="connsiteY1" fmla="*/ 0 h 1030327"/>
                  <a:gd name="connsiteX2" fmla="*/ 692149 w 1051178"/>
                  <a:gd name="connsiteY2" fmla="*/ 311345 h 1030327"/>
                  <a:gd name="connsiteX3" fmla="*/ 1051178 w 1051178"/>
                  <a:gd name="connsiteY3" fmla="*/ 535737 h 1030327"/>
                  <a:gd name="connsiteX4" fmla="*/ 613713 w 1051178"/>
                  <a:gd name="connsiteY4" fmla="*/ 936636 h 1030327"/>
                  <a:gd name="connsiteX5" fmla="*/ 69663 w 1051178"/>
                  <a:gd name="connsiteY5" fmla="*/ 871971 h 1030327"/>
                  <a:gd name="connsiteX6" fmla="*/ 122449 w 1051178"/>
                  <a:gd name="connsiteY6" fmla="*/ 395289 h 1030327"/>
                  <a:gd name="connsiteX7" fmla="*/ 460001 w 1051178"/>
                  <a:gd name="connsiteY7" fmla="*/ 599641 h 1030327"/>
                  <a:gd name="connsiteX0" fmla="*/ 363975 w 1034653"/>
                  <a:gd name="connsiteY0" fmla="*/ 213173 h 1030327"/>
                  <a:gd name="connsiteX1" fmla="*/ 551904 w 1034653"/>
                  <a:gd name="connsiteY1" fmla="*/ 0 h 1030327"/>
                  <a:gd name="connsiteX2" fmla="*/ 692149 w 1034653"/>
                  <a:gd name="connsiteY2" fmla="*/ 311345 h 1030327"/>
                  <a:gd name="connsiteX3" fmla="*/ 1034653 w 1034653"/>
                  <a:gd name="connsiteY3" fmla="*/ 538491 h 1030327"/>
                  <a:gd name="connsiteX4" fmla="*/ 613713 w 1034653"/>
                  <a:gd name="connsiteY4" fmla="*/ 936636 h 1030327"/>
                  <a:gd name="connsiteX5" fmla="*/ 69663 w 1034653"/>
                  <a:gd name="connsiteY5" fmla="*/ 871971 h 1030327"/>
                  <a:gd name="connsiteX6" fmla="*/ 122449 w 1034653"/>
                  <a:gd name="connsiteY6" fmla="*/ 395289 h 1030327"/>
                  <a:gd name="connsiteX7" fmla="*/ 460001 w 1034653"/>
                  <a:gd name="connsiteY7" fmla="*/ 599641 h 1030327"/>
                  <a:gd name="connsiteX0" fmla="*/ 363975 w 1037690"/>
                  <a:gd name="connsiteY0" fmla="*/ 213173 h 1030327"/>
                  <a:gd name="connsiteX1" fmla="*/ 551904 w 1037690"/>
                  <a:gd name="connsiteY1" fmla="*/ 0 h 1030327"/>
                  <a:gd name="connsiteX2" fmla="*/ 692149 w 1037690"/>
                  <a:gd name="connsiteY2" fmla="*/ 311345 h 1030327"/>
                  <a:gd name="connsiteX3" fmla="*/ 1034653 w 1037690"/>
                  <a:gd name="connsiteY3" fmla="*/ 538491 h 1030327"/>
                  <a:gd name="connsiteX4" fmla="*/ 613713 w 1037690"/>
                  <a:gd name="connsiteY4" fmla="*/ 936636 h 1030327"/>
                  <a:gd name="connsiteX5" fmla="*/ 69663 w 1037690"/>
                  <a:gd name="connsiteY5" fmla="*/ 871971 h 1030327"/>
                  <a:gd name="connsiteX6" fmla="*/ 122449 w 1037690"/>
                  <a:gd name="connsiteY6" fmla="*/ 395289 h 1030327"/>
                  <a:gd name="connsiteX7" fmla="*/ 460001 w 1037690"/>
                  <a:gd name="connsiteY7" fmla="*/ 599641 h 1030327"/>
                  <a:gd name="connsiteX0" fmla="*/ 363975 w 1037917"/>
                  <a:gd name="connsiteY0" fmla="*/ 213173 h 1030327"/>
                  <a:gd name="connsiteX1" fmla="*/ 551904 w 1037917"/>
                  <a:gd name="connsiteY1" fmla="*/ 0 h 1030327"/>
                  <a:gd name="connsiteX2" fmla="*/ 692149 w 1037917"/>
                  <a:gd name="connsiteY2" fmla="*/ 311345 h 1030327"/>
                  <a:gd name="connsiteX3" fmla="*/ 1034653 w 1037917"/>
                  <a:gd name="connsiteY3" fmla="*/ 538491 h 1030327"/>
                  <a:gd name="connsiteX4" fmla="*/ 613713 w 1037917"/>
                  <a:gd name="connsiteY4" fmla="*/ 936636 h 1030327"/>
                  <a:gd name="connsiteX5" fmla="*/ 69663 w 1037917"/>
                  <a:gd name="connsiteY5" fmla="*/ 871971 h 1030327"/>
                  <a:gd name="connsiteX6" fmla="*/ 122449 w 1037917"/>
                  <a:gd name="connsiteY6" fmla="*/ 395289 h 1030327"/>
                  <a:gd name="connsiteX7" fmla="*/ 460001 w 103791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6257"/>
                  <a:gd name="connsiteY0" fmla="*/ 213173 h 1030327"/>
                  <a:gd name="connsiteX1" fmla="*/ 551904 w 1046257"/>
                  <a:gd name="connsiteY1" fmla="*/ 0 h 1030327"/>
                  <a:gd name="connsiteX2" fmla="*/ 692149 w 1046257"/>
                  <a:gd name="connsiteY2" fmla="*/ 311345 h 1030327"/>
                  <a:gd name="connsiteX3" fmla="*/ 1034653 w 1046257"/>
                  <a:gd name="connsiteY3" fmla="*/ 538491 h 1030327"/>
                  <a:gd name="connsiteX4" fmla="*/ 613713 w 1046257"/>
                  <a:gd name="connsiteY4" fmla="*/ 936636 h 1030327"/>
                  <a:gd name="connsiteX5" fmla="*/ 69663 w 1046257"/>
                  <a:gd name="connsiteY5" fmla="*/ 871971 h 1030327"/>
                  <a:gd name="connsiteX6" fmla="*/ 122449 w 1046257"/>
                  <a:gd name="connsiteY6" fmla="*/ 395289 h 1030327"/>
                  <a:gd name="connsiteX7" fmla="*/ 460001 w 1046257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92149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2870 w 1041370"/>
                  <a:gd name="connsiteY2" fmla="*/ 311345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830 h 1030984"/>
                  <a:gd name="connsiteX1" fmla="*/ 551904 w 1041370"/>
                  <a:gd name="connsiteY1" fmla="*/ 657 h 1030984"/>
                  <a:gd name="connsiteX2" fmla="*/ 675624 w 1041370"/>
                  <a:gd name="connsiteY2" fmla="*/ 300985 h 1030984"/>
                  <a:gd name="connsiteX3" fmla="*/ 1034653 w 1041370"/>
                  <a:gd name="connsiteY3" fmla="*/ 539148 h 1030984"/>
                  <a:gd name="connsiteX4" fmla="*/ 613713 w 1041370"/>
                  <a:gd name="connsiteY4" fmla="*/ 937293 h 1030984"/>
                  <a:gd name="connsiteX5" fmla="*/ 69663 w 1041370"/>
                  <a:gd name="connsiteY5" fmla="*/ 872628 h 1030984"/>
                  <a:gd name="connsiteX6" fmla="*/ 122449 w 1041370"/>
                  <a:gd name="connsiteY6" fmla="*/ 395946 h 1030984"/>
                  <a:gd name="connsiteX7" fmla="*/ 460001 w 1041370"/>
                  <a:gd name="connsiteY7" fmla="*/ 600298 h 1030984"/>
                  <a:gd name="connsiteX0" fmla="*/ 363975 w 1041370"/>
                  <a:gd name="connsiteY0" fmla="*/ 213270 h 1030424"/>
                  <a:gd name="connsiteX1" fmla="*/ 551904 w 1041370"/>
                  <a:gd name="connsiteY1" fmla="*/ 97 h 1030424"/>
                  <a:gd name="connsiteX2" fmla="*/ 675624 w 1041370"/>
                  <a:gd name="connsiteY2" fmla="*/ 300425 h 1030424"/>
                  <a:gd name="connsiteX3" fmla="*/ 1034653 w 1041370"/>
                  <a:gd name="connsiteY3" fmla="*/ 538588 h 1030424"/>
                  <a:gd name="connsiteX4" fmla="*/ 613713 w 1041370"/>
                  <a:gd name="connsiteY4" fmla="*/ 936733 h 1030424"/>
                  <a:gd name="connsiteX5" fmla="*/ 69663 w 1041370"/>
                  <a:gd name="connsiteY5" fmla="*/ 872068 h 1030424"/>
                  <a:gd name="connsiteX6" fmla="*/ 122449 w 1041370"/>
                  <a:gd name="connsiteY6" fmla="*/ 395386 h 1030424"/>
                  <a:gd name="connsiteX7" fmla="*/ 460001 w 1041370"/>
                  <a:gd name="connsiteY7" fmla="*/ 599738 h 1030424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363975 w 1041370"/>
                  <a:gd name="connsiteY0" fmla="*/ 213173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60001 w 1041370"/>
                  <a:gd name="connsiteY7" fmla="*/ 599641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15934 w 1041370"/>
                  <a:gd name="connsiteY7" fmla="*/ 693285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370"/>
                  <a:gd name="connsiteY0" fmla="*/ 237961 h 1030327"/>
                  <a:gd name="connsiteX1" fmla="*/ 551904 w 1041370"/>
                  <a:gd name="connsiteY1" fmla="*/ 0 h 1030327"/>
                  <a:gd name="connsiteX2" fmla="*/ 675624 w 1041370"/>
                  <a:gd name="connsiteY2" fmla="*/ 300328 h 1030327"/>
                  <a:gd name="connsiteX3" fmla="*/ 1034653 w 1041370"/>
                  <a:gd name="connsiteY3" fmla="*/ 538491 h 1030327"/>
                  <a:gd name="connsiteX4" fmla="*/ 613713 w 1041370"/>
                  <a:gd name="connsiteY4" fmla="*/ 936636 h 1030327"/>
                  <a:gd name="connsiteX5" fmla="*/ 69663 w 1041370"/>
                  <a:gd name="connsiteY5" fmla="*/ 871971 h 1030327"/>
                  <a:gd name="connsiteX6" fmla="*/ 122449 w 1041370"/>
                  <a:gd name="connsiteY6" fmla="*/ 395289 h 1030327"/>
                  <a:gd name="connsiteX7" fmla="*/ 407671 w 1041370"/>
                  <a:gd name="connsiteY7" fmla="*/ 709810 h 1030327"/>
                  <a:gd name="connsiteX0" fmla="*/ 408043 w 1041266"/>
                  <a:gd name="connsiteY0" fmla="*/ 237961 h 1016230"/>
                  <a:gd name="connsiteX1" fmla="*/ 551904 w 1041266"/>
                  <a:gd name="connsiteY1" fmla="*/ 0 h 1016230"/>
                  <a:gd name="connsiteX2" fmla="*/ 675624 w 1041266"/>
                  <a:gd name="connsiteY2" fmla="*/ 300328 h 1016230"/>
                  <a:gd name="connsiteX3" fmla="*/ 1034653 w 1041266"/>
                  <a:gd name="connsiteY3" fmla="*/ 538491 h 1016230"/>
                  <a:gd name="connsiteX4" fmla="*/ 610959 w 1041266"/>
                  <a:gd name="connsiteY4" fmla="*/ 914602 h 1016230"/>
                  <a:gd name="connsiteX5" fmla="*/ 69663 w 1041266"/>
                  <a:gd name="connsiteY5" fmla="*/ 871971 h 1016230"/>
                  <a:gd name="connsiteX6" fmla="*/ 122449 w 1041266"/>
                  <a:gd name="connsiteY6" fmla="*/ 395289 h 1016230"/>
                  <a:gd name="connsiteX7" fmla="*/ 407671 w 1041266"/>
                  <a:gd name="connsiteY7" fmla="*/ 709810 h 1016230"/>
                  <a:gd name="connsiteX0" fmla="*/ 408043 w 1042386"/>
                  <a:gd name="connsiteY0" fmla="*/ 237961 h 1016230"/>
                  <a:gd name="connsiteX1" fmla="*/ 551904 w 1042386"/>
                  <a:gd name="connsiteY1" fmla="*/ 0 h 1016230"/>
                  <a:gd name="connsiteX2" fmla="*/ 675624 w 1042386"/>
                  <a:gd name="connsiteY2" fmla="*/ 300328 h 1016230"/>
                  <a:gd name="connsiteX3" fmla="*/ 1034653 w 1042386"/>
                  <a:gd name="connsiteY3" fmla="*/ 538491 h 1016230"/>
                  <a:gd name="connsiteX4" fmla="*/ 610959 w 1042386"/>
                  <a:gd name="connsiteY4" fmla="*/ 914602 h 1016230"/>
                  <a:gd name="connsiteX5" fmla="*/ 69663 w 1042386"/>
                  <a:gd name="connsiteY5" fmla="*/ 871971 h 1016230"/>
                  <a:gd name="connsiteX6" fmla="*/ 122449 w 1042386"/>
                  <a:gd name="connsiteY6" fmla="*/ 395289 h 1016230"/>
                  <a:gd name="connsiteX7" fmla="*/ 407671 w 1042386"/>
                  <a:gd name="connsiteY7" fmla="*/ 709810 h 1016230"/>
                  <a:gd name="connsiteX0" fmla="*/ 408043 w 1042386"/>
                  <a:gd name="connsiteY0" fmla="*/ 237961 h 1031503"/>
                  <a:gd name="connsiteX1" fmla="*/ 551904 w 1042386"/>
                  <a:gd name="connsiteY1" fmla="*/ 0 h 1031503"/>
                  <a:gd name="connsiteX2" fmla="*/ 675624 w 1042386"/>
                  <a:gd name="connsiteY2" fmla="*/ 300328 h 1031503"/>
                  <a:gd name="connsiteX3" fmla="*/ 1034653 w 1042386"/>
                  <a:gd name="connsiteY3" fmla="*/ 538491 h 1031503"/>
                  <a:gd name="connsiteX4" fmla="*/ 610959 w 1042386"/>
                  <a:gd name="connsiteY4" fmla="*/ 914602 h 1031503"/>
                  <a:gd name="connsiteX5" fmla="*/ 69663 w 1042386"/>
                  <a:gd name="connsiteY5" fmla="*/ 871971 h 1031503"/>
                  <a:gd name="connsiteX6" fmla="*/ 122449 w 1042386"/>
                  <a:gd name="connsiteY6" fmla="*/ 395289 h 1031503"/>
                  <a:gd name="connsiteX7" fmla="*/ 407671 w 1042386"/>
                  <a:gd name="connsiteY7" fmla="*/ 709810 h 1031503"/>
                  <a:gd name="connsiteX0" fmla="*/ 408043 w 1040983"/>
                  <a:gd name="connsiteY0" fmla="*/ 237961 h 1031503"/>
                  <a:gd name="connsiteX1" fmla="*/ 551904 w 1040983"/>
                  <a:gd name="connsiteY1" fmla="*/ 0 h 1031503"/>
                  <a:gd name="connsiteX2" fmla="*/ 675624 w 1040983"/>
                  <a:gd name="connsiteY2" fmla="*/ 300328 h 1031503"/>
                  <a:gd name="connsiteX3" fmla="*/ 1034653 w 1040983"/>
                  <a:gd name="connsiteY3" fmla="*/ 538491 h 1031503"/>
                  <a:gd name="connsiteX4" fmla="*/ 610959 w 1040983"/>
                  <a:gd name="connsiteY4" fmla="*/ 914602 h 1031503"/>
                  <a:gd name="connsiteX5" fmla="*/ 69663 w 1040983"/>
                  <a:gd name="connsiteY5" fmla="*/ 871971 h 1031503"/>
                  <a:gd name="connsiteX6" fmla="*/ 122449 w 1040983"/>
                  <a:gd name="connsiteY6" fmla="*/ 395289 h 1031503"/>
                  <a:gd name="connsiteX7" fmla="*/ 407671 w 1040983"/>
                  <a:gd name="connsiteY7" fmla="*/ 709810 h 1031503"/>
                  <a:gd name="connsiteX0" fmla="*/ 408043 w 1040983"/>
                  <a:gd name="connsiteY0" fmla="*/ 237961 h 1036239"/>
                  <a:gd name="connsiteX1" fmla="*/ 551904 w 1040983"/>
                  <a:gd name="connsiteY1" fmla="*/ 0 h 1036239"/>
                  <a:gd name="connsiteX2" fmla="*/ 675624 w 1040983"/>
                  <a:gd name="connsiteY2" fmla="*/ 300328 h 1036239"/>
                  <a:gd name="connsiteX3" fmla="*/ 1034653 w 1040983"/>
                  <a:gd name="connsiteY3" fmla="*/ 538491 h 1036239"/>
                  <a:gd name="connsiteX4" fmla="*/ 610959 w 1040983"/>
                  <a:gd name="connsiteY4" fmla="*/ 914602 h 1036239"/>
                  <a:gd name="connsiteX5" fmla="*/ 69663 w 1040983"/>
                  <a:gd name="connsiteY5" fmla="*/ 871971 h 1036239"/>
                  <a:gd name="connsiteX6" fmla="*/ 122449 w 1040983"/>
                  <a:gd name="connsiteY6" fmla="*/ 395289 h 1036239"/>
                  <a:gd name="connsiteX7" fmla="*/ 407671 w 1040983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75624 w 1040106"/>
                  <a:gd name="connsiteY2" fmla="*/ 300328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0106"/>
                  <a:gd name="connsiteY0" fmla="*/ 237961 h 1036239"/>
                  <a:gd name="connsiteX1" fmla="*/ 551904 w 1040106"/>
                  <a:gd name="connsiteY1" fmla="*/ 0 h 1036239"/>
                  <a:gd name="connsiteX2" fmla="*/ 694904 w 1040106"/>
                  <a:gd name="connsiteY2" fmla="*/ 308591 h 1036239"/>
                  <a:gd name="connsiteX3" fmla="*/ 1034653 w 1040106"/>
                  <a:gd name="connsiteY3" fmla="*/ 538491 h 1036239"/>
                  <a:gd name="connsiteX4" fmla="*/ 610959 w 1040106"/>
                  <a:gd name="connsiteY4" fmla="*/ 914602 h 1036239"/>
                  <a:gd name="connsiteX5" fmla="*/ 69663 w 1040106"/>
                  <a:gd name="connsiteY5" fmla="*/ 871971 h 1036239"/>
                  <a:gd name="connsiteX6" fmla="*/ 122449 w 1040106"/>
                  <a:gd name="connsiteY6" fmla="*/ 395289 h 1036239"/>
                  <a:gd name="connsiteX7" fmla="*/ 407671 w 1040106"/>
                  <a:gd name="connsiteY7" fmla="*/ 709810 h 1036239"/>
                  <a:gd name="connsiteX0" fmla="*/ 408043 w 1042163"/>
                  <a:gd name="connsiteY0" fmla="*/ 237961 h 1036239"/>
                  <a:gd name="connsiteX1" fmla="*/ 551904 w 1042163"/>
                  <a:gd name="connsiteY1" fmla="*/ 0 h 1036239"/>
                  <a:gd name="connsiteX2" fmla="*/ 694904 w 1042163"/>
                  <a:gd name="connsiteY2" fmla="*/ 308591 h 1036239"/>
                  <a:gd name="connsiteX3" fmla="*/ 1034653 w 1042163"/>
                  <a:gd name="connsiteY3" fmla="*/ 538491 h 1036239"/>
                  <a:gd name="connsiteX4" fmla="*/ 610959 w 1042163"/>
                  <a:gd name="connsiteY4" fmla="*/ 914602 h 1036239"/>
                  <a:gd name="connsiteX5" fmla="*/ 69663 w 1042163"/>
                  <a:gd name="connsiteY5" fmla="*/ 871971 h 1036239"/>
                  <a:gd name="connsiteX6" fmla="*/ 122449 w 1042163"/>
                  <a:gd name="connsiteY6" fmla="*/ 395289 h 1036239"/>
                  <a:gd name="connsiteX7" fmla="*/ 407671 w 1042163"/>
                  <a:gd name="connsiteY7" fmla="*/ 709810 h 10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2163" h="1036239">
                    <a:moveTo>
                      <a:pt x="408043" y="237961"/>
                    </a:moveTo>
                    <a:cubicBezTo>
                      <a:pt x="343992" y="128344"/>
                      <a:pt x="425913" y="2202"/>
                      <a:pt x="551904" y="0"/>
                    </a:cubicBezTo>
                    <a:cubicBezTo>
                      <a:pt x="692297" y="9220"/>
                      <a:pt x="799637" y="145134"/>
                      <a:pt x="694904" y="308591"/>
                    </a:cubicBezTo>
                    <a:cubicBezTo>
                      <a:pt x="913733" y="254856"/>
                      <a:pt x="1005866" y="388412"/>
                      <a:pt x="1034653" y="538491"/>
                    </a:cubicBezTo>
                    <a:cubicBezTo>
                      <a:pt x="1080710" y="748323"/>
                      <a:pt x="911934" y="1029765"/>
                      <a:pt x="610959" y="914602"/>
                    </a:cubicBezTo>
                    <a:cubicBezTo>
                      <a:pt x="529678" y="1130828"/>
                      <a:pt x="156451" y="1022057"/>
                      <a:pt x="69663" y="871971"/>
                    </a:cubicBezTo>
                    <a:cubicBezTo>
                      <a:pt x="-4549" y="766325"/>
                      <a:pt x="-59482" y="489919"/>
                      <a:pt x="122449" y="395289"/>
                    </a:cubicBezTo>
                    <a:cubicBezTo>
                      <a:pt x="315758" y="274283"/>
                      <a:pt x="605462" y="514080"/>
                      <a:pt x="407671" y="709810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97" name="자유형: 도형 71">
                <a:extLst>
                  <a:ext uri="{FF2B5EF4-FFF2-40B4-BE49-F238E27FC236}">
                    <a16:creationId xmlns:a16="http://schemas.microsoft.com/office/drawing/2014/main" id="{F2AA1645-2495-4D99-961B-03CFA932E91E}"/>
                  </a:ext>
                </a:extLst>
              </p:cNvPr>
              <p:cNvSpPr/>
              <p:nvPr/>
            </p:nvSpPr>
            <p:spPr>
              <a:xfrm>
                <a:off x="6150565" y="3902140"/>
                <a:ext cx="223711" cy="335071"/>
              </a:xfrm>
              <a:custGeom>
                <a:avLst/>
                <a:gdLst>
                  <a:gd name="connsiteX0" fmla="*/ 0 w 210368"/>
                  <a:gd name="connsiteY0" fmla="*/ 692812 h 692812"/>
                  <a:gd name="connsiteX1" fmla="*/ 145855 w 210368"/>
                  <a:gd name="connsiteY1" fmla="*/ 0 h 692812"/>
                  <a:gd name="connsiteX2" fmla="*/ 210368 w 210368"/>
                  <a:gd name="connsiteY2" fmla="*/ 350614 h 692812"/>
                  <a:gd name="connsiteX0" fmla="*/ 0 w 204758"/>
                  <a:gd name="connsiteY0" fmla="*/ 692812 h 692812"/>
                  <a:gd name="connsiteX1" fmla="*/ 145855 w 204758"/>
                  <a:gd name="connsiteY1" fmla="*/ 0 h 692812"/>
                  <a:gd name="connsiteX2" fmla="*/ 204758 w 204758"/>
                  <a:gd name="connsiteY2" fmla="*/ 350614 h 692812"/>
                  <a:gd name="connsiteX0" fmla="*/ 0 w 259110"/>
                  <a:gd name="connsiteY0" fmla="*/ 692812 h 692812"/>
                  <a:gd name="connsiteX1" fmla="*/ 145855 w 259110"/>
                  <a:gd name="connsiteY1" fmla="*/ 0 h 692812"/>
                  <a:gd name="connsiteX2" fmla="*/ 204758 w 259110"/>
                  <a:gd name="connsiteY2" fmla="*/ 350614 h 692812"/>
                  <a:gd name="connsiteX0" fmla="*/ 0 w 259110"/>
                  <a:gd name="connsiteY0" fmla="*/ 670372 h 670372"/>
                  <a:gd name="connsiteX1" fmla="*/ 145855 w 259110"/>
                  <a:gd name="connsiteY1" fmla="*/ 0 h 670372"/>
                  <a:gd name="connsiteX2" fmla="*/ 204758 w 259110"/>
                  <a:gd name="connsiteY2" fmla="*/ 328174 h 670372"/>
                  <a:gd name="connsiteX0" fmla="*/ 0 w 276458"/>
                  <a:gd name="connsiteY0" fmla="*/ 670372 h 670372"/>
                  <a:gd name="connsiteX1" fmla="*/ 145855 w 276458"/>
                  <a:gd name="connsiteY1" fmla="*/ 0 h 670372"/>
                  <a:gd name="connsiteX2" fmla="*/ 204758 w 276458"/>
                  <a:gd name="connsiteY2" fmla="*/ 328174 h 670372"/>
                  <a:gd name="connsiteX0" fmla="*/ 0 w 276458"/>
                  <a:gd name="connsiteY0" fmla="*/ 670381 h 670381"/>
                  <a:gd name="connsiteX1" fmla="*/ 145855 w 276458"/>
                  <a:gd name="connsiteY1" fmla="*/ 9 h 670381"/>
                  <a:gd name="connsiteX2" fmla="*/ 204758 w 276458"/>
                  <a:gd name="connsiteY2" fmla="*/ 328183 h 670381"/>
                  <a:gd name="connsiteX0" fmla="*/ 17567 w 294025"/>
                  <a:gd name="connsiteY0" fmla="*/ 670381 h 670381"/>
                  <a:gd name="connsiteX1" fmla="*/ 163422 w 294025"/>
                  <a:gd name="connsiteY1" fmla="*/ 9 h 670381"/>
                  <a:gd name="connsiteX2" fmla="*/ 222325 w 294025"/>
                  <a:gd name="connsiteY2" fmla="*/ 328183 h 670381"/>
                  <a:gd name="connsiteX0" fmla="*/ 17567 w 327330"/>
                  <a:gd name="connsiteY0" fmla="*/ 671068 h 671068"/>
                  <a:gd name="connsiteX1" fmla="*/ 163422 w 327330"/>
                  <a:gd name="connsiteY1" fmla="*/ 696 h 671068"/>
                  <a:gd name="connsiteX2" fmla="*/ 222325 w 327330"/>
                  <a:gd name="connsiteY2" fmla="*/ 328870 h 671068"/>
                  <a:gd name="connsiteX0" fmla="*/ 17567 w 321664"/>
                  <a:gd name="connsiteY0" fmla="*/ 671068 h 671068"/>
                  <a:gd name="connsiteX1" fmla="*/ 163422 w 321664"/>
                  <a:gd name="connsiteY1" fmla="*/ 696 h 671068"/>
                  <a:gd name="connsiteX2" fmla="*/ 222325 w 321664"/>
                  <a:gd name="connsiteY2" fmla="*/ 328870 h 671068"/>
                  <a:gd name="connsiteX0" fmla="*/ 18431 w 322528"/>
                  <a:gd name="connsiteY0" fmla="*/ 671068 h 671068"/>
                  <a:gd name="connsiteX1" fmla="*/ 164286 w 322528"/>
                  <a:gd name="connsiteY1" fmla="*/ 696 h 671068"/>
                  <a:gd name="connsiteX2" fmla="*/ 223189 w 322528"/>
                  <a:gd name="connsiteY2" fmla="*/ 328870 h 671068"/>
                  <a:gd name="connsiteX0" fmla="*/ 18431 w 311947"/>
                  <a:gd name="connsiteY0" fmla="*/ 671151 h 671151"/>
                  <a:gd name="connsiteX1" fmla="*/ 164286 w 311947"/>
                  <a:gd name="connsiteY1" fmla="*/ 779 h 671151"/>
                  <a:gd name="connsiteX2" fmla="*/ 203910 w 311947"/>
                  <a:gd name="connsiteY2" fmla="*/ 312427 h 671151"/>
                  <a:gd name="connsiteX0" fmla="*/ 18431 w 319515"/>
                  <a:gd name="connsiteY0" fmla="*/ 670768 h 670768"/>
                  <a:gd name="connsiteX1" fmla="*/ 164286 w 319515"/>
                  <a:gd name="connsiteY1" fmla="*/ 396 h 670768"/>
                  <a:gd name="connsiteX2" fmla="*/ 203910 w 319515"/>
                  <a:gd name="connsiteY2" fmla="*/ 312044 h 670768"/>
                  <a:gd name="connsiteX0" fmla="*/ 16717 w 317801"/>
                  <a:gd name="connsiteY0" fmla="*/ 670768 h 670768"/>
                  <a:gd name="connsiteX1" fmla="*/ 162572 w 317801"/>
                  <a:gd name="connsiteY1" fmla="*/ 396 h 670768"/>
                  <a:gd name="connsiteX2" fmla="*/ 202196 w 317801"/>
                  <a:gd name="connsiteY2" fmla="*/ 312044 h 670768"/>
                  <a:gd name="connsiteX0" fmla="*/ 16717 w 320719"/>
                  <a:gd name="connsiteY0" fmla="*/ 670412 h 670412"/>
                  <a:gd name="connsiteX1" fmla="*/ 162572 w 320719"/>
                  <a:gd name="connsiteY1" fmla="*/ 40 h 670412"/>
                  <a:gd name="connsiteX2" fmla="*/ 202196 w 320719"/>
                  <a:gd name="connsiteY2" fmla="*/ 311688 h 670412"/>
                  <a:gd name="connsiteX0" fmla="*/ 16717 w 314294"/>
                  <a:gd name="connsiteY0" fmla="*/ 670412 h 670412"/>
                  <a:gd name="connsiteX1" fmla="*/ 162572 w 314294"/>
                  <a:gd name="connsiteY1" fmla="*/ 40 h 670412"/>
                  <a:gd name="connsiteX2" fmla="*/ 202196 w 314294"/>
                  <a:gd name="connsiteY2" fmla="*/ 311688 h 670412"/>
                  <a:gd name="connsiteX0" fmla="*/ 20002 w 313692"/>
                  <a:gd name="connsiteY0" fmla="*/ 684181 h 684181"/>
                  <a:gd name="connsiteX1" fmla="*/ 157594 w 313692"/>
                  <a:gd name="connsiteY1" fmla="*/ 38 h 684181"/>
                  <a:gd name="connsiteX2" fmla="*/ 205481 w 313692"/>
                  <a:gd name="connsiteY2" fmla="*/ 325457 h 684181"/>
                  <a:gd name="connsiteX0" fmla="*/ 20002 w 335146"/>
                  <a:gd name="connsiteY0" fmla="*/ 684143 h 684143"/>
                  <a:gd name="connsiteX1" fmla="*/ 157594 w 335146"/>
                  <a:gd name="connsiteY1" fmla="*/ 0 h 684143"/>
                  <a:gd name="connsiteX2" fmla="*/ 205481 w 335146"/>
                  <a:gd name="connsiteY2" fmla="*/ 325419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22593"/>
                  <a:gd name="connsiteY0" fmla="*/ 684143 h 684143"/>
                  <a:gd name="connsiteX1" fmla="*/ 157594 w 322593"/>
                  <a:gd name="connsiteY1" fmla="*/ 0 h 684143"/>
                  <a:gd name="connsiteX2" fmla="*/ 177939 w 322593"/>
                  <a:gd name="connsiteY2" fmla="*/ 275843 h 684143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20002 w 305016"/>
                  <a:gd name="connsiteY0" fmla="*/ 684145 h 684145"/>
                  <a:gd name="connsiteX1" fmla="*/ 157594 w 305016"/>
                  <a:gd name="connsiteY1" fmla="*/ 2 h 684145"/>
                  <a:gd name="connsiteX2" fmla="*/ 177939 w 305016"/>
                  <a:gd name="connsiteY2" fmla="*/ 275845 h 684145"/>
                  <a:gd name="connsiteX0" fmla="*/ 11876 w 318923"/>
                  <a:gd name="connsiteY0" fmla="*/ 463808 h 463808"/>
                  <a:gd name="connsiteX1" fmla="*/ 171501 w 318923"/>
                  <a:gd name="connsiteY1" fmla="*/ 2 h 463808"/>
                  <a:gd name="connsiteX2" fmla="*/ 191846 w 318923"/>
                  <a:gd name="connsiteY2" fmla="*/ 275845 h 463808"/>
                  <a:gd name="connsiteX0" fmla="*/ 11876 w 318923"/>
                  <a:gd name="connsiteY0" fmla="*/ 444528 h 444528"/>
                  <a:gd name="connsiteX1" fmla="*/ 171501 w 318923"/>
                  <a:gd name="connsiteY1" fmla="*/ 2 h 444528"/>
                  <a:gd name="connsiteX2" fmla="*/ 191846 w 318923"/>
                  <a:gd name="connsiteY2" fmla="*/ 275845 h 444528"/>
                  <a:gd name="connsiteX0" fmla="*/ 1452 w 308499"/>
                  <a:gd name="connsiteY0" fmla="*/ 444528 h 444528"/>
                  <a:gd name="connsiteX1" fmla="*/ 161077 w 308499"/>
                  <a:gd name="connsiteY1" fmla="*/ 2 h 444528"/>
                  <a:gd name="connsiteX2" fmla="*/ 181422 w 308499"/>
                  <a:gd name="connsiteY2" fmla="*/ 275845 h 444528"/>
                  <a:gd name="connsiteX0" fmla="*/ 1452 w 296864"/>
                  <a:gd name="connsiteY0" fmla="*/ 444638 h 444638"/>
                  <a:gd name="connsiteX1" fmla="*/ 161077 w 296864"/>
                  <a:gd name="connsiteY1" fmla="*/ 112 h 444638"/>
                  <a:gd name="connsiteX2" fmla="*/ 181422 w 296864"/>
                  <a:gd name="connsiteY2" fmla="*/ 275955 h 44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6864" h="444638">
                    <a:moveTo>
                      <a:pt x="1452" y="444638"/>
                    </a:moveTo>
                    <a:cubicBezTo>
                      <a:pt x="-2260" y="204656"/>
                      <a:pt x="-11482" y="8739"/>
                      <a:pt x="161077" y="112"/>
                    </a:cubicBezTo>
                    <a:cubicBezTo>
                      <a:pt x="350238" y="-6281"/>
                      <a:pt x="327228" y="262274"/>
                      <a:pt x="181422" y="275955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cxnSp>
            <p:nvCxnSpPr>
              <p:cNvPr id="198" name="직선 연결선 72">
                <a:extLst>
                  <a:ext uri="{FF2B5EF4-FFF2-40B4-BE49-F238E27FC236}">
                    <a16:creationId xmlns:a16="http://schemas.microsoft.com/office/drawing/2014/main" id="{6CAAE4AE-C462-4C72-90B9-5E92DD5EF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2008" y="3476077"/>
                <a:ext cx="1188" cy="974737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9" name="그룹 31">
            <a:extLst>
              <a:ext uri="{FF2B5EF4-FFF2-40B4-BE49-F238E27FC236}">
                <a16:creationId xmlns:a16="http://schemas.microsoft.com/office/drawing/2014/main" id="{B1AB110F-C19E-49A1-9990-C6EFF21F862D}"/>
              </a:ext>
            </a:extLst>
          </p:cNvPr>
          <p:cNvGrpSpPr/>
          <p:nvPr/>
        </p:nvGrpSpPr>
        <p:grpSpPr>
          <a:xfrm>
            <a:off x="2428634" y="1382113"/>
            <a:ext cx="1809131" cy="1850987"/>
            <a:chOff x="9087273" y="2875432"/>
            <a:chExt cx="2303626" cy="2356921"/>
          </a:xfrm>
          <a:solidFill>
            <a:schemeClr val="accent1"/>
          </a:solidFill>
        </p:grpSpPr>
        <p:sp>
          <p:nvSpPr>
            <p:cNvPr id="200" name="Rounded Rectangle 7">
              <a:extLst>
                <a:ext uri="{FF2B5EF4-FFF2-40B4-BE49-F238E27FC236}">
                  <a16:creationId xmlns:a16="http://schemas.microsoft.com/office/drawing/2014/main" id="{ED79C94B-F5E6-4C8F-9CC8-DE165AF3393E}"/>
                </a:ext>
              </a:extLst>
            </p:cNvPr>
            <p:cNvSpPr/>
            <p:nvPr/>
          </p:nvSpPr>
          <p:spPr>
            <a:xfrm>
              <a:off x="10019157" y="4810446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1" name="Rounded Rectangle 8">
              <a:extLst>
                <a:ext uri="{FF2B5EF4-FFF2-40B4-BE49-F238E27FC236}">
                  <a16:creationId xmlns:a16="http://schemas.microsoft.com/office/drawing/2014/main" id="{71948C04-FE7E-480A-A46B-4BB47581CA8F}"/>
                </a:ext>
              </a:extLst>
            </p:cNvPr>
            <p:cNvSpPr/>
            <p:nvPr/>
          </p:nvSpPr>
          <p:spPr>
            <a:xfrm>
              <a:off x="10019157" y="4908581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2" name="Rounded Rectangle 9">
              <a:extLst>
                <a:ext uri="{FF2B5EF4-FFF2-40B4-BE49-F238E27FC236}">
                  <a16:creationId xmlns:a16="http://schemas.microsoft.com/office/drawing/2014/main" id="{8883EC48-3CD4-4E99-8C2D-6ABAE6959FD1}"/>
                </a:ext>
              </a:extLst>
            </p:cNvPr>
            <p:cNvSpPr/>
            <p:nvPr/>
          </p:nvSpPr>
          <p:spPr>
            <a:xfrm>
              <a:off x="10019157" y="5006715"/>
              <a:ext cx="433068" cy="740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3" name="Chord 8">
              <a:extLst>
                <a:ext uri="{FF2B5EF4-FFF2-40B4-BE49-F238E27FC236}">
                  <a16:creationId xmlns:a16="http://schemas.microsoft.com/office/drawing/2014/main" id="{B4467C2B-4573-414A-96F4-E8B5DE36CED0}"/>
                </a:ext>
              </a:extLst>
            </p:cNvPr>
            <p:cNvSpPr/>
            <p:nvPr/>
          </p:nvSpPr>
          <p:spPr>
            <a:xfrm rot="19366553">
              <a:off x="10104241" y="5001620"/>
              <a:ext cx="279977" cy="230733"/>
            </a:xfrm>
            <a:custGeom>
              <a:avLst/>
              <a:gdLst/>
              <a:ahLst/>
              <a:cxnLst/>
              <a:rect l="l" t="t" r="r" b="b"/>
              <a:pathLst>
                <a:path w="808567" h="666352">
                  <a:moveTo>
                    <a:pt x="11238" y="0"/>
                  </a:moveTo>
                  <a:lnTo>
                    <a:pt x="808567" y="605735"/>
                  </a:lnTo>
                  <a:cubicBezTo>
                    <a:pt x="631295" y="696452"/>
                    <a:pt x="413578" y="686352"/>
                    <a:pt x="241904" y="568647"/>
                  </a:cubicBezTo>
                  <a:cubicBezTo>
                    <a:pt x="54716" y="440307"/>
                    <a:pt x="-32876" y="214793"/>
                    <a:pt x="1123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70965E12-31BD-4C6B-9A46-BE1F29D78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953" y="3562517"/>
              <a:ext cx="1039477" cy="1222505"/>
            </a:xfrm>
            <a:custGeom>
              <a:avLst/>
              <a:gdLst>
                <a:gd name="T0" fmla="*/ 1239 w 2141"/>
                <a:gd name="T1" fmla="*/ 16 h 2665"/>
                <a:gd name="T2" fmla="*/ 1465 w 2141"/>
                <a:gd name="T3" fmla="*/ 82 h 2665"/>
                <a:gd name="T4" fmla="*/ 1673 w 2141"/>
                <a:gd name="T5" fmla="*/ 194 h 2665"/>
                <a:gd name="T6" fmla="*/ 1855 w 2141"/>
                <a:gd name="T7" fmla="*/ 349 h 2665"/>
                <a:gd name="T8" fmla="*/ 2000 w 2141"/>
                <a:gd name="T9" fmla="*/ 546 h 2665"/>
                <a:gd name="T10" fmla="*/ 2099 w 2141"/>
                <a:gd name="T11" fmla="*/ 777 h 2665"/>
                <a:gd name="T12" fmla="*/ 2141 w 2141"/>
                <a:gd name="T13" fmla="*/ 1039 h 2665"/>
                <a:gd name="T14" fmla="*/ 2119 w 2141"/>
                <a:gd name="T15" fmla="*/ 1331 h 2665"/>
                <a:gd name="T16" fmla="*/ 2051 w 2141"/>
                <a:gd name="T17" fmla="*/ 1562 h 2665"/>
                <a:gd name="T18" fmla="*/ 1959 w 2141"/>
                <a:gd name="T19" fmla="*/ 1722 h 2665"/>
                <a:gd name="T20" fmla="*/ 1853 w 2141"/>
                <a:gd name="T21" fmla="*/ 1859 h 2665"/>
                <a:gd name="T22" fmla="*/ 1743 w 2141"/>
                <a:gd name="T23" fmla="*/ 1990 h 2665"/>
                <a:gd name="T24" fmla="*/ 1644 w 2141"/>
                <a:gd name="T25" fmla="*/ 2133 h 2665"/>
                <a:gd name="T26" fmla="*/ 1578 w 2141"/>
                <a:gd name="T27" fmla="*/ 2265 h 2665"/>
                <a:gd name="T28" fmla="*/ 1542 w 2141"/>
                <a:gd name="T29" fmla="*/ 2384 h 2665"/>
                <a:gd name="T30" fmla="*/ 1535 w 2141"/>
                <a:gd name="T31" fmla="*/ 2512 h 2665"/>
                <a:gd name="T32" fmla="*/ 1495 w 2141"/>
                <a:gd name="T33" fmla="*/ 2608 h 2665"/>
                <a:gd name="T34" fmla="*/ 1430 w 2141"/>
                <a:gd name="T35" fmla="*/ 2661 h 2665"/>
                <a:gd name="T36" fmla="*/ 1302 w 2141"/>
                <a:gd name="T37" fmla="*/ 2665 h 2665"/>
                <a:gd name="T38" fmla="*/ 1103 w 2141"/>
                <a:gd name="T39" fmla="*/ 2664 h 2665"/>
                <a:gd name="T40" fmla="*/ 893 w 2141"/>
                <a:gd name="T41" fmla="*/ 2664 h 2665"/>
                <a:gd name="T42" fmla="*/ 736 w 2141"/>
                <a:gd name="T43" fmla="*/ 2664 h 2665"/>
                <a:gd name="T44" fmla="*/ 668 w 2141"/>
                <a:gd name="T45" fmla="*/ 2629 h 2665"/>
                <a:gd name="T46" fmla="*/ 633 w 2141"/>
                <a:gd name="T47" fmla="*/ 2573 h 2665"/>
                <a:gd name="T48" fmla="*/ 621 w 2141"/>
                <a:gd name="T49" fmla="*/ 2514 h 2665"/>
                <a:gd name="T50" fmla="*/ 621 w 2141"/>
                <a:gd name="T51" fmla="*/ 2441 h 2665"/>
                <a:gd name="T52" fmla="*/ 615 w 2141"/>
                <a:gd name="T53" fmla="*/ 2358 h 2665"/>
                <a:gd name="T54" fmla="*/ 589 w 2141"/>
                <a:gd name="T55" fmla="*/ 2258 h 2665"/>
                <a:gd name="T56" fmla="*/ 522 w 2141"/>
                <a:gd name="T57" fmla="*/ 2136 h 2665"/>
                <a:gd name="T58" fmla="*/ 429 w 2141"/>
                <a:gd name="T59" fmla="*/ 2015 h 2665"/>
                <a:gd name="T60" fmla="*/ 351 w 2141"/>
                <a:gd name="T61" fmla="*/ 1917 h 2665"/>
                <a:gd name="T62" fmla="*/ 250 w 2141"/>
                <a:gd name="T63" fmla="*/ 1794 h 2665"/>
                <a:gd name="T64" fmla="*/ 145 w 2141"/>
                <a:gd name="T65" fmla="*/ 1641 h 2665"/>
                <a:gd name="T66" fmla="*/ 58 w 2141"/>
                <a:gd name="T67" fmla="*/ 1458 h 2665"/>
                <a:gd name="T68" fmla="*/ 6 w 2141"/>
                <a:gd name="T69" fmla="*/ 1244 h 2665"/>
                <a:gd name="T70" fmla="*/ 7 w 2141"/>
                <a:gd name="T71" fmla="*/ 988 h 2665"/>
                <a:gd name="T72" fmla="*/ 58 w 2141"/>
                <a:gd name="T73" fmla="*/ 742 h 2665"/>
                <a:gd name="T74" fmla="*/ 145 w 2141"/>
                <a:gd name="T75" fmla="*/ 540 h 2665"/>
                <a:gd name="T76" fmla="*/ 260 w 2141"/>
                <a:gd name="T77" fmla="*/ 376 h 2665"/>
                <a:gd name="T78" fmla="*/ 394 w 2141"/>
                <a:gd name="T79" fmla="*/ 249 h 2665"/>
                <a:gd name="T80" fmla="*/ 537 w 2141"/>
                <a:gd name="T81" fmla="*/ 152 h 2665"/>
                <a:gd name="T82" fmla="*/ 679 w 2141"/>
                <a:gd name="T83" fmla="*/ 83 h 2665"/>
                <a:gd name="T84" fmla="*/ 813 w 2141"/>
                <a:gd name="T85" fmla="*/ 37 h 2665"/>
                <a:gd name="T86" fmla="*/ 928 w 2141"/>
                <a:gd name="T87" fmla="*/ 9 h 2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1" h="2665">
                  <a:moveTo>
                    <a:pt x="1084" y="0"/>
                  </a:moveTo>
                  <a:lnTo>
                    <a:pt x="1162" y="6"/>
                  </a:lnTo>
                  <a:lnTo>
                    <a:pt x="1239" y="16"/>
                  </a:lnTo>
                  <a:lnTo>
                    <a:pt x="1316" y="32"/>
                  </a:lnTo>
                  <a:lnTo>
                    <a:pt x="1391" y="54"/>
                  </a:lnTo>
                  <a:lnTo>
                    <a:pt x="1465" y="82"/>
                  </a:lnTo>
                  <a:lnTo>
                    <a:pt x="1537" y="114"/>
                  </a:lnTo>
                  <a:lnTo>
                    <a:pt x="1606" y="152"/>
                  </a:lnTo>
                  <a:lnTo>
                    <a:pt x="1673" y="194"/>
                  </a:lnTo>
                  <a:lnTo>
                    <a:pt x="1737" y="242"/>
                  </a:lnTo>
                  <a:lnTo>
                    <a:pt x="1798" y="293"/>
                  </a:lnTo>
                  <a:lnTo>
                    <a:pt x="1855" y="349"/>
                  </a:lnTo>
                  <a:lnTo>
                    <a:pt x="1907" y="410"/>
                  </a:lnTo>
                  <a:lnTo>
                    <a:pt x="1956" y="476"/>
                  </a:lnTo>
                  <a:lnTo>
                    <a:pt x="2000" y="546"/>
                  </a:lnTo>
                  <a:lnTo>
                    <a:pt x="2038" y="618"/>
                  </a:lnTo>
                  <a:lnTo>
                    <a:pt x="2071" y="696"/>
                  </a:lnTo>
                  <a:lnTo>
                    <a:pt x="2099" y="777"/>
                  </a:lnTo>
                  <a:lnTo>
                    <a:pt x="2119" y="861"/>
                  </a:lnTo>
                  <a:lnTo>
                    <a:pt x="2134" y="949"/>
                  </a:lnTo>
                  <a:lnTo>
                    <a:pt x="2141" y="1039"/>
                  </a:lnTo>
                  <a:lnTo>
                    <a:pt x="2141" y="1133"/>
                  </a:lnTo>
                  <a:lnTo>
                    <a:pt x="2135" y="1231"/>
                  </a:lnTo>
                  <a:lnTo>
                    <a:pt x="2119" y="1331"/>
                  </a:lnTo>
                  <a:lnTo>
                    <a:pt x="2096" y="1433"/>
                  </a:lnTo>
                  <a:lnTo>
                    <a:pt x="2076" y="1500"/>
                  </a:lnTo>
                  <a:lnTo>
                    <a:pt x="2051" y="1562"/>
                  </a:lnTo>
                  <a:lnTo>
                    <a:pt x="2023" y="1619"/>
                  </a:lnTo>
                  <a:lnTo>
                    <a:pt x="1993" y="1672"/>
                  </a:lnTo>
                  <a:lnTo>
                    <a:pt x="1959" y="1722"/>
                  </a:lnTo>
                  <a:lnTo>
                    <a:pt x="1926" y="1769"/>
                  </a:lnTo>
                  <a:lnTo>
                    <a:pt x="1889" y="1816"/>
                  </a:lnTo>
                  <a:lnTo>
                    <a:pt x="1853" y="1859"/>
                  </a:lnTo>
                  <a:lnTo>
                    <a:pt x="1815" y="1903"/>
                  </a:lnTo>
                  <a:lnTo>
                    <a:pt x="1779" y="1945"/>
                  </a:lnTo>
                  <a:lnTo>
                    <a:pt x="1743" y="1990"/>
                  </a:lnTo>
                  <a:lnTo>
                    <a:pt x="1708" y="2035"/>
                  </a:lnTo>
                  <a:lnTo>
                    <a:pt x="1676" y="2082"/>
                  </a:lnTo>
                  <a:lnTo>
                    <a:pt x="1644" y="2133"/>
                  </a:lnTo>
                  <a:lnTo>
                    <a:pt x="1616" y="2185"/>
                  </a:lnTo>
                  <a:lnTo>
                    <a:pt x="1597" y="2226"/>
                  </a:lnTo>
                  <a:lnTo>
                    <a:pt x="1578" y="2265"/>
                  </a:lnTo>
                  <a:lnTo>
                    <a:pt x="1564" y="2304"/>
                  </a:lnTo>
                  <a:lnTo>
                    <a:pt x="1551" y="2344"/>
                  </a:lnTo>
                  <a:lnTo>
                    <a:pt x="1542" y="2384"/>
                  </a:lnTo>
                  <a:lnTo>
                    <a:pt x="1536" y="2428"/>
                  </a:lnTo>
                  <a:lnTo>
                    <a:pt x="1536" y="2473"/>
                  </a:lnTo>
                  <a:lnTo>
                    <a:pt x="1535" y="2512"/>
                  </a:lnTo>
                  <a:lnTo>
                    <a:pt x="1526" y="2549"/>
                  </a:lnTo>
                  <a:lnTo>
                    <a:pt x="1513" y="2581"/>
                  </a:lnTo>
                  <a:lnTo>
                    <a:pt x="1495" y="2608"/>
                  </a:lnTo>
                  <a:lnTo>
                    <a:pt x="1475" y="2632"/>
                  </a:lnTo>
                  <a:lnTo>
                    <a:pt x="1453" y="2649"/>
                  </a:lnTo>
                  <a:lnTo>
                    <a:pt x="1430" y="2661"/>
                  </a:lnTo>
                  <a:lnTo>
                    <a:pt x="1408" y="2665"/>
                  </a:lnTo>
                  <a:lnTo>
                    <a:pt x="1359" y="2665"/>
                  </a:lnTo>
                  <a:lnTo>
                    <a:pt x="1302" y="2665"/>
                  </a:lnTo>
                  <a:lnTo>
                    <a:pt x="1239" y="2665"/>
                  </a:lnTo>
                  <a:lnTo>
                    <a:pt x="1172" y="2665"/>
                  </a:lnTo>
                  <a:lnTo>
                    <a:pt x="1103" y="2664"/>
                  </a:lnTo>
                  <a:lnTo>
                    <a:pt x="1031" y="2664"/>
                  </a:lnTo>
                  <a:lnTo>
                    <a:pt x="961" y="2664"/>
                  </a:lnTo>
                  <a:lnTo>
                    <a:pt x="893" y="2664"/>
                  </a:lnTo>
                  <a:lnTo>
                    <a:pt x="828" y="2664"/>
                  </a:lnTo>
                  <a:lnTo>
                    <a:pt x="768" y="2665"/>
                  </a:lnTo>
                  <a:lnTo>
                    <a:pt x="736" y="2664"/>
                  </a:lnTo>
                  <a:lnTo>
                    <a:pt x="708" y="2656"/>
                  </a:lnTo>
                  <a:lnTo>
                    <a:pt x="687" y="2645"/>
                  </a:lnTo>
                  <a:lnTo>
                    <a:pt x="668" y="2629"/>
                  </a:lnTo>
                  <a:lnTo>
                    <a:pt x="652" y="2611"/>
                  </a:lnTo>
                  <a:lnTo>
                    <a:pt x="640" y="2592"/>
                  </a:lnTo>
                  <a:lnTo>
                    <a:pt x="633" y="2573"/>
                  </a:lnTo>
                  <a:lnTo>
                    <a:pt x="627" y="2554"/>
                  </a:lnTo>
                  <a:lnTo>
                    <a:pt x="624" y="2537"/>
                  </a:lnTo>
                  <a:lnTo>
                    <a:pt x="621" y="2514"/>
                  </a:lnTo>
                  <a:lnTo>
                    <a:pt x="621" y="2490"/>
                  </a:lnTo>
                  <a:lnTo>
                    <a:pt x="621" y="2467"/>
                  </a:lnTo>
                  <a:lnTo>
                    <a:pt x="621" y="2441"/>
                  </a:lnTo>
                  <a:lnTo>
                    <a:pt x="621" y="2415"/>
                  </a:lnTo>
                  <a:lnTo>
                    <a:pt x="620" y="2387"/>
                  </a:lnTo>
                  <a:lnTo>
                    <a:pt x="615" y="2358"/>
                  </a:lnTo>
                  <a:lnTo>
                    <a:pt x="609" y="2326"/>
                  </a:lnTo>
                  <a:lnTo>
                    <a:pt x="601" y="2293"/>
                  </a:lnTo>
                  <a:lnTo>
                    <a:pt x="589" y="2258"/>
                  </a:lnTo>
                  <a:lnTo>
                    <a:pt x="572" y="2220"/>
                  </a:lnTo>
                  <a:lnTo>
                    <a:pt x="550" y="2179"/>
                  </a:lnTo>
                  <a:lnTo>
                    <a:pt x="522" y="2136"/>
                  </a:lnTo>
                  <a:lnTo>
                    <a:pt x="489" y="2090"/>
                  </a:lnTo>
                  <a:lnTo>
                    <a:pt x="448" y="2041"/>
                  </a:lnTo>
                  <a:lnTo>
                    <a:pt x="429" y="2015"/>
                  </a:lnTo>
                  <a:lnTo>
                    <a:pt x="407" y="1984"/>
                  </a:lnTo>
                  <a:lnTo>
                    <a:pt x="380" y="1952"/>
                  </a:lnTo>
                  <a:lnTo>
                    <a:pt x="351" y="1917"/>
                  </a:lnTo>
                  <a:lnTo>
                    <a:pt x="319" y="1878"/>
                  </a:lnTo>
                  <a:lnTo>
                    <a:pt x="285" y="1837"/>
                  </a:lnTo>
                  <a:lnTo>
                    <a:pt x="250" y="1794"/>
                  </a:lnTo>
                  <a:lnTo>
                    <a:pt x="214" y="1746"/>
                  </a:lnTo>
                  <a:lnTo>
                    <a:pt x="179" y="1695"/>
                  </a:lnTo>
                  <a:lnTo>
                    <a:pt x="145" y="1641"/>
                  </a:lnTo>
                  <a:lnTo>
                    <a:pt x="113" y="1583"/>
                  </a:lnTo>
                  <a:lnTo>
                    <a:pt x="84" y="1523"/>
                  </a:lnTo>
                  <a:lnTo>
                    <a:pt x="58" y="1458"/>
                  </a:lnTo>
                  <a:lnTo>
                    <a:pt x="36" y="1391"/>
                  </a:lnTo>
                  <a:lnTo>
                    <a:pt x="19" y="1318"/>
                  </a:lnTo>
                  <a:lnTo>
                    <a:pt x="6" y="1244"/>
                  </a:lnTo>
                  <a:lnTo>
                    <a:pt x="0" y="1164"/>
                  </a:lnTo>
                  <a:lnTo>
                    <a:pt x="0" y="1081"/>
                  </a:lnTo>
                  <a:lnTo>
                    <a:pt x="7" y="988"/>
                  </a:lnTo>
                  <a:lnTo>
                    <a:pt x="19" y="901"/>
                  </a:lnTo>
                  <a:lnTo>
                    <a:pt x="36" y="819"/>
                  </a:lnTo>
                  <a:lnTo>
                    <a:pt x="58" y="742"/>
                  </a:lnTo>
                  <a:lnTo>
                    <a:pt x="83" y="669"/>
                  </a:lnTo>
                  <a:lnTo>
                    <a:pt x="112" y="602"/>
                  </a:lnTo>
                  <a:lnTo>
                    <a:pt x="145" y="540"/>
                  </a:lnTo>
                  <a:lnTo>
                    <a:pt x="180" y="480"/>
                  </a:lnTo>
                  <a:lnTo>
                    <a:pt x="220" y="426"/>
                  </a:lnTo>
                  <a:lnTo>
                    <a:pt x="260" y="376"/>
                  </a:lnTo>
                  <a:lnTo>
                    <a:pt x="304" y="330"/>
                  </a:lnTo>
                  <a:lnTo>
                    <a:pt x="348" y="287"/>
                  </a:lnTo>
                  <a:lnTo>
                    <a:pt x="394" y="249"/>
                  </a:lnTo>
                  <a:lnTo>
                    <a:pt x="441" y="213"/>
                  </a:lnTo>
                  <a:lnTo>
                    <a:pt x="489" y="181"/>
                  </a:lnTo>
                  <a:lnTo>
                    <a:pt x="537" y="152"/>
                  </a:lnTo>
                  <a:lnTo>
                    <a:pt x="585" y="125"/>
                  </a:lnTo>
                  <a:lnTo>
                    <a:pt x="633" y="104"/>
                  </a:lnTo>
                  <a:lnTo>
                    <a:pt x="679" y="83"/>
                  </a:lnTo>
                  <a:lnTo>
                    <a:pt x="726" y="64"/>
                  </a:lnTo>
                  <a:lnTo>
                    <a:pt x="769" y="50"/>
                  </a:lnTo>
                  <a:lnTo>
                    <a:pt x="813" y="37"/>
                  </a:lnTo>
                  <a:lnTo>
                    <a:pt x="854" y="25"/>
                  </a:lnTo>
                  <a:lnTo>
                    <a:pt x="892" y="16"/>
                  </a:lnTo>
                  <a:lnTo>
                    <a:pt x="928" y="9"/>
                  </a:lnTo>
                  <a:lnTo>
                    <a:pt x="100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57BB3274-00B0-42D9-BC31-E46F4F9CA5D1}"/>
                </a:ext>
              </a:extLst>
            </p:cNvPr>
            <p:cNvSpPr/>
            <p:nvPr/>
          </p:nvSpPr>
          <p:spPr>
            <a:xfrm>
              <a:off x="10199168" y="287543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AA58FD3-6C7A-4D66-82E9-D199BD3EB872}"/>
                </a:ext>
              </a:extLst>
            </p:cNvPr>
            <p:cNvSpPr/>
            <p:nvPr/>
          </p:nvSpPr>
          <p:spPr>
            <a:xfrm rot="8100000">
              <a:off x="9613374" y="308128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AF55FC1-6402-4088-A491-3B1EB3F7A2F2}"/>
                </a:ext>
              </a:extLst>
            </p:cNvPr>
            <p:cNvSpPr/>
            <p:nvPr/>
          </p:nvSpPr>
          <p:spPr>
            <a:xfrm rot="16800000">
              <a:off x="9294239" y="358237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8" name="Freeform 4103">
              <a:extLst>
                <a:ext uri="{FF2B5EF4-FFF2-40B4-BE49-F238E27FC236}">
                  <a16:creationId xmlns:a16="http://schemas.microsoft.com/office/drawing/2014/main" id="{23D76467-4700-46EC-AD1A-CAF2D5A9A9CD}"/>
                </a:ext>
              </a:extLst>
            </p:cNvPr>
            <p:cNvSpPr/>
            <p:nvPr/>
          </p:nvSpPr>
          <p:spPr>
            <a:xfrm rot="18900000" flipV="1">
              <a:off x="10108452" y="4097750"/>
              <a:ext cx="475605" cy="267050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9" name="Freeform 123">
              <a:extLst>
                <a:ext uri="{FF2B5EF4-FFF2-40B4-BE49-F238E27FC236}">
                  <a16:creationId xmlns:a16="http://schemas.microsoft.com/office/drawing/2014/main" id="{F0955F00-C260-45C2-BF85-5168E0E2DAFB}"/>
                </a:ext>
              </a:extLst>
            </p:cNvPr>
            <p:cNvSpPr/>
            <p:nvPr/>
          </p:nvSpPr>
          <p:spPr>
            <a:xfrm rot="13284775">
              <a:off x="9960891" y="4191599"/>
              <a:ext cx="350851" cy="197003"/>
            </a:xfrm>
            <a:custGeom>
              <a:avLst/>
              <a:gdLst>
                <a:gd name="connsiteX0" fmla="*/ 447675 w 447675"/>
                <a:gd name="connsiteY0" fmla="*/ 266700 h 266700"/>
                <a:gd name="connsiteX1" fmla="*/ 0 w 447675"/>
                <a:gd name="connsiteY1" fmla="*/ 171450 h 266700"/>
                <a:gd name="connsiteX2" fmla="*/ 342900 w 447675"/>
                <a:gd name="connsiteY2" fmla="*/ 0 h 266700"/>
                <a:gd name="connsiteX3" fmla="*/ 447675 w 447675"/>
                <a:gd name="connsiteY3" fmla="*/ 266700 h 266700"/>
                <a:gd name="connsiteX0" fmla="*/ 447675 w 464732"/>
                <a:gd name="connsiteY0" fmla="*/ 266700 h 266700"/>
                <a:gd name="connsiteX1" fmla="*/ 0 w 464732"/>
                <a:gd name="connsiteY1" fmla="*/ 171450 h 266700"/>
                <a:gd name="connsiteX2" fmla="*/ 342900 w 464732"/>
                <a:gd name="connsiteY2" fmla="*/ 0 h 266700"/>
                <a:gd name="connsiteX3" fmla="*/ 447675 w 464732"/>
                <a:gd name="connsiteY3" fmla="*/ 266700 h 266700"/>
                <a:gd name="connsiteX0" fmla="*/ 447675 w 492584"/>
                <a:gd name="connsiteY0" fmla="*/ 266700 h 266700"/>
                <a:gd name="connsiteX1" fmla="*/ 0 w 492584"/>
                <a:gd name="connsiteY1" fmla="*/ 171450 h 266700"/>
                <a:gd name="connsiteX2" fmla="*/ 342900 w 492584"/>
                <a:gd name="connsiteY2" fmla="*/ 0 h 266700"/>
                <a:gd name="connsiteX3" fmla="*/ 447675 w 492584"/>
                <a:gd name="connsiteY3" fmla="*/ 266700 h 266700"/>
                <a:gd name="connsiteX0" fmla="*/ 447675 w 492584"/>
                <a:gd name="connsiteY0" fmla="*/ 266700 h 267320"/>
                <a:gd name="connsiteX1" fmla="*/ 0 w 492584"/>
                <a:gd name="connsiteY1" fmla="*/ 171450 h 267320"/>
                <a:gd name="connsiteX2" fmla="*/ 342900 w 492584"/>
                <a:gd name="connsiteY2" fmla="*/ 0 h 267320"/>
                <a:gd name="connsiteX3" fmla="*/ 447675 w 492584"/>
                <a:gd name="connsiteY3" fmla="*/ 266700 h 267320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6700 h 268027"/>
                <a:gd name="connsiteX1" fmla="*/ 0 w 492584"/>
                <a:gd name="connsiteY1" fmla="*/ 171450 h 268027"/>
                <a:gd name="connsiteX2" fmla="*/ 342900 w 492584"/>
                <a:gd name="connsiteY2" fmla="*/ 0 h 268027"/>
                <a:gd name="connsiteX3" fmla="*/ 447675 w 492584"/>
                <a:gd name="connsiteY3" fmla="*/ 266700 h 268027"/>
                <a:gd name="connsiteX0" fmla="*/ 447675 w 492584"/>
                <a:gd name="connsiteY0" fmla="*/ 268433 h 269760"/>
                <a:gd name="connsiteX1" fmla="*/ 0 w 492584"/>
                <a:gd name="connsiteY1" fmla="*/ 173183 h 269760"/>
                <a:gd name="connsiteX2" fmla="*/ 342900 w 492584"/>
                <a:gd name="connsiteY2" fmla="*/ 1733 h 269760"/>
                <a:gd name="connsiteX3" fmla="*/ 447675 w 492584"/>
                <a:gd name="connsiteY3" fmla="*/ 268433 h 269760"/>
                <a:gd name="connsiteX0" fmla="*/ 447675 w 475131"/>
                <a:gd name="connsiteY0" fmla="*/ 268433 h 269760"/>
                <a:gd name="connsiteX1" fmla="*/ 0 w 475131"/>
                <a:gd name="connsiteY1" fmla="*/ 173183 h 269760"/>
                <a:gd name="connsiteX2" fmla="*/ 342900 w 475131"/>
                <a:gd name="connsiteY2" fmla="*/ 1733 h 269760"/>
                <a:gd name="connsiteX3" fmla="*/ 447675 w 475131"/>
                <a:gd name="connsiteY3" fmla="*/ 268433 h 269760"/>
                <a:gd name="connsiteX0" fmla="*/ 447675 w 496136"/>
                <a:gd name="connsiteY0" fmla="*/ 268433 h 269760"/>
                <a:gd name="connsiteX1" fmla="*/ 0 w 496136"/>
                <a:gd name="connsiteY1" fmla="*/ 173183 h 269760"/>
                <a:gd name="connsiteX2" fmla="*/ 342900 w 496136"/>
                <a:gd name="connsiteY2" fmla="*/ 1733 h 269760"/>
                <a:gd name="connsiteX3" fmla="*/ 447675 w 496136"/>
                <a:gd name="connsiteY3" fmla="*/ 268433 h 269760"/>
                <a:gd name="connsiteX0" fmla="*/ 447675 w 496136"/>
                <a:gd name="connsiteY0" fmla="*/ 268433 h 282774"/>
                <a:gd name="connsiteX1" fmla="*/ 0 w 496136"/>
                <a:gd name="connsiteY1" fmla="*/ 173183 h 282774"/>
                <a:gd name="connsiteX2" fmla="*/ 342900 w 496136"/>
                <a:gd name="connsiteY2" fmla="*/ 1733 h 282774"/>
                <a:gd name="connsiteX3" fmla="*/ 447675 w 496136"/>
                <a:gd name="connsiteY3" fmla="*/ 268433 h 282774"/>
                <a:gd name="connsiteX0" fmla="*/ 566944 w 615405"/>
                <a:gd name="connsiteY0" fmla="*/ 269154 h 280541"/>
                <a:gd name="connsiteX1" fmla="*/ 0 w 615405"/>
                <a:gd name="connsiteY1" fmla="*/ 146074 h 280541"/>
                <a:gd name="connsiteX2" fmla="*/ 462169 w 615405"/>
                <a:gd name="connsiteY2" fmla="*/ 2454 h 280541"/>
                <a:gd name="connsiteX3" fmla="*/ 566944 w 615405"/>
                <a:gd name="connsiteY3" fmla="*/ 269154 h 280541"/>
                <a:gd name="connsiteX0" fmla="*/ 566944 w 615405"/>
                <a:gd name="connsiteY0" fmla="*/ 268907 h 280294"/>
                <a:gd name="connsiteX1" fmla="*/ 0 w 615405"/>
                <a:gd name="connsiteY1" fmla="*/ 145827 h 280294"/>
                <a:gd name="connsiteX2" fmla="*/ 462169 w 615405"/>
                <a:gd name="connsiteY2" fmla="*/ 2207 h 280294"/>
                <a:gd name="connsiteX3" fmla="*/ 566944 w 615405"/>
                <a:gd name="connsiteY3" fmla="*/ 268907 h 280294"/>
                <a:gd name="connsiteX0" fmla="*/ 586822 w 629800"/>
                <a:gd name="connsiteY0" fmla="*/ 316615 h 324962"/>
                <a:gd name="connsiteX1" fmla="*/ 0 w 629800"/>
                <a:gd name="connsiteY1" fmla="*/ 145827 h 324962"/>
                <a:gd name="connsiteX2" fmla="*/ 462169 w 629800"/>
                <a:gd name="connsiteY2" fmla="*/ 2207 h 324962"/>
                <a:gd name="connsiteX3" fmla="*/ 586822 w 629800"/>
                <a:gd name="connsiteY3" fmla="*/ 316615 h 324962"/>
                <a:gd name="connsiteX0" fmla="*/ 586822 w 635283"/>
                <a:gd name="connsiteY0" fmla="*/ 282677 h 291024"/>
                <a:gd name="connsiteX1" fmla="*/ 0 w 635283"/>
                <a:gd name="connsiteY1" fmla="*/ 111889 h 291024"/>
                <a:gd name="connsiteX2" fmla="*/ 482047 w 635283"/>
                <a:gd name="connsiteY2" fmla="*/ 4050 h 291024"/>
                <a:gd name="connsiteX3" fmla="*/ 586822 w 635283"/>
                <a:gd name="connsiteY3" fmla="*/ 282677 h 291024"/>
                <a:gd name="connsiteX0" fmla="*/ 622603 w 661839"/>
                <a:gd name="connsiteY0" fmla="*/ 342312 h 348542"/>
                <a:gd name="connsiteX1" fmla="*/ 0 w 661839"/>
                <a:gd name="connsiteY1" fmla="*/ 111889 h 348542"/>
                <a:gd name="connsiteX2" fmla="*/ 482047 w 661839"/>
                <a:gd name="connsiteY2" fmla="*/ 4050 h 348542"/>
                <a:gd name="connsiteX3" fmla="*/ 622603 w 661839"/>
                <a:gd name="connsiteY3" fmla="*/ 342312 h 348542"/>
                <a:gd name="connsiteX0" fmla="*/ 622603 w 639127"/>
                <a:gd name="connsiteY0" fmla="*/ 342312 h 348542"/>
                <a:gd name="connsiteX1" fmla="*/ 0 w 639127"/>
                <a:gd name="connsiteY1" fmla="*/ 111889 h 348542"/>
                <a:gd name="connsiteX2" fmla="*/ 482047 w 639127"/>
                <a:gd name="connsiteY2" fmla="*/ 4050 h 348542"/>
                <a:gd name="connsiteX3" fmla="*/ 622603 w 639127"/>
                <a:gd name="connsiteY3" fmla="*/ 342312 h 34854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42312"/>
                <a:gd name="connsiteX1" fmla="*/ 0 w 639127"/>
                <a:gd name="connsiteY1" fmla="*/ 111889 h 342312"/>
                <a:gd name="connsiteX2" fmla="*/ 482047 w 639127"/>
                <a:gd name="connsiteY2" fmla="*/ 4050 h 342312"/>
                <a:gd name="connsiteX3" fmla="*/ 622603 w 639127"/>
                <a:gd name="connsiteY3" fmla="*/ 342312 h 342312"/>
                <a:gd name="connsiteX0" fmla="*/ 622603 w 639127"/>
                <a:gd name="connsiteY0" fmla="*/ 342312 h 355031"/>
                <a:gd name="connsiteX1" fmla="*/ 0 w 639127"/>
                <a:gd name="connsiteY1" fmla="*/ 111889 h 355031"/>
                <a:gd name="connsiteX2" fmla="*/ 482047 w 639127"/>
                <a:gd name="connsiteY2" fmla="*/ 4050 h 355031"/>
                <a:gd name="connsiteX3" fmla="*/ 622603 w 639127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4668"/>
                <a:gd name="connsiteY0" fmla="*/ 342312 h 355031"/>
                <a:gd name="connsiteX1" fmla="*/ 0 w 644668"/>
                <a:gd name="connsiteY1" fmla="*/ 111889 h 355031"/>
                <a:gd name="connsiteX2" fmla="*/ 482047 w 644668"/>
                <a:gd name="connsiteY2" fmla="*/ 4050 h 355031"/>
                <a:gd name="connsiteX3" fmla="*/ 622603 w 644668"/>
                <a:gd name="connsiteY3" fmla="*/ 342312 h 355031"/>
                <a:gd name="connsiteX0" fmla="*/ 622603 w 642663"/>
                <a:gd name="connsiteY0" fmla="*/ 328262 h 340981"/>
                <a:gd name="connsiteX1" fmla="*/ 0 w 642663"/>
                <a:gd name="connsiteY1" fmla="*/ 97839 h 340981"/>
                <a:gd name="connsiteX2" fmla="*/ 474095 w 642663"/>
                <a:gd name="connsiteY2" fmla="*/ 5903 h 340981"/>
                <a:gd name="connsiteX3" fmla="*/ 622603 w 642663"/>
                <a:gd name="connsiteY3" fmla="*/ 328262 h 340981"/>
                <a:gd name="connsiteX0" fmla="*/ 622603 w 642663"/>
                <a:gd name="connsiteY0" fmla="*/ 341991 h 354710"/>
                <a:gd name="connsiteX1" fmla="*/ 0 w 642663"/>
                <a:gd name="connsiteY1" fmla="*/ 111568 h 354710"/>
                <a:gd name="connsiteX2" fmla="*/ 474095 w 642663"/>
                <a:gd name="connsiteY2" fmla="*/ 19632 h 354710"/>
                <a:gd name="connsiteX3" fmla="*/ 622603 w 642663"/>
                <a:gd name="connsiteY3" fmla="*/ 341991 h 354710"/>
                <a:gd name="connsiteX0" fmla="*/ 622603 w 631721"/>
                <a:gd name="connsiteY0" fmla="*/ 341991 h 354710"/>
                <a:gd name="connsiteX1" fmla="*/ 0 w 631721"/>
                <a:gd name="connsiteY1" fmla="*/ 111568 h 354710"/>
                <a:gd name="connsiteX2" fmla="*/ 474095 w 631721"/>
                <a:gd name="connsiteY2" fmla="*/ 19632 h 354710"/>
                <a:gd name="connsiteX3" fmla="*/ 622603 w 631721"/>
                <a:gd name="connsiteY3" fmla="*/ 341991 h 354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1721" h="354710">
                  <a:moveTo>
                    <a:pt x="622603" y="341991"/>
                  </a:moveTo>
                  <a:cubicBezTo>
                    <a:pt x="453500" y="405656"/>
                    <a:pt x="248616" y="214880"/>
                    <a:pt x="0" y="111568"/>
                  </a:cubicBezTo>
                  <a:cubicBezTo>
                    <a:pt x="213691" y="10686"/>
                    <a:pt x="395576" y="-26586"/>
                    <a:pt x="474095" y="19632"/>
                  </a:cubicBezTo>
                  <a:cubicBezTo>
                    <a:pt x="580581" y="68776"/>
                    <a:pt x="659239" y="241164"/>
                    <a:pt x="622603" y="3419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3738DC1-F526-4E87-8909-22A99EBC97D4}"/>
                </a:ext>
              </a:extLst>
            </p:cNvPr>
            <p:cNvSpPr/>
            <p:nvPr/>
          </p:nvSpPr>
          <p:spPr>
            <a:xfrm>
              <a:off x="10201256" y="4404900"/>
              <a:ext cx="61845" cy="2922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1" name="Rectangle 116">
              <a:extLst>
                <a:ext uri="{FF2B5EF4-FFF2-40B4-BE49-F238E27FC236}">
                  <a16:creationId xmlns:a16="http://schemas.microsoft.com/office/drawing/2014/main" id="{EBD749E2-D93A-4BF5-89DD-44A0B5BAB052}"/>
                </a:ext>
              </a:extLst>
            </p:cNvPr>
            <p:cNvSpPr/>
            <p:nvPr/>
          </p:nvSpPr>
          <p:spPr>
            <a:xfrm rot="13500000" flipH="1">
              <a:off x="10791750" y="3081280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2" name="Rectangle 118">
              <a:extLst>
                <a:ext uri="{FF2B5EF4-FFF2-40B4-BE49-F238E27FC236}">
                  <a16:creationId xmlns:a16="http://schemas.microsoft.com/office/drawing/2014/main" id="{F313F95A-65FE-44D6-8BB1-B618681A186B}"/>
                </a:ext>
              </a:extLst>
            </p:cNvPr>
            <p:cNvSpPr/>
            <p:nvPr/>
          </p:nvSpPr>
          <p:spPr>
            <a:xfrm rot="4800000" flipH="1">
              <a:off x="11110885" y="3582372"/>
              <a:ext cx="73047" cy="4869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0FEB73C0-59E7-4A8D-96AF-F5F4B02AF7A2}"/>
              </a:ext>
            </a:extLst>
          </p:cNvPr>
          <p:cNvGrpSpPr/>
          <p:nvPr/>
        </p:nvGrpSpPr>
        <p:grpSpPr>
          <a:xfrm>
            <a:off x="4552001" y="1521166"/>
            <a:ext cx="2563070" cy="2046102"/>
            <a:chOff x="481157" y="2167303"/>
            <a:chExt cx="4949776" cy="3951413"/>
          </a:xfrm>
        </p:grpSpPr>
        <p:sp>
          <p:nvSpPr>
            <p:cNvPr id="228" name="Freeform 2">
              <a:extLst>
                <a:ext uri="{FF2B5EF4-FFF2-40B4-BE49-F238E27FC236}">
                  <a16:creationId xmlns:a16="http://schemas.microsoft.com/office/drawing/2014/main" id="{AD881ECE-12A7-4B2B-8ED0-2F432D6610F7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D212A51-50B2-466F-B1B1-C0E297F2F472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77DBF3E-4245-4A08-B6BD-9535BAD85994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79CAD66C-583C-41D4-8BA5-17CC8760F0F6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890517B-FEA8-4729-ACD0-BDC9E731F126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3454151E-32A6-42BD-A2D6-4F3B78D245B2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0BA4687D-A158-41C0-AB08-BD355485D4A5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FA525358-8CD3-4652-A68B-2805DB93AAC7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E5E30993-4F3B-4D97-91FC-D978E30DE5F0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ED69406C-D095-4CC3-AB80-B87F104FE408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232" name="Rounded Rectangle 14">
              <a:extLst>
                <a:ext uri="{FF2B5EF4-FFF2-40B4-BE49-F238E27FC236}">
                  <a16:creationId xmlns:a16="http://schemas.microsoft.com/office/drawing/2014/main" id="{49FD52EC-6951-418C-99B2-6B18580C9911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33" name="Diagonal Stripe 232">
              <a:extLst>
                <a:ext uri="{FF2B5EF4-FFF2-40B4-BE49-F238E27FC236}">
                  <a16:creationId xmlns:a16="http://schemas.microsoft.com/office/drawing/2014/main" id="{29F33118-C4CE-4B93-A0B4-89B7DE0B48F4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E811AE6-6A9C-4AC8-9C08-E88349D6BCB3}"/>
              </a:ext>
            </a:extLst>
          </p:cNvPr>
          <p:cNvGrpSpPr/>
          <p:nvPr/>
        </p:nvGrpSpPr>
        <p:grpSpPr>
          <a:xfrm>
            <a:off x="6778910" y="1184151"/>
            <a:ext cx="1954036" cy="2400980"/>
            <a:chOff x="5094895" y="2639865"/>
            <a:chExt cx="2149967" cy="2641726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B39A7B4B-89A3-49FB-A549-FC2D9DF3C064}"/>
                </a:ext>
              </a:extLst>
            </p:cNvPr>
            <p:cNvGrpSpPr/>
            <p:nvPr/>
          </p:nvGrpSpPr>
          <p:grpSpPr>
            <a:xfrm>
              <a:off x="5094895" y="3711725"/>
              <a:ext cx="2113260" cy="1375670"/>
              <a:chOff x="5094895" y="3711725"/>
              <a:chExt cx="2113260" cy="1375670"/>
            </a:xfrm>
          </p:grpSpPr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87255E1-921C-4EBB-8783-8CA92497D4F8}"/>
                  </a:ext>
                </a:extLst>
              </p:cNvPr>
              <p:cNvGrpSpPr/>
              <p:nvPr/>
            </p:nvGrpSpPr>
            <p:grpSpPr>
              <a:xfrm>
                <a:off x="5094895" y="3711725"/>
                <a:ext cx="2113260" cy="628134"/>
                <a:chOff x="5094895" y="3711725"/>
                <a:chExt cx="2113260" cy="628134"/>
              </a:xfrm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D8FC910F-A8A4-40E4-92A9-623D515E2738}"/>
                    </a:ext>
                  </a:extLst>
                </p:cNvPr>
                <p:cNvSpPr/>
                <p:nvPr/>
              </p:nvSpPr>
              <p:spPr>
                <a:xfrm>
                  <a:off x="5094895" y="3863696"/>
                  <a:ext cx="336036" cy="476163"/>
                </a:xfrm>
                <a:custGeom>
                  <a:avLst/>
                  <a:gdLst>
                    <a:gd name="connsiteX0" fmla="*/ 218675 w 336036"/>
                    <a:gd name="connsiteY0" fmla="*/ 0 h 476163"/>
                    <a:gd name="connsiteX1" fmla="*/ 336036 w 336036"/>
                    <a:gd name="connsiteY1" fmla="*/ 0 h 476163"/>
                    <a:gd name="connsiteX2" fmla="*/ 336036 w 336036"/>
                    <a:gd name="connsiteY2" fmla="*/ 476163 h 476163"/>
                    <a:gd name="connsiteX3" fmla="*/ 218675 w 336036"/>
                    <a:gd name="connsiteY3" fmla="*/ 476163 h 476163"/>
                    <a:gd name="connsiteX4" fmla="*/ 218675 w 336036"/>
                    <a:gd name="connsiteY4" fmla="*/ 375461 h 476163"/>
                    <a:gd name="connsiteX5" fmla="*/ 0 w 336036"/>
                    <a:gd name="connsiteY5" fmla="*/ 375461 h 476163"/>
                    <a:gd name="connsiteX6" fmla="*/ 0 w 336036"/>
                    <a:gd name="connsiteY6" fmla="*/ 96603 h 476163"/>
                    <a:gd name="connsiteX7" fmla="*/ 218675 w 336036"/>
                    <a:gd name="connsiteY7" fmla="*/ 96603 h 47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6036" h="476163">
                      <a:moveTo>
                        <a:pt x="218675" y="0"/>
                      </a:moveTo>
                      <a:lnTo>
                        <a:pt x="336036" y="0"/>
                      </a:lnTo>
                      <a:lnTo>
                        <a:pt x="336036" y="476163"/>
                      </a:lnTo>
                      <a:lnTo>
                        <a:pt x="218675" y="476163"/>
                      </a:lnTo>
                      <a:lnTo>
                        <a:pt x="218675" y="375461"/>
                      </a:lnTo>
                      <a:lnTo>
                        <a:pt x="0" y="375461"/>
                      </a:lnTo>
                      <a:lnTo>
                        <a:pt x="0" y="96603"/>
                      </a:lnTo>
                      <a:lnTo>
                        <a:pt x="218675" y="9660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6C07D8DB-C533-45AB-87F3-52F397D11FEA}"/>
                    </a:ext>
                  </a:extLst>
                </p:cNvPr>
                <p:cNvSpPr/>
                <p:nvPr/>
              </p:nvSpPr>
              <p:spPr>
                <a:xfrm>
                  <a:off x="5477203" y="3837325"/>
                  <a:ext cx="1730952" cy="4571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CCB430A4-D25C-48E2-9FA0-558FADC07DE3}"/>
                    </a:ext>
                  </a:extLst>
                </p:cNvPr>
                <p:cNvSpPr/>
                <p:nvPr/>
              </p:nvSpPr>
              <p:spPr>
                <a:xfrm>
                  <a:off x="6157841" y="3711725"/>
                  <a:ext cx="300038" cy="442408"/>
                </a:xfrm>
                <a:custGeom>
                  <a:avLst/>
                  <a:gdLst>
                    <a:gd name="connsiteX0" fmla="*/ 53611 w 300038"/>
                    <a:gd name="connsiteY0" fmla="*/ 0 h 442408"/>
                    <a:gd name="connsiteX1" fmla="*/ 246428 w 300038"/>
                    <a:gd name="connsiteY1" fmla="*/ 0 h 442408"/>
                    <a:gd name="connsiteX2" fmla="*/ 246428 w 300038"/>
                    <a:gd name="connsiteY2" fmla="*/ 239398 h 442408"/>
                    <a:gd name="connsiteX3" fmla="*/ 248641 w 300038"/>
                    <a:gd name="connsiteY3" fmla="*/ 239398 h 442408"/>
                    <a:gd name="connsiteX4" fmla="*/ 300038 w 300038"/>
                    <a:gd name="connsiteY4" fmla="*/ 391590 h 442408"/>
                    <a:gd name="connsiteX5" fmla="*/ 201048 w 300038"/>
                    <a:gd name="connsiteY5" fmla="*/ 391590 h 442408"/>
                    <a:gd name="connsiteX6" fmla="*/ 201048 w 300038"/>
                    <a:gd name="connsiteY6" fmla="*/ 408574 h 442408"/>
                    <a:gd name="connsiteX7" fmla="*/ 167214 w 300038"/>
                    <a:gd name="connsiteY7" fmla="*/ 442408 h 442408"/>
                    <a:gd name="connsiteX8" fmla="*/ 132826 w 300038"/>
                    <a:gd name="connsiteY8" fmla="*/ 442408 h 442408"/>
                    <a:gd name="connsiteX9" fmla="*/ 98992 w 300038"/>
                    <a:gd name="connsiteY9" fmla="*/ 408574 h 442408"/>
                    <a:gd name="connsiteX10" fmla="*/ 98992 w 300038"/>
                    <a:gd name="connsiteY10" fmla="*/ 391590 h 442408"/>
                    <a:gd name="connsiteX11" fmla="*/ 0 w 300038"/>
                    <a:gd name="connsiteY11" fmla="*/ 391590 h 442408"/>
                    <a:gd name="connsiteX12" fmla="*/ 51397 w 300038"/>
                    <a:gd name="connsiteY12" fmla="*/ 239398 h 442408"/>
                    <a:gd name="connsiteX13" fmla="*/ 53611 w 300038"/>
                    <a:gd name="connsiteY13" fmla="*/ 239398 h 44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00038" h="442408">
                      <a:moveTo>
                        <a:pt x="53611" y="0"/>
                      </a:moveTo>
                      <a:lnTo>
                        <a:pt x="246428" y="0"/>
                      </a:lnTo>
                      <a:lnTo>
                        <a:pt x="246428" y="239398"/>
                      </a:lnTo>
                      <a:lnTo>
                        <a:pt x="248641" y="239398"/>
                      </a:lnTo>
                      <a:lnTo>
                        <a:pt x="300038" y="391590"/>
                      </a:lnTo>
                      <a:lnTo>
                        <a:pt x="201048" y="391590"/>
                      </a:lnTo>
                      <a:lnTo>
                        <a:pt x="201048" y="408574"/>
                      </a:lnTo>
                      <a:cubicBezTo>
                        <a:pt x="201048" y="427260"/>
                        <a:pt x="185900" y="442408"/>
                        <a:pt x="167214" y="442408"/>
                      </a:cubicBezTo>
                      <a:lnTo>
                        <a:pt x="132826" y="442408"/>
                      </a:lnTo>
                      <a:cubicBezTo>
                        <a:pt x="114140" y="442408"/>
                        <a:pt x="98992" y="427260"/>
                        <a:pt x="98992" y="408574"/>
                      </a:cubicBezTo>
                      <a:lnTo>
                        <a:pt x="98992" y="391590"/>
                      </a:lnTo>
                      <a:lnTo>
                        <a:pt x="0" y="391590"/>
                      </a:lnTo>
                      <a:lnTo>
                        <a:pt x="51397" y="239398"/>
                      </a:lnTo>
                      <a:lnTo>
                        <a:pt x="53611" y="23939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Rectangle: Top Corners Rounded 276">
                <a:extLst>
                  <a:ext uri="{FF2B5EF4-FFF2-40B4-BE49-F238E27FC236}">
                    <a16:creationId xmlns:a16="http://schemas.microsoft.com/office/drawing/2014/main" id="{39D4F72B-8C91-482B-B5FD-5560AE329BE3}"/>
                  </a:ext>
                </a:extLst>
              </p:cNvPr>
              <p:cNvSpPr/>
              <p:nvPr/>
            </p:nvSpPr>
            <p:spPr>
              <a:xfrm rot="10800000">
                <a:off x="5773715" y="4944366"/>
                <a:ext cx="1128366" cy="45719"/>
              </a:xfrm>
              <a:prstGeom prst="round2SameRect">
                <a:avLst>
                  <a:gd name="adj1" fmla="val 33152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17DDB2B9-5D55-485D-B73E-FB799F0B13AE}"/>
                  </a:ext>
                </a:extLst>
              </p:cNvPr>
              <p:cNvSpPr/>
              <p:nvPr/>
            </p:nvSpPr>
            <p:spPr>
              <a:xfrm>
                <a:off x="6164691" y="4965793"/>
                <a:ext cx="346413" cy="12160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07039B3A-C6D4-4938-951F-EFDCA08A3DC0}"/>
                </a:ext>
              </a:extLst>
            </p:cNvPr>
            <p:cNvGrpSpPr/>
            <p:nvPr/>
          </p:nvGrpSpPr>
          <p:grpSpPr>
            <a:xfrm>
              <a:off x="5176309" y="2639865"/>
              <a:ext cx="1156513" cy="1833233"/>
              <a:chOff x="5176309" y="2639865"/>
              <a:chExt cx="1156513" cy="1833233"/>
            </a:xfrm>
          </p:grpSpPr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58114BDF-6963-472F-875D-E78D5E09AC6A}"/>
                  </a:ext>
                </a:extLst>
              </p:cNvPr>
              <p:cNvSpPr/>
              <p:nvPr/>
            </p:nvSpPr>
            <p:spPr>
              <a:xfrm>
                <a:off x="5176309" y="3763758"/>
                <a:ext cx="194549" cy="709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Block Arc 272">
                <a:extLst>
                  <a:ext uri="{FF2B5EF4-FFF2-40B4-BE49-F238E27FC236}">
                    <a16:creationId xmlns:a16="http://schemas.microsoft.com/office/drawing/2014/main" id="{24AB019A-E144-4FD6-BA0F-5CC3AF555EF6}"/>
                  </a:ext>
                </a:extLst>
              </p:cNvPr>
              <p:cNvSpPr/>
              <p:nvPr/>
            </p:nvSpPr>
            <p:spPr>
              <a:xfrm>
                <a:off x="5333128" y="2639865"/>
                <a:ext cx="999694" cy="999694"/>
              </a:xfrm>
              <a:prstGeom prst="blockArc">
                <a:avLst>
                  <a:gd name="adj1" fmla="val 10800000"/>
                  <a:gd name="adj2" fmla="val 21545197"/>
                  <a:gd name="adj3" fmla="val 366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27222064-0A83-475F-BD98-C8F11F108263}"/>
                  </a:ext>
                </a:extLst>
              </p:cNvPr>
              <p:cNvSpPr/>
              <p:nvPr/>
            </p:nvSpPr>
            <p:spPr>
              <a:xfrm>
                <a:off x="5334282" y="3118735"/>
                <a:ext cx="36576" cy="709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169795E7-7E81-4539-8A84-7D8C10E58EA2}"/>
                  </a:ext>
                </a:extLst>
              </p:cNvPr>
              <p:cNvSpPr/>
              <p:nvPr/>
            </p:nvSpPr>
            <p:spPr>
              <a:xfrm>
                <a:off x="6296246" y="3118317"/>
                <a:ext cx="36576" cy="6155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45D1F1B9-9B59-46C1-A35B-7AC3B2C8B530}"/>
                </a:ext>
              </a:extLst>
            </p:cNvPr>
            <p:cNvGrpSpPr/>
            <p:nvPr/>
          </p:nvGrpSpPr>
          <p:grpSpPr>
            <a:xfrm>
              <a:off x="5981094" y="4134870"/>
              <a:ext cx="733628" cy="784146"/>
              <a:chOff x="5724251" y="3033712"/>
              <a:chExt cx="733628" cy="784146"/>
            </a:xfrm>
            <a:solidFill>
              <a:schemeClr val="accent4"/>
            </a:solidFill>
          </p:grpSpPr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42C7B9CB-EE89-4182-8392-7C9E7903D94D}"/>
                  </a:ext>
                </a:extLst>
              </p:cNvPr>
              <p:cNvSpPr/>
              <p:nvPr/>
            </p:nvSpPr>
            <p:spPr>
              <a:xfrm>
                <a:off x="5731996" y="3033712"/>
                <a:ext cx="600075" cy="342900"/>
              </a:xfrm>
              <a:custGeom>
                <a:avLst/>
                <a:gdLst>
                  <a:gd name="connsiteX0" fmla="*/ 562124 w 600075"/>
                  <a:gd name="connsiteY0" fmla="*/ 244793 h 342900"/>
                  <a:gd name="connsiteX1" fmla="*/ 503069 w 600075"/>
                  <a:gd name="connsiteY1" fmla="*/ 225743 h 342900"/>
                  <a:gd name="connsiteX2" fmla="*/ 55394 w 600075"/>
                  <a:gd name="connsiteY2" fmla="*/ 226695 h 342900"/>
                  <a:gd name="connsiteX3" fmla="*/ 149 w 600075"/>
                  <a:gd name="connsiteY3" fmla="*/ 173355 h 342900"/>
                  <a:gd name="connsiteX4" fmla="*/ 81112 w 600075"/>
                  <a:gd name="connsiteY4" fmla="*/ 93345 h 342900"/>
                  <a:gd name="connsiteX5" fmla="*/ 252562 w 600075"/>
                  <a:gd name="connsiteY5" fmla="*/ 94298 h 342900"/>
                  <a:gd name="connsiteX6" fmla="*/ 290662 w 600075"/>
                  <a:gd name="connsiteY6" fmla="*/ 57150 h 342900"/>
                  <a:gd name="connsiteX7" fmla="*/ 290662 w 600075"/>
                  <a:gd name="connsiteY7" fmla="*/ 28575 h 342900"/>
                  <a:gd name="connsiteX8" fmla="*/ 317332 w 600075"/>
                  <a:gd name="connsiteY8" fmla="*/ 0 h 342900"/>
                  <a:gd name="connsiteX9" fmla="*/ 343049 w 600075"/>
                  <a:gd name="connsiteY9" fmla="*/ 28575 h 342900"/>
                  <a:gd name="connsiteX10" fmla="*/ 343049 w 600075"/>
                  <a:gd name="connsiteY10" fmla="*/ 114300 h 342900"/>
                  <a:gd name="connsiteX11" fmla="*/ 294472 w 600075"/>
                  <a:gd name="connsiteY11" fmla="*/ 146685 h 342900"/>
                  <a:gd name="connsiteX12" fmla="*/ 84922 w 600075"/>
                  <a:gd name="connsiteY12" fmla="*/ 146685 h 342900"/>
                  <a:gd name="connsiteX13" fmla="*/ 52537 w 600075"/>
                  <a:gd name="connsiteY13" fmla="*/ 161925 h 342900"/>
                  <a:gd name="connsiteX14" fmla="*/ 85874 w 600075"/>
                  <a:gd name="connsiteY14" fmla="*/ 176213 h 342900"/>
                  <a:gd name="connsiteX15" fmla="*/ 547837 w 600075"/>
                  <a:gd name="connsiteY15" fmla="*/ 175260 h 342900"/>
                  <a:gd name="connsiteX16" fmla="*/ 604987 w 600075"/>
                  <a:gd name="connsiteY16" fmla="*/ 232410 h 342900"/>
                  <a:gd name="connsiteX17" fmla="*/ 548789 w 600075"/>
                  <a:gd name="connsiteY17" fmla="*/ 294323 h 342900"/>
                  <a:gd name="connsiteX18" fmla="*/ 467827 w 600075"/>
                  <a:gd name="connsiteY18" fmla="*/ 293370 h 342900"/>
                  <a:gd name="connsiteX19" fmla="*/ 409724 w 600075"/>
                  <a:gd name="connsiteY19" fmla="*/ 331470 h 342900"/>
                  <a:gd name="connsiteX20" fmla="*/ 372577 w 600075"/>
                  <a:gd name="connsiteY20" fmla="*/ 343853 h 342900"/>
                  <a:gd name="connsiteX21" fmla="*/ 364957 w 600075"/>
                  <a:gd name="connsiteY21" fmla="*/ 266700 h 342900"/>
                  <a:gd name="connsiteX22" fmla="*/ 404962 w 600075"/>
                  <a:gd name="connsiteY22" fmla="*/ 243840 h 342900"/>
                  <a:gd name="connsiteX23" fmla="*/ 562124 w 600075"/>
                  <a:gd name="connsiteY23" fmla="*/ 244793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00075" h="342900">
                    <a:moveTo>
                      <a:pt x="562124" y="244793"/>
                    </a:moveTo>
                    <a:cubicBezTo>
                      <a:pt x="537359" y="219075"/>
                      <a:pt x="519262" y="226695"/>
                      <a:pt x="503069" y="225743"/>
                    </a:cubicBezTo>
                    <a:cubicBezTo>
                      <a:pt x="353527" y="224790"/>
                      <a:pt x="204937" y="223838"/>
                      <a:pt x="55394" y="226695"/>
                    </a:cubicBezTo>
                    <a:cubicBezTo>
                      <a:pt x="14437" y="227648"/>
                      <a:pt x="-1756" y="216218"/>
                      <a:pt x="149" y="173355"/>
                    </a:cubicBezTo>
                    <a:cubicBezTo>
                      <a:pt x="2054" y="93345"/>
                      <a:pt x="149" y="93345"/>
                      <a:pt x="81112" y="93345"/>
                    </a:cubicBezTo>
                    <a:cubicBezTo>
                      <a:pt x="138262" y="93345"/>
                      <a:pt x="195412" y="92393"/>
                      <a:pt x="252562" y="94298"/>
                    </a:cubicBezTo>
                    <a:cubicBezTo>
                      <a:pt x="280184" y="95250"/>
                      <a:pt x="295424" y="88583"/>
                      <a:pt x="290662" y="57150"/>
                    </a:cubicBezTo>
                    <a:cubicBezTo>
                      <a:pt x="289709" y="47625"/>
                      <a:pt x="289709" y="38100"/>
                      <a:pt x="290662" y="28575"/>
                    </a:cubicBezTo>
                    <a:cubicBezTo>
                      <a:pt x="292567" y="12383"/>
                      <a:pt x="300187" y="0"/>
                      <a:pt x="317332" y="0"/>
                    </a:cubicBezTo>
                    <a:cubicBezTo>
                      <a:pt x="334477" y="0"/>
                      <a:pt x="343049" y="13335"/>
                      <a:pt x="343049" y="28575"/>
                    </a:cubicBezTo>
                    <a:cubicBezTo>
                      <a:pt x="344002" y="57150"/>
                      <a:pt x="344954" y="85725"/>
                      <a:pt x="343049" y="114300"/>
                    </a:cubicBezTo>
                    <a:cubicBezTo>
                      <a:pt x="341144" y="143828"/>
                      <a:pt x="318284" y="146685"/>
                      <a:pt x="294472" y="146685"/>
                    </a:cubicBezTo>
                    <a:cubicBezTo>
                      <a:pt x="224939" y="146685"/>
                      <a:pt x="154454" y="146685"/>
                      <a:pt x="84922" y="146685"/>
                    </a:cubicBezTo>
                    <a:cubicBezTo>
                      <a:pt x="72539" y="146685"/>
                      <a:pt x="51584" y="140018"/>
                      <a:pt x="52537" y="161925"/>
                    </a:cubicBezTo>
                    <a:cubicBezTo>
                      <a:pt x="53489" y="183833"/>
                      <a:pt x="73492" y="176213"/>
                      <a:pt x="85874" y="176213"/>
                    </a:cubicBezTo>
                    <a:cubicBezTo>
                      <a:pt x="240179" y="177165"/>
                      <a:pt x="393532" y="178118"/>
                      <a:pt x="547837" y="175260"/>
                    </a:cubicBezTo>
                    <a:cubicBezTo>
                      <a:pt x="592604" y="174308"/>
                      <a:pt x="605939" y="188595"/>
                      <a:pt x="604987" y="232410"/>
                    </a:cubicBezTo>
                    <a:cubicBezTo>
                      <a:pt x="604034" y="274320"/>
                      <a:pt x="598319" y="300038"/>
                      <a:pt x="548789" y="294323"/>
                    </a:cubicBezTo>
                    <a:cubicBezTo>
                      <a:pt x="522119" y="291465"/>
                      <a:pt x="494497" y="294323"/>
                      <a:pt x="467827" y="293370"/>
                    </a:cubicBezTo>
                    <a:cubicBezTo>
                      <a:pt x="440204" y="293370"/>
                      <a:pt x="410677" y="285750"/>
                      <a:pt x="409724" y="331470"/>
                    </a:cubicBezTo>
                    <a:cubicBezTo>
                      <a:pt x="409724" y="349568"/>
                      <a:pt x="384959" y="356235"/>
                      <a:pt x="372577" y="343853"/>
                    </a:cubicBezTo>
                    <a:cubicBezTo>
                      <a:pt x="352574" y="321945"/>
                      <a:pt x="362099" y="292418"/>
                      <a:pt x="364957" y="266700"/>
                    </a:cubicBezTo>
                    <a:cubicBezTo>
                      <a:pt x="366862" y="242888"/>
                      <a:pt x="387817" y="243840"/>
                      <a:pt x="404962" y="243840"/>
                    </a:cubicBezTo>
                    <a:cubicBezTo>
                      <a:pt x="454492" y="244793"/>
                      <a:pt x="503069" y="244793"/>
                      <a:pt x="562124" y="2447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829D8852-EF3F-4158-9366-7316F9CF3107}"/>
                  </a:ext>
                </a:extLst>
              </p:cNvPr>
              <p:cNvSpPr/>
              <p:nvPr/>
            </p:nvSpPr>
            <p:spPr>
              <a:xfrm>
                <a:off x="5724251" y="3427333"/>
                <a:ext cx="285750" cy="390525"/>
              </a:xfrm>
              <a:custGeom>
                <a:avLst/>
                <a:gdLst>
                  <a:gd name="connsiteX0" fmla="*/ 2179 w 285750"/>
                  <a:gd name="connsiteY0" fmla="*/ 302657 h 390525"/>
                  <a:gd name="connsiteX1" fmla="*/ 126004 w 285750"/>
                  <a:gd name="connsiteY1" fmla="*/ 326469 h 390525"/>
                  <a:gd name="connsiteX2" fmla="*/ 190774 w 285750"/>
                  <a:gd name="connsiteY2" fmla="*/ 276939 h 390525"/>
                  <a:gd name="connsiteX3" fmla="*/ 130767 w 285750"/>
                  <a:gd name="connsiteY3" fmla="*/ 222647 h 390525"/>
                  <a:gd name="connsiteX4" fmla="*/ 92667 w 285750"/>
                  <a:gd name="connsiteY4" fmla="*/ 221694 h 390525"/>
                  <a:gd name="connsiteX5" fmla="*/ 67902 w 285750"/>
                  <a:gd name="connsiteY5" fmla="*/ 192167 h 390525"/>
                  <a:gd name="connsiteX6" fmla="*/ 92667 w 285750"/>
                  <a:gd name="connsiteY6" fmla="*/ 156924 h 390525"/>
                  <a:gd name="connsiteX7" fmla="*/ 140292 w 285750"/>
                  <a:gd name="connsiteY7" fmla="*/ 155019 h 390525"/>
                  <a:gd name="connsiteX8" fmla="*/ 182202 w 285750"/>
                  <a:gd name="connsiteY8" fmla="*/ 112157 h 390525"/>
                  <a:gd name="connsiteX9" fmla="*/ 141244 w 285750"/>
                  <a:gd name="connsiteY9" fmla="*/ 68342 h 390525"/>
                  <a:gd name="connsiteX10" fmla="*/ 25039 w 285750"/>
                  <a:gd name="connsiteY10" fmla="*/ 81677 h 390525"/>
                  <a:gd name="connsiteX11" fmla="*/ 84094 w 285750"/>
                  <a:gd name="connsiteY11" fmla="*/ 1667 h 390525"/>
                  <a:gd name="connsiteX12" fmla="*/ 187917 w 285750"/>
                  <a:gd name="connsiteY12" fmla="*/ 2619 h 390525"/>
                  <a:gd name="connsiteX13" fmla="*/ 277452 w 285750"/>
                  <a:gd name="connsiteY13" fmla="*/ 73104 h 390525"/>
                  <a:gd name="connsiteX14" fmla="*/ 221254 w 285750"/>
                  <a:gd name="connsiteY14" fmla="*/ 178832 h 390525"/>
                  <a:gd name="connsiteX15" fmla="*/ 285072 w 285750"/>
                  <a:gd name="connsiteY15" fmla="*/ 245507 h 390525"/>
                  <a:gd name="connsiteX16" fmla="*/ 216492 w 285750"/>
                  <a:gd name="connsiteY16" fmla="*/ 378857 h 390525"/>
                  <a:gd name="connsiteX17" fmla="*/ 25039 w 285750"/>
                  <a:gd name="connsiteY17" fmla="*/ 380762 h 390525"/>
                  <a:gd name="connsiteX18" fmla="*/ 2179 w 285750"/>
                  <a:gd name="connsiteY18" fmla="*/ 302657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85750" h="390525">
                    <a:moveTo>
                      <a:pt x="2179" y="302657"/>
                    </a:moveTo>
                    <a:cubicBezTo>
                      <a:pt x="45994" y="316944"/>
                      <a:pt x="84094" y="331232"/>
                      <a:pt x="126004" y="326469"/>
                    </a:cubicBezTo>
                    <a:cubicBezTo>
                      <a:pt x="157437" y="322659"/>
                      <a:pt x="187917" y="315039"/>
                      <a:pt x="190774" y="276939"/>
                    </a:cubicBezTo>
                    <a:cubicBezTo>
                      <a:pt x="193632" y="236934"/>
                      <a:pt x="160294" y="229314"/>
                      <a:pt x="130767" y="222647"/>
                    </a:cubicBezTo>
                    <a:cubicBezTo>
                      <a:pt x="118384" y="219789"/>
                      <a:pt x="105049" y="220742"/>
                      <a:pt x="92667" y="221694"/>
                    </a:cubicBezTo>
                    <a:cubicBezTo>
                      <a:pt x="69807" y="223599"/>
                      <a:pt x="66949" y="210264"/>
                      <a:pt x="67902" y="192167"/>
                    </a:cubicBezTo>
                    <a:cubicBezTo>
                      <a:pt x="68854" y="175022"/>
                      <a:pt x="64092" y="155972"/>
                      <a:pt x="92667" y="156924"/>
                    </a:cubicBezTo>
                    <a:cubicBezTo>
                      <a:pt x="108859" y="157877"/>
                      <a:pt x="124099" y="156924"/>
                      <a:pt x="140292" y="155019"/>
                    </a:cubicBezTo>
                    <a:cubicBezTo>
                      <a:pt x="165057" y="152162"/>
                      <a:pt x="182202" y="139779"/>
                      <a:pt x="182202" y="112157"/>
                    </a:cubicBezTo>
                    <a:cubicBezTo>
                      <a:pt x="182202" y="85487"/>
                      <a:pt x="166009" y="72152"/>
                      <a:pt x="141244" y="68342"/>
                    </a:cubicBezTo>
                    <a:cubicBezTo>
                      <a:pt x="101239" y="61674"/>
                      <a:pt x="63139" y="71199"/>
                      <a:pt x="25039" y="81677"/>
                    </a:cubicBezTo>
                    <a:cubicBezTo>
                      <a:pt x="14562" y="9287"/>
                      <a:pt x="16467" y="6429"/>
                      <a:pt x="84094" y="1667"/>
                    </a:cubicBezTo>
                    <a:cubicBezTo>
                      <a:pt x="118384" y="-238"/>
                      <a:pt x="153627" y="-1191"/>
                      <a:pt x="187917" y="2619"/>
                    </a:cubicBezTo>
                    <a:cubicBezTo>
                      <a:pt x="230779" y="7382"/>
                      <a:pt x="267927" y="24527"/>
                      <a:pt x="277452" y="73104"/>
                    </a:cubicBezTo>
                    <a:cubicBezTo>
                      <a:pt x="286977" y="122634"/>
                      <a:pt x="273642" y="148352"/>
                      <a:pt x="221254" y="178832"/>
                    </a:cubicBezTo>
                    <a:cubicBezTo>
                      <a:pt x="248877" y="195977"/>
                      <a:pt x="275547" y="212169"/>
                      <a:pt x="285072" y="245507"/>
                    </a:cubicBezTo>
                    <a:cubicBezTo>
                      <a:pt x="301264" y="303609"/>
                      <a:pt x="274594" y="358854"/>
                      <a:pt x="216492" y="378857"/>
                    </a:cubicBezTo>
                    <a:cubicBezTo>
                      <a:pt x="152674" y="400764"/>
                      <a:pt x="87904" y="397907"/>
                      <a:pt x="25039" y="380762"/>
                    </a:cubicBezTo>
                    <a:cubicBezTo>
                      <a:pt x="-17823" y="369332"/>
                      <a:pt x="8847" y="332184"/>
                      <a:pt x="2179" y="3026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FE2A925A-2EFD-4445-843F-6FE12BB70D4F}"/>
                  </a:ext>
                </a:extLst>
              </p:cNvPr>
              <p:cNvSpPr/>
              <p:nvPr/>
            </p:nvSpPr>
            <p:spPr>
              <a:xfrm>
                <a:off x="6105454" y="3430840"/>
                <a:ext cx="352425" cy="381000"/>
              </a:xfrm>
              <a:custGeom>
                <a:avLst/>
                <a:gdLst>
                  <a:gd name="connsiteX0" fmla="*/ 199143 w 352425"/>
                  <a:gd name="connsiteY0" fmla="*/ 7684 h 381000"/>
                  <a:gd name="connsiteX1" fmla="*/ 32456 w 352425"/>
                  <a:gd name="connsiteY1" fmla="*/ 65 h 381000"/>
                  <a:gd name="connsiteX2" fmla="*/ 71 w 352425"/>
                  <a:gd name="connsiteY2" fmla="*/ 33402 h 381000"/>
                  <a:gd name="connsiteX3" fmla="*/ 71 w 352425"/>
                  <a:gd name="connsiteY3" fmla="*/ 190565 h 381000"/>
                  <a:gd name="connsiteX4" fmla="*/ 71 w 352425"/>
                  <a:gd name="connsiteY4" fmla="*/ 352489 h 381000"/>
                  <a:gd name="connsiteX5" fmla="*/ 30551 w 352425"/>
                  <a:gd name="connsiteY5" fmla="*/ 382970 h 381000"/>
                  <a:gd name="connsiteX6" fmla="*/ 192476 w 352425"/>
                  <a:gd name="connsiteY6" fmla="*/ 379160 h 381000"/>
                  <a:gd name="connsiteX7" fmla="*/ 358211 w 352425"/>
                  <a:gd name="connsiteY7" fmla="*/ 199137 h 381000"/>
                  <a:gd name="connsiteX8" fmla="*/ 199143 w 352425"/>
                  <a:gd name="connsiteY8" fmla="*/ 7684 h 381000"/>
                  <a:gd name="connsiteX9" fmla="*/ 257246 w 352425"/>
                  <a:gd name="connsiteY9" fmla="*/ 210567 h 381000"/>
                  <a:gd name="connsiteX10" fmla="*/ 119133 w 352425"/>
                  <a:gd name="connsiteY10" fmla="*/ 307722 h 381000"/>
                  <a:gd name="connsiteX11" fmla="*/ 96273 w 352425"/>
                  <a:gd name="connsiteY11" fmla="*/ 279147 h 381000"/>
                  <a:gd name="connsiteX12" fmla="*/ 96273 w 352425"/>
                  <a:gd name="connsiteY12" fmla="*/ 189612 h 381000"/>
                  <a:gd name="connsiteX13" fmla="*/ 95321 w 352425"/>
                  <a:gd name="connsiteY13" fmla="*/ 127699 h 381000"/>
                  <a:gd name="connsiteX14" fmla="*/ 150566 w 352425"/>
                  <a:gd name="connsiteY14" fmla="*/ 75312 h 381000"/>
                  <a:gd name="connsiteX15" fmla="*/ 257246 w 352425"/>
                  <a:gd name="connsiteY15" fmla="*/ 210567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2425" h="381000">
                    <a:moveTo>
                      <a:pt x="199143" y="7684"/>
                    </a:moveTo>
                    <a:cubicBezTo>
                      <a:pt x="143898" y="-888"/>
                      <a:pt x="88653" y="1970"/>
                      <a:pt x="32456" y="65"/>
                    </a:cubicBezTo>
                    <a:cubicBezTo>
                      <a:pt x="7691" y="-888"/>
                      <a:pt x="-882" y="8637"/>
                      <a:pt x="71" y="33402"/>
                    </a:cubicBezTo>
                    <a:cubicBezTo>
                      <a:pt x="1023" y="85790"/>
                      <a:pt x="71" y="138177"/>
                      <a:pt x="71" y="190565"/>
                    </a:cubicBezTo>
                    <a:cubicBezTo>
                      <a:pt x="71" y="244857"/>
                      <a:pt x="1023" y="298197"/>
                      <a:pt x="71" y="352489"/>
                    </a:cubicBezTo>
                    <a:cubicBezTo>
                      <a:pt x="71" y="374397"/>
                      <a:pt x="7691" y="383922"/>
                      <a:pt x="30551" y="382970"/>
                    </a:cubicBezTo>
                    <a:cubicBezTo>
                      <a:pt x="84843" y="381064"/>
                      <a:pt x="139136" y="383922"/>
                      <a:pt x="192476" y="379160"/>
                    </a:cubicBezTo>
                    <a:cubicBezTo>
                      <a:pt x="293441" y="370587"/>
                      <a:pt x="356306" y="300102"/>
                      <a:pt x="358211" y="199137"/>
                    </a:cubicBezTo>
                    <a:cubicBezTo>
                      <a:pt x="359163" y="90552"/>
                      <a:pt x="302013" y="23877"/>
                      <a:pt x="199143" y="7684"/>
                    </a:cubicBezTo>
                    <a:close/>
                    <a:moveTo>
                      <a:pt x="257246" y="210567"/>
                    </a:moveTo>
                    <a:cubicBezTo>
                      <a:pt x="248673" y="278195"/>
                      <a:pt x="190571" y="318199"/>
                      <a:pt x="119133" y="307722"/>
                    </a:cubicBezTo>
                    <a:cubicBezTo>
                      <a:pt x="100083" y="304864"/>
                      <a:pt x="96273" y="295339"/>
                      <a:pt x="96273" y="279147"/>
                    </a:cubicBezTo>
                    <a:cubicBezTo>
                      <a:pt x="96273" y="249620"/>
                      <a:pt x="96273" y="219139"/>
                      <a:pt x="96273" y="189612"/>
                    </a:cubicBezTo>
                    <a:cubicBezTo>
                      <a:pt x="96273" y="168657"/>
                      <a:pt x="99131" y="148654"/>
                      <a:pt x="95321" y="127699"/>
                    </a:cubicBezTo>
                    <a:cubicBezTo>
                      <a:pt x="88653" y="81979"/>
                      <a:pt x="108656" y="70549"/>
                      <a:pt x="150566" y="75312"/>
                    </a:cubicBezTo>
                    <a:cubicBezTo>
                      <a:pt x="224861" y="84837"/>
                      <a:pt x="266771" y="136272"/>
                      <a:pt x="257246" y="2105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B30BC4C8-845E-467D-BCE4-E8494F192F3C}"/>
                </a:ext>
              </a:extLst>
            </p:cNvPr>
            <p:cNvGrpSpPr/>
            <p:nvPr/>
          </p:nvGrpSpPr>
          <p:grpSpPr>
            <a:xfrm>
              <a:off x="5430933" y="3429000"/>
              <a:ext cx="1813929" cy="1852591"/>
              <a:chOff x="5430933" y="3429000"/>
              <a:chExt cx="1813929" cy="1852591"/>
            </a:xfrm>
          </p:grpSpPr>
          <p:sp>
            <p:nvSpPr>
              <p:cNvPr id="266" name="Frame 265">
                <a:extLst>
                  <a:ext uri="{FF2B5EF4-FFF2-40B4-BE49-F238E27FC236}">
                    <a16:creationId xmlns:a16="http://schemas.microsoft.com/office/drawing/2014/main" id="{153C3550-DCB6-403C-9FD3-F86309245682}"/>
                  </a:ext>
                </a:extLst>
              </p:cNvPr>
              <p:cNvSpPr/>
              <p:nvPr/>
            </p:nvSpPr>
            <p:spPr>
              <a:xfrm>
                <a:off x="5430933" y="3429000"/>
                <a:ext cx="1813929" cy="1752653"/>
              </a:xfrm>
              <a:prstGeom prst="frame">
                <a:avLst>
                  <a:gd name="adj1" fmla="val 75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BA0BA6BD-6445-4307-8DCC-E647CB31DAC8}"/>
                  </a:ext>
                </a:extLst>
              </p:cNvPr>
              <p:cNvSpPr/>
              <p:nvPr/>
            </p:nvSpPr>
            <p:spPr>
              <a:xfrm>
                <a:off x="5430933" y="5181653"/>
                <a:ext cx="225668" cy="999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834E3B67-164D-4F67-B4A5-1B717BDF35BF}"/>
                  </a:ext>
                </a:extLst>
              </p:cNvPr>
              <p:cNvSpPr/>
              <p:nvPr/>
            </p:nvSpPr>
            <p:spPr>
              <a:xfrm>
                <a:off x="7019194" y="5181653"/>
                <a:ext cx="225668" cy="9993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624DD738-EFA5-4A4E-8CA1-4731FAB86E05}"/>
              </a:ext>
            </a:extLst>
          </p:cNvPr>
          <p:cNvGrpSpPr/>
          <p:nvPr/>
        </p:nvGrpSpPr>
        <p:grpSpPr>
          <a:xfrm>
            <a:off x="9100451" y="1940172"/>
            <a:ext cx="600452" cy="613322"/>
            <a:chOff x="2600940" y="1364722"/>
            <a:chExt cx="3925967" cy="4010110"/>
          </a:xfrm>
          <a:solidFill>
            <a:schemeClr val="accent5"/>
          </a:solidFill>
        </p:grpSpPr>
        <p:sp>
          <p:nvSpPr>
            <p:cNvPr id="57" name="Donut 1">
              <a:extLst>
                <a:ext uri="{FF2B5EF4-FFF2-40B4-BE49-F238E27FC236}">
                  <a16:creationId xmlns:a16="http://schemas.microsoft.com/office/drawing/2014/main" id="{461E0759-E7EE-4FEF-986A-60E192683638}"/>
                </a:ext>
              </a:extLst>
            </p:cNvPr>
            <p:cNvSpPr/>
            <p:nvPr/>
          </p:nvSpPr>
          <p:spPr>
            <a:xfrm>
              <a:off x="2600940" y="1468514"/>
              <a:ext cx="1778702" cy="3906318"/>
            </a:xfrm>
            <a:custGeom>
              <a:avLst/>
              <a:gdLst/>
              <a:ahLst/>
              <a:cxnLst/>
              <a:rect l="l" t="t" r="r" b="b"/>
              <a:pathLst>
                <a:path w="1778702" h="3906318">
                  <a:moveTo>
                    <a:pt x="864588" y="1587925"/>
                  </a:moveTo>
                  <a:lnTo>
                    <a:pt x="724641" y="2110216"/>
                  </a:lnTo>
                  <a:lnTo>
                    <a:pt x="826949" y="2110216"/>
                  </a:lnTo>
                  <a:lnTo>
                    <a:pt x="826949" y="1984216"/>
                  </a:lnTo>
                  <a:cubicBezTo>
                    <a:pt x="826949" y="1944451"/>
                    <a:pt x="859184" y="1912216"/>
                    <a:pt x="898949" y="1912216"/>
                  </a:cubicBezTo>
                  <a:cubicBezTo>
                    <a:pt x="938714" y="1912216"/>
                    <a:pt x="970949" y="1944451"/>
                    <a:pt x="970949" y="1984216"/>
                  </a:cubicBezTo>
                  <a:lnTo>
                    <a:pt x="970949" y="2110216"/>
                  </a:lnTo>
                  <a:lnTo>
                    <a:pt x="1049559" y="2110216"/>
                  </a:lnTo>
                  <a:lnTo>
                    <a:pt x="910861" y="1592590"/>
                  </a:lnTo>
                  <a:close/>
                  <a:moveTo>
                    <a:pt x="923096" y="1336867"/>
                  </a:moveTo>
                  <a:lnTo>
                    <a:pt x="892009" y="1336868"/>
                  </a:lnTo>
                  <a:cubicBezTo>
                    <a:pt x="880711" y="1336867"/>
                    <a:pt x="871552" y="1346027"/>
                    <a:pt x="871552" y="1357325"/>
                  </a:cubicBezTo>
                  <a:lnTo>
                    <a:pt x="871552" y="1496411"/>
                  </a:lnTo>
                  <a:cubicBezTo>
                    <a:pt x="871552" y="1507709"/>
                    <a:pt x="880712" y="1516868"/>
                    <a:pt x="892009" y="1516868"/>
                  </a:cubicBezTo>
                  <a:lnTo>
                    <a:pt x="923096" y="1516868"/>
                  </a:lnTo>
                  <a:cubicBezTo>
                    <a:pt x="934394" y="1516868"/>
                    <a:pt x="943552" y="1507709"/>
                    <a:pt x="943552" y="1496411"/>
                  </a:cubicBezTo>
                  <a:lnTo>
                    <a:pt x="943552" y="1357325"/>
                  </a:lnTo>
                  <a:cubicBezTo>
                    <a:pt x="943552" y="1346027"/>
                    <a:pt x="934393" y="1336867"/>
                    <a:pt x="923096" y="1336867"/>
                  </a:cubicBezTo>
                  <a:close/>
                  <a:moveTo>
                    <a:pt x="1192157" y="1264156"/>
                  </a:moveTo>
                  <a:lnTo>
                    <a:pt x="1162946" y="1274788"/>
                  </a:lnTo>
                  <a:cubicBezTo>
                    <a:pt x="1152330" y="1278652"/>
                    <a:pt x="1146855" y="1290392"/>
                    <a:pt x="1150719" y="1301008"/>
                  </a:cubicBezTo>
                  <a:lnTo>
                    <a:pt x="1198289" y="1431707"/>
                  </a:lnTo>
                  <a:cubicBezTo>
                    <a:pt x="1202153" y="1442323"/>
                    <a:pt x="1213893" y="1447797"/>
                    <a:pt x="1224510" y="1443934"/>
                  </a:cubicBezTo>
                  <a:lnTo>
                    <a:pt x="1253721" y="1433301"/>
                  </a:lnTo>
                  <a:cubicBezTo>
                    <a:pt x="1264337" y="1429437"/>
                    <a:pt x="1269812" y="1417697"/>
                    <a:pt x="1265947" y="1407081"/>
                  </a:cubicBezTo>
                  <a:lnTo>
                    <a:pt x="1218377" y="1276382"/>
                  </a:lnTo>
                  <a:cubicBezTo>
                    <a:pt x="1214513" y="1265766"/>
                    <a:pt x="1202774" y="1260292"/>
                    <a:pt x="1192157" y="1264156"/>
                  </a:cubicBezTo>
                  <a:close/>
                  <a:moveTo>
                    <a:pt x="672939" y="1256024"/>
                  </a:moveTo>
                  <a:cubicBezTo>
                    <a:pt x="662323" y="1252159"/>
                    <a:pt x="650584" y="1257634"/>
                    <a:pt x="646720" y="1268250"/>
                  </a:cubicBezTo>
                  <a:lnTo>
                    <a:pt x="599149" y="1398948"/>
                  </a:lnTo>
                  <a:cubicBezTo>
                    <a:pt x="595285" y="1409565"/>
                    <a:pt x="600759" y="1421304"/>
                    <a:pt x="611376" y="1425168"/>
                  </a:cubicBezTo>
                  <a:lnTo>
                    <a:pt x="640587" y="1435800"/>
                  </a:lnTo>
                  <a:cubicBezTo>
                    <a:pt x="651204" y="1439665"/>
                    <a:pt x="662943" y="1434190"/>
                    <a:pt x="666808" y="1423574"/>
                  </a:cubicBezTo>
                  <a:lnTo>
                    <a:pt x="714378" y="1292875"/>
                  </a:lnTo>
                  <a:cubicBezTo>
                    <a:pt x="718241" y="1282259"/>
                    <a:pt x="712767" y="1270520"/>
                    <a:pt x="702151" y="1266655"/>
                  </a:cubicBezTo>
                  <a:close/>
                  <a:moveTo>
                    <a:pt x="532625" y="1107329"/>
                  </a:moveTo>
                  <a:cubicBezTo>
                    <a:pt x="527568" y="1105974"/>
                    <a:pt x="521995" y="1106548"/>
                    <a:pt x="517102" y="1109372"/>
                  </a:cubicBezTo>
                  <a:lnTo>
                    <a:pt x="396650" y="1178915"/>
                  </a:lnTo>
                  <a:cubicBezTo>
                    <a:pt x="386866" y="1184564"/>
                    <a:pt x="383514" y="1197076"/>
                    <a:pt x="389163" y="1206860"/>
                  </a:cubicBezTo>
                  <a:lnTo>
                    <a:pt x="404706" y="1233781"/>
                  </a:lnTo>
                  <a:cubicBezTo>
                    <a:pt x="410355" y="1243566"/>
                    <a:pt x="422866" y="1246918"/>
                    <a:pt x="432650" y="1241269"/>
                  </a:cubicBezTo>
                  <a:lnTo>
                    <a:pt x="553102" y="1171726"/>
                  </a:lnTo>
                  <a:cubicBezTo>
                    <a:pt x="562887" y="1166077"/>
                    <a:pt x="566239" y="1153566"/>
                    <a:pt x="560590" y="1143781"/>
                  </a:cubicBezTo>
                  <a:lnTo>
                    <a:pt x="545047" y="1116860"/>
                  </a:lnTo>
                  <a:cubicBezTo>
                    <a:pt x="542223" y="1111968"/>
                    <a:pt x="537682" y="1108684"/>
                    <a:pt x="532625" y="1107329"/>
                  </a:cubicBezTo>
                  <a:close/>
                  <a:moveTo>
                    <a:pt x="1298883" y="1104409"/>
                  </a:moveTo>
                  <a:cubicBezTo>
                    <a:pt x="1293826" y="1105764"/>
                    <a:pt x="1289286" y="1109048"/>
                    <a:pt x="1286462" y="1113940"/>
                  </a:cubicBezTo>
                  <a:lnTo>
                    <a:pt x="1270919" y="1140861"/>
                  </a:lnTo>
                  <a:cubicBezTo>
                    <a:pt x="1265269" y="1150645"/>
                    <a:pt x="1268622" y="1163156"/>
                    <a:pt x="1278407" y="1168806"/>
                  </a:cubicBezTo>
                  <a:lnTo>
                    <a:pt x="1398859" y="1238349"/>
                  </a:lnTo>
                  <a:cubicBezTo>
                    <a:pt x="1408643" y="1243998"/>
                    <a:pt x="1421154" y="1240646"/>
                    <a:pt x="1426803" y="1230862"/>
                  </a:cubicBezTo>
                  <a:lnTo>
                    <a:pt x="1442346" y="1203940"/>
                  </a:lnTo>
                  <a:cubicBezTo>
                    <a:pt x="1447995" y="1194156"/>
                    <a:pt x="1444642" y="1181644"/>
                    <a:pt x="1434859" y="1175995"/>
                  </a:cubicBezTo>
                  <a:lnTo>
                    <a:pt x="1314407" y="1106452"/>
                  </a:lnTo>
                  <a:cubicBezTo>
                    <a:pt x="1309514" y="1103628"/>
                    <a:pt x="1303940" y="1103054"/>
                    <a:pt x="1298883" y="1104409"/>
                  </a:cubicBezTo>
                  <a:close/>
                  <a:moveTo>
                    <a:pt x="912290" y="764642"/>
                  </a:moveTo>
                  <a:cubicBezTo>
                    <a:pt x="1031597" y="764642"/>
                    <a:pt x="1128314" y="861359"/>
                    <a:pt x="1128314" y="980666"/>
                  </a:cubicBezTo>
                  <a:cubicBezTo>
                    <a:pt x="1128314" y="1099973"/>
                    <a:pt x="1031597" y="1196690"/>
                    <a:pt x="912290" y="1196690"/>
                  </a:cubicBezTo>
                  <a:cubicBezTo>
                    <a:pt x="792983" y="1196690"/>
                    <a:pt x="696266" y="1099973"/>
                    <a:pt x="696266" y="980666"/>
                  </a:cubicBezTo>
                  <a:cubicBezTo>
                    <a:pt x="696266" y="861359"/>
                    <a:pt x="792983" y="764642"/>
                    <a:pt x="912290" y="764642"/>
                  </a:cubicBezTo>
                  <a:close/>
                  <a:moveTo>
                    <a:pt x="912290" y="672441"/>
                  </a:moveTo>
                  <a:cubicBezTo>
                    <a:pt x="742062" y="672441"/>
                    <a:pt x="604065" y="810438"/>
                    <a:pt x="604065" y="980666"/>
                  </a:cubicBezTo>
                  <a:cubicBezTo>
                    <a:pt x="604065" y="1146433"/>
                    <a:pt x="734924" y="1281636"/>
                    <a:pt x="899020" y="1287553"/>
                  </a:cubicBezTo>
                  <a:cubicBezTo>
                    <a:pt x="904827" y="1288053"/>
                    <a:pt x="910472" y="1287196"/>
                    <a:pt x="916022" y="1285840"/>
                  </a:cubicBezTo>
                  <a:lnTo>
                    <a:pt x="919967" y="1288117"/>
                  </a:lnTo>
                  <a:cubicBezTo>
                    <a:pt x="1086657" y="1284714"/>
                    <a:pt x="1220515" y="1148322"/>
                    <a:pt x="1220515" y="980666"/>
                  </a:cubicBezTo>
                  <a:cubicBezTo>
                    <a:pt x="1220515" y="810438"/>
                    <a:pt x="1082518" y="672441"/>
                    <a:pt x="912290" y="672441"/>
                  </a:cubicBezTo>
                  <a:close/>
                  <a:moveTo>
                    <a:pt x="905153" y="0"/>
                  </a:moveTo>
                  <a:lnTo>
                    <a:pt x="919427" y="0"/>
                  </a:lnTo>
                  <a:cubicBezTo>
                    <a:pt x="1034792" y="0"/>
                    <a:pt x="1128314" y="93522"/>
                    <a:pt x="1128314" y="208887"/>
                  </a:cubicBezTo>
                  <a:lnTo>
                    <a:pt x="1128314" y="409800"/>
                  </a:lnTo>
                  <a:cubicBezTo>
                    <a:pt x="1360062" y="495553"/>
                    <a:pt x="1524358" y="718923"/>
                    <a:pt x="1524358" y="980666"/>
                  </a:cubicBezTo>
                  <a:cubicBezTo>
                    <a:pt x="1524358" y="1195022"/>
                    <a:pt x="1414167" y="1383641"/>
                    <a:pt x="1246914" y="1492322"/>
                  </a:cubicBezTo>
                  <a:lnTo>
                    <a:pt x="1412479" y="2110216"/>
                  </a:lnTo>
                  <a:lnTo>
                    <a:pt x="1560290" y="2110216"/>
                  </a:lnTo>
                  <a:cubicBezTo>
                    <a:pt x="1600055" y="2110216"/>
                    <a:pt x="1632290" y="2142451"/>
                    <a:pt x="1632290" y="2182216"/>
                  </a:cubicBezTo>
                  <a:cubicBezTo>
                    <a:pt x="1632290" y="2221981"/>
                    <a:pt x="1600055" y="2254216"/>
                    <a:pt x="1560290" y="2254216"/>
                  </a:cubicBezTo>
                  <a:lnTo>
                    <a:pt x="1451063" y="2254216"/>
                  </a:lnTo>
                  <a:lnTo>
                    <a:pt x="1778702" y="3476979"/>
                  </a:lnTo>
                  <a:lnTo>
                    <a:pt x="1530823" y="3906318"/>
                  </a:lnTo>
                  <a:lnTo>
                    <a:pt x="1088143" y="2254216"/>
                  </a:lnTo>
                  <a:lnTo>
                    <a:pt x="970949" y="2254216"/>
                  </a:lnTo>
                  <a:lnTo>
                    <a:pt x="970949" y="2380216"/>
                  </a:lnTo>
                  <a:cubicBezTo>
                    <a:pt x="970949" y="2419981"/>
                    <a:pt x="938714" y="2452216"/>
                    <a:pt x="898949" y="2452216"/>
                  </a:cubicBezTo>
                  <a:cubicBezTo>
                    <a:pt x="859184" y="2452216"/>
                    <a:pt x="826949" y="2419981"/>
                    <a:pt x="826949" y="2380216"/>
                  </a:cubicBezTo>
                  <a:lnTo>
                    <a:pt x="826949" y="2254216"/>
                  </a:lnTo>
                  <a:lnTo>
                    <a:pt x="686056" y="2254216"/>
                  </a:lnTo>
                  <a:lnTo>
                    <a:pt x="243376" y="3906318"/>
                  </a:lnTo>
                  <a:lnTo>
                    <a:pt x="0" y="3484777"/>
                  </a:lnTo>
                  <a:lnTo>
                    <a:pt x="329728" y="2254216"/>
                  </a:lnTo>
                  <a:lnTo>
                    <a:pt x="264290" y="2254216"/>
                  </a:lnTo>
                  <a:cubicBezTo>
                    <a:pt x="224525" y="2254216"/>
                    <a:pt x="192290" y="2221981"/>
                    <a:pt x="192290" y="2182216"/>
                  </a:cubicBezTo>
                  <a:cubicBezTo>
                    <a:pt x="192290" y="2142451"/>
                    <a:pt x="224525" y="2110216"/>
                    <a:pt x="264290" y="2110216"/>
                  </a:cubicBezTo>
                  <a:lnTo>
                    <a:pt x="368313" y="2110216"/>
                  </a:lnTo>
                  <a:lnTo>
                    <a:pt x="539978" y="1469552"/>
                  </a:lnTo>
                  <a:lnTo>
                    <a:pt x="544387" y="1467006"/>
                  </a:lnTo>
                  <a:cubicBezTo>
                    <a:pt x="395505" y="1357069"/>
                    <a:pt x="300222" y="1179995"/>
                    <a:pt x="300222" y="980666"/>
                  </a:cubicBezTo>
                  <a:cubicBezTo>
                    <a:pt x="300222" y="718923"/>
                    <a:pt x="464518" y="495553"/>
                    <a:pt x="696266" y="409800"/>
                  </a:cubicBezTo>
                  <a:lnTo>
                    <a:pt x="696266" y="208887"/>
                  </a:lnTo>
                  <a:cubicBezTo>
                    <a:pt x="696266" y="93522"/>
                    <a:pt x="789788" y="0"/>
                    <a:pt x="90515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8" name="Rectangle 4">
              <a:extLst>
                <a:ext uri="{FF2B5EF4-FFF2-40B4-BE49-F238E27FC236}">
                  <a16:creationId xmlns:a16="http://schemas.microsoft.com/office/drawing/2014/main" id="{E4B2D71B-A0C7-4430-9928-A3F014081C2E}"/>
                </a:ext>
              </a:extLst>
            </p:cNvPr>
            <p:cNvSpPr/>
            <p:nvPr/>
          </p:nvSpPr>
          <p:spPr>
            <a:xfrm rot="20700000">
              <a:off x="4527766" y="1364722"/>
              <a:ext cx="1999141" cy="3816424"/>
            </a:xfrm>
            <a:custGeom>
              <a:avLst/>
              <a:gdLst/>
              <a:ahLst/>
              <a:cxnLst/>
              <a:rect l="l" t="t" r="r" b="b"/>
              <a:pathLst>
                <a:path w="1999141" h="3816424">
                  <a:moveTo>
                    <a:pt x="444116" y="3513946"/>
                  </a:moveTo>
                  <a:lnTo>
                    <a:pt x="253648" y="3515763"/>
                  </a:lnTo>
                  <a:lnTo>
                    <a:pt x="111407" y="3515763"/>
                  </a:lnTo>
                  <a:cubicBezTo>
                    <a:pt x="99100" y="3515763"/>
                    <a:pt x="89123" y="3525740"/>
                    <a:pt x="89123" y="3538047"/>
                  </a:cubicBezTo>
                  <a:lnTo>
                    <a:pt x="89123" y="3565479"/>
                  </a:lnTo>
                  <a:cubicBezTo>
                    <a:pt x="89123" y="3577786"/>
                    <a:pt x="99100" y="3587763"/>
                    <a:pt x="111407" y="3587763"/>
                  </a:cubicBezTo>
                  <a:lnTo>
                    <a:pt x="426839" y="3587763"/>
                  </a:lnTo>
                  <a:cubicBezTo>
                    <a:pt x="439146" y="3587763"/>
                    <a:pt x="449123" y="3577786"/>
                    <a:pt x="449123" y="3565479"/>
                  </a:cubicBezTo>
                  <a:lnTo>
                    <a:pt x="449123" y="3538047"/>
                  </a:lnTo>
                  <a:lnTo>
                    <a:pt x="445294" y="3528803"/>
                  </a:lnTo>
                  <a:lnTo>
                    <a:pt x="444258" y="3528878"/>
                  </a:lnTo>
                  <a:close/>
                  <a:moveTo>
                    <a:pt x="318839" y="3239993"/>
                  </a:moveTo>
                  <a:lnTo>
                    <a:pt x="111407" y="3239993"/>
                  </a:lnTo>
                  <a:cubicBezTo>
                    <a:pt x="99100" y="3239993"/>
                    <a:pt x="89123" y="3249970"/>
                    <a:pt x="89123" y="3262277"/>
                  </a:cubicBezTo>
                  <a:lnTo>
                    <a:pt x="89123" y="3289709"/>
                  </a:lnTo>
                  <a:cubicBezTo>
                    <a:pt x="89123" y="3302016"/>
                    <a:pt x="99100" y="3311993"/>
                    <a:pt x="111407" y="3311993"/>
                  </a:cubicBezTo>
                  <a:lnTo>
                    <a:pt x="318839" y="3311993"/>
                  </a:lnTo>
                  <a:cubicBezTo>
                    <a:pt x="331146" y="3311993"/>
                    <a:pt x="341123" y="3302016"/>
                    <a:pt x="341123" y="3289709"/>
                  </a:cubicBezTo>
                  <a:lnTo>
                    <a:pt x="341123" y="3262277"/>
                  </a:lnTo>
                  <a:cubicBezTo>
                    <a:pt x="341123" y="3249970"/>
                    <a:pt x="331146" y="3239993"/>
                    <a:pt x="318839" y="3239993"/>
                  </a:cubicBezTo>
                  <a:close/>
                  <a:moveTo>
                    <a:pt x="318839" y="2964221"/>
                  </a:moveTo>
                  <a:lnTo>
                    <a:pt x="111407" y="2964221"/>
                  </a:lnTo>
                  <a:cubicBezTo>
                    <a:pt x="99100" y="2964221"/>
                    <a:pt x="89123" y="2974198"/>
                    <a:pt x="89123" y="2986505"/>
                  </a:cubicBezTo>
                  <a:lnTo>
                    <a:pt x="89123" y="3013937"/>
                  </a:lnTo>
                  <a:cubicBezTo>
                    <a:pt x="89123" y="3026244"/>
                    <a:pt x="99100" y="3036221"/>
                    <a:pt x="111407" y="3036221"/>
                  </a:cubicBezTo>
                  <a:lnTo>
                    <a:pt x="318839" y="3036221"/>
                  </a:lnTo>
                  <a:cubicBezTo>
                    <a:pt x="331146" y="3036221"/>
                    <a:pt x="341123" y="3026244"/>
                    <a:pt x="341123" y="3013937"/>
                  </a:cubicBezTo>
                  <a:lnTo>
                    <a:pt x="341123" y="2986505"/>
                  </a:lnTo>
                  <a:cubicBezTo>
                    <a:pt x="341123" y="2974198"/>
                    <a:pt x="331146" y="2964221"/>
                    <a:pt x="318839" y="2964221"/>
                  </a:cubicBezTo>
                  <a:close/>
                  <a:moveTo>
                    <a:pt x="769803" y="3028177"/>
                  </a:moveTo>
                  <a:lnTo>
                    <a:pt x="742371" y="3028177"/>
                  </a:lnTo>
                  <a:cubicBezTo>
                    <a:pt x="730064" y="3028177"/>
                    <a:pt x="720087" y="3038154"/>
                    <a:pt x="720087" y="3050461"/>
                  </a:cubicBezTo>
                  <a:lnTo>
                    <a:pt x="720087" y="3365893"/>
                  </a:lnTo>
                  <a:cubicBezTo>
                    <a:pt x="720087" y="3378200"/>
                    <a:pt x="730064" y="3388177"/>
                    <a:pt x="742371" y="3388177"/>
                  </a:cubicBezTo>
                  <a:lnTo>
                    <a:pt x="769803" y="3388177"/>
                  </a:lnTo>
                  <a:cubicBezTo>
                    <a:pt x="782110" y="3388177"/>
                    <a:pt x="792087" y="3378200"/>
                    <a:pt x="792087" y="3365893"/>
                  </a:cubicBezTo>
                  <a:lnTo>
                    <a:pt x="792087" y="3050461"/>
                  </a:lnTo>
                  <a:cubicBezTo>
                    <a:pt x="792087" y="3038154"/>
                    <a:pt x="782110" y="3028177"/>
                    <a:pt x="769803" y="3028177"/>
                  </a:cubicBezTo>
                  <a:close/>
                  <a:moveTo>
                    <a:pt x="1152270" y="2917087"/>
                  </a:moveTo>
                  <a:cubicBezTo>
                    <a:pt x="1146196" y="2915460"/>
                    <a:pt x="1139501" y="2916149"/>
                    <a:pt x="1133625" y="2919542"/>
                  </a:cubicBezTo>
                  <a:lnTo>
                    <a:pt x="1107431" y="2934665"/>
                  </a:lnTo>
                  <a:cubicBezTo>
                    <a:pt x="1095679" y="2941450"/>
                    <a:pt x="1091653" y="2956477"/>
                    <a:pt x="1098438" y="2968229"/>
                  </a:cubicBezTo>
                  <a:lnTo>
                    <a:pt x="1199867" y="3143910"/>
                  </a:lnTo>
                  <a:cubicBezTo>
                    <a:pt x="1206652" y="3155662"/>
                    <a:pt x="1221679" y="3159688"/>
                    <a:pt x="1233431" y="3152903"/>
                  </a:cubicBezTo>
                  <a:lnTo>
                    <a:pt x="1259625" y="3137780"/>
                  </a:lnTo>
                  <a:cubicBezTo>
                    <a:pt x="1265501" y="3134388"/>
                    <a:pt x="1269446" y="3128935"/>
                    <a:pt x="1271073" y="3122861"/>
                  </a:cubicBezTo>
                  <a:cubicBezTo>
                    <a:pt x="1272701" y="3116787"/>
                    <a:pt x="1272011" y="3110092"/>
                    <a:pt x="1268619" y="3104216"/>
                  </a:cubicBezTo>
                  <a:lnTo>
                    <a:pt x="1167190" y="2928535"/>
                  </a:lnTo>
                  <a:cubicBezTo>
                    <a:pt x="1163798" y="2922659"/>
                    <a:pt x="1158344" y="2918714"/>
                    <a:pt x="1152270" y="2917087"/>
                  </a:cubicBezTo>
                  <a:close/>
                  <a:moveTo>
                    <a:pt x="318839" y="2688449"/>
                  </a:moveTo>
                  <a:lnTo>
                    <a:pt x="111407" y="2688449"/>
                  </a:lnTo>
                  <a:cubicBezTo>
                    <a:pt x="99100" y="2688449"/>
                    <a:pt x="89123" y="2698426"/>
                    <a:pt x="89123" y="2710733"/>
                  </a:cubicBezTo>
                  <a:lnTo>
                    <a:pt x="89123" y="2738165"/>
                  </a:lnTo>
                  <a:cubicBezTo>
                    <a:pt x="89123" y="2750472"/>
                    <a:pt x="99100" y="2760449"/>
                    <a:pt x="111407" y="2760449"/>
                  </a:cubicBezTo>
                  <a:lnTo>
                    <a:pt x="318839" y="2760449"/>
                  </a:lnTo>
                  <a:cubicBezTo>
                    <a:pt x="331146" y="2760449"/>
                    <a:pt x="341123" y="2750472"/>
                    <a:pt x="341123" y="2738165"/>
                  </a:cubicBezTo>
                  <a:lnTo>
                    <a:pt x="341123" y="2710733"/>
                  </a:lnTo>
                  <a:cubicBezTo>
                    <a:pt x="341123" y="2698426"/>
                    <a:pt x="331146" y="2688449"/>
                    <a:pt x="318839" y="2688449"/>
                  </a:cubicBezTo>
                  <a:close/>
                  <a:moveTo>
                    <a:pt x="426839" y="2412677"/>
                  </a:moveTo>
                  <a:lnTo>
                    <a:pt x="111407" y="2412677"/>
                  </a:lnTo>
                  <a:cubicBezTo>
                    <a:pt x="99100" y="2412677"/>
                    <a:pt x="89123" y="2422654"/>
                    <a:pt x="89123" y="2434961"/>
                  </a:cubicBezTo>
                  <a:lnTo>
                    <a:pt x="89123" y="2462393"/>
                  </a:lnTo>
                  <a:cubicBezTo>
                    <a:pt x="89123" y="2474700"/>
                    <a:pt x="99100" y="2484677"/>
                    <a:pt x="111407" y="2484677"/>
                  </a:cubicBezTo>
                  <a:lnTo>
                    <a:pt x="426839" y="2484677"/>
                  </a:lnTo>
                  <a:cubicBezTo>
                    <a:pt x="439146" y="2484677"/>
                    <a:pt x="449123" y="2474700"/>
                    <a:pt x="449123" y="2462393"/>
                  </a:cubicBezTo>
                  <a:lnTo>
                    <a:pt x="449123" y="2434961"/>
                  </a:lnTo>
                  <a:cubicBezTo>
                    <a:pt x="449123" y="2422654"/>
                    <a:pt x="439146" y="2412677"/>
                    <a:pt x="426839" y="2412677"/>
                  </a:cubicBezTo>
                  <a:close/>
                  <a:moveTo>
                    <a:pt x="1422930" y="2676173"/>
                  </a:moveTo>
                  <a:cubicBezTo>
                    <a:pt x="1412381" y="2669834"/>
                    <a:pt x="1398691" y="2673248"/>
                    <a:pt x="1392352" y="2683797"/>
                  </a:cubicBezTo>
                  <a:lnTo>
                    <a:pt x="1378224" y="2707311"/>
                  </a:lnTo>
                  <a:cubicBezTo>
                    <a:pt x="1371885" y="2717860"/>
                    <a:pt x="1375299" y="2731550"/>
                    <a:pt x="1385848" y="2737889"/>
                  </a:cubicBezTo>
                  <a:lnTo>
                    <a:pt x="1563652" y="2844724"/>
                  </a:lnTo>
                  <a:cubicBezTo>
                    <a:pt x="1574201" y="2851063"/>
                    <a:pt x="1587891" y="2847649"/>
                    <a:pt x="1594230" y="2837100"/>
                  </a:cubicBezTo>
                  <a:lnTo>
                    <a:pt x="1608358" y="2813586"/>
                  </a:lnTo>
                  <a:cubicBezTo>
                    <a:pt x="1611528" y="2808312"/>
                    <a:pt x="1612259" y="2802252"/>
                    <a:pt x="1610879" y="2796718"/>
                  </a:cubicBezTo>
                  <a:cubicBezTo>
                    <a:pt x="1609500" y="2791185"/>
                    <a:pt x="1606009" y="2786178"/>
                    <a:pt x="1600734" y="2783008"/>
                  </a:cubicBezTo>
                  <a:close/>
                  <a:moveTo>
                    <a:pt x="318839" y="2136905"/>
                  </a:moveTo>
                  <a:lnTo>
                    <a:pt x="111407" y="2136905"/>
                  </a:lnTo>
                  <a:cubicBezTo>
                    <a:pt x="99100" y="2136905"/>
                    <a:pt x="89123" y="2146882"/>
                    <a:pt x="89123" y="2159189"/>
                  </a:cubicBezTo>
                  <a:lnTo>
                    <a:pt x="89123" y="2186621"/>
                  </a:lnTo>
                  <a:cubicBezTo>
                    <a:pt x="89123" y="2198928"/>
                    <a:pt x="99100" y="2208905"/>
                    <a:pt x="111407" y="2208905"/>
                  </a:cubicBezTo>
                  <a:lnTo>
                    <a:pt x="318839" y="2208905"/>
                  </a:lnTo>
                  <a:cubicBezTo>
                    <a:pt x="331146" y="2208905"/>
                    <a:pt x="341123" y="2198928"/>
                    <a:pt x="341123" y="2186621"/>
                  </a:cubicBezTo>
                  <a:lnTo>
                    <a:pt x="341123" y="2159189"/>
                  </a:lnTo>
                  <a:cubicBezTo>
                    <a:pt x="341123" y="2146882"/>
                    <a:pt x="331146" y="2136905"/>
                    <a:pt x="318839" y="2136905"/>
                  </a:cubicBezTo>
                  <a:close/>
                  <a:moveTo>
                    <a:pt x="1629741" y="2302452"/>
                  </a:moveTo>
                  <a:cubicBezTo>
                    <a:pt x="1618176" y="2298243"/>
                    <a:pt x="1605388" y="2304206"/>
                    <a:pt x="1601179" y="2315770"/>
                  </a:cubicBezTo>
                  <a:lnTo>
                    <a:pt x="1591797" y="2341548"/>
                  </a:lnTo>
                  <a:cubicBezTo>
                    <a:pt x="1587587" y="2353113"/>
                    <a:pt x="1593550" y="2365901"/>
                    <a:pt x="1605115" y="2370110"/>
                  </a:cubicBezTo>
                  <a:lnTo>
                    <a:pt x="1800038" y="2441056"/>
                  </a:lnTo>
                  <a:cubicBezTo>
                    <a:pt x="1811602" y="2445265"/>
                    <a:pt x="1824390" y="2439302"/>
                    <a:pt x="1828599" y="2427737"/>
                  </a:cubicBezTo>
                  <a:lnTo>
                    <a:pt x="1837982" y="2401960"/>
                  </a:lnTo>
                  <a:cubicBezTo>
                    <a:pt x="1842191" y="2390395"/>
                    <a:pt x="1836228" y="2377607"/>
                    <a:pt x="1824663" y="2373398"/>
                  </a:cubicBezTo>
                  <a:close/>
                  <a:moveTo>
                    <a:pt x="318839" y="1861133"/>
                  </a:moveTo>
                  <a:lnTo>
                    <a:pt x="111407" y="1861133"/>
                  </a:lnTo>
                  <a:cubicBezTo>
                    <a:pt x="99100" y="1861133"/>
                    <a:pt x="89123" y="1871110"/>
                    <a:pt x="89123" y="1883417"/>
                  </a:cubicBezTo>
                  <a:lnTo>
                    <a:pt x="89123" y="1910849"/>
                  </a:lnTo>
                  <a:cubicBezTo>
                    <a:pt x="89123" y="1923156"/>
                    <a:pt x="99100" y="1933133"/>
                    <a:pt x="111407" y="1933133"/>
                  </a:cubicBezTo>
                  <a:lnTo>
                    <a:pt x="318839" y="1933133"/>
                  </a:lnTo>
                  <a:cubicBezTo>
                    <a:pt x="331146" y="1933133"/>
                    <a:pt x="341123" y="1923156"/>
                    <a:pt x="341123" y="1910849"/>
                  </a:cubicBezTo>
                  <a:lnTo>
                    <a:pt x="341123" y="1883417"/>
                  </a:lnTo>
                  <a:cubicBezTo>
                    <a:pt x="341123" y="1871110"/>
                    <a:pt x="331146" y="1861133"/>
                    <a:pt x="318839" y="1861133"/>
                  </a:cubicBezTo>
                  <a:close/>
                  <a:moveTo>
                    <a:pt x="318839" y="1585361"/>
                  </a:moveTo>
                  <a:lnTo>
                    <a:pt x="111407" y="1585361"/>
                  </a:lnTo>
                  <a:cubicBezTo>
                    <a:pt x="99100" y="1585361"/>
                    <a:pt x="89123" y="1595338"/>
                    <a:pt x="89123" y="1607645"/>
                  </a:cubicBezTo>
                  <a:lnTo>
                    <a:pt x="89123" y="1635077"/>
                  </a:lnTo>
                  <a:cubicBezTo>
                    <a:pt x="89123" y="1647384"/>
                    <a:pt x="99100" y="1657361"/>
                    <a:pt x="111407" y="1657361"/>
                  </a:cubicBezTo>
                  <a:lnTo>
                    <a:pt x="318839" y="1657361"/>
                  </a:lnTo>
                  <a:cubicBezTo>
                    <a:pt x="331146" y="1657361"/>
                    <a:pt x="341123" y="1647384"/>
                    <a:pt x="341123" y="1635077"/>
                  </a:cubicBezTo>
                  <a:lnTo>
                    <a:pt x="341123" y="1607645"/>
                  </a:lnTo>
                  <a:cubicBezTo>
                    <a:pt x="341123" y="1595338"/>
                    <a:pt x="331146" y="1585361"/>
                    <a:pt x="318839" y="1585361"/>
                  </a:cubicBezTo>
                  <a:close/>
                  <a:moveTo>
                    <a:pt x="1906290" y="1872213"/>
                  </a:moveTo>
                  <a:lnTo>
                    <a:pt x="1590858" y="1872213"/>
                  </a:lnTo>
                  <a:cubicBezTo>
                    <a:pt x="1578551" y="1872213"/>
                    <a:pt x="1568574" y="1882190"/>
                    <a:pt x="1568574" y="1894497"/>
                  </a:cubicBezTo>
                  <a:lnTo>
                    <a:pt x="1568574" y="1921929"/>
                  </a:lnTo>
                  <a:cubicBezTo>
                    <a:pt x="1568574" y="1934236"/>
                    <a:pt x="1578551" y="1944213"/>
                    <a:pt x="1590858" y="1944213"/>
                  </a:cubicBezTo>
                  <a:lnTo>
                    <a:pt x="1906290" y="1944213"/>
                  </a:lnTo>
                  <a:cubicBezTo>
                    <a:pt x="1918597" y="1944213"/>
                    <a:pt x="1928574" y="1934236"/>
                    <a:pt x="1928574" y="1921929"/>
                  </a:cubicBezTo>
                  <a:lnTo>
                    <a:pt x="1928574" y="1894497"/>
                  </a:lnTo>
                  <a:cubicBezTo>
                    <a:pt x="1928574" y="1882190"/>
                    <a:pt x="1918597" y="1872213"/>
                    <a:pt x="1906290" y="1872213"/>
                  </a:cubicBezTo>
                  <a:close/>
                  <a:moveTo>
                    <a:pt x="426839" y="1309589"/>
                  </a:moveTo>
                  <a:lnTo>
                    <a:pt x="111407" y="1309589"/>
                  </a:lnTo>
                  <a:cubicBezTo>
                    <a:pt x="99100" y="1309589"/>
                    <a:pt x="89123" y="1319566"/>
                    <a:pt x="89123" y="1331873"/>
                  </a:cubicBezTo>
                  <a:lnTo>
                    <a:pt x="89123" y="1359305"/>
                  </a:lnTo>
                  <a:cubicBezTo>
                    <a:pt x="89123" y="1371612"/>
                    <a:pt x="99100" y="1381589"/>
                    <a:pt x="111407" y="1381589"/>
                  </a:cubicBezTo>
                  <a:lnTo>
                    <a:pt x="426839" y="1381589"/>
                  </a:lnTo>
                  <a:cubicBezTo>
                    <a:pt x="439146" y="1381589"/>
                    <a:pt x="449123" y="1371612"/>
                    <a:pt x="449123" y="1359305"/>
                  </a:cubicBezTo>
                  <a:lnTo>
                    <a:pt x="449123" y="1331873"/>
                  </a:lnTo>
                  <a:cubicBezTo>
                    <a:pt x="449123" y="1319566"/>
                    <a:pt x="439146" y="1309589"/>
                    <a:pt x="426839" y="1309589"/>
                  </a:cubicBezTo>
                  <a:close/>
                  <a:moveTo>
                    <a:pt x="318839" y="1033817"/>
                  </a:moveTo>
                  <a:lnTo>
                    <a:pt x="111407" y="1033817"/>
                  </a:lnTo>
                  <a:cubicBezTo>
                    <a:pt x="99100" y="1033817"/>
                    <a:pt x="89123" y="1043794"/>
                    <a:pt x="89123" y="1056101"/>
                  </a:cubicBezTo>
                  <a:lnTo>
                    <a:pt x="89123" y="1083533"/>
                  </a:lnTo>
                  <a:cubicBezTo>
                    <a:pt x="89123" y="1095840"/>
                    <a:pt x="99100" y="1105817"/>
                    <a:pt x="111407" y="1105817"/>
                  </a:cubicBezTo>
                  <a:lnTo>
                    <a:pt x="318839" y="1105817"/>
                  </a:lnTo>
                  <a:cubicBezTo>
                    <a:pt x="331146" y="1105817"/>
                    <a:pt x="341123" y="1095840"/>
                    <a:pt x="341123" y="1083533"/>
                  </a:cubicBezTo>
                  <a:lnTo>
                    <a:pt x="341123" y="1056101"/>
                  </a:lnTo>
                  <a:cubicBezTo>
                    <a:pt x="341123" y="1043794"/>
                    <a:pt x="331146" y="1033817"/>
                    <a:pt x="318839" y="1033817"/>
                  </a:cubicBezTo>
                  <a:close/>
                  <a:moveTo>
                    <a:pt x="1801476" y="1389955"/>
                  </a:moveTo>
                  <a:cubicBezTo>
                    <a:pt x="1796307" y="1387545"/>
                    <a:pt x="1790219" y="1387106"/>
                    <a:pt x="1784437" y="1389211"/>
                  </a:cubicBezTo>
                  <a:lnTo>
                    <a:pt x="1589514" y="1460157"/>
                  </a:lnTo>
                  <a:cubicBezTo>
                    <a:pt x="1577949" y="1464366"/>
                    <a:pt x="1571987" y="1477154"/>
                    <a:pt x="1576196" y="1488718"/>
                  </a:cubicBezTo>
                  <a:lnTo>
                    <a:pt x="1585578" y="1514496"/>
                  </a:lnTo>
                  <a:cubicBezTo>
                    <a:pt x="1589787" y="1526061"/>
                    <a:pt x="1602575" y="1532024"/>
                    <a:pt x="1614140" y="1527815"/>
                  </a:cubicBezTo>
                  <a:lnTo>
                    <a:pt x="1809062" y="1456869"/>
                  </a:lnTo>
                  <a:cubicBezTo>
                    <a:pt x="1820627" y="1452660"/>
                    <a:pt x="1826590" y="1439872"/>
                    <a:pt x="1822381" y="1428307"/>
                  </a:cubicBezTo>
                  <a:lnTo>
                    <a:pt x="1812998" y="1402529"/>
                  </a:lnTo>
                  <a:cubicBezTo>
                    <a:pt x="1810894" y="1396747"/>
                    <a:pt x="1806644" y="1392365"/>
                    <a:pt x="1801476" y="1389955"/>
                  </a:cubicBezTo>
                  <a:close/>
                  <a:moveTo>
                    <a:pt x="648072" y="984572"/>
                  </a:moveTo>
                  <a:lnTo>
                    <a:pt x="648072" y="2864964"/>
                  </a:lnTo>
                  <a:cubicBezTo>
                    <a:pt x="1074622" y="2740061"/>
                    <a:pt x="1381089" y="2358590"/>
                    <a:pt x="1374920" y="1912226"/>
                  </a:cubicBezTo>
                  <a:cubicBezTo>
                    <a:pt x="1368877" y="1474953"/>
                    <a:pt x="1064591" y="1107355"/>
                    <a:pt x="648072" y="984572"/>
                  </a:cubicBezTo>
                  <a:close/>
                  <a:moveTo>
                    <a:pt x="318839" y="758045"/>
                  </a:moveTo>
                  <a:lnTo>
                    <a:pt x="111407" y="758045"/>
                  </a:lnTo>
                  <a:cubicBezTo>
                    <a:pt x="99100" y="758045"/>
                    <a:pt x="89123" y="768022"/>
                    <a:pt x="89123" y="780329"/>
                  </a:cubicBezTo>
                  <a:lnTo>
                    <a:pt x="89123" y="807761"/>
                  </a:lnTo>
                  <a:cubicBezTo>
                    <a:pt x="89123" y="820068"/>
                    <a:pt x="99100" y="830045"/>
                    <a:pt x="111407" y="830045"/>
                  </a:cubicBezTo>
                  <a:lnTo>
                    <a:pt x="318839" y="830045"/>
                  </a:lnTo>
                  <a:cubicBezTo>
                    <a:pt x="331146" y="830045"/>
                    <a:pt x="341123" y="820068"/>
                    <a:pt x="341123" y="807761"/>
                  </a:cubicBezTo>
                  <a:lnTo>
                    <a:pt x="341123" y="780329"/>
                  </a:lnTo>
                  <a:cubicBezTo>
                    <a:pt x="341123" y="768022"/>
                    <a:pt x="331146" y="758045"/>
                    <a:pt x="318839" y="758045"/>
                  </a:cubicBezTo>
                  <a:close/>
                  <a:moveTo>
                    <a:pt x="1576271" y="971726"/>
                  </a:moveTo>
                  <a:cubicBezTo>
                    <a:pt x="1570599" y="971130"/>
                    <a:pt x="1564699" y="972697"/>
                    <a:pt x="1559917" y="976570"/>
                  </a:cubicBezTo>
                  <a:lnTo>
                    <a:pt x="1398712" y="1107111"/>
                  </a:lnTo>
                  <a:cubicBezTo>
                    <a:pt x="1389148" y="1114856"/>
                    <a:pt x="1387673" y="1128888"/>
                    <a:pt x="1395418" y="1138453"/>
                  </a:cubicBezTo>
                  <a:lnTo>
                    <a:pt x="1412682" y="1159771"/>
                  </a:lnTo>
                  <a:cubicBezTo>
                    <a:pt x="1420427" y="1169336"/>
                    <a:pt x="1434459" y="1170811"/>
                    <a:pt x="1444023" y="1163065"/>
                  </a:cubicBezTo>
                  <a:lnTo>
                    <a:pt x="1605228" y="1032524"/>
                  </a:lnTo>
                  <a:cubicBezTo>
                    <a:pt x="1610010" y="1028652"/>
                    <a:pt x="1612770" y="1023207"/>
                    <a:pt x="1613366" y="1017536"/>
                  </a:cubicBezTo>
                  <a:cubicBezTo>
                    <a:pt x="1613962" y="1011864"/>
                    <a:pt x="1612395" y="1005965"/>
                    <a:pt x="1608522" y="1001183"/>
                  </a:cubicBezTo>
                  <a:lnTo>
                    <a:pt x="1591259" y="979864"/>
                  </a:lnTo>
                  <a:cubicBezTo>
                    <a:pt x="1587386" y="975082"/>
                    <a:pt x="1581942" y="972322"/>
                    <a:pt x="1576271" y="971726"/>
                  </a:cubicBezTo>
                  <a:close/>
                  <a:moveTo>
                    <a:pt x="318839" y="482273"/>
                  </a:moveTo>
                  <a:lnTo>
                    <a:pt x="111407" y="482273"/>
                  </a:lnTo>
                  <a:cubicBezTo>
                    <a:pt x="99100" y="482273"/>
                    <a:pt x="89123" y="492250"/>
                    <a:pt x="89123" y="504557"/>
                  </a:cubicBezTo>
                  <a:lnTo>
                    <a:pt x="89123" y="531989"/>
                  </a:lnTo>
                  <a:cubicBezTo>
                    <a:pt x="89123" y="544296"/>
                    <a:pt x="99100" y="554273"/>
                    <a:pt x="111407" y="554273"/>
                  </a:cubicBezTo>
                  <a:lnTo>
                    <a:pt x="318839" y="554273"/>
                  </a:lnTo>
                  <a:cubicBezTo>
                    <a:pt x="331146" y="554273"/>
                    <a:pt x="341123" y="544296"/>
                    <a:pt x="341123" y="531989"/>
                  </a:cubicBezTo>
                  <a:lnTo>
                    <a:pt x="341123" y="504557"/>
                  </a:lnTo>
                  <a:cubicBezTo>
                    <a:pt x="341123" y="492250"/>
                    <a:pt x="331146" y="482273"/>
                    <a:pt x="318839" y="482273"/>
                  </a:cubicBezTo>
                  <a:close/>
                  <a:moveTo>
                    <a:pt x="1246428" y="683579"/>
                  </a:moveTo>
                  <a:cubicBezTo>
                    <a:pt x="1240747" y="684076"/>
                    <a:pt x="1235256" y="686741"/>
                    <a:pt x="1231300" y="691454"/>
                  </a:cubicBezTo>
                  <a:lnTo>
                    <a:pt x="1097965" y="850357"/>
                  </a:lnTo>
                  <a:cubicBezTo>
                    <a:pt x="1090054" y="859784"/>
                    <a:pt x="1091284" y="873840"/>
                    <a:pt x="1100712" y="881751"/>
                  </a:cubicBezTo>
                  <a:lnTo>
                    <a:pt x="1121726" y="899384"/>
                  </a:lnTo>
                  <a:cubicBezTo>
                    <a:pt x="1131154" y="907295"/>
                    <a:pt x="1145209" y="906065"/>
                    <a:pt x="1153120" y="896637"/>
                  </a:cubicBezTo>
                  <a:lnTo>
                    <a:pt x="1286455" y="737735"/>
                  </a:lnTo>
                  <a:cubicBezTo>
                    <a:pt x="1290410" y="733021"/>
                    <a:pt x="1292081" y="727150"/>
                    <a:pt x="1291584" y="721469"/>
                  </a:cubicBezTo>
                  <a:cubicBezTo>
                    <a:pt x="1291087" y="715788"/>
                    <a:pt x="1288422" y="710296"/>
                    <a:pt x="1283708" y="706341"/>
                  </a:cubicBezTo>
                  <a:lnTo>
                    <a:pt x="1262694" y="688708"/>
                  </a:lnTo>
                  <a:cubicBezTo>
                    <a:pt x="1257980" y="684752"/>
                    <a:pt x="1252109" y="683082"/>
                    <a:pt x="1246428" y="683579"/>
                  </a:cubicBezTo>
                  <a:close/>
                  <a:moveTo>
                    <a:pt x="769804" y="490047"/>
                  </a:moveTo>
                  <a:lnTo>
                    <a:pt x="742372" y="490047"/>
                  </a:lnTo>
                  <a:cubicBezTo>
                    <a:pt x="730065" y="490047"/>
                    <a:pt x="720088" y="500024"/>
                    <a:pt x="720088" y="512331"/>
                  </a:cubicBezTo>
                  <a:lnTo>
                    <a:pt x="720088" y="827763"/>
                  </a:lnTo>
                  <a:cubicBezTo>
                    <a:pt x="720088" y="840070"/>
                    <a:pt x="730065" y="850047"/>
                    <a:pt x="742372" y="850047"/>
                  </a:cubicBezTo>
                  <a:lnTo>
                    <a:pt x="769804" y="850047"/>
                  </a:lnTo>
                  <a:cubicBezTo>
                    <a:pt x="782111" y="850047"/>
                    <a:pt x="792088" y="840070"/>
                    <a:pt x="792088" y="827763"/>
                  </a:cubicBezTo>
                  <a:lnTo>
                    <a:pt x="792088" y="512331"/>
                  </a:lnTo>
                  <a:cubicBezTo>
                    <a:pt x="792088" y="500024"/>
                    <a:pt x="782111" y="490047"/>
                    <a:pt x="769804" y="490047"/>
                  </a:cubicBezTo>
                  <a:close/>
                  <a:moveTo>
                    <a:pt x="426839" y="206501"/>
                  </a:moveTo>
                  <a:lnTo>
                    <a:pt x="111407" y="206501"/>
                  </a:lnTo>
                  <a:cubicBezTo>
                    <a:pt x="99100" y="206501"/>
                    <a:pt x="89123" y="216478"/>
                    <a:pt x="89123" y="228785"/>
                  </a:cubicBezTo>
                  <a:lnTo>
                    <a:pt x="89123" y="256217"/>
                  </a:lnTo>
                  <a:cubicBezTo>
                    <a:pt x="89123" y="268524"/>
                    <a:pt x="99100" y="278501"/>
                    <a:pt x="111407" y="278501"/>
                  </a:cubicBezTo>
                  <a:lnTo>
                    <a:pt x="426839" y="278501"/>
                  </a:lnTo>
                  <a:cubicBezTo>
                    <a:pt x="439146" y="278501"/>
                    <a:pt x="449123" y="268524"/>
                    <a:pt x="449123" y="256217"/>
                  </a:cubicBezTo>
                  <a:lnTo>
                    <a:pt x="449123" y="228785"/>
                  </a:lnTo>
                  <a:cubicBezTo>
                    <a:pt x="449123" y="216478"/>
                    <a:pt x="439146" y="206501"/>
                    <a:pt x="426839" y="206501"/>
                  </a:cubicBezTo>
                  <a:close/>
                  <a:moveTo>
                    <a:pt x="648072" y="0"/>
                  </a:moveTo>
                  <a:lnTo>
                    <a:pt x="648072" y="344973"/>
                  </a:lnTo>
                  <a:cubicBezTo>
                    <a:pt x="1409499" y="481795"/>
                    <a:pt x="1988619" y="1125496"/>
                    <a:pt x="1999000" y="1904381"/>
                  </a:cubicBezTo>
                  <a:cubicBezTo>
                    <a:pt x="2009572" y="2697665"/>
                    <a:pt x="1426686" y="3365444"/>
                    <a:pt x="648072" y="3504501"/>
                  </a:cubicBezTo>
                  <a:lnTo>
                    <a:pt x="648072" y="3816424"/>
                  </a:lnTo>
                  <a:lnTo>
                    <a:pt x="0" y="381642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BBD67AF-C6B1-4972-953C-B0460B1CE7E0}"/>
              </a:ext>
            </a:extLst>
          </p:cNvPr>
          <p:cNvSpPr txBox="1"/>
          <p:nvPr/>
        </p:nvSpPr>
        <p:spPr>
          <a:xfrm>
            <a:off x="1294376" y="2505969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562EEC-3525-49EC-AB3E-148B5D29DDBD}"/>
              </a:ext>
            </a:extLst>
          </p:cNvPr>
          <p:cNvSpPr txBox="1"/>
          <p:nvPr/>
        </p:nvSpPr>
        <p:spPr>
          <a:xfrm>
            <a:off x="1294376" y="2801896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1355D7-5C0F-4068-B5FA-D9CD1E4E2888}"/>
              </a:ext>
            </a:extLst>
          </p:cNvPr>
          <p:cNvSpPr txBox="1"/>
          <p:nvPr/>
        </p:nvSpPr>
        <p:spPr>
          <a:xfrm>
            <a:off x="1294376" y="3097823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25B777-4CDD-4EDA-A1A5-75BADD9A21BB}"/>
              </a:ext>
            </a:extLst>
          </p:cNvPr>
          <p:cNvSpPr txBox="1"/>
          <p:nvPr/>
        </p:nvSpPr>
        <p:spPr>
          <a:xfrm>
            <a:off x="1294376" y="3393750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Chevron 2">
            <a:extLst>
              <a:ext uri="{FF2B5EF4-FFF2-40B4-BE49-F238E27FC236}">
                <a16:creationId xmlns:a16="http://schemas.microsoft.com/office/drawing/2014/main" id="{ED9974C4-478E-4588-BF78-DBAAB030E765}"/>
              </a:ext>
            </a:extLst>
          </p:cNvPr>
          <p:cNvSpPr/>
          <p:nvPr/>
        </p:nvSpPr>
        <p:spPr>
          <a:xfrm>
            <a:off x="9597448" y="3730058"/>
            <a:ext cx="1722298" cy="236038"/>
          </a:xfrm>
          <a:prstGeom prst="chevron">
            <a:avLst>
              <a:gd name="adj" fmla="val 3992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Chevron 11">
            <a:extLst>
              <a:ext uri="{FF2B5EF4-FFF2-40B4-BE49-F238E27FC236}">
                <a16:creationId xmlns:a16="http://schemas.microsoft.com/office/drawing/2014/main" id="{826D43D2-F660-4AD4-B674-7FB46260AF71}"/>
              </a:ext>
            </a:extLst>
          </p:cNvPr>
          <p:cNvSpPr/>
          <p:nvPr/>
        </p:nvSpPr>
        <p:spPr>
          <a:xfrm>
            <a:off x="1152524" y="3730058"/>
            <a:ext cx="1722298" cy="236038"/>
          </a:xfrm>
          <a:prstGeom prst="chevron">
            <a:avLst>
              <a:gd name="adj" fmla="val 3992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2" name="Chevron 19">
            <a:extLst>
              <a:ext uri="{FF2B5EF4-FFF2-40B4-BE49-F238E27FC236}">
                <a16:creationId xmlns:a16="http://schemas.microsoft.com/office/drawing/2014/main" id="{51E31419-CCDB-40D8-B898-47AB5DCD4003}"/>
              </a:ext>
            </a:extLst>
          </p:cNvPr>
          <p:cNvSpPr/>
          <p:nvPr/>
        </p:nvSpPr>
        <p:spPr>
          <a:xfrm>
            <a:off x="3262143" y="3730058"/>
            <a:ext cx="1722298" cy="236038"/>
          </a:xfrm>
          <a:prstGeom prst="chevron">
            <a:avLst>
              <a:gd name="adj" fmla="val 3992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3" name="Chevron 27">
            <a:extLst>
              <a:ext uri="{FF2B5EF4-FFF2-40B4-BE49-F238E27FC236}">
                <a16:creationId xmlns:a16="http://schemas.microsoft.com/office/drawing/2014/main" id="{DC69A51A-0245-4349-9298-4ADACB90CE5E}"/>
              </a:ext>
            </a:extLst>
          </p:cNvPr>
          <p:cNvSpPr/>
          <p:nvPr/>
        </p:nvSpPr>
        <p:spPr>
          <a:xfrm>
            <a:off x="5371761" y="3730058"/>
            <a:ext cx="1722298" cy="236038"/>
          </a:xfrm>
          <a:prstGeom prst="chevron">
            <a:avLst>
              <a:gd name="adj" fmla="val 3992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4" name="Chevron 35">
            <a:extLst>
              <a:ext uri="{FF2B5EF4-FFF2-40B4-BE49-F238E27FC236}">
                <a16:creationId xmlns:a16="http://schemas.microsoft.com/office/drawing/2014/main" id="{5DF325AB-2726-4DE3-97D2-EEBA908BF030}"/>
              </a:ext>
            </a:extLst>
          </p:cNvPr>
          <p:cNvSpPr/>
          <p:nvPr/>
        </p:nvSpPr>
        <p:spPr>
          <a:xfrm>
            <a:off x="7487826" y="3730058"/>
            <a:ext cx="1722298" cy="236038"/>
          </a:xfrm>
          <a:prstGeom prst="chevron">
            <a:avLst>
              <a:gd name="adj" fmla="val 3992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6D9599-9AD9-4545-8B4A-ACC80847C403}"/>
              </a:ext>
            </a:extLst>
          </p:cNvPr>
          <p:cNvCxnSpPr>
            <a:cxnSpLocks/>
          </p:cNvCxnSpPr>
          <p:nvPr/>
        </p:nvCxnSpPr>
        <p:spPr>
          <a:xfrm flipH="1" flipV="1">
            <a:off x="956003" y="2583922"/>
            <a:ext cx="15205" cy="1280160"/>
          </a:xfrm>
          <a:prstGeom prst="line">
            <a:avLst/>
          </a:prstGeom>
          <a:ln w="3810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70060-27C9-4D4B-B9B9-09C2F51DCC7E}"/>
              </a:ext>
            </a:extLst>
          </p:cNvPr>
          <p:cNvCxnSpPr>
            <a:cxnSpLocks/>
          </p:cNvCxnSpPr>
          <p:nvPr/>
        </p:nvCxnSpPr>
        <p:spPr>
          <a:xfrm>
            <a:off x="3068482" y="3850747"/>
            <a:ext cx="1" cy="128016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A8999E-5AE1-4A5D-B901-407F4A27B462}"/>
              </a:ext>
            </a:extLst>
          </p:cNvPr>
          <p:cNvCxnSpPr>
            <a:cxnSpLocks/>
          </p:cNvCxnSpPr>
          <p:nvPr/>
        </p:nvCxnSpPr>
        <p:spPr>
          <a:xfrm flipV="1">
            <a:off x="5178101" y="2583922"/>
            <a:ext cx="0" cy="1280160"/>
          </a:xfrm>
          <a:prstGeom prst="line">
            <a:avLst/>
          </a:prstGeom>
          <a:ln w="3810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517732-80FA-4C62-934B-E9A8149FAF88}"/>
              </a:ext>
            </a:extLst>
          </p:cNvPr>
          <p:cNvCxnSpPr>
            <a:cxnSpLocks/>
          </p:cNvCxnSpPr>
          <p:nvPr/>
        </p:nvCxnSpPr>
        <p:spPr>
          <a:xfrm>
            <a:off x="7287719" y="3853217"/>
            <a:ext cx="6447" cy="1280160"/>
          </a:xfrm>
          <a:prstGeom prst="line">
            <a:avLst/>
          </a:prstGeom>
          <a:ln w="3810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451581-9183-410B-8ADB-530208E698BA}"/>
              </a:ext>
            </a:extLst>
          </p:cNvPr>
          <p:cNvCxnSpPr>
            <a:cxnSpLocks/>
          </p:cNvCxnSpPr>
          <p:nvPr/>
        </p:nvCxnSpPr>
        <p:spPr>
          <a:xfrm flipV="1">
            <a:off x="9403784" y="2583922"/>
            <a:ext cx="1" cy="1280160"/>
          </a:xfrm>
          <a:prstGeom prst="line">
            <a:avLst/>
          </a:prstGeom>
          <a:ln w="38100">
            <a:solidFill>
              <a:schemeClr val="accent5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113">
            <a:extLst>
              <a:ext uri="{FF2B5EF4-FFF2-40B4-BE49-F238E27FC236}">
                <a16:creationId xmlns:a16="http://schemas.microsoft.com/office/drawing/2014/main" id="{F353A542-DE71-48E5-8116-933AA7B70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003" y="194612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2015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113">
            <a:extLst>
              <a:ext uri="{FF2B5EF4-FFF2-40B4-BE49-F238E27FC236}">
                <a16:creationId xmlns:a16="http://schemas.microsoft.com/office/drawing/2014/main" id="{CE603E83-E92E-42FB-A72B-DE72D6B7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0234" y="524177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2016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113">
            <a:extLst>
              <a:ext uri="{FF2B5EF4-FFF2-40B4-BE49-F238E27FC236}">
                <a16:creationId xmlns:a16="http://schemas.microsoft.com/office/drawing/2014/main" id="{6A49C0C4-FA7F-49D4-A2EC-25B9288A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465" y="194612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39A1C9FA-089F-4B3D-B99C-AA8EFF9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696" y="524177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2018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6A498E54-E24B-484E-A415-1E9F234B1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3927" y="1946120"/>
            <a:ext cx="14293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2019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rapezoid 24">
            <a:extLst>
              <a:ext uri="{FF2B5EF4-FFF2-40B4-BE49-F238E27FC236}">
                <a16:creationId xmlns:a16="http://schemas.microsoft.com/office/drawing/2014/main" id="{689F2964-7BC8-4FBF-8B02-10C6F27F17AB}"/>
              </a:ext>
            </a:extLst>
          </p:cNvPr>
          <p:cNvSpPr>
            <a:spLocks noChangeAspect="1"/>
          </p:cNvSpPr>
          <p:nvPr/>
        </p:nvSpPr>
        <p:spPr>
          <a:xfrm rot="8369018">
            <a:off x="6988325" y="5190211"/>
            <a:ext cx="611682" cy="617508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E42BFD25-0FA6-4F92-BBBA-47FB27A31CB6}"/>
              </a:ext>
            </a:extLst>
          </p:cNvPr>
          <p:cNvSpPr>
            <a:spLocks noChangeAspect="1"/>
          </p:cNvSpPr>
          <p:nvPr/>
        </p:nvSpPr>
        <p:spPr>
          <a:xfrm>
            <a:off x="4837549" y="1918510"/>
            <a:ext cx="681103" cy="596937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23D29F28-F946-4763-B6F0-2704C7ED296E}"/>
              </a:ext>
            </a:extLst>
          </p:cNvPr>
          <p:cNvSpPr>
            <a:spLocks noChangeAspect="1"/>
          </p:cNvSpPr>
          <p:nvPr/>
        </p:nvSpPr>
        <p:spPr>
          <a:xfrm>
            <a:off x="2771776" y="5230719"/>
            <a:ext cx="571334" cy="570906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0895E8-1509-48EE-BEDA-5AF62C3A6F9C}"/>
              </a:ext>
            </a:extLst>
          </p:cNvPr>
          <p:cNvSpPr txBox="1"/>
          <p:nvPr/>
        </p:nvSpPr>
        <p:spPr>
          <a:xfrm>
            <a:off x="3506002" y="4021543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2063EB-08C3-4CB1-8E63-665D6B60C095}"/>
              </a:ext>
            </a:extLst>
          </p:cNvPr>
          <p:cNvSpPr txBox="1"/>
          <p:nvPr/>
        </p:nvSpPr>
        <p:spPr>
          <a:xfrm>
            <a:off x="3506002" y="4317470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D658E2-F526-46A5-A3C9-013D16C4EFF3}"/>
              </a:ext>
            </a:extLst>
          </p:cNvPr>
          <p:cNvSpPr txBox="1"/>
          <p:nvPr/>
        </p:nvSpPr>
        <p:spPr>
          <a:xfrm>
            <a:off x="3506002" y="4613397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822FA8-F21E-49DF-A4FD-9895B93F9464}"/>
              </a:ext>
            </a:extLst>
          </p:cNvPr>
          <p:cNvSpPr txBox="1"/>
          <p:nvPr/>
        </p:nvSpPr>
        <p:spPr>
          <a:xfrm>
            <a:off x="3506002" y="4909324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71FEE6-9C71-47B8-AC95-F39B91E6EAF0}"/>
              </a:ext>
            </a:extLst>
          </p:cNvPr>
          <p:cNvSpPr txBox="1"/>
          <p:nvPr/>
        </p:nvSpPr>
        <p:spPr>
          <a:xfrm>
            <a:off x="7632696" y="4021543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E4A7FC-0D22-4914-9B9D-CE2533E5CA7A}"/>
              </a:ext>
            </a:extLst>
          </p:cNvPr>
          <p:cNvSpPr txBox="1"/>
          <p:nvPr/>
        </p:nvSpPr>
        <p:spPr>
          <a:xfrm>
            <a:off x="7632696" y="4317470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B19C98-B6A9-4E5B-906A-55813FE56E28}"/>
              </a:ext>
            </a:extLst>
          </p:cNvPr>
          <p:cNvSpPr txBox="1"/>
          <p:nvPr/>
        </p:nvSpPr>
        <p:spPr>
          <a:xfrm>
            <a:off x="7632696" y="4613397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8D7C6C-D196-4322-9732-83056825DF80}"/>
              </a:ext>
            </a:extLst>
          </p:cNvPr>
          <p:cNvSpPr txBox="1"/>
          <p:nvPr/>
        </p:nvSpPr>
        <p:spPr>
          <a:xfrm>
            <a:off x="7632696" y="4909324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ED59CF-0BCD-4566-B2FF-F693DEA17E6C}"/>
              </a:ext>
            </a:extLst>
          </p:cNvPr>
          <p:cNvSpPr txBox="1"/>
          <p:nvPr/>
        </p:nvSpPr>
        <p:spPr>
          <a:xfrm>
            <a:off x="5504851" y="2505969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C3C28D-8F75-47D2-87A4-107B94E3124F}"/>
              </a:ext>
            </a:extLst>
          </p:cNvPr>
          <p:cNvSpPr txBox="1"/>
          <p:nvPr/>
        </p:nvSpPr>
        <p:spPr>
          <a:xfrm>
            <a:off x="5504851" y="2801896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15C797-8D22-4A24-9382-866EA30C0F4B}"/>
              </a:ext>
            </a:extLst>
          </p:cNvPr>
          <p:cNvSpPr txBox="1"/>
          <p:nvPr/>
        </p:nvSpPr>
        <p:spPr>
          <a:xfrm>
            <a:off x="5504851" y="3097823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3D1935-4B4F-4C41-BEC8-60D441864E69}"/>
              </a:ext>
            </a:extLst>
          </p:cNvPr>
          <p:cNvSpPr txBox="1"/>
          <p:nvPr/>
        </p:nvSpPr>
        <p:spPr>
          <a:xfrm>
            <a:off x="5504851" y="3393750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32B105-DB2B-45D7-9A33-0C12D01BC4D6}"/>
              </a:ext>
            </a:extLst>
          </p:cNvPr>
          <p:cNvSpPr txBox="1"/>
          <p:nvPr/>
        </p:nvSpPr>
        <p:spPr>
          <a:xfrm>
            <a:off x="9619254" y="2504421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Contents Title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FA0EF9-8813-4D3C-AAA0-0D5546202283}"/>
              </a:ext>
            </a:extLst>
          </p:cNvPr>
          <p:cNvSpPr txBox="1"/>
          <p:nvPr/>
        </p:nvSpPr>
        <p:spPr>
          <a:xfrm>
            <a:off x="9619254" y="2800348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  Presentation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26A16E-D3D3-4A3F-A7C4-04F066C64CBD}"/>
              </a:ext>
            </a:extLst>
          </p:cNvPr>
          <p:cNvSpPr txBox="1"/>
          <p:nvPr/>
        </p:nvSpPr>
        <p:spPr>
          <a:xfrm>
            <a:off x="9619254" y="3096275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DF4452-5A57-467B-9C30-EDD2616000E5}"/>
              </a:ext>
            </a:extLst>
          </p:cNvPr>
          <p:cNvSpPr txBox="1"/>
          <p:nvPr/>
        </p:nvSpPr>
        <p:spPr>
          <a:xfrm>
            <a:off x="9619254" y="3392202"/>
            <a:ext cx="1986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</a:p>
        </p:txBody>
      </p:sp>
      <p:sp>
        <p:nvSpPr>
          <p:cNvPr id="55" name="Oval 50">
            <a:extLst>
              <a:ext uri="{FF2B5EF4-FFF2-40B4-BE49-F238E27FC236}">
                <a16:creationId xmlns:a16="http://schemas.microsoft.com/office/drawing/2014/main" id="{033CC2A7-43E5-47E3-9660-4ED5F31D6CCC}"/>
              </a:ext>
            </a:extLst>
          </p:cNvPr>
          <p:cNvSpPr>
            <a:spLocks noChangeAspect="1"/>
          </p:cNvSpPr>
          <p:nvPr/>
        </p:nvSpPr>
        <p:spPr>
          <a:xfrm>
            <a:off x="660283" y="1898024"/>
            <a:ext cx="591440" cy="667994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402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Freeform: Shape 387">
            <a:extLst>
              <a:ext uri="{FF2B5EF4-FFF2-40B4-BE49-F238E27FC236}">
                <a16:creationId xmlns:a16="http://schemas.microsoft.com/office/drawing/2014/main" id="{CBD9DF2E-F9B5-470B-8CAF-BE51A0ED890B}"/>
              </a:ext>
            </a:extLst>
          </p:cNvPr>
          <p:cNvSpPr/>
          <p:nvPr/>
        </p:nvSpPr>
        <p:spPr>
          <a:xfrm rot="355510">
            <a:off x="89876" y="4123826"/>
            <a:ext cx="1911835" cy="1945809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6" name="Freeform: Shape 385">
            <a:extLst>
              <a:ext uri="{FF2B5EF4-FFF2-40B4-BE49-F238E27FC236}">
                <a16:creationId xmlns:a16="http://schemas.microsoft.com/office/drawing/2014/main" id="{BA79C3FE-2C76-459D-958C-71D2651649BF}"/>
              </a:ext>
            </a:extLst>
          </p:cNvPr>
          <p:cNvSpPr/>
          <p:nvPr/>
        </p:nvSpPr>
        <p:spPr>
          <a:xfrm rot="8287270" flipH="1">
            <a:off x="4207004" y="4474996"/>
            <a:ext cx="1584459" cy="1495305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3" name="Freeform: Shape 382">
            <a:extLst>
              <a:ext uri="{FF2B5EF4-FFF2-40B4-BE49-F238E27FC236}">
                <a16:creationId xmlns:a16="http://schemas.microsoft.com/office/drawing/2014/main" id="{D9C2427E-9E26-41C8-8382-49079B6AAF62}"/>
              </a:ext>
            </a:extLst>
          </p:cNvPr>
          <p:cNvSpPr/>
          <p:nvPr/>
        </p:nvSpPr>
        <p:spPr>
          <a:xfrm rot="355510">
            <a:off x="3646835" y="1817066"/>
            <a:ext cx="1456588" cy="1482472"/>
          </a:xfrm>
          <a:custGeom>
            <a:avLst/>
            <a:gdLst>
              <a:gd name="connsiteX0" fmla="*/ 859940 w 1882134"/>
              <a:gd name="connsiteY0" fmla="*/ 932267 h 1915580"/>
              <a:gd name="connsiteX1" fmla="*/ 747989 w 1882134"/>
              <a:gd name="connsiteY1" fmla="*/ 997319 h 1915580"/>
              <a:gd name="connsiteX2" fmla="*/ 636844 w 1882134"/>
              <a:gd name="connsiteY2" fmla="*/ 1061903 h 1915580"/>
              <a:gd name="connsiteX3" fmla="*/ 638527 w 1882134"/>
              <a:gd name="connsiteY3" fmla="*/ 1070293 h 1915580"/>
              <a:gd name="connsiteX4" fmla="*/ 565410 w 1882134"/>
              <a:gd name="connsiteY4" fmla="*/ 1179755 h 1915580"/>
              <a:gd name="connsiteX5" fmla="*/ 562511 w 1882134"/>
              <a:gd name="connsiteY5" fmla="*/ 1180336 h 1915580"/>
              <a:gd name="connsiteX6" fmla="*/ 562511 w 1882134"/>
              <a:gd name="connsiteY6" fmla="*/ 1439244 h 1915580"/>
              <a:gd name="connsiteX7" fmla="*/ 572773 w 1882134"/>
              <a:gd name="connsiteY7" fmla="*/ 1441246 h 1915580"/>
              <a:gd name="connsiteX8" fmla="*/ 644608 w 1882134"/>
              <a:gd name="connsiteY8" fmla="*/ 1550707 h 1915580"/>
              <a:gd name="connsiteX9" fmla="*/ 640375 w 1882134"/>
              <a:gd name="connsiteY9" fmla="*/ 1571429 h 1915580"/>
              <a:gd name="connsiteX10" fmla="*/ 865510 w 1882134"/>
              <a:gd name="connsiteY10" fmla="*/ 1701672 h 1915580"/>
              <a:gd name="connsiteX11" fmla="*/ 886716 w 1882134"/>
              <a:gd name="connsiteY11" fmla="*/ 1687534 h 1915580"/>
              <a:gd name="connsiteX12" fmla="*/ 933465 w 1882134"/>
              <a:gd name="connsiteY12" fmla="*/ 1678413 h 1915580"/>
              <a:gd name="connsiteX13" fmla="*/ 980215 w 1882134"/>
              <a:gd name="connsiteY13" fmla="*/ 1687962 h 1915580"/>
              <a:gd name="connsiteX14" fmla="*/ 997982 w 1882134"/>
              <a:gd name="connsiteY14" fmla="*/ 1700143 h 1915580"/>
              <a:gd name="connsiteX15" fmla="*/ 1212258 w 1882134"/>
              <a:gd name="connsiteY15" fmla="*/ 1576182 h 1915580"/>
              <a:gd name="connsiteX16" fmla="*/ 1210160 w 1882134"/>
              <a:gd name="connsiteY16" fmla="*/ 1565911 h 1915580"/>
              <a:gd name="connsiteX17" fmla="*/ 1283277 w 1882134"/>
              <a:gd name="connsiteY17" fmla="*/ 1456450 h 1915580"/>
              <a:gd name="connsiteX18" fmla="*/ 1298338 w 1882134"/>
              <a:gd name="connsiteY18" fmla="*/ 1453428 h 1915580"/>
              <a:gd name="connsiteX19" fmla="*/ 1298338 w 1882134"/>
              <a:gd name="connsiteY19" fmla="*/ 1189696 h 1915580"/>
              <a:gd name="connsiteX20" fmla="*/ 1292399 w 1882134"/>
              <a:gd name="connsiteY20" fmla="*/ 1188448 h 1915580"/>
              <a:gd name="connsiteX21" fmla="*/ 1219282 w 1882134"/>
              <a:gd name="connsiteY21" fmla="*/ 1079414 h 1915580"/>
              <a:gd name="connsiteX22" fmla="*/ 1223749 w 1882134"/>
              <a:gd name="connsiteY22" fmla="*/ 1057548 h 1915580"/>
              <a:gd name="connsiteX23" fmla="*/ 997965 w 1882134"/>
              <a:gd name="connsiteY23" fmla="*/ 926929 h 1915580"/>
              <a:gd name="connsiteX24" fmla="*/ 994296 w 1882134"/>
              <a:gd name="connsiteY24" fmla="*/ 929366 h 1915580"/>
              <a:gd name="connsiteX25" fmla="*/ 988000 w 1882134"/>
              <a:gd name="connsiteY25" fmla="*/ 935188 h 1915580"/>
              <a:gd name="connsiteX26" fmla="*/ 978749 w 1882134"/>
              <a:gd name="connsiteY26" fmla="*/ 939691 h 1915580"/>
              <a:gd name="connsiteX27" fmla="*/ 969810 w 1882134"/>
              <a:gd name="connsiteY27" fmla="*/ 945628 h 1915580"/>
              <a:gd name="connsiteX28" fmla="*/ 964268 w 1882134"/>
              <a:gd name="connsiteY28" fmla="*/ 946740 h 1915580"/>
              <a:gd name="connsiteX29" fmla="*/ 958437 w 1882134"/>
              <a:gd name="connsiteY29" fmla="*/ 949579 h 1915580"/>
              <a:gd name="connsiteX30" fmla="*/ 924343 w 1882134"/>
              <a:gd name="connsiteY30" fmla="*/ 954750 h 1915580"/>
              <a:gd name="connsiteX31" fmla="*/ 924343 w 1882134"/>
              <a:gd name="connsiteY31" fmla="*/ 954750 h 1915580"/>
              <a:gd name="connsiteX32" fmla="*/ 923835 w 1882134"/>
              <a:gd name="connsiteY32" fmla="*/ 954643 h 1915580"/>
              <a:gd name="connsiteX33" fmla="*/ 881110 w 1882134"/>
              <a:gd name="connsiteY33" fmla="*/ 945723 h 1915580"/>
              <a:gd name="connsiteX34" fmla="*/ 880997 w 1882134"/>
              <a:gd name="connsiteY34" fmla="*/ 945646 h 1915580"/>
              <a:gd name="connsiteX35" fmla="*/ 878876 w 1882134"/>
              <a:gd name="connsiteY35" fmla="*/ 945200 h 1915580"/>
              <a:gd name="connsiteX36" fmla="*/ 1285908 w 1882134"/>
              <a:gd name="connsiteY36" fmla="*/ 209454 h 1915580"/>
              <a:gd name="connsiteX37" fmla="*/ 1039711 w 1882134"/>
              <a:gd name="connsiteY37" fmla="*/ 351883 h 1915580"/>
              <a:gd name="connsiteX38" fmla="*/ 1042927 w 1882134"/>
              <a:gd name="connsiteY38" fmla="*/ 367913 h 1915580"/>
              <a:gd name="connsiteX39" fmla="*/ 1007580 w 1882134"/>
              <a:gd name="connsiteY39" fmla="*/ 452291 h 1915580"/>
              <a:gd name="connsiteX40" fmla="*/ 972994 w 1882134"/>
              <a:gd name="connsiteY40" fmla="*/ 475261 h 1915580"/>
              <a:gd name="connsiteX41" fmla="*/ 972994 w 1882134"/>
              <a:gd name="connsiteY41" fmla="*/ 608121 h 1915580"/>
              <a:gd name="connsiteX42" fmla="*/ 972994 w 1882134"/>
              <a:gd name="connsiteY42" fmla="*/ 728436 h 1915580"/>
              <a:gd name="connsiteX43" fmla="*/ 1008720 w 1882134"/>
              <a:gd name="connsiteY43" fmla="*/ 752929 h 1915580"/>
              <a:gd name="connsiteX44" fmla="*/ 1042927 w 1882134"/>
              <a:gd name="connsiteY44" fmla="*/ 836166 h 1915580"/>
              <a:gd name="connsiteX45" fmla="*/ 1038547 w 1882134"/>
              <a:gd name="connsiteY45" fmla="*/ 857606 h 1915580"/>
              <a:gd name="connsiteX46" fmla="*/ 1264627 w 1882134"/>
              <a:gd name="connsiteY46" fmla="*/ 988396 h 1915580"/>
              <a:gd name="connsiteX47" fmla="*/ 1292399 w 1882134"/>
              <a:gd name="connsiteY47" fmla="*/ 969952 h 1915580"/>
              <a:gd name="connsiteX48" fmla="*/ 1337865 w 1882134"/>
              <a:gd name="connsiteY48" fmla="*/ 960830 h 1915580"/>
              <a:gd name="connsiteX49" fmla="*/ 1384615 w 1882134"/>
              <a:gd name="connsiteY49" fmla="*/ 970380 h 1915580"/>
              <a:gd name="connsiteX50" fmla="*/ 1410990 w 1882134"/>
              <a:gd name="connsiteY50" fmla="*/ 988463 h 1915580"/>
              <a:gd name="connsiteX51" fmla="*/ 1650068 w 1882134"/>
              <a:gd name="connsiteY51" fmla="*/ 850153 h 1915580"/>
              <a:gd name="connsiteX52" fmla="*/ 1644966 w 1882134"/>
              <a:gd name="connsiteY52" fmla="*/ 824004 h 1915580"/>
              <a:gd name="connsiteX53" fmla="*/ 1680313 w 1882134"/>
              <a:gd name="connsiteY53" fmla="*/ 739627 h 1915580"/>
              <a:gd name="connsiteX54" fmla="*/ 1705780 w 1882134"/>
              <a:gd name="connsiteY54" fmla="*/ 722714 h 1915580"/>
              <a:gd name="connsiteX55" fmla="*/ 1705779 w 1882134"/>
              <a:gd name="connsiteY55" fmla="*/ 484271 h 1915580"/>
              <a:gd name="connsiteX56" fmla="*/ 1701598 w 1882134"/>
              <a:gd name="connsiteY56" fmla="*/ 483455 h 1915580"/>
              <a:gd name="connsiteX57" fmla="*/ 1629764 w 1882134"/>
              <a:gd name="connsiteY57" fmla="*/ 373993 h 1915580"/>
              <a:gd name="connsiteX58" fmla="*/ 1634464 w 1882134"/>
              <a:gd name="connsiteY58" fmla="*/ 350982 h 1915580"/>
              <a:gd name="connsiteX59" fmla="*/ 1412691 w 1882134"/>
              <a:gd name="connsiteY59" fmla="*/ 222683 h 1915580"/>
              <a:gd name="connsiteX60" fmla="*/ 1404617 w 1882134"/>
              <a:gd name="connsiteY60" fmla="*/ 228046 h 1915580"/>
              <a:gd name="connsiteX61" fmla="*/ 1359150 w 1882134"/>
              <a:gd name="connsiteY61" fmla="*/ 237167 h 1915580"/>
              <a:gd name="connsiteX62" fmla="*/ 1312401 w 1882134"/>
              <a:gd name="connsiteY62" fmla="*/ 227618 h 1915580"/>
              <a:gd name="connsiteX63" fmla="*/ 441920 w 1882134"/>
              <a:gd name="connsiteY63" fmla="*/ 226293 h 1915580"/>
              <a:gd name="connsiteX64" fmla="*/ 231909 w 1882134"/>
              <a:gd name="connsiteY64" fmla="*/ 347787 h 1915580"/>
              <a:gd name="connsiteX65" fmla="*/ 237167 w 1882134"/>
              <a:gd name="connsiteY65" fmla="*/ 373994 h 1915580"/>
              <a:gd name="connsiteX66" fmla="*/ 164050 w 1882134"/>
              <a:gd name="connsiteY66" fmla="*/ 483456 h 1915580"/>
              <a:gd name="connsiteX67" fmla="*/ 155071 w 1882134"/>
              <a:gd name="connsiteY67" fmla="*/ 485258 h 1915580"/>
              <a:gd name="connsiteX68" fmla="*/ 155071 w 1882134"/>
              <a:gd name="connsiteY68" fmla="*/ 740239 h 1915580"/>
              <a:gd name="connsiteX69" fmla="*/ 165333 w 1882134"/>
              <a:gd name="connsiteY69" fmla="*/ 742335 h 1915580"/>
              <a:gd name="connsiteX70" fmla="*/ 237167 w 1882134"/>
              <a:gd name="connsiteY70" fmla="*/ 851369 h 1915580"/>
              <a:gd name="connsiteX71" fmla="*/ 234601 w 1882134"/>
              <a:gd name="connsiteY71" fmla="*/ 863932 h 1915580"/>
              <a:gd name="connsiteX72" fmla="*/ 440781 w 1882134"/>
              <a:gd name="connsiteY72" fmla="*/ 983210 h 1915580"/>
              <a:gd name="connsiteX73" fmla="*/ 474477 w 1882134"/>
              <a:gd name="connsiteY73" fmla="*/ 960831 h 1915580"/>
              <a:gd name="connsiteX74" fmla="*/ 519943 w 1882134"/>
              <a:gd name="connsiteY74" fmla="*/ 951709 h 1915580"/>
              <a:gd name="connsiteX75" fmla="*/ 566693 w 1882134"/>
              <a:gd name="connsiteY75" fmla="*/ 961258 h 1915580"/>
              <a:gd name="connsiteX76" fmla="*/ 601190 w 1882134"/>
              <a:gd name="connsiteY76" fmla="*/ 984910 h 1915580"/>
              <a:gd name="connsiteX77" fmla="*/ 705420 w 1882134"/>
              <a:gd name="connsiteY77" fmla="*/ 924344 h 1915580"/>
              <a:gd name="connsiteX78" fmla="*/ 785942 w 1882134"/>
              <a:gd name="connsiteY78" fmla="*/ 878642 h 1915580"/>
              <a:gd name="connsiteX79" fmla="*/ 811567 w 1882134"/>
              <a:gd name="connsiteY79" fmla="*/ 863817 h 1915580"/>
              <a:gd name="connsiteX80" fmla="*/ 805759 w 1882134"/>
              <a:gd name="connsiteY80" fmla="*/ 836166 h 1915580"/>
              <a:gd name="connsiteX81" fmla="*/ 878876 w 1882134"/>
              <a:gd name="connsiteY81" fmla="*/ 726704 h 1915580"/>
              <a:gd name="connsiteX82" fmla="*/ 887857 w 1882134"/>
              <a:gd name="connsiteY82" fmla="*/ 724902 h 1915580"/>
              <a:gd name="connsiteX83" fmla="*/ 887857 w 1882134"/>
              <a:gd name="connsiteY83" fmla="*/ 602041 h 1915580"/>
              <a:gd name="connsiteX84" fmla="*/ 887857 w 1882134"/>
              <a:gd name="connsiteY84" fmla="*/ 479177 h 1915580"/>
              <a:gd name="connsiteX85" fmla="*/ 878877 w 1882134"/>
              <a:gd name="connsiteY85" fmla="*/ 477375 h 1915580"/>
              <a:gd name="connsiteX86" fmla="*/ 805760 w 1882134"/>
              <a:gd name="connsiteY86" fmla="*/ 367913 h 1915580"/>
              <a:gd name="connsiteX87" fmla="*/ 810313 w 1882134"/>
              <a:gd name="connsiteY87" fmla="*/ 345620 h 1915580"/>
              <a:gd name="connsiteX88" fmla="*/ 607514 w 1882134"/>
              <a:gd name="connsiteY88" fmla="*/ 228297 h 1915580"/>
              <a:gd name="connsiteX89" fmla="*/ 572440 w 1882134"/>
              <a:gd name="connsiteY89" fmla="*/ 252065 h 1915580"/>
              <a:gd name="connsiteX90" fmla="*/ 526305 w 1882134"/>
              <a:gd name="connsiteY90" fmla="*/ 261493 h 1915580"/>
              <a:gd name="connsiteX91" fmla="*/ 442371 w 1882134"/>
              <a:gd name="connsiteY91" fmla="*/ 226958 h 1915580"/>
              <a:gd name="connsiteX92" fmla="*/ 525745 w 1882134"/>
              <a:gd name="connsiteY92" fmla="*/ 24326 h 1915580"/>
              <a:gd name="connsiteX93" fmla="*/ 644609 w 1882134"/>
              <a:gd name="connsiteY93" fmla="*/ 142629 h 1915580"/>
              <a:gd name="connsiteX94" fmla="*/ 641709 w 1882134"/>
              <a:gd name="connsiteY94" fmla="*/ 157167 h 1915580"/>
              <a:gd name="connsiteX95" fmla="*/ 747989 w 1882134"/>
              <a:gd name="connsiteY95" fmla="*/ 218924 h 1915580"/>
              <a:gd name="connsiteX96" fmla="*/ 849541 w 1882134"/>
              <a:gd name="connsiteY96" fmla="*/ 277934 h 1915580"/>
              <a:gd name="connsiteX97" fmla="*/ 878877 w 1882134"/>
              <a:gd name="connsiteY97" fmla="*/ 258452 h 1915580"/>
              <a:gd name="connsiteX98" fmla="*/ 924343 w 1882134"/>
              <a:gd name="connsiteY98" fmla="*/ 249330 h 1915580"/>
              <a:gd name="connsiteX99" fmla="*/ 971093 w 1882134"/>
              <a:gd name="connsiteY99" fmla="*/ 258879 h 1915580"/>
              <a:gd name="connsiteX100" fmla="*/ 999784 w 1882134"/>
              <a:gd name="connsiteY100" fmla="*/ 278550 h 1915580"/>
              <a:gd name="connsiteX101" fmla="*/ 1112862 w 1882134"/>
              <a:gd name="connsiteY101" fmla="*/ 212843 h 1915580"/>
              <a:gd name="connsiteX102" fmla="*/ 1244810 w 1882134"/>
              <a:gd name="connsiteY102" fmla="*/ 139736 h 1915580"/>
              <a:gd name="connsiteX103" fmla="*/ 1240567 w 1882134"/>
              <a:gd name="connsiteY103" fmla="*/ 118583 h 1915580"/>
              <a:gd name="connsiteX104" fmla="*/ 1359150 w 1882134"/>
              <a:gd name="connsiteY104" fmla="*/ 0 h 1915580"/>
              <a:gd name="connsiteX105" fmla="*/ 1477734 w 1882134"/>
              <a:gd name="connsiteY105" fmla="*/ 118583 h 1915580"/>
              <a:gd name="connsiteX106" fmla="*/ 1468446 w 1882134"/>
              <a:gd name="connsiteY106" fmla="*/ 164056 h 1915580"/>
              <a:gd name="connsiteX107" fmla="*/ 1562871 w 1882134"/>
              <a:gd name="connsiteY107" fmla="*/ 218924 h 1915580"/>
              <a:gd name="connsiteX108" fmla="*/ 1674171 w 1882134"/>
              <a:gd name="connsiteY108" fmla="*/ 283599 h 1915580"/>
              <a:gd name="connsiteX109" fmla="*/ 1702880 w 1882134"/>
              <a:gd name="connsiteY109" fmla="*/ 264532 h 1915580"/>
              <a:gd name="connsiteX110" fmla="*/ 1748347 w 1882134"/>
              <a:gd name="connsiteY110" fmla="*/ 255410 h 1915580"/>
              <a:gd name="connsiteX111" fmla="*/ 1866931 w 1882134"/>
              <a:gd name="connsiteY111" fmla="*/ 373993 h 1915580"/>
              <a:gd name="connsiteX112" fmla="*/ 1793814 w 1882134"/>
              <a:gd name="connsiteY112" fmla="*/ 483456 h 1915580"/>
              <a:gd name="connsiteX113" fmla="*/ 1787876 w 1882134"/>
              <a:gd name="connsiteY113" fmla="*/ 484647 h 1915580"/>
              <a:gd name="connsiteX114" fmla="*/ 1787876 w 1882134"/>
              <a:gd name="connsiteY114" fmla="*/ 608121 h 1915580"/>
              <a:gd name="connsiteX115" fmla="*/ 1787876 w 1882134"/>
              <a:gd name="connsiteY115" fmla="*/ 710390 h 1915580"/>
              <a:gd name="connsiteX116" fmla="*/ 1810299 w 1882134"/>
              <a:gd name="connsiteY116" fmla="*/ 714970 h 1915580"/>
              <a:gd name="connsiteX117" fmla="*/ 1882134 w 1882134"/>
              <a:gd name="connsiteY117" fmla="*/ 824004 h 1915580"/>
              <a:gd name="connsiteX118" fmla="*/ 1763550 w 1882134"/>
              <a:gd name="connsiteY118" fmla="*/ 942588 h 1915580"/>
              <a:gd name="connsiteX119" fmla="*/ 1716800 w 1882134"/>
              <a:gd name="connsiteY119" fmla="*/ 933466 h 1915580"/>
              <a:gd name="connsiteX120" fmla="*/ 1696290 w 1882134"/>
              <a:gd name="connsiteY120" fmla="*/ 919792 h 1915580"/>
              <a:gd name="connsiteX121" fmla="*/ 1562871 w 1882134"/>
              <a:gd name="connsiteY121" fmla="*/ 997319 h 1915580"/>
              <a:gd name="connsiteX122" fmla="*/ 1452273 w 1882134"/>
              <a:gd name="connsiteY122" fmla="*/ 1058596 h 1915580"/>
              <a:gd name="connsiteX123" fmla="*/ 1456449 w 1882134"/>
              <a:gd name="connsiteY123" fmla="*/ 1079414 h 1915580"/>
              <a:gd name="connsiteX124" fmla="*/ 1383332 w 1882134"/>
              <a:gd name="connsiteY124" fmla="*/ 1188876 h 1915580"/>
              <a:gd name="connsiteX125" fmla="*/ 1380434 w 1882134"/>
              <a:gd name="connsiteY125" fmla="*/ 1189457 h 1915580"/>
              <a:gd name="connsiteX126" fmla="*/ 1380434 w 1882134"/>
              <a:gd name="connsiteY126" fmla="*/ 1316581 h 1915580"/>
              <a:gd name="connsiteX127" fmla="*/ 1380434 w 1882134"/>
              <a:gd name="connsiteY127" fmla="*/ 1459744 h 1915580"/>
              <a:gd name="connsiteX128" fmla="*/ 1413121 w 1882134"/>
              <a:gd name="connsiteY128" fmla="*/ 1481535 h 1915580"/>
              <a:gd name="connsiteX129" fmla="*/ 1447328 w 1882134"/>
              <a:gd name="connsiteY129" fmla="*/ 1565911 h 1915580"/>
              <a:gd name="connsiteX130" fmla="*/ 1328743 w 1882134"/>
              <a:gd name="connsiteY130" fmla="*/ 1684495 h 1915580"/>
              <a:gd name="connsiteX131" fmla="*/ 1283277 w 1882134"/>
              <a:gd name="connsiteY131" fmla="*/ 1675374 h 1915580"/>
              <a:gd name="connsiteX132" fmla="*/ 1245755 w 1882134"/>
              <a:gd name="connsiteY132" fmla="*/ 1650453 h 1915580"/>
              <a:gd name="connsiteX133" fmla="*/ 1152389 w 1882134"/>
              <a:gd name="connsiteY133" fmla="*/ 1702738 h 1915580"/>
              <a:gd name="connsiteX134" fmla="*/ 1045590 w 1882134"/>
              <a:gd name="connsiteY134" fmla="*/ 1764797 h 1915580"/>
              <a:gd name="connsiteX135" fmla="*/ 1052050 w 1882134"/>
              <a:gd name="connsiteY135" fmla="*/ 1796996 h 1915580"/>
              <a:gd name="connsiteX136" fmla="*/ 933465 w 1882134"/>
              <a:gd name="connsiteY136" fmla="*/ 1915580 h 1915580"/>
              <a:gd name="connsiteX137" fmla="*/ 814882 w 1882134"/>
              <a:gd name="connsiteY137" fmla="*/ 1796996 h 1915580"/>
              <a:gd name="connsiteX138" fmla="*/ 820094 w 1882134"/>
              <a:gd name="connsiteY138" fmla="*/ 1770286 h 1915580"/>
              <a:gd name="connsiteX139" fmla="*/ 705420 w 1882134"/>
              <a:gd name="connsiteY139" fmla="*/ 1702738 h 1915580"/>
              <a:gd name="connsiteX140" fmla="*/ 599803 w 1882134"/>
              <a:gd name="connsiteY140" fmla="*/ 1641366 h 1915580"/>
              <a:gd name="connsiteX141" fmla="*/ 571490 w 1882134"/>
              <a:gd name="connsiteY141" fmla="*/ 1660170 h 1915580"/>
              <a:gd name="connsiteX142" fmla="*/ 526023 w 1882134"/>
              <a:gd name="connsiteY142" fmla="*/ 1669292 h 1915580"/>
              <a:gd name="connsiteX143" fmla="*/ 407440 w 1882134"/>
              <a:gd name="connsiteY143" fmla="*/ 1550707 h 1915580"/>
              <a:gd name="connsiteX144" fmla="*/ 442787 w 1882134"/>
              <a:gd name="connsiteY144" fmla="*/ 1466331 h 1915580"/>
              <a:gd name="connsiteX145" fmla="*/ 480415 w 1882134"/>
              <a:gd name="connsiteY145" fmla="*/ 1441340 h 1915580"/>
              <a:gd name="connsiteX146" fmla="*/ 480415 w 1882134"/>
              <a:gd name="connsiteY146" fmla="*/ 1313541 h 1915580"/>
              <a:gd name="connsiteX147" fmla="*/ 480415 w 1882134"/>
              <a:gd name="connsiteY147" fmla="*/ 1180946 h 1915580"/>
              <a:gd name="connsiteX148" fmla="*/ 474477 w 1882134"/>
              <a:gd name="connsiteY148" fmla="*/ 1179755 h 1915580"/>
              <a:gd name="connsiteX149" fmla="*/ 401359 w 1882134"/>
              <a:gd name="connsiteY149" fmla="*/ 1070292 h 1915580"/>
              <a:gd name="connsiteX150" fmla="*/ 403715 w 1882134"/>
              <a:gd name="connsiteY150" fmla="*/ 1058760 h 1915580"/>
              <a:gd name="connsiteX151" fmla="*/ 297980 w 1882134"/>
              <a:gd name="connsiteY151" fmla="*/ 997319 h 1915580"/>
              <a:gd name="connsiteX152" fmla="*/ 197246 w 1882134"/>
              <a:gd name="connsiteY152" fmla="*/ 938785 h 1915580"/>
              <a:gd name="connsiteX153" fmla="*/ 164050 w 1882134"/>
              <a:gd name="connsiteY153" fmla="*/ 960831 h 1915580"/>
              <a:gd name="connsiteX154" fmla="*/ 118583 w 1882134"/>
              <a:gd name="connsiteY154" fmla="*/ 969953 h 1915580"/>
              <a:gd name="connsiteX155" fmla="*/ 0 w 1882134"/>
              <a:gd name="connsiteY155" fmla="*/ 851369 h 1915580"/>
              <a:gd name="connsiteX156" fmla="*/ 71834 w 1882134"/>
              <a:gd name="connsiteY156" fmla="*/ 741907 h 1915580"/>
              <a:gd name="connsiteX157" fmla="*/ 72975 w 1882134"/>
              <a:gd name="connsiteY157" fmla="*/ 741685 h 1915580"/>
              <a:gd name="connsiteX158" fmla="*/ 72975 w 1882134"/>
              <a:gd name="connsiteY158" fmla="*/ 608121 h 1915580"/>
              <a:gd name="connsiteX159" fmla="*/ 72975 w 1882134"/>
              <a:gd name="connsiteY159" fmla="*/ 483679 h 1915580"/>
              <a:gd name="connsiteX160" fmla="*/ 71834 w 1882134"/>
              <a:gd name="connsiteY160" fmla="*/ 483456 h 1915580"/>
              <a:gd name="connsiteX161" fmla="*/ 0 w 1882134"/>
              <a:gd name="connsiteY161" fmla="*/ 373994 h 1915580"/>
              <a:gd name="connsiteX162" fmla="*/ 118583 w 1882134"/>
              <a:gd name="connsiteY162" fmla="*/ 255410 h 1915580"/>
              <a:gd name="connsiteX163" fmla="*/ 165333 w 1882134"/>
              <a:gd name="connsiteY163" fmla="*/ 264960 h 1915580"/>
              <a:gd name="connsiteX164" fmla="*/ 189840 w 1882134"/>
              <a:gd name="connsiteY164" fmla="*/ 281762 h 1915580"/>
              <a:gd name="connsiteX165" fmla="*/ 297980 w 1882134"/>
              <a:gd name="connsiteY165" fmla="*/ 218924 h 1915580"/>
              <a:gd name="connsiteX166" fmla="*/ 409656 w 1882134"/>
              <a:gd name="connsiteY166" fmla="*/ 154031 h 1915580"/>
              <a:gd name="connsiteX167" fmla="*/ 407441 w 1882134"/>
              <a:gd name="connsiteY167" fmla="*/ 143189 h 1915580"/>
              <a:gd name="connsiteX168" fmla="*/ 525745 w 1882134"/>
              <a:gd name="connsiteY168" fmla="*/ 24326 h 191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1882134" h="1915580">
                <a:moveTo>
                  <a:pt x="859940" y="932267"/>
                </a:moveTo>
                <a:lnTo>
                  <a:pt x="747989" y="997319"/>
                </a:lnTo>
                <a:lnTo>
                  <a:pt x="636844" y="1061903"/>
                </a:lnTo>
                <a:lnTo>
                  <a:pt x="638527" y="1070293"/>
                </a:lnTo>
                <a:cubicBezTo>
                  <a:pt x="638527" y="1120463"/>
                  <a:pt x="607741" y="1162081"/>
                  <a:pt x="565410" y="1179755"/>
                </a:cubicBezTo>
                <a:lnTo>
                  <a:pt x="562511" y="1180336"/>
                </a:lnTo>
                <a:lnTo>
                  <a:pt x="562511" y="1439244"/>
                </a:lnTo>
                <a:lnTo>
                  <a:pt x="572773" y="1441246"/>
                </a:lnTo>
                <a:cubicBezTo>
                  <a:pt x="615532" y="1458919"/>
                  <a:pt x="644608" y="1500537"/>
                  <a:pt x="644608" y="1550707"/>
                </a:cubicBezTo>
                <a:lnTo>
                  <a:pt x="640375" y="1571429"/>
                </a:lnTo>
                <a:lnTo>
                  <a:pt x="865510" y="1701672"/>
                </a:lnTo>
                <a:lnTo>
                  <a:pt x="886716" y="1687534"/>
                </a:lnTo>
                <a:cubicBezTo>
                  <a:pt x="900969" y="1681643"/>
                  <a:pt x="916742" y="1678413"/>
                  <a:pt x="933465" y="1678413"/>
                </a:cubicBezTo>
                <a:cubicBezTo>
                  <a:pt x="950189" y="1678413"/>
                  <a:pt x="965962" y="1681833"/>
                  <a:pt x="980215" y="1687962"/>
                </a:cubicBezTo>
                <a:lnTo>
                  <a:pt x="997982" y="1700143"/>
                </a:lnTo>
                <a:lnTo>
                  <a:pt x="1212258" y="1576182"/>
                </a:lnTo>
                <a:lnTo>
                  <a:pt x="1210160" y="1565911"/>
                </a:lnTo>
                <a:cubicBezTo>
                  <a:pt x="1210160" y="1515742"/>
                  <a:pt x="1240946" y="1474123"/>
                  <a:pt x="1283277" y="1456450"/>
                </a:cubicBezTo>
                <a:lnTo>
                  <a:pt x="1298338" y="1453428"/>
                </a:lnTo>
                <a:lnTo>
                  <a:pt x="1298338" y="1189696"/>
                </a:lnTo>
                <a:lnTo>
                  <a:pt x="1292399" y="1188448"/>
                </a:lnTo>
                <a:cubicBezTo>
                  <a:pt x="1250068" y="1170062"/>
                  <a:pt x="1219282" y="1127303"/>
                  <a:pt x="1219282" y="1079414"/>
                </a:cubicBezTo>
                <a:lnTo>
                  <a:pt x="1223749" y="1057548"/>
                </a:lnTo>
                <a:lnTo>
                  <a:pt x="997965" y="926929"/>
                </a:lnTo>
                <a:lnTo>
                  <a:pt x="994296" y="929366"/>
                </a:lnTo>
                <a:lnTo>
                  <a:pt x="988000" y="935188"/>
                </a:lnTo>
                <a:lnTo>
                  <a:pt x="978749" y="939691"/>
                </a:lnTo>
                <a:lnTo>
                  <a:pt x="969810" y="945628"/>
                </a:lnTo>
                <a:lnTo>
                  <a:pt x="964268" y="946740"/>
                </a:lnTo>
                <a:lnTo>
                  <a:pt x="958437" y="949579"/>
                </a:lnTo>
                <a:cubicBezTo>
                  <a:pt x="947754" y="952933"/>
                  <a:pt x="936316" y="954750"/>
                  <a:pt x="924343" y="954750"/>
                </a:cubicBezTo>
                <a:lnTo>
                  <a:pt x="924343" y="954750"/>
                </a:lnTo>
                <a:lnTo>
                  <a:pt x="923835" y="954643"/>
                </a:lnTo>
                <a:lnTo>
                  <a:pt x="881110" y="945723"/>
                </a:lnTo>
                <a:lnTo>
                  <a:pt x="880997" y="945646"/>
                </a:lnTo>
                <a:lnTo>
                  <a:pt x="878876" y="945200"/>
                </a:lnTo>
                <a:close/>
                <a:moveTo>
                  <a:pt x="1285908" y="209454"/>
                </a:moveTo>
                <a:lnTo>
                  <a:pt x="1039711" y="351883"/>
                </a:lnTo>
                <a:lnTo>
                  <a:pt x="1042927" y="367913"/>
                </a:lnTo>
                <a:cubicBezTo>
                  <a:pt x="1042927" y="401360"/>
                  <a:pt x="1029244" y="431006"/>
                  <a:pt x="1007580" y="452291"/>
                </a:cubicBezTo>
                <a:lnTo>
                  <a:pt x="972994" y="475261"/>
                </a:lnTo>
                <a:lnTo>
                  <a:pt x="972994" y="608121"/>
                </a:lnTo>
                <a:lnTo>
                  <a:pt x="972994" y="728436"/>
                </a:lnTo>
                <a:lnTo>
                  <a:pt x="1008720" y="752929"/>
                </a:lnTo>
                <a:cubicBezTo>
                  <a:pt x="1030004" y="774594"/>
                  <a:pt x="1042927" y="804239"/>
                  <a:pt x="1042927" y="836166"/>
                </a:cubicBezTo>
                <a:lnTo>
                  <a:pt x="1038547" y="857606"/>
                </a:lnTo>
                <a:lnTo>
                  <a:pt x="1264627" y="988396"/>
                </a:lnTo>
                <a:lnTo>
                  <a:pt x="1292399" y="969952"/>
                </a:lnTo>
                <a:cubicBezTo>
                  <a:pt x="1306509" y="964061"/>
                  <a:pt x="1321902" y="960830"/>
                  <a:pt x="1337865" y="960830"/>
                </a:cubicBezTo>
                <a:cubicBezTo>
                  <a:pt x="1354588" y="960830"/>
                  <a:pt x="1370362" y="964251"/>
                  <a:pt x="1384615" y="970380"/>
                </a:cubicBezTo>
                <a:lnTo>
                  <a:pt x="1410990" y="988463"/>
                </a:lnTo>
                <a:lnTo>
                  <a:pt x="1650068" y="850153"/>
                </a:lnTo>
                <a:lnTo>
                  <a:pt x="1644966" y="824004"/>
                </a:lnTo>
                <a:cubicBezTo>
                  <a:pt x="1644966" y="790557"/>
                  <a:pt x="1658649" y="760911"/>
                  <a:pt x="1680313" y="739627"/>
                </a:cubicBezTo>
                <a:lnTo>
                  <a:pt x="1705780" y="722714"/>
                </a:lnTo>
                <a:lnTo>
                  <a:pt x="1705779" y="484271"/>
                </a:lnTo>
                <a:lnTo>
                  <a:pt x="1701598" y="483455"/>
                </a:lnTo>
                <a:cubicBezTo>
                  <a:pt x="1658839" y="465782"/>
                  <a:pt x="1629764" y="424164"/>
                  <a:pt x="1629764" y="373993"/>
                </a:cubicBezTo>
                <a:lnTo>
                  <a:pt x="1634464" y="350982"/>
                </a:lnTo>
                <a:lnTo>
                  <a:pt x="1412691" y="222683"/>
                </a:lnTo>
                <a:lnTo>
                  <a:pt x="1404617" y="228046"/>
                </a:lnTo>
                <a:cubicBezTo>
                  <a:pt x="1390507" y="233937"/>
                  <a:pt x="1375113" y="237167"/>
                  <a:pt x="1359150" y="237167"/>
                </a:cubicBezTo>
                <a:cubicBezTo>
                  <a:pt x="1342427" y="237167"/>
                  <a:pt x="1326653" y="233747"/>
                  <a:pt x="1312401" y="227618"/>
                </a:cubicBezTo>
                <a:close/>
                <a:moveTo>
                  <a:pt x="441920" y="226293"/>
                </a:moveTo>
                <a:lnTo>
                  <a:pt x="231909" y="347787"/>
                </a:lnTo>
                <a:lnTo>
                  <a:pt x="237167" y="373994"/>
                </a:lnTo>
                <a:cubicBezTo>
                  <a:pt x="237167" y="424164"/>
                  <a:pt x="206381" y="465783"/>
                  <a:pt x="164050" y="483456"/>
                </a:cubicBezTo>
                <a:lnTo>
                  <a:pt x="155071" y="485258"/>
                </a:lnTo>
                <a:lnTo>
                  <a:pt x="155071" y="740239"/>
                </a:lnTo>
                <a:lnTo>
                  <a:pt x="165333" y="742335"/>
                </a:lnTo>
                <a:cubicBezTo>
                  <a:pt x="208092" y="760721"/>
                  <a:pt x="237168" y="803479"/>
                  <a:pt x="237167" y="851369"/>
                </a:cubicBezTo>
                <a:lnTo>
                  <a:pt x="234601" y="863932"/>
                </a:lnTo>
                <a:lnTo>
                  <a:pt x="440781" y="983210"/>
                </a:lnTo>
                <a:lnTo>
                  <a:pt x="474477" y="960831"/>
                </a:lnTo>
                <a:cubicBezTo>
                  <a:pt x="488587" y="954940"/>
                  <a:pt x="503980" y="951709"/>
                  <a:pt x="519943" y="951709"/>
                </a:cubicBezTo>
                <a:cubicBezTo>
                  <a:pt x="536667" y="951709"/>
                  <a:pt x="552440" y="955130"/>
                  <a:pt x="566693" y="961258"/>
                </a:cubicBezTo>
                <a:lnTo>
                  <a:pt x="601190" y="984910"/>
                </a:lnTo>
                <a:lnTo>
                  <a:pt x="705420" y="924344"/>
                </a:lnTo>
                <a:lnTo>
                  <a:pt x="785942" y="878642"/>
                </a:lnTo>
                <a:lnTo>
                  <a:pt x="811567" y="863817"/>
                </a:lnTo>
                <a:lnTo>
                  <a:pt x="805759" y="836166"/>
                </a:lnTo>
                <a:cubicBezTo>
                  <a:pt x="805759" y="785996"/>
                  <a:pt x="836545" y="744378"/>
                  <a:pt x="878876" y="726704"/>
                </a:cubicBezTo>
                <a:lnTo>
                  <a:pt x="887857" y="724902"/>
                </a:lnTo>
                <a:lnTo>
                  <a:pt x="887857" y="602041"/>
                </a:lnTo>
                <a:lnTo>
                  <a:pt x="887857" y="479177"/>
                </a:lnTo>
                <a:lnTo>
                  <a:pt x="878877" y="477375"/>
                </a:lnTo>
                <a:cubicBezTo>
                  <a:pt x="836546" y="459702"/>
                  <a:pt x="805760" y="418084"/>
                  <a:pt x="805760" y="367913"/>
                </a:cubicBezTo>
                <a:lnTo>
                  <a:pt x="810313" y="345620"/>
                </a:lnTo>
                <a:lnTo>
                  <a:pt x="607514" y="228297"/>
                </a:lnTo>
                <a:lnTo>
                  <a:pt x="572440" y="252065"/>
                </a:lnTo>
                <a:cubicBezTo>
                  <a:pt x="558268" y="258099"/>
                  <a:pt x="542678" y="261454"/>
                  <a:pt x="526305" y="261493"/>
                </a:cubicBezTo>
                <a:cubicBezTo>
                  <a:pt x="493559" y="261570"/>
                  <a:pt x="463882" y="248367"/>
                  <a:pt x="442371" y="226958"/>
                </a:cubicBezTo>
                <a:close/>
                <a:moveTo>
                  <a:pt x="525745" y="24326"/>
                </a:moveTo>
                <a:cubicBezTo>
                  <a:pt x="591236" y="24171"/>
                  <a:pt x="644453" y="77137"/>
                  <a:pt x="644609" y="142629"/>
                </a:cubicBezTo>
                <a:lnTo>
                  <a:pt x="641709" y="157167"/>
                </a:lnTo>
                <a:lnTo>
                  <a:pt x="747989" y="218924"/>
                </a:lnTo>
                <a:lnTo>
                  <a:pt x="849541" y="277934"/>
                </a:lnTo>
                <a:lnTo>
                  <a:pt x="878877" y="258452"/>
                </a:lnTo>
                <a:cubicBezTo>
                  <a:pt x="892987" y="252560"/>
                  <a:pt x="908380" y="249330"/>
                  <a:pt x="924343" y="249330"/>
                </a:cubicBezTo>
                <a:cubicBezTo>
                  <a:pt x="941066" y="249330"/>
                  <a:pt x="956840" y="252750"/>
                  <a:pt x="971093" y="258879"/>
                </a:cubicBezTo>
                <a:lnTo>
                  <a:pt x="999784" y="278550"/>
                </a:lnTo>
                <a:lnTo>
                  <a:pt x="1112862" y="212843"/>
                </a:lnTo>
                <a:lnTo>
                  <a:pt x="1244810" y="139736"/>
                </a:lnTo>
                <a:lnTo>
                  <a:pt x="1240567" y="118583"/>
                </a:lnTo>
                <a:cubicBezTo>
                  <a:pt x="1240566" y="51690"/>
                  <a:pt x="1295297" y="0"/>
                  <a:pt x="1359150" y="0"/>
                </a:cubicBezTo>
                <a:cubicBezTo>
                  <a:pt x="1426044" y="0"/>
                  <a:pt x="1477734" y="54731"/>
                  <a:pt x="1477734" y="118583"/>
                </a:cubicBezTo>
                <a:lnTo>
                  <a:pt x="1468446" y="164056"/>
                </a:lnTo>
                <a:lnTo>
                  <a:pt x="1562871" y="218924"/>
                </a:lnTo>
                <a:lnTo>
                  <a:pt x="1674171" y="283599"/>
                </a:lnTo>
                <a:lnTo>
                  <a:pt x="1702880" y="264532"/>
                </a:lnTo>
                <a:cubicBezTo>
                  <a:pt x="1716991" y="258640"/>
                  <a:pt x="1732384" y="255410"/>
                  <a:pt x="1748347" y="255410"/>
                </a:cubicBezTo>
                <a:cubicBezTo>
                  <a:pt x="1815241" y="255410"/>
                  <a:pt x="1866931" y="310141"/>
                  <a:pt x="1866931" y="373993"/>
                </a:cubicBezTo>
                <a:cubicBezTo>
                  <a:pt x="1866931" y="424164"/>
                  <a:pt x="1836145" y="465782"/>
                  <a:pt x="1793814" y="483456"/>
                </a:cubicBezTo>
                <a:lnTo>
                  <a:pt x="1787876" y="484647"/>
                </a:lnTo>
                <a:lnTo>
                  <a:pt x="1787876" y="608121"/>
                </a:lnTo>
                <a:lnTo>
                  <a:pt x="1787876" y="710390"/>
                </a:lnTo>
                <a:lnTo>
                  <a:pt x="1810299" y="714970"/>
                </a:lnTo>
                <a:cubicBezTo>
                  <a:pt x="1853058" y="733356"/>
                  <a:pt x="1882134" y="776115"/>
                  <a:pt x="1882134" y="824004"/>
                </a:cubicBezTo>
                <a:cubicBezTo>
                  <a:pt x="1882134" y="890898"/>
                  <a:pt x="1827403" y="942588"/>
                  <a:pt x="1763550" y="942588"/>
                </a:cubicBezTo>
                <a:cubicBezTo>
                  <a:pt x="1746826" y="942588"/>
                  <a:pt x="1731053" y="939357"/>
                  <a:pt x="1716800" y="933466"/>
                </a:cubicBezTo>
                <a:lnTo>
                  <a:pt x="1696290" y="919792"/>
                </a:lnTo>
                <a:lnTo>
                  <a:pt x="1562871" y="997319"/>
                </a:lnTo>
                <a:lnTo>
                  <a:pt x="1452273" y="1058596"/>
                </a:lnTo>
                <a:lnTo>
                  <a:pt x="1456449" y="1079414"/>
                </a:lnTo>
                <a:cubicBezTo>
                  <a:pt x="1456450" y="1129584"/>
                  <a:pt x="1425663" y="1171202"/>
                  <a:pt x="1383332" y="1188876"/>
                </a:cubicBezTo>
                <a:lnTo>
                  <a:pt x="1380434" y="1189457"/>
                </a:lnTo>
                <a:lnTo>
                  <a:pt x="1380434" y="1316581"/>
                </a:lnTo>
                <a:lnTo>
                  <a:pt x="1380434" y="1459744"/>
                </a:lnTo>
                <a:lnTo>
                  <a:pt x="1413121" y="1481535"/>
                </a:lnTo>
                <a:cubicBezTo>
                  <a:pt x="1434405" y="1502819"/>
                  <a:pt x="1447327" y="1532465"/>
                  <a:pt x="1447328" y="1565911"/>
                </a:cubicBezTo>
                <a:cubicBezTo>
                  <a:pt x="1447328" y="1632805"/>
                  <a:pt x="1392597" y="1684495"/>
                  <a:pt x="1328743" y="1684495"/>
                </a:cubicBezTo>
                <a:cubicBezTo>
                  <a:pt x="1312780" y="1684496"/>
                  <a:pt x="1297387" y="1681265"/>
                  <a:pt x="1283277" y="1675374"/>
                </a:cubicBezTo>
                <a:lnTo>
                  <a:pt x="1245755" y="1650453"/>
                </a:lnTo>
                <a:lnTo>
                  <a:pt x="1152389" y="1702738"/>
                </a:lnTo>
                <a:lnTo>
                  <a:pt x="1045590" y="1764797"/>
                </a:lnTo>
                <a:lnTo>
                  <a:pt x="1052050" y="1796996"/>
                </a:lnTo>
                <a:cubicBezTo>
                  <a:pt x="1052050" y="1863890"/>
                  <a:pt x="997319" y="1915580"/>
                  <a:pt x="933465" y="1915580"/>
                </a:cubicBezTo>
                <a:cubicBezTo>
                  <a:pt x="869613" y="1915580"/>
                  <a:pt x="814882" y="1860849"/>
                  <a:pt x="814882" y="1796996"/>
                </a:cubicBezTo>
                <a:lnTo>
                  <a:pt x="820094" y="1770286"/>
                </a:lnTo>
                <a:lnTo>
                  <a:pt x="705420" y="1702738"/>
                </a:lnTo>
                <a:lnTo>
                  <a:pt x="599803" y="1641366"/>
                </a:lnTo>
                <a:lnTo>
                  <a:pt x="571490" y="1660170"/>
                </a:lnTo>
                <a:cubicBezTo>
                  <a:pt x="557380" y="1666061"/>
                  <a:pt x="541987" y="1669291"/>
                  <a:pt x="526023" y="1669292"/>
                </a:cubicBezTo>
                <a:cubicBezTo>
                  <a:pt x="462171" y="1669292"/>
                  <a:pt x="407440" y="1617602"/>
                  <a:pt x="407440" y="1550707"/>
                </a:cubicBezTo>
                <a:cubicBezTo>
                  <a:pt x="407440" y="1517261"/>
                  <a:pt x="421123" y="1487615"/>
                  <a:pt x="442787" y="1466331"/>
                </a:cubicBezTo>
                <a:lnTo>
                  <a:pt x="480415" y="1441340"/>
                </a:lnTo>
                <a:lnTo>
                  <a:pt x="480415" y="1313541"/>
                </a:lnTo>
                <a:lnTo>
                  <a:pt x="480415" y="1180946"/>
                </a:lnTo>
                <a:lnTo>
                  <a:pt x="474477" y="1179755"/>
                </a:lnTo>
                <a:cubicBezTo>
                  <a:pt x="432146" y="1162081"/>
                  <a:pt x="401359" y="1120463"/>
                  <a:pt x="401359" y="1070292"/>
                </a:cubicBezTo>
                <a:lnTo>
                  <a:pt x="403715" y="1058760"/>
                </a:lnTo>
                <a:lnTo>
                  <a:pt x="297980" y="997319"/>
                </a:lnTo>
                <a:lnTo>
                  <a:pt x="197246" y="938785"/>
                </a:lnTo>
                <a:lnTo>
                  <a:pt x="164050" y="960831"/>
                </a:lnTo>
                <a:cubicBezTo>
                  <a:pt x="149940" y="966723"/>
                  <a:pt x="134547" y="969953"/>
                  <a:pt x="118583" y="969953"/>
                </a:cubicBezTo>
                <a:cubicBezTo>
                  <a:pt x="51690" y="969953"/>
                  <a:pt x="0" y="915222"/>
                  <a:pt x="0" y="851369"/>
                </a:cubicBezTo>
                <a:cubicBezTo>
                  <a:pt x="0" y="801199"/>
                  <a:pt x="29076" y="759581"/>
                  <a:pt x="71834" y="741907"/>
                </a:cubicBezTo>
                <a:lnTo>
                  <a:pt x="72975" y="741685"/>
                </a:lnTo>
                <a:lnTo>
                  <a:pt x="72975" y="608121"/>
                </a:lnTo>
                <a:lnTo>
                  <a:pt x="72975" y="483679"/>
                </a:lnTo>
                <a:lnTo>
                  <a:pt x="71834" y="483456"/>
                </a:lnTo>
                <a:cubicBezTo>
                  <a:pt x="29076" y="465783"/>
                  <a:pt x="0" y="424164"/>
                  <a:pt x="0" y="373994"/>
                </a:cubicBezTo>
                <a:cubicBezTo>
                  <a:pt x="0" y="310141"/>
                  <a:pt x="51690" y="255410"/>
                  <a:pt x="118583" y="255410"/>
                </a:cubicBezTo>
                <a:cubicBezTo>
                  <a:pt x="135307" y="255410"/>
                  <a:pt x="151080" y="258831"/>
                  <a:pt x="165333" y="264960"/>
                </a:cubicBezTo>
                <a:lnTo>
                  <a:pt x="189840" y="281762"/>
                </a:lnTo>
                <a:lnTo>
                  <a:pt x="297980" y="218924"/>
                </a:lnTo>
                <a:lnTo>
                  <a:pt x="409656" y="154031"/>
                </a:lnTo>
                <a:lnTo>
                  <a:pt x="407441" y="143189"/>
                </a:lnTo>
                <a:cubicBezTo>
                  <a:pt x="407286" y="77697"/>
                  <a:pt x="460252" y="24480"/>
                  <a:pt x="525745" y="2432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5" name="Freeform: Shape 384">
            <a:extLst>
              <a:ext uri="{FF2B5EF4-FFF2-40B4-BE49-F238E27FC236}">
                <a16:creationId xmlns:a16="http://schemas.microsoft.com/office/drawing/2014/main" id="{856ED56E-2F4F-426F-87BB-49A633291018}"/>
              </a:ext>
            </a:extLst>
          </p:cNvPr>
          <p:cNvSpPr/>
          <p:nvPr/>
        </p:nvSpPr>
        <p:spPr>
          <a:xfrm rot="1022389">
            <a:off x="2077634" y="850460"/>
            <a:ext cx="1077492" cy="88083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2" name="Freeform: Shape 381">
            <a:extLst>
              <a:ext uri="{FF2B5EF4-FFF2-40B4-BE49-F238E27FC236}">
                <a16:creationId xmlns:a16="http://schemas.microsoft.com/office/drawing/2014/main" id="{B4F1F681-3BB7-4692-BAC2-F69E007AFF9F}"/>
              </a:ext>
            </a:extLst>
          </p:cNvPr>
          <p:cNvSpPr/>
          <p:nvPr/>
        </p:nvSpPr>
        <p:spPr>
          <a:xfrm rot="11654967" flipH="1">
            <a:off x="94907" y="2476373"/>
            <a:ext cx="1942573" cy="1833269"/>
          </a:xfrm>
          <a:custGeom>
            <a:avLst/>
            <a:gdLst>
              <a:gd name="connsiteX0" fmla="*/ 943257 w 2013900"/>
              <a:gd name="connsiteY0" fmla="*/ 1501970 h 1900583"/>
              <a:gd name="connsiteX1" fmla="*/ 744074 w 2013900"/>
              <a:gd name="connsiteY1" fmla="*/ 1348088 h 1900583"/>
              <a:gd name="connsiteX2" fmla="*/ 748630 w 2013900"/>
              <a:gd name="connsiteY2" fmla="*/ 1338807 h 1900583"/>
              <a:gd name="connsiteX3" fmla="*/ 706808 w 2013900"/>
              <a:gd name="connsiteY3" fmla="*/ 1216890 h 1900583"/>
              <a:gd name="connsiteX4" fmla="*/ 695446 w 2013900"/>
              <a:gd name="connsiteY4" fmla="*/ 1211313 h 1900583"/>
              <a:gd name="connsiteX5" fmla="*/ 726700 w 2013900"/>
              <a:gd name="connsiteY5" fmla="*/ 978267 h 1900583"/>
              <a:gd name="connsiteX6" fmla="*/ 764518 w 2013900"/>
              <a:gd name="connsiteY6" fmla="*/ 965451 h 1900583"/>
              <a:gd name="connsiteX7" fmla="*/ 799083 w 2013900"/>
              <a:gd name="connsiteY7" fmla="*/ 935439 h 1900583"/>
              <a:gd name="connsiteX8" fmla="*/ 819837 w 2013900"/>
              <a:gd name="connsiteY8" fmla="*/ 893157 h 1900583"/>
              <a:gd name="connsiteX9" fmla="*/ 822213 w 2013900"/>
              <a:gd name="connsiteY9" fmla="*/ 851356 h 1900583"/>
              <a:gd name="connsiteX10" fmla="*/ 1043738 w 2013900"/>
              <a:gd name="connsiteY10" fmla="*/ 760675 h 1900583"/>
              <a:gd name="connsiteX11" fmla="*/ 1061832 w 2013900"/>
              <a:gd name="connsiteY11" fmla="*/ 781899 h 1900583"/>
              <a:gd name="connsiteX12" fmla="*/ 1191467 w 2013900"/>
              <a:gd name="connsiteY12" fmla="*/ 790843 h 1900583"/>
              <a:gd name="connsiteX13" fmla="*/ 1200605 w 2013900"/>
              <a:gd name="connsiteY13" fmla="*/ 782908 h 1900583"/>
              <a:gd name="connsiteX14" fmla="*/ 1391604 w 2013900"/>
              <a:gd name="connsiteY14" fmla="*/ 930468 h 1900583"/>
              <a:gd name="connsiteX15" fmla="*/ 1386234 w 2013900"/>
              <a:gd name="connsiteY15" fmla="*/ 941312 h 1900583"/>
              <a:gd name="connsiteX16" fmla="*/ 1427616 w 2013900"/>
              <a:gd name="connsiteY16" fmla="*/ 1064490 h 1900583"/>
              <a:gd name="connsiteX17" fmla="*/ 1447779 w 2013900"/>
              <a:gd name="connsiteY17" fmla="*/ 1074387 h 1900583"/>
              <a:gd name="connsiteX18" fmla="*/ 1417037 w 2013900"/>
              <a:gd name="connsiteY18" fmla="*/ 1303612 h 1900583"/>
              <a:gd name="connsiteX19" fmla="*/ 1377304 w 2013900"/>
              <a:gd name="connsiteY19" fmla="*/ 1316666 h 1900583"/>
              <a:gd name="connsiteX20" fmla="*/ 1342096 w 2013900"/>
              <a:gd name="connsiteY20" fmla="*/ 1347016 h 1900583"/>
              <a:gd name="connsiteX21" fmla="*/ 1318419 w 2013900"/>
              <a:gd name="connsiteY21" fmla="*/ 1433424 h 1900583"/>
              <a:gd name="connsiteX22" fmla="*/ 1318667 w 2013900"/>
              <a:gd name="connsiteY22" fmla="*/ 1434179 h 1900583"/>
              <a:gd name="connsiteX23" fmla="*/ 1097018 w 2013900"/>
              <a:gd name="connsiteY23" fmla="*/ 1524911 h 1900583"/>
              <a:gd name="connsiteX24" fmla="*/ 1079718 w 2013900"/>
              <a:gd name="connsiteY24" fmla="*/ 1504987 h 1900583"/>
              <a:gd name="connsiteX25" fmla="*/ 950083 w 2013900"/>
              <a:gd name="connsiteY25" fmla="*/ 1496043 h 1900583"/>
              <a:gd name="connsiteX26" fmla="*/ 75043 w 2013900"/>
              <a:gd name="connsiteY26" fmla="*/ 1597161 h 1900583"/>
              <a:gd name="connsiteX27" fmla="*/ 108134 w 2013900"/>
              <a:gd name="connsiteY27" fmla="*/ 1604721 h 1900583"/>
              <a:gd name="connsiteX28" fmla="*/ 154857 w 2013900"/>
              <a:gd name="connsiteY28" fmla="*/ 1598764 h 1900583"/>
              <a:gd name="connsiteX29" fmla="*/ 233875 w 2013900"/>
              <a:gd name="connsiteY29" fmla="*/ 1496935 h 1900583"/>
              <a:gd name="connsiteX30" fmla="*/ 231813 w 2013900"/>
              <a:gd name="connsiteY30" fmla="*/ 1480763 h 1900583"/>
              <a:gd name="connsiteX31" fmla="*/ 540598 w 2013900"/>
              <a:gd name="connsiteY31" fmla="*/ 1375577 h 1900583"/>
              <a:gd name="connsiteX32" fmla="*/ 563677 w 2013900"/>
              <a:gd name="connsiteY32" fmla="*/ 1402157 h 1900583"/>
              <a:gd name="connsiteX33" fmla="*/ 692537 w 2013900"/>
              <a:gd name="connsiteY33" fmla="*/ 1412103 h 1900583"/>
              <a:gd name="connsiteX34" fmla="*/ 693400 w 2013900"/>
              <a:gd name="connsiteY34" fmla="*/ 1411346 h 1900583"/>
              <a:gd name="connsiteX35" fmla="*/ 797736 w 2013900"/>
              <a:gd name="connsiteY35" fmla="*/ 1491953 h 1900583"/>
              <a:gd name="connsiteX36" fmla="*/ 894945 w 2013900"/>
              <a:gd name="connsiteY36" fmla="*/ 1567053 h 1900583"/>
              <a:gd name="connsiteX37" fmla="*/ 894430 w 2013900"/>
              <a:gd name="connsiteY37" fmla="*/ 1568079 h 1900583"/>
              <a:gd name="connsiteX38" fmla="*/ 936587 w 2013900"/>
              <a:gd name="connsiteY38" fmla="*/ 1690255 h 1900583"/>
              <a:gd name="connsiteX39" fmla="*/ 1100786 w 2013900"/>
              <a:gd name="connsiteY39" fmla="*/ 1669186 h 1900583"/>
              <a:gd name="connsiteX40" fmla="*/ 1121540 w 2013900"/>
              <a:gd name="connsiteY40" fmla="*/ 1626904 h 1900583"/>
              <a:gd name="connsiteX41" fmla="*/ 1123204 w 2013900"/>
              <a:gd name="connsiteY41" fmla="*/ 1597620 h 1900583"/>
              <a:gd name="connsiteX42" fmla="*/ 1237555 w 2013900"/>
              <a:gd name="connsiteY42" fmla="*/ 1551067 h 1900583"/>
              <a:gd name="connsiteX43" fmla="*/ 1355644 w 2013900"/>
              <a:gd name="connsiteY43" fmla="*/ 1502993 h 1900583"/>
              <a:gd name="connsiteX44" fmla="*/ 1362776 w 2013900"/>
              <a:gd name="connsiteY44" fmla="*/ 1511266 h 1900583"/>
              <a:gd name="connsiteX45" fmla="*/ 1491817 w 2013900"/>
              <a:gd name="connsiteY45" fmla="*/ 1520936 h 1900583"/>
              <a:gd name="connsiteX46" fmla="*/ 1499270 w 2013900"/>
              <a:gd name="connsiteY46" fmla="*/ 1514511 h 1900583"/>
              <a:gd name="connsiteX47" fmla="*/ 1790657 w 2013900"/>
              <a:gd name="connsiteY47" fmla="*/ 1739626 h 1900583"/>
              <a:gd name="connsiteX48" fmla="*/ 1783473 w 2013900"/>
              <a:gd name="connsiteY48" fmla="*/ 1754261 h 1900583"/>
              <a:gd name="connsiteX49" fmla="*/ 1825296 w 2013900"/>
              <a:gd name="connsiteY49" fmla="*/ 1876178 h 1900583"/>
              <a:gd name="connsiteX50" fmla="*/ 1867578 w 2013900"/>
              <a:gd name="connsiteY50" fmla="*/ 1896932 h 1900583"/>
              <a:gd name="connsiteX51" fmla="*/ 1989494 w 2013900"/>
              <a:gd name="connsiteY51" fmla="*/ 1855110 h 1900583"/>
              <a:gd name="connsiteX52" fmla="*/ 1968427 w 2013900"/>
              <a:gd name="connsiteY52" fmla="*/ 1690911 h 1900583"/>
              <a:gd name="connsiteX53" fmla="*/ 1838792 w 2013900"/>
              <a:gd name="connsiteY53" fmla="*/ 1681967 h 1900583"/>
              <a:gd name="connsiteX54" fmla="*/ 1838014 w 2013900"/>
              <a:gd name="connsiteY54" fmla="*/ 1682642 h 1900583"/>
              <a:gd name="connsiteX55" fmla="*/ 1544325 w 2013900"/>
              <a:gd name="connsiteY55" fmla="*/ 1455749 h 1900583"/>
              <a:gd name="connsiteX56" fmla="*/ 1547700 w 2013900"/>
              <a:gd name="connsiteY56" fmla="*/ 1448953 h 1900583"/>
              <a:gd name="connsiteX57" fmla="*/ 1506345 w 2013900"/>
              <a:gd name="connsiteY57" fmla="*/ 1326336 h 1900583"/>
              <a:gd name="connsiteX58" fmla="*/ 1493239 w 2013900"/>
              <a:gd name="connsiteY58" fmla="*/ 1319828 h 1900583"/>
              <a:gd name="connsiteX59" fmla="*/ 1509136 w 2013900"/>
              <a:gd name="connsiteY59" fmla="*/ 1199535 h 1900583"/>
              <a:gd name="connsiteX60" fmla="*/ 1524327 w 2013900"/>
              <a:gd name="connsiteY60" fmla="*/ 1084591 h 1900583"/>
              <a:gd name="connsiteX61" fmla="*/ 1557251 w 2013900"/>
              <a:gd name="connsiteY61" fmla="*/ 1073434 h 1900583"/>
              <a:gd name="connsiteX62" fmla="*/ 1591815 w 2013900"/>
              <a:gd name="connsiteY62" fmla="*/ 1043422 h 1900583"/>
              <a:gd name="connsiteX63" fmla="*/ 1570748 w 2013900"/>
              <a:gd name="connsiteY63" fmla="*/ 879222 h 1900583"/>
              <a:gd name="connsiteX64" fmla="*/ 1483503 w 2013900"/>
              <a:gd name="connsiteY64" fmla="*/ 855912 h 1900583"/>
              <a:gd name="connsiteX65" fmla="*/ 1444684 w 2013900"/>
              <a:gd name="connsiteY65" fmla="*/ 869068 h 1900583"/>
              <a:gd name="connsiteX66" fmla="*/ 1340899 w 2013900"/>
              <a:gd name="connsiteY66" fmla="*/ 788887 h 1900583"/>
              <a:gd name="connsiteX67" fmla="*/ 1246914 w 2013900"/>
              <a:gd name="connsiteY67" fmla="*/ 716278 h 1900583"/>
              <a:gd name="connsiteX68" fmla="*/ 1249341 w 2013900"/>
              <a:gd name="connsiteY68" fmla="*/ 673586 h 1900583"/>
              <a:gd name="connsiteX69" fmla="*/ 1204964 w 2013900"/>
              <a:gd name="connsiteY69" fmla="*/ 596631 h 1900583"/>
              <a:gd name="connsiteX70" fmla="*/ 1168993 w 2013900"/>
              <a:gd name="connsiteY70" fmla="*/ 578975 h 1900583"/>
              <a:gd name="connsiteX71" fmla="*/ 1168993 w 2013900"/>
              <a:gd name="connsiteY71" fmla="*/ 225315 h 1900583"/>
              <a:gd name="connsiteX72" fmla="*/ 1170003 w 2013900"/>
              <a:gd name="connsiteY72" fmla="*/ 225113 h 1900583"/>
              <a:gd name="connsiteX73" fmla="*/ 1242179 w 2013900"/>
              <a:gd name="connsiteY73" fmla="*/ 117058 h 1900583"/>
              <a:gd name="connsiteX74" fmla="*/ 1125121 w 2013900"/>
              <a:gd name="connsiteY74" fmla="*/ 1 h 1900583"/>
              <a:gd name="connsiteX75" fmla="*/ 1008063 w 2013900"/>
              <a:gd name="connsiteY75" fmla="*/ 117059 h 1900583"/>
              <a:gd name="connsiteX76" fmla="*/ 1078973 w 2013900"/>
              <a:gd name="connsiteY76" fmla="*/ 224691 h 1900583"/>
              <a:gd name="connsiteX77" fmla="*/ 1094946 w 2013900"/>
              <a:gd name="connsiteY77" fmla="*/ 227954 h 1900583"/>
              <a:gd name="connsiteX78" fmla="*/ 1094946 w 2013900"/>
              <a:gd name="connsiteY78" fmla="*/ 580718 h 1900583"/>
              <a:gd name="connsiteX79" fmla="*/ 1086671 w 2013900"/>
              <a:gd name="connsiteY79" fmla="*/ 583843 h 1900583"/>
              <a:gd name="connsiteX80" fmla="*/ 1075329 w 2013900"/>
              <a:gd name="connsiteY80" fmla="*/ 587687 h 1900583"/>
              <a:gd name="connsiteX81" fmla="*/ 1040783 w 2013900"/>
              <a:gd name="connsiteY81" fmla="*/ 617683 h 1900583"/>
              <a:gd name="connsiteX82" fmla="*/ 1040763 w 2013900"/>
              <a:gd name="connsiteY82" fmla="*/ 617700 h 1900583"/>
              <a:gd name="connsiteX83" fmla="*/ 1021723 w 2013900"/>
              <a:gd name="connsiteY83" fmla="*/ 656920 h 1900583"/>
              <a:gd name="connsiteX84" fmla="*/ 1021715 w 2013900"/>
              <a:gd name="connsiteY84" fmla="*/ 657057 h 1900583"/>
              <a:gd name="connsiteX85" fmla="*/ 1020784 w 2013900"/>
              <a:gd name="connsiteY85" fmla="*/ 658980 h 1900583"/>
              <a:gd name="connsiteX86" fmla="*/ 1019460 w 2013900"/>
              <a:gd name="connsiteY86" fmla="*/ 681579 h 1900583"/>
              <a:gd name="connsiteX87" fmla="*/ 901080 w 2013900"/>
              <a:gd name="connsiteY87" fmla="*/ 729772 h 1900583"/>
              <a:gd name="connsiteX88" fmla="*/ 783553 w 2013900"/>
              <a:gd name="connsiteY88" fmla="*/ 777618 h 1900583"/>
              <a:gd name="connsiteX89" fmla="*/ 778015 w 2013900"/>
              <a:gd name="connsiteY89" fmla="*/ 771240 h 1900583"/>
              <a:gd name="connsiteX90" fmla="*/ 613815 w 2013900"/>
              <a:gd name="connsiteY90" fmla="*/ 792308 h 1900583"/>
              <a:gd name="connsiteX91" fmla="*/ 634884 w 2013900"/>
              <a:gd name="connsiteY91" fmla="*/ 956507 h 1900583"/>
              <a:gd name="connsiteX92" fmla="*/ 645314 w 2013900"/>
              <a:gd name="connsiteY92" fmla="*/ 961627 h 1900583"/>
              <a:gd name="connsiteX93" fmla="*/ 629499 w 2013900"/>
              <a:gd name="connsiteY93" fmla="*/ 1081304 h 1900583"/>
              <a:gd name="connsiteX94" fmla="*/ 614430 w 2013900"/>
              <a:gd name="connsiteY94" fmla="*/ 1195319 h 1900583"/>
              <a:gd name="connsiteX95" fmla="*/ 577174 w 2013900"/>
              <a:gd name="connsiteY95" fmla="*/ 1207946 h 1900583"/>
              <a:gd name="connsiteX96" fmla="*/ 542608 w 2013900"/>
              <a:gd name="connsiteY96" fmla="*/ 1237958 h 1900583"/>
              <a:gd name="connsiteX97" fmla="*/ 521855 w 2013900"/>
              <a:gd name="connsiteY97" fmla="*/ 1280240 h 1900583"/>
              <a:gd name="connsiteX98" fmla="*/ 520493 w 2013900"/>
              <a:gd name="connsiteY98" fmla="*/ 1304200 h 1900583"/>
              <a:gd name="connsiteX99" fmla="*/ 205439 w 2013900"/>
              <a:gd name="connsiteY99" fmla="*/ 1411522 h 1900583"/>
              <a:gd name="connsiteX100" fmla="*/ 204922 w 2013900"/>
              <a:gd name="connsiteY100" fmla="*/ 1410631 h 1900583"/>
              <a:gd name="connsiteX101" fmla="*/ 79366 w 2013900"/>
              <a:gd name="connsiteY101" fmla="*/ 1377152 h 1900583"/>
              <a:gd name="connsiteX102" fmla="*/ 6306 w 2013900"/>
              <a:gd name="connsiteY102" fmla="*/ 1525703 h 1900583"/>
              <a:gd name="connsiteX103" fmla="*/ 75043 w 2013900"/>
              <a:gd name="connsiteY103" fmla="*/ 1597161 h 190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2013900" h="1900583">
                <a:moveTo>
                  <a:pt x="943257" y="1501970"/>
                </a:moveTo>
                <a:lnTo>
                  <a:pt x="744074" y="1348088"/>
                </a:lnTo>
                <a:lnTo>
                  <a:pt x="748630" y="1338807"/>
                </a:lnTo>
                <a:cubicBezTo>
                  <a:pt x="760072" y="1294309"/>
                  <a:pt x="744218" y="1245791"/>
                  <a:pt x="706808" y="1216890"/>
                </a:cubicBezTo>
                <a:lnTo>
                  <a:pt x="695446" y="1211313"/>
                </a:lnTo>
                <a:lnTo>
                  <a:pt x="726700" y="978267"/>
                </a:lnTo>
                <a:lnTo>
                  <a:pt x="764518" y="965451"/>
                </a:lnTo>
                <a:cubicBezTo>
                  <a:pt x="777636" y="957984"/>
                  <a:pt x="789449" y="947909"/>
                  <a:pt x="799083" y="935439"/>
                </a:cubicBezTo>
                <a:cubicBezTo>
                  <a:pt x="809176" y="922375"/>
                  <a:pt x="816023" y="907989"/>
                  <a:pt x="819837" y="893157"/>
                </a:cubicBezTo>
                <a:lnTo>
                  <a:pt x="822213" y="851356"/>
                </a:lnTo>
                <a:lnTo>
                  <a:pt x="1043738" y="760675"/>
                </a:lnTo>
                <a:lnTo>
                  <a:pt x="1061832" y="781899"/>
                </a:lnTo>
                <a:cubicBezTo>
                  <a:pt x="1101024" y="812177"/>
                  <a:pt x="1152114" y="813244"/>
                  <a:pt x="1191467" y="790843"/>
                </a:cubicBezTo>
                <a:lnTo>
                  <a:pt x="1200605" y="782908"/>
                </a:lnTo>
                <a:lnTo>
                  <a:pt x="1391604" y="930468"/>
                </a:lnTo>
                <a:lnTo>
                  <a:pt x="1386234" y="941312"/>
                </a:lnTo>
                <a:cubicBezTo>
                  <a:pt x="1374493" y="985046"/>
                  <a:pt x="1388425" y="1034212"/>
                  <a:pt x="1427616" y="1064490"/>
                </a:cubicBezTo>
                <a:lnTo>
                  <a:pt x="1447779" y="1074387"/>
                </a:lnTo>
                <a:lnTo>
                  <a:pt x="1417037" y="1303612"/>
                </a:lnTo>
                <a:lnTo>
                  <a:pt x="1377304" y="1316666"/>
                </a:lnTo>
                <a:cubicBezTo>
                  <a:pt x="1364036" y="1324096"/>
                  <a:pt x="1352007" y="1334250"/>
                  <a:pt x="1342096" y="1347016"/>
                </a:cubicBezTo>
                <a:cubicBezTo>
                  <a:pt x="1322273" y="1372550"/>
                  <a:pt x="1314676" y="1403701"/>
                  <a:pt x="1318419" y="1433424"/>
                </a:cubicBezTo>
                <a:lnTo>
                  <a:pt x="1318667" y="1434179"/>
                </a:lnTo>
                <a:lnTo>
                  <a:pt x="1097018" y="1524911"/>
                </a:lnTo>
                <a:lnTo>
                  <a:pt x="1079718" y="1504987"/>
                </a:lnTo>
                <a:cubicBezTo>
                  <a:pt x="1040526" y="1474709"/>
                  <a:pt x="989436" y="1473641"/>
                  <a:pt x="950083" y="1496043"/>
                </a:cubicBezTo>
                <a:close/>
                <a:moveTo>
                  <a:pt x="75043" y="1597161"/>
                </a:moveTo>
                <a:cubicBezTo>
                  <a:pt x="85545" y="1601240"/>
                  <a:pt x="96683" y="1603828"/>
                  <a:pt x="108134" y="1604721"/>
                </a:cubicBezTo>
                <a:cubicBezTo>
                  <a:pt x="123403" y="1605911"/>
                  <a:pt x="139230" y="1604086"/>
                  <a:pt x="154857" y="1598764"/>
                </a:cubicBezTo>
                <a:cubicBezTo>
                  <a:pt x="199605" y="1583520"/>
                  <a:pt x="230305" y="1542741"/>
                  <a:pt x="233875" y="1496935"/>
                </a:cubicBezTo>
                <a:lnTo>
                  <a:pt x="231813" y="1480763"/>
                </a:lnTo>
                <a:lnTo>
                  <a:pt x="540598" y="1375577"/>
                </a:lnTo>
                <a:lnTo>
                  <a:pt x="563677" y="1402157"/>
                </a:lnTo>
                <a:cubicBezTo>
                  <a:pt x="602868" y="1432435"/>
                  <a:pt x="652926" y="1434839"/>
                  <a:pt x="692537" y="1412103"/>
                </a:cubicBezTo>
                <a:lnTo>
                  <a:pt x="693400" y="1411346"/>
                </a:lnTo>
                <a:lnTo>
                  <a:pt x="797736" y="1491953"/>
                </a:lnTo>
                <a:lnTo>
                  <a:pt x="894945" y="1567053"/>
                </a:lnTo>
                <a:lnTo>
                  <a:pt x="894430" y="1568079"/>
                </a:lnTo>
                <a:cubicBezTo>
                  <a:pt x="882432" y="1612147"/>
                  <a:pt x="897395" y="1659977"/>
                  <a:pt x="936587" y="1690255"/>
                </a:cubicBezTo>
                <a:cubicBezTo>
                  <a:pt x="986466" y="1728790"/>
                  <a:pt x="1060415" y="1721441"/>
                  <a:pt x="1100786" y="1669186"/>
                </a:cubicBezTo>
                <a:cubicBezTo>
                  <a:pt x="1110878" y="1656123"/>
                  <a:pt x="1117725" y="1641737"/>
                  <a:pt x="1121540" y="1626904"/>
                </a:cubicBezTo>
                <a:lnTo>
                  <a:pt x="1123204" y="1597620"/>
                </a:lnTo>
                <a:lnTo>
                  <a:pt x="1237555" y="1551067"/>
                </a:lnTo>
                <a:lnTo>
                  <a:pt x="1355644" y="1502993"/>
                </a:lnTo>
                <a:lnTo>
                  <a:pt x="1362776" y="1511266"/>
                </a:lnTo>
                <a:cubicBezTo>
                  <a:pt x="1401076" y="1541000"/>
                  <a:pt x="1452016" y="1543225"/>
                  <a:pt x="1491817" y="1520936"/>
                </a:cubicBezTo>
                <a:lnTo>
                  <a:pt x="1499270" y="1514511"/>
                </a:lnTo>
                <a:lnTo>
                  <a:pt x="1790657" y="1739626"/>
                </a:lnTo>
                <a:lnTo>
                  <a:pt x="1783473" y="1754261"/>
                </a:lnTo>
                <a:cubicBezTo>
                  <a:pt x="1772031" y="1798759"/>
                  <a:pt x="1787886" y="1847276"/>
                  <a:pt x="1825296" y="1876178"/>
                </a:cubicBezTo>
                <a:cubicBezTo>
                  <a:pt x="1838359" y="1886271"/>
                  <a:pt x="1852745" y="1893118"/>
                  <a:pt x="1867578" y="1896932"/>
                </a:cubicBezTo>
                <a:cubicBezTo>
                  <a:pt x="1912075" y="1908374"/>
                  <a:pt x="1960593" y="1892520"/>
                  <a:pt x="1989494" y="1855110"/>
                </a:cubicBezTo>
                <a:cubicBezTo>
                  <a:pt x="2029865" y="1802855"/>
                  <a:pt x="2018306" y="1729446"/>
                  <a:pt x="1968427" y="1690911"/>
                </a:cubicBezTo>
                <a:cubicBezTo>
                  <a:pt x="1929235" y="1660633"/>
                  <a:pt x="1878145" y="1659565"/>
                  <a:pt x="1838792" y="1681967"/>
                </a:cubicBezTo>
                <a:lnTo>
                  <a:pt x="1838014" y="1682642"/>
                </a:lnTo>
                <a:lnTo>
                  <a:pt x="1544325" y="1455749"/>
                </a:lnTo>
                <a:lnTo>
                  <a:pt x="1547700" y="1448953"/>
                </a:lnTo>
                <a:cubicBezTo>
                  <a:pt x="1559428" y="1404868"/>
                  <a:pt x="1544645" y="1356070"/>
                  <a:pt x="1506345" y="1326336"/>
                </a:cubicBezTo>
                <a:lnTo>
                  <a:pt x="1493239" y="1319828"/>
                </a:lnTo>
                <a:lnTo>
                  <a:pt x="1509136" y="1199535"/>
                </a:lnTo>
                <a:lnTo>
                  <a:pt x="1524327" y="1084591"/>
                </a:lnTo>
                <a:lnTo>
                  <a:pt x="1557251" y="1073434"/>
                </a:lnTo>
                <a:cubicBezTo>
                  <a:pt x="1570368" y="1065966"/>
                  <a:pt x="1582182" y="1055892"/>
                  <a:pt x="1591815" y="1043422"/>
                </a:cubicBezTo>
                <a:cubicBezTo>
                  <a:pt x="1632186" y="991167"/>
                  <a:pt x="1620627" y="917758"/>
                  <a:pt x="1570748" y="879222"/>
                </a:cubicBezTo>
                <a:cubicBezTo>
                  <a:pt x="1544620" y="859037"/>
                  <a:pt x="1513204" y="851834"/>
                  <a:pt x="1483503" y="855912"/>
                </a:cubicBezTo>
                <a:lnTo>
                  <a:pt x="1444684" y="869068"/>
                </a:lnTo>
                <a:lnTo>
                  <a:pt x="1340899" y="788887"/>
                </a:lnTo>
                <a:lnTo>
                  <a:pt x="1246914" y="716278"/>
                </a:lnTo>
                <a:lnTo>
                  <a:pt x="1249341" y="673586"/>
                </a:lnTo>
                <a:cubicBezTo>
                  <a:pt x="1245263" y="643885"/>
                  <a:pt x="1229903" y="615899"/>
                  <a:pt x="1204964" y="596631"/>
                </a:cubicBezTo>
                <a:lnTo>
                  <a:pt x="1168993" y="578975"/>
                </a:lnTo>
                <a:lnTo>
                  <a:pt x="1168993" y="225315"/>
                </a:lnTo>
                <a:lnTo>
                  <a:pt x="1170003" y="225113"/>
                </a:lnTo>
                <a:cubicBezTo>
                  <a:pt x="1211789" y="207666"/>
                  <a:pt x="1242179" y="166584"/>
                  <a:pt x="1242179" y="117058"/>
                </a:cubicBezTo>
                <a:cubicBezTo>
                  <a:pt x="1242179" y="54028"/>
                  <a:pt x="1191154" y="0"/>
                  <a:pt x="1125121" y="1"/>
                </a:cubicBezTo>
                <a:cubicBezTo>
                  <a:pt x="1062090" y="1"/>
                  <a:pt x="1008063" y="51026"/>
                  <a:pt x="1008063" y="117059"/>
                </a:cubicBezTo>
                <a:cubicBezTo>
                  <a:pt x="1008063" y="164333"/>
                  <a:pt x="1036765" y="206541"/>
                  <a:pt x="1078973" y="224691"/>
                </a:cubicBezTo>
                <a:lnTo>
                  <a:pt x="1094946" y="227954"/>
                </a:lnTo>
                <a:lnTo>
                  <a:pt x="1094946" y="580718"/>
                </a:lnTo>
                <a:lnTo>
                  <a:pt x="1086671" y="583843"/>
                </a:lnTo>
                <a:lnTo>
                  <a:pt x="1075329" y="587687"/>
                </a:lnTo>
                <a:lnTo>
                  <a:pt x="1040783" y="617683"/>
                </a:lnTo>
                <a:lnTo>
                  <a:pt x="1040763" y="617700"/>
                </a:lnTo>
                <a:cubicBezTo>
                  <a:pt x="1031588" y="629576"/>
                  <a:pt x="1025281" y="642956"/>
                  <a:pt x="1021723" y="656920"/>
                </a:cubicBezTo>
                <a:lnTo>
                  <a:pt x="1021715" y="657057"/>
                </a:lnTo>
                <a:lnTo>
                  <a:pt x="1020784" y="658980"/>
                </a:lnTo>
                <a:lnTo>
                  <a:pt x="1019460" y="681579"/>
                </a:lnTo>
                <a:lnTo>
                  <a:pt x="901080" y="729772"/>
                </a:lnTo>
                <a:lnTo>
                  <a:pt x="783553" y="777618"/>
                </a:lnTo>
                <a:lnTo>
                  <a:pt x="778015" y="771240"/>
                </a:lnTo>
                <a:cubicBezTo>
                  <a:pt x="725760" y="730869"/>
                  <a:pt x="652351" y="742428"/>
                  <a:pt x="613815" y="792308"/>
                </a:cubicBezTo>
                <a:cubicBezTo>
                  <a:pt x="575280" y="842187"/>
                  <a:pt x="582629" y="916137"/>
                  <a:pt x="634884" y="956507"/>
                </a:cubicBezTo>
                <a:lnTo>
                  <a:pt x="645314" y="961627"/>
                </a:lnTo>
                <a:lnTo>
                  <a:pt x="629499" y="1081304"/>
                </a:lnTo>
                <a:lnTo>
                  <a:pt x="614430" y="1195319"/>
                </a:lnTo>
                <a:lnTo>
                  <a:pt x="577174" y="1207946"/>
                </a:lnTo>
                <a:cubicBezTo>
                  <a:pt x="564056" y="1215413"/>
                  <a:pt x="552242" y="1225488"/>
                  <a:pt x="542608" y="1237958"/>
                </a:cubicBezTo>
                <a:cubicBezTo>
                  <a:pt x="532516" y="1251022"/>
                  <a:pt x="525669" y="1265407"/>
                  <a:pt x="521855" y="1280240"/>
                </a:cubicBezTo>
                <a:lnTo>
                  <a:pt x="520493" y="1304200"/>
                </a:lnTo>
                <a:lnTo>
                  <a:pt x="205439" y="1411522"/>
                </a:lnTo>
                <a:lnTo>
                  <a:pt x="204922" y="1410631"/>
                </a:lnTo>
                <a:cubicBezTo>
                  <a:pt x="174933" y="1376702"/>
                  <a:pt x="126246" y="1361182"/>
                  <a:pt x="79366" y="1377152"/>
                </a:cubicBezTo>
                <a:cubicBezTo>
                  <a:pt x="19701" y="1397476"/>
                  <a:pt x="-14987" y="1463197"/>
                  <a:pt x="6306" y="1525703"/>
                </a:cubicBezTo>
                <a:cubicBezTo>
                  <a:pt x="17738" y="1559264"/>
                  <a:pt x="43535" y="1584923"/>
                  <a:pt x="75043" y="1597161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4332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4" name="Freeform: Shape 383">
            <a:extLst>
              <a:ext uri="{FF2B5EF4-FFF2-40B4-BE49-F238E27FC236}">
                <a16:creationId xmlns:a16="http://schemas.microsoft.com/office/drawing/2014/main" id="{7D2FEB4E-9B40-43EA-9DC1-F9FF01AAA86B}"/>
              </a:ext>
            </a:extLst>
          </p:cNvPr>
          <p:cNvSpPr/>
          <p:nvPr/>
        </p:nvSpPr>
        <p:spPr>
          <a:xfrm rot="2581066" flipH="1">
            <a:off x="4958096" y="3013281"/>
            <a:ext cx="216343" cy="767005"/>
          </a:xfrm>
          <a:custGeom>
            <a:avLst/>
            <a:gdLst>
              <a:gd name="connsiteX0" fmla="*/ 5046 w 235010"/>
              <a:gd name="connsiteY0" fmla="*/ 100489 h 833185"/>
              <a:gd name="connsiteX1" fmla="*/ 61777 w 235010"/>
              <a:gd name="connsiteY1" fmla="*/ 215509 h 833185"/>
              <a:gd name="connsiteX2" fmla="*/ 95081 w 235010"/>
              <a:gd name="connsiteY2" fmla="*/ 219991 h 833185"/>
              <a:gd name="connsiteX3" fmla="*/ 95081 w 235010"/>
              <a:gd name="connsiteY3" fmla="*/ 607587 h 833185"/>
              <a:gd name="connsiteX4" fmla="*/ 84921 w 235010"/>
              <a:gd name="connsiteY4" fmla="*/ 606290 h 833185"/>
              <a:gd name="connsiteX5" fmla="*/ 15507 w 235010"/>
              <a:gd name="connsiteY5" fmla="*/ 659853 h 833185"/>
              <a:gd name="connsiteX6" fmla="*/ 57782 w 235010"/>
              <a:gd name="connsiteY6" fmla="*/ 817678 h 833185"/>
              <a:gd name="connsiteX7" fmla="*/ 215608 w 235010"/>
              <a:gd name="connsiteY7" fmla="*/ 775402 h 833185"/>
              <a:gd name="connsiteX8" fmla="*/ 173332 w 235010"/>
              <a:gd name="connsiteY8" fmla="*/ 617577 h 833185"/>
              <a:gd name="connsiteX9" fmla="*/ 168164 w 235010"/>
              <a:gd name="connsiteY9" fmla="*/ 616917 h 833185"/>
              <a:gd name="connsiteX10" fmla="*/ 168164 w 235010"/>
              <a:gd name="connsiteY10" fmla="*/ 217879 h 833185"/>
              <a:gd name="connsiteX11" fmla="*/ 188769 w 235010"/>
              <a:gd name="connsiteY11" fmla="*/ 208024 h 833185"/>
              <a:gd name="connsiteX12" fmla="*/ 219602 w 235010"/>
              <a:gd name="connsiteY12" fmla="*/ 173233 h 833185"/>
              <a:gd name="connsiteX13" fmla="*/ 177326 w 235010"/>
              <a:gd name="connsiteY13" fmla="*/ 15407 h 833185"/>
              <a:gd name="connsiteX14" fmla="*/ 19501 w 235010"/>
              <a:gd name="connsiteY14" fmla="*/ 57684 h 833185"/>
              <a:gd name="connsiteX15" fmla="*/ 5046 w 235010"/>
              <a:gd name="connsiteY15" fmla="*/ 100489 h 833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010" h="833185">
                <a:moveTo>
                  <a:pt x="5046" y="100489"/>
                </a:moveTo>
                <a:cubicBezTo>
                  <a:pt x="-667" y="144815"/>
                  <a:pt x="19448" y="191066"/>
                  <a:pt x="61777" y="215509"/>
                </a:cubicBezTo>
                <a:lnTo>
                  <a:pt x="95081" y="219991"/>
                </a:lnTo>
                <a:lnTo>
                  <a:pt x="95081" y="607587"/>
                </a:lnTo>
                <a:lnTo>
                  <a:pt x="84921" y="606290"/>
                </a:lnTo>
                <a:cubicBezTo>
                  <a:pt x="56408" y="614199"/>
                  <a:pt x="31062" y="632916"/>
                  <a:pt x="15507" y="659853"/>
                </a:cubicBezTo>
                <a:cubicBezTo>
                  <a:pt x="-17084" y="716292"/>
                  <a:pt x="3909" y="786569"/>
                  <a:pt x="57782" y="817678"/>
                </a:cubicBezTo>
                <a:cubicBezTo>
                  <a:pt x="114221" y="850269"/>
                  <a:pt x="184498" y="829276"/>
                  <a:pt x="215608" y="775402"/>
                </a:cubicBezTo>
                <a:cubicBezTo>
                  <a:pt x="248199" y="718963"/>
                  <a:pt x="227206" y="648686"/>
                  <a:pt x="173332" y="617577"/>
                </a:cubicBezTo>
                <a:lnTo>
                  <a:pt x="168164" y="616917"/>
                </a:lnTo>
                <a:lnTo>
                  <a:pt x="168164" y="217879"/>
                </a:lnTo>
                <a:lnTo>
                  <a:pt x="188769" y="208024"/>
                </a:lnTo>
                <a:cubicBezTo>
                  <a:pt x="200884" y="198985"/>
                  <a:pt x="211455" y="187343"/>
                  <a:pt x="219602" y="173233"/>
                </a:cubicBezTo>
                <a:cubicBezTo>
                  <a:pt x="250712" y="119359"/>
                  <a:pt x="233766" y="47999"/>
                  <a:pt x="177326" y="15407"/>
                </a:cubicBezTo>
                <a:cubicBezTo>
                  <a:pt x="123453" y="-15702"/>
                  <a:pt x="52092" y="1245"/>
                  <a:pt x="19501" y="57684"/>
                </a:cubicBezTo>
                <a:cubicBezTo>
                  <a:pt x="11724" y="71152"/>
                  <a:pt x="6950" y="85714"/>
                  <a:pt x="5046" y="100489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5B3B4F-4D8D-4921-B57A-C3AB214A2370}"/>
              </a:ext>
            </a:extLst>
          </p:cNvPr>
          <p:cNvSpPr/>
          <p:nvPr/>
        </p:nvSpPr>
        <p:spPr>
          <a:xfrm>
            <a:off x="3631411" y="3846720"/>
            <a:ext cx="1828800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EF46E3-D7CC-4697-920F-9330864A8466}"/>
              </a:ext>
            </a:extLst>
          </p:cNvPr>
          <p:cNvSpPr/>
          <p:nvPr/>
        </p:nvSpPr>
        <p:spPr>
          <a:xfrm>
            <a:off x="3631411" y="3923972"/>
            <a:ext cx="1828800" cy="55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33A9C9A-BD34-48C5-85A7-DDEDF37A1020}"/>
              </a:ext>
            </a:extLst>
          </p:cNvPr>
          <p:cNvSpPr/>
          <p:nvPr/>
        </p:nvSpPr>
        <p:spPr>
          <a:xfrm>
            <a:off x="3631411" y="4001224"/>
            <a:ext cx="1828800" cy="5576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C9DF842-10F6-446D-829E-5F50FCF00ABF}"/>
              </a:ext>
            </a:extLst>
          </p:cNvPr>
          <p:cNvSpPr/>
          <p:nvPr/>
        </p:nvSpPr>
        <p:spPr>
          <a:xfrm>
            <a:off x="3631411" y="4078476"/>
            <a:ext cx="1828800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7F2B6B-7E8A-419F-8BFF-DFC358030831}"/>
              </a:ext>
            </a:extLst>
          </p:cNvPr>
          <p:cNvSpPr/>
          <p:nvPr/>
        </p:nvSpPr>
        <p:spPr>
          <a:xfrm>
            <a:off x="3631411" y="4155727"/>
            <a:ext cx="1828800" cy="557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4C6E77-DFFF-4965-81DB-107970244A57}"/>
              </a:ext>
            </a:extLst>
          </p:cNvPr>
          <p:cNvSpPr/>
          <p:nvPr/>
        </p:nvSpPr>
        <p:spPr>
          <a:xfrm flipH="1">
            <a:off x="1246862" y="1295256"/>
            <a:ext cx="3381618" cy="4696350"/>
          </a:xfrm>
          <a:custGeom>
            <a:avLst/>
            <a:gdLst>
              <a:gd name="connsiteX0" fmla="*/ 1759294 w 4022581"/>
              <a:gd name="connsiteY0" fmla="*/ 3774190 h 5586511"/>
              <a:gd name="connsiteX1" fmla="*/ 2712181 w 4022581"/>
              <a:gd name="connsiteY1" fmla="*/ 3774190 h 5586511"/>
              <a:gd name="connsiteX2" fmla="*/ 2733706 w 4022581"/>
              <a:gd name="connsiteY2" fmla="*/ 3795715 h 5586511"/>
              <a:gd name="connsiteX3" fmla="*/ 2712706 w 4022581"/>
              <a:gd name="connsiteY3" fmla="*/ 3817241 h 5586511"/>
              <a:gd name="connsiteX4" fmla="*/ 1759294 w 4022581"/>
              <a:gd name="connsiteY4" fmla="*/ 3817241 h 5586511"/>
              <a:gd name="connsiteX5" fmla="*/ 1737769 w 4022581"/>
              <a:gd name="connsiteY5" fmla="*/ 3795715 h 5586511"/>
              <a:gd name="connsiteX6" fmla="*/ 1759294 w 4022581"/>
              <a:gd name="connsiteY6" fmla="*/ 3774190 h 5586511"/>
              <a:gd name="connsiteX7" fmla="*/ 43050 w 4022581"/>
              <a:gd name="connsiteY7" fmla="*/ 3774190 h 5586511"/>
              <a:gd name="connsiteX8" fmla="*/ 1169189 w 4022581"/>
              <a:gd name="connsiteY8" fmla="*/ 3774190 h 5586511"/>
              <a:gd name="connsiteX9" fmla="*/ 1190714 w 4022581"/>
              <a:gd name="connsiteY9" fmla="*/ 3795715 h 5586511"/>
              <a:gd name="connsiteX10" fmla="*/ 1169189 w 4022581"/>
              <a:gd name="connsiteY10" fmla="*/ 3817241 h 5586511"/>
              <a:gd name="connsiteX11" fmla="*/ 43050 w 4022581"/>
              <a:gd name="connsiteY11" fmla="*/ 3817241 h 5586511"/>
              <a:gd name="connsiteX12" fmla="*/ 21525 w 4022581"/>
              <a:gd name="connsiteY12" fmla="*/ 3795715 h 5586511"/>
              <a:gd name="connsiteX13" fmla="*/ 43050 w 4022581"/>
              <a:gd name="connsiteY13" fmla="*/ 3774190 h 5586511"/>
              <a:gd name="connsiteX14" fmla="*/ 1205938 w 4022581"/>
              <a:gd name="connsiteY14" fmla="*/ 3529537 h 5586511"/>
              <a:gd name="connsiteX15" fmla="*/ 1708369 w 4022581"/>
              <a:gd name="connsiteY15" fmla="*/ 3529537 h 5586511"/>
              <a:gd name="connsiteX16" fmla="*/ 1710470 w 4022581"/>
              <a:gd name="connsiteY16" fmla="*/ 3535837 h 5586511"/>
              <a:gd name="connsiteX17" fmla="*/ 1668469 w 4022581"/>
              <a:gd name="connsiteY17" fmla="*/ 3562613 h 5586511"/>
              <a:gd name="connsiteX18" fmla="*/ 1273664 w 4022581"/>
              <a:gd name="connsiteY18" fmla="*/ 3572589 h 5586511"/>
              <a:gd name="connsiteX19" fmla="*/ 1224838 w 4022581"/>
              <a:gd name="connsiteY19" fmla="*/ 3550012 h 5586511"/>
              <a:gd name="connsiteX20" fmla="*/ 1205938 w 4022581"/>
              <a:gd name="connsiteY20" fmla="*/ 3529537 h 5586511"/>
              <a:gd name="connsiteX21" fmla="*/ 1710469 w 4022581"/>
              <a:gd name="connsiteY21" fmla="*/ 2010171 h 5586511"/>
              <a:gd name="connsiteX22" fmla="*/ 1632243 w 4022581"/>
              <a:gd name="connsiteY22" fmla="*/ 2088397 h 5586511"/>
              <a:gd name="connsiteX23" fmla="*/ 1710469 w 4022581"/>
              <a:gd name="connsiteY23" fmla="*/ 2166623 h 5586511"/>
              <a:gd name="connsiteX24" fmla="*/ 1788695 w 4022581"/>
              <a:gd name="connsiteY24" fmla="*/ 2088397 h 5586511"/>
              <a:gd name="connsiteX25" fmla="*/ 1710469 w 4022581"/>
              <a:gd name="connsiteY25" fmla="*/ 2010171 h 5586511"/>
              <a:gd name="connsiteX26" fmla="*/ 1710469 w 4022581"/>
              <a:gd name="connsiteY26" fmla="*/ 1933520 h 5586511"/>
              <a:gd name="connsiteX27" fmla="*/ 1865345 w 4022581"/>
              <a:gd name="connsiteY27" fmla="*/ 2088397 h 5586511"/>
              <a:gd name="connsiteX28" fmla="*/ 1710469 w 4022581"/>
              <a:gd name="connsiteY28" fmla="*/ 2243273 h 5586511"/>
              <a:gd name="connsiteX29" fmla="*/ 1555592 w 4022581"/>
              <a:gd name="connsiteY29" fmla="*/ 2088397 h 5586511"/>
              <a:gd name="connsiteX30" fmla="*/ 1710469 w 4022581"/>
              <a:gd name="connsiteY30" fmla="*/ 1933520 h 5586511"/>
              <a:gd name="connsiteX31" fmla="*/ 1710470 w 4022581"/>
              <a:gd name="connsiteY31" fmla="*/ 1845319 h 5586511"/>
              <a:gd name="connsiteX32" fmla="*/ 1467392 w 4022581"/>
              <a:gd name="connsiteY32" fmla="*/ 2088396 h 5586511"/>
              <a:gd name="connsiteX33" fmla="*/ 1710470 w 4022581"/>
              <a:gd name="connsiteY33" fmla="*/ 2331474 h 5586511"/>
              <a:gd name="connsiteX34" fmla="*/ 1953547 w 4022581"/>
              <a:gd name="connsiteY34" fmla="*/ 2088396 h 5586511"/>
              <a:gd name="connsiteX35" fmla="*/ 1710470 w 4022581"/>
              <a:gd name="connsiteY35" fmla="*/ 1845319 h 5586511"/>
              <a:gd name="connsiteX36" fmla="*/ 1202263 w 4022581"/>
              <a:gd name="connsiteY36" fmla="*/ 167400 h 5586511"/>
              <a:gd name="connsiteX37" fmla="*/ 1738820 w 4022581"/>
              <a:gd name="connsiteY37" fmla="*/ 167400 h 5586511"/>
              <a:gd name="connsiteX38" fmla="*/ 1744070 w 4022581"/>
              <a:gd name="connsiteY38" fmla="*/ 1336588 h 5586511"/>
              <a:gd name="connsiteX39" fmla="*/ 1955122 w 4022581"/>
              <a:gd name="connsiteY39" fmla="*/ 1631116 h 5586511"/>
              <a:gd name="connsiteX40" fmla="*/ 2234426 w 4022581"/>
              <a:gd name="connsiteY40" fmla="*/ 1630066 h 5586511"/>
              <a:gd name="connsiteX41" fmla="*/ 2258576 w 4022581"/>
              <a:gd name="connsiteY41" fmla="*/ 1653167 h 5586511"/>
              <a:gd name="connsiteX42" fmla="*/ 2258576 w 4022581"/>
              <a:gd name="connsiteY42" fmla="*/ 1713542 h 5586511"/>
              <a:gd name="connsiteX43" fmla="*/ 2280101 w 4022581"/>
              <a:gd name="connsiteY43" fmla="*/ 1736642 h 5586511"/>
              <a:gd name="connsiteX44" fmla="*/ 2678055 w 4022581"/>
              <a:gd name="connsiteY44" fmla="*/ 1749243 h 5586511"/>
              <a:gd name="connsiteX45" fmla="*/ 3728592 w 4022581"/>
              <a:gd name="connsiteY45" fmla="*/ 3139458 h 5586511"/>
              <a:gd name="connsiteX46" fmla="*/ 3981120 w 4022581"/>
              <a:gd name="connsiteY46" fmla="*/ 3625088 h 5586511"/>
              <a:gd name="connsiteX47" fmla="*/ 4002120 w 4022581"/>
              <a:gd name="connsiteY47" fmla="*/ 4043518 h 5586511"/>
              <a:gd name="connsiteX48" fmla="*/ 3678191 w 4022581"/>
              <a:gd name="connsiteY48" fmla="*/ 4530724 h 5586511"/>
              <a:gd name="connsiteX49" fmla="*/ 3216186 w 4022581"/>
              <a:gd name="connsiteY49" fmla="*/ 4718676 h 5586511"/>
              <a:gd name="connsiteX50" fmla="*/ 3216186 w 4022581"/>
              <a:gd name="connsiteY50" fmla="*/ 5032629 h 5586511"/>
              <a:gd name="connsiteX51" fmla="*/ 3979020 w 4022581"/>
              <a:gd name="connsiteY51" fmla="*/ 5038929 h 5586511"/>
              <a:gd name="connsiteX52" fmla="*/ 3979020 w 4022581"/>
              <a:gd name="connsiteY52" fmla="*/ 5586511 h 5586511"/>
              <a:gd name="connsiteX53" fmla="*/ 0 w 4022581"/>
              <a:gd name="connsiteY53" fmla="*/ 5586511 h 5586511"/>
              <a:gd name="connsiteX54" fmla="*/ 0 w 4022581"/>
              <a:gd name="connsiteY54" fmla="*/ 5037879 h 5586511"/>
              <a:gd name="connsiteX55" fmla="*/ 405829 w 4022581"/>
              <a:gd name="connsiteY55" fmla="*/ 5028954 h 5586511"/>
              <a:gd name="connsiteX56" fmla="*/ 405829 w 4022581"/>
              <a:gd name="connsiteY56" fmla="*/ 4847827 h 5586511"/>
              <a:gd name="connsiteX57" fmla="*/ 933460 w 4022581"/>
              <a:gd name="connsiteY57" fmla="*/ 4842052 h 5586511"/>
              <a:gd name="connsiteX58" fmla="*/ 1391791 w 4022581"/>
              <a:gd name="connsiteY58" fmla="*/ 4577974 h 5586511"/>
              <a:gd name="connsiteX59" fmla="*/ 1426967 w 4022581"/>
              <a:gd name="connsiteY59" fmla="*/ 4577449 h 5586511"/>
              <a:gd name="connsiteX60" fmla="*/ 1822821 w 4022581"/>
              <a:gd name="connsiteY60" fmla="*/ 4773801 h 5586511"/>
              <a:gd name="connsiteX61" fmla="*/ 1812321 w 4022581"/>
              <a:gd name="connsiteY61" fmla="*/ 4347496 h 5586511"/>
              <a:gd name="connsiteX62" fmla="*/ 746558 w 4022581"/>
              <a:gd name="connsiteY62" fmla="*/ 4336471 h 5586511"/>
              <a:gd name="connsiteX63" fmla="*/ 738683 w 4022581"/>
              <a:gd name="connsiteY63" fmla="*/ 4018843 h 5586511"/>
              <a:gd name="connsiteX64" fmla="*/ 47251 w 4022581"/>
              <a:gd name="connsiteY64" fmla="*/ 4008868 h 5586511"/>
              <a:gd name="connsiteX65" fmla="*/ 22050 w 4022581"/>
              <a:gd name="connsiteY65" fmla="*/ 4008868 h 5586511"/>
              <a:gd name="connsiteX66" fmla="*/ 22050 w 4022581"/>
              <a:gd name="connsiteY66" fmla="*/ 3859241 h 5586511"/>
              <a:gd name="connsiteX67" fmla="*/ 2680155 w 4022581"/>
              <a:gd name="connsiteY67" fmla="*/ 3859241 h 5586511"/>
              <a:gd name="connsiteX68" fmla="*/ 2735281 w 4022581"/>
              <a:gd name="connsiteY68" fmla="*/ 4002567 h 5586511"/>
              <a:gd name="connsiteX69" fmla="*/ 3160011 w 4022581"/>
              <a:gd name="connsiteY69" fmla="*/ 3584138 h 5586511"/>
              <a:gd name="connsiteX70" fmla="*/ 3134286 w 4022581"/>
              <a:gd name="connsiteY70" fmla="*/ 3287510 h 5586511"/>
              <a:gd name="connsiteX71" fmla="*/ 2877558 w 4022581"/>
              <a:gd name="connsiteY71" fmla="*/ 2957806 h 5586511"/>
              <a:gd name="connsiteX72" fmla="*/ 2569379 w 4022581"/>
              <a:gd name="connsiteY72" fmla="*/ 2858055 h 5586511"/>
              <a:gd name="connsiteX73" fmla="*/ 1834896 w 4022581"/>
              <a:gd name="connsiteY73" fmla="*/ 2850180 h 5586511"/>
              <a:gd name="connsiteX74" fmla="*/ 1819671 w 4022581"/>
              <a:gd name="connsiteY74" fmla="*/ 3051257 h 5586511"/>
              <a:gd name="connsiteX75" fmla="*/ 1737770 w 4022581"/>
              <a:gd name="connsiteY75" fmla="*/ 3109008 h 5586511"/>
              <a:gd name="connsiteX76" fmla="*/ 1726745 w 4022581"/>
              <a:gd name="connsiteY76" fmla="*/ 3494362 h 5586511"/>
              <a:gd name="connsiteX77" fmla="*/ 1191238 w 4022581"/>
              <a:gd name="connsiteY77" fmla="*/ 3497512 h 5586511"/>
              <a:gd name="connsiteX78" fmla="*/ 1185463 w 4022581"/>
              <a:gd name="connsiteY78" fmla="*/ 3135258 h 5586511"/>
              <a:gd name="connsiteX79" fmla="*/ 937660 w 4022581"/>
              <a:gd name="connsiteY79" fmla="*/ 3013457 h 5586511"/>
              <a:gd name="connsiteX80" fmla="*/ 936085 w 4022581"/>
              <a:gd name="connsiteY80" fmla="*/ 3013457 h 5586511"/>
              <a:gd name="connsiteX81" fmla="*/ 824784 w 4022581"/>
              <a:gd name="connsiteY81" fmla="*/ 3290660 h 5586511"/>
              <a:gd name="connsiteX82" fmla="*/ 737633 w 4022581"/>
              <a:gd name="connsiteY82" fmla="*/ 3265459 h 5586511"/>
              <a:gd name="connsiteX83" fmla="*/ 660457 w 4022581"/>
              <a:gd name="connsiteY83" fmla="*/ 3297485 h 5586511"/>
              <a:gd name="connsiteX84" fmla="*/ 352279 w 4022581"/>
              <a:gd name="connsiteY84" fmla="*/ 3164658 h 5586511"/>
              <a:gd name="connsiteX85" fmla="*/ 525006 w 4022581"/>
              <a:gd name="connsiteY85" fmla="*/ 2749904 h 5586511"/>
              <a:gd name="connsiteX86" fmla="*/ 536556 w 4022581"/>
              <a:gd name="connsiteY86" fmla="*/ 2717353 h 5586511"/>
              <a:gd name="connsiteX87" fmla="*/ 514506 w 4022581"/>
              <a:gd name="connsiteY87" fmla="*/ 2660653 h 5586511"/>
              <a:gd name="connsiteX88" fmla="*/ 498230 w 4022581"/>
              <a:gd name="connsiteY88" fmla="*/ 2602902 h 5586511"/>
              <a:gd name="connsiteX89" fmla="*/ 592206 w 4022581"/>
              <a:gd name="connsiteY89" fmla="*/ 2387650 h 5586511"/>
              <a:gd name="connsiteX90" fmla="*/ 998561 w 4022581"/>
              <a:gd name="connsiteY90" fmla="*/ 2551976 h 5586511"/>
              <a:gd name="connsiteX91" fmla="*/ 1003286 w 4022581"/>
              <a:gd name="connsiteY91" fmla="*/ 1752393 h 5586511"/>
              <a:gd name="connsiteX92" fmla="*/ 1190188 w 4022581"/>
              <a:gd name="connsiteY92" fmla="*/ 1599091 h 5586511"/>
              <a:gd name="connsiteX93" fmla="*/ 1202263 w 4022581"/>
              <a:gd name="connsiteY93" fmla="*/ 167400 h 5586511"/>
              <a:gd name="connsiteX94" fmla="*/ 1169095 w 4022581"/>
              <a:gd name="connsiteY94" fmla="*/ 0 h 5586511"/>
              <a:gd name="connsiteX95" fmla="*/ 1766794 w 4022581"/>
              <a:gd name="connsiteY95" fmla="*/ 0 h 5586511"/>
              <a:gd name="connsiteX96" fmla="*/ 1827246 w 4022581"/>
              <a:gd name="connsiteY96" fmla="*/ 60452 h 5586511"/>
              <a:gd name="connsiteX97" fmla="*/ 1827245 w 4022581"/>
              <a:gd name="connsiteY97" fmla="*/ 60452 h 5586511"/>
              <a:gd name="connsiteX98" fmla="*/ 1766793 w 4022581"/>
              <a:gd name="connsiteY98" fmla="*/ 120904 h 5586511"/>
              <a:gd name="connsiteX99" fmla="*/ 1169095 w 4022581"/>
              <a:gd name="connsiteY99" fmla="*/ 120903 h 5586511"/>
              <a:gd name="connsiteX100" fmla="*/ 1113394 w 4022581"/>
              <a:gd name="connsiteY100" fmla="*/ 83982 h 5586511"/>
              <a:gd name="connsiteX101" fmla="*/ 1108643 w 4022581"/>
              <a:gd name="connsiteY101" fmla="*/ 60452 h 5586511"/>
              <a:gd name="connsiteX102" fmla="*/ 1113394 w 4022581"/>
              <a:gd name="connsiteY102" fmla="*/ 36921 h 5586511"/>
              <a:gd name="connsiteX103" fmla="*/ 1169095 w 4022581"/>
              <a:gd name="connsiteY103" fmla="*/ 0 h 558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022581" h="5586511">
                <a:moveTo>
                  <a:pt x="1759294" y="3774190"/>
                </a:moveTo>
                <a:lnTo>
                  <a:pt x="2712181" y="3774190"/>
                </a:lnTo>
                <a:cubicBezTo>
                  <a:pt x="2723731" y="3774190"/>
                  <a:pt x="2733706" y="3783640"/>
                  <a:pt x="2733706" y="3795715"/>
                </a:cubicBezTo>
                <a:cubicBezTo>
                  <a:pt x="2733706" y="3807791"/>
                  <a:pt x="2724256" y="3817241"/>
                  <a:pt x="2712706" y="3817241"/>
                </a:cubicBezTo>
                <a:lnTo>
                  <a:pt x="1759294" y="3817241"/>
                </a:lnTo>
                <a:cubicBezTo>
                  <a:pt x="1747744" y="3817241"/>
                  <a:pt x="1737769" y="3807791"/>
                  <a:pt x="1737769" y="3795715"/>
                </a:cubicBezTo>
                <a:cubicBezTo>
                  <a:pt x="1737769" y="3784165"/>
                  <a:pt x="1747219" y="3774190"/>
                  <a:pt x="1759294" y="3774190"/>
                </a:cubicBezTo>
                <a:close/>
                <a:moveTo>
                  <a:pt x="43050" y="3774190"/>
                </a:moveTo>
                <a:lnTo>
                  <a:pt x="1169189" y="3774190"/>
                </a:lnTo>
                <a:cubicBezTo>
                  <a:pt x="1180739" y="3774190"/>
                  <a:pt x="1190714" y="3783640"/>
                  <a:pt x="1190714" y="3795715"/>
                </a:cubicBezTo>
                <a:cubicBezTo>
                  <a:pt x="1190714" y="3807791"/>
                  <a:pt x="1180739" y="3817241"/>
                  <a:pt x="1169189" y="3817241"/>
                </a:cubicBezTo>
                <a:lnTo>
                  <a:pt x="43050" y="3817241"/>
                </a:lnTo>
                <a:cubicBezTo>
                  <a:pt x="31500" y="3817241"/>
                  <a:pt x="21525" y="3807791"/>
                  <a:pt x="21525" y="3795715"/>
                </a:cubicBezTo>
                <a:cubicBezTo>
                  <a:pt x="21525" y="3784165"/>
                  <a:pt x="30975" y="3774190"/>
                  <a:pt x="43050" y="3774190"/>
                </a:cubicBezTo>
                <a:close/>
                <a:moveTo>
                  <a:pt x="1205938" y="3529537"/>
                </a:moveTo>
                <a:cubicBezTo>
                  <a:pt x="1378665" y="3529537"/>
                  <a:pt x="1543518" y="3529537"/>
                  <a:pt x="1708369" y="3529537"/>
                </a:cubicBezTo>
                <a:cubicBezTo>
                  <a:pt x="1708894" y="3531637"/>
                  <a:pt x="1709945" y="3533737"/>
                  <a:pt x="1710470" y="3535837"/>
                </a:cubicBezTo>
                <a:cubicBezTo>
                  <a:pt x="1696294" y="3544762"/>
                  <a:pt x="1683169" y="3554738"/>
                  <a:pt x="1668469" y="3562613"/>
                </a:cubicBezTo>
                <a:cubicBezTo>
                  <a:pt x="1538793" y="3632439"/>
                  <a:pt x="1406491" y="3629814"/>
                  <a:pt x="1273664" y="3572589"/>
                </a:cubicBezTo>
                <a:cubicBezTo>
                  <a:pt x="1257389" y="3565764"/>
                  <a:pt x="1240588" y="3558938"/>
                  <a:pt x="1224838" y="3550012"/>
                </a:cubicBezTo>
                <a:cubicBezTo>
                  <a:pt x="1218013" y="3546337"/>
                  <a:pt x="1213813" y="3538462"/>
                  <a:pt x="1205938" y="3529537"/>
                </a:cubicBezTo>
                <a:close/>
                <a:moveTo>
                  <a:pt x="1710469" y="2010171"/>
                </a:moveTo>
                <a:cubicBezTo>
                  <a:pt x="1667418" y="2010171"/>
                  <a:pt x="1632243" y="2045346"/>
                  <a:pt x="1632243" y="2088397"/>
                </a:cubicBezTo>
                <a:cubicBezTo>
                  <a:pt x="1632243" y="2131447"/>
                  <a:pt x="1667418" y="2166623"/>
                  <a:pt x="1710469" y="2166623"/>
                </a:cubicBezTo>
                <a:cubicBezTo>
                  <a:pt x="1754044" y="2166623"/>
                  <a:pt x="1788695" y="2131447"/>
                  <a:pt x="1788695" y="2088397"/>
                </a:cubicBezTo>
                <a:cubicBezTo>
                  <a:pt x="1788695" y="2045346"/>
                  <a:pt x="1753519" y="2010171"/>
                  <a:pt x="1710469" y="2010171"/>
                </a:cubicBezTo>
                <a:close/>
                <a:moveTo>
                  <a:pt x="1710469" y="1933520"/>
                </a:moveTo>
                <a:cubicBezTo>
                  <a:pt x="1796045" y="1933520"/>
                  <a:pt x="1865345" y="2002821"/>
                  <a:pt x="1865345" y="2088397"/>
                </a:cubicBezTo>
                <a:cubicBezTo>
                  <a:pt x="1865345" y="2173973"/>
                  <a:pt x="1796045" y="2243273"/>
                  <a:pt x="1710469" y="2243273"/>
                </a:cubicBezTo>
                <a:cubicBezTo>
                  <a:pt x="1624893" y="2243273"/>
                  <a:pt x="1555592" y="2173973"/>
                  <a:pt x="1555592" y="2088397"/>
                </a:cubicBezTo>
                <a:cubicBezTo>
                  <a:pt x="1555592" y="2002821"/>
                  <a:pt x="1624893" y="1933520"/>
                  <a:pt x="1710469" y="1933520"/>
                </a:cubicBezTo>
                <a:close/>
                <a:moveTo>
                  <a:pt x="1710470" y="1845319"/>
                </a:moveTo>
                <a:cubicBezTo>
                  <a:pt x="1576068" y="1845319"/>
                  <a:pt x="1467392" y="1953995"/>
                  <a:pt x="1467392" y="2088396"/>
                </a:cubicBezTo>
                <a:cubicBezTo>
                  <a:pt x="1467392" y="2222798"/>
                  <a:pt x="1576068" y="2331474"/>
                  <a:pt x="1710470" y="2331474"/>
                </a:cubicBezTo>
                <a:cubicBezTo>
                  <a:pt x="1844871" y="2331474"/>
                  <a:pt x="1953547" y="2222798"/>
                  <a:pt x="1953547" y="2088396"/>
                </a:cubicBezTo>
                <a:cubicBezTo>
                  <a:pt x="1953547" y="1953995"/>
                  <a:pt x="1844871" y="1845319"/>
                  <a:pt x="1710470" y="1845319"/>
                </a:cubicBezTo>
                <a:close/>
                <a:moveTo>
                  <a:pt x="1202263" y="167400"/>
                </a:moveTo>
                <a:cubicBezTo>
                  <a:pt x="1380766" y="167400"/>
                  <a:pt x="1558218" y="167400"/>
                  <a:pt x="1738820" y="167400"/>
                </a:cubicBezTo>
                <a:cubicBezTo>
                  <a:pt x="1738820" y="174750"/>
                  <a:pt x="1741970" y="954384"/>
                  <a:pt x="1744070" y="1336588"/>
                </a:cubicBezTo>
                <a:cubicBezTo>
                  <a:pt x="1744070" y="1349188"/>
                  <a:pt x="1935697" y="1631116"/>
                  <a:pt x="1955122" y="1631116"/>
                </a:cubicBezTo>
                <a:cubicBezTo>
                  <a:pt x="2048574" y="1630066"/>
                  <a:pt x="2141499" y="1631116"/>
                  <a:pt x="2234426" y="1630066"/>
                </a:cubicBezTo>
                <a:cubicBezTo>
                  <a:pt x="2252801" y="1629541"/>
                  <a:pt x="2259101" y="1635316"/>
                  <a:pt x="2258576" y="1653167"/>
                </a:cubicBezTo>
                <a:cubicBezTo>
                  <a:pt x="2257526" y="1673117"/>
                  <a:pt x="2259101" y="1693592"/>
                  <a:pt x="2258576" y="1713542"/>
                </a:cubicBezTo>
                <a:cubicBezTo>
                  <a:pt x="2258051" y="1729817"/>
                  <a:pt x="2262251" y="1736117"/>
                  <a:pt x="2280101" y="1736642"/>
                </a:cubicBezTo>
                <a:cubicBezTo>
                  <a:pt x="2412928" y="1739793"/>
                  <a:pt x="2545229" y="1744518"/>
                  <a:pt x="2678055" y="1749243"/>
                </a:cubicBezTo>
                <a:cubicBezTo>
                  <a:pt x="2686981" y="1749768"/>
                  <a:pt x="3500739" y="2793479"/>
                  <a:pt x="3728592" y="3139458"/>
                </a:cubicBezTo>
                <a:cubicBezTo>
                  <a:pt x="3837793" y="3301685"/>
                  <a:pt x="3907094" y="3431886"/>
                  <a:pt x="3981120" y="3625088"/>
                </a:cubicBezTo>
                <a:cubicBezTo>
                  <a:pt x="4046745" y="3853991"/>
                  <a:pt x="4018920" y="3983143"/>
                  <a:pt x="4002120" y="4043518"/>
                </a:cubicBezTo>
                <a:cubicBezTo>
                  <a:pt x="3978495" y="4145894"/>
                  <a:pt x="3899219" y="4389497"/>
                  <a:pt x="3678191" y="4530724"/>
                </a:cubicBezTo>
                <a:cubicBezTo>
                  <a:pt x="3613616" y="4563799"/>
                  <a:pt x="3479214" y="4637825"/>
                  <a:pt x="3216186" y="4718676"/>
                </a:cubicBezTo>
                <a:cubicBezTo>
                  <a:pt x="3216186" y="4822627"/>
                  <a:pt x="3216186" y="4925003"/>
                  <a:pt x="3216186" y="5032629"/>
                </a:cubicBezTo>
                <a:cubicBezTo>
                  <a:pt x="3471864" y="5034729"/>
                  <a:pt x="3724917" y="5036829"/>
                  <a:pt x="3979020" y="5038929"/>
                </a:cubicBezTo>
                <a:cubicBezTo>
                  <a:pt x="3979020" y="5223206"/>
                  <a:pt x="3979020" y="5404333"/>
                  <a:pt x="3979020" y="5586511"/>
                </a:cubicBezTo>
                <a:cubicBezTo>
                  <a:pt x="2652855" y="5586511"/>
                  <a:pt x="1327216" y="5586511"/>
                  <a:pt x="0" y="5586511"/>
                </a:cubicBezTo>
                <a:cubicBezTo>
                  <a:pt x="0" y="5404858"/>
                  <a:pt x="0" y="5223731"/>
                  <a:pt x="0" y="5037879"/>
                </a:cubicBezTo>
                <a:cubicBezTo>
                  <a:pt x="134926" y="5035254"/>
                  <a:pt x="269328" y="5032104"/>
                  <a:pt x="405829" y="5028954"/>
                </a:cubicBezTo>
                <a:cubicBezTo>
                  <a:pt x="405829" y="4969103"/>
                  <a:pt x="405829" y="4909778"/>
                  <a:pt x="405829" y="4847827"/>
                </a:cubicBezTo>
                <a:cubicBezTo>
                  <a:pt x="416330" y="4847827"/>
                  <a:pt x="765983" y="4844677"/>
                  <a:pt x="933460" y="4842052"/>
                </a:cubicBezTo>
                <a:cubicBezTo>
                  <a:pt x="945535" y="4841527"/>
                  <a:pt x="1251089" y="4662500"/>
                  <a:pt x="1391791" y="4577974"/>
                </a:cubicBezTo>
                <a:cubicBezTo>
                  <a:pt x="1404391" y="4570099"/>
                  <a:pt x="1413842" y="4570624"/>
                  <a:pt x="1426967" y="4577449"/>
                </a:cubicBezTo>
                <a:cubicBezTo>
                  <a:pt x="1544568" y="4638350"/>
                  <a:pt x="1806546" y="4768026"/>
                  <a:pt x="1822821" y="4773801"/>
                </a:cubicBezTo>
                <a:cubicBezTo>
                  <a:pt x="1819146" y="4628900"/>
                  <a:pt x="1815996" y="4489248"/>
                  <a:pt x="1812321" y="4347496"/>
                </a:cubicBezTo>
                <a:cubicBezTo>
                  <a:pt x="1457417" y="4343821"/>
                  <a:pt x="1103562" y="4340146"/>
                  <a:pt x="746558" y="4336471"/>
                </a:cubicBezTo>
                <a:cubicBezTo>
                  <a:pt x="743933" y="4230420"/>
                  <a:pt x="741308" y="4126469"/>
                  <a:pt x="738683" y="4018843"/>
                </a:cubicBezTo>
                <a:cubicBezTo>
                  <a:pt x="720308" y="4017268"/>
                  <a:pt x="259353" y="4010443"/>
                  <a:pt x="47251" y="4008868"/>
                </a:cubicBezTo>
                <a:cubicBezTo>
                  <a:pt x="39375" y="4008868"/>
                  <a:pt x="31500" y="4008868"/>
                  <a:pt x="22050" y="4008868"/>
                </a:cubicBezTo>
                <a:cubicBezTo>
                  <a:pt x="22050" y="3958992"/>
                  <a:pt x="22050" y="3910167"/>
                  <a:pt x="22050" y="3859241"/>
                </a:cubicBezTo>
                <a:cubicBezTo>
                  <a:pt x="28875" y="3859241"/>
                  <a:pt x="1800771" y="3859241"/>
                  <a:pt x="2680155" y="3859241"/>
                </a:cubicBezTo>
                <a:cubicBezTo>
                  <a:pt x="2715856" y="3859241"/>
                  <a:pt x="2730556" y="3966867"/>
                  <a:pt x="2735281" y="4002567"/>
                </a:cubicBezTo>
                <a:cubicBezTo>
                  <a:pt x="2954734" y="3954267"/>
                  <a:pt x="3116435" y="3816190"/>
                  <a:pt x="3160011" y="3584138"/>
                </a:cubicBezTo>
                <a:cubicBezTo>
                  <a:pt x="3178911" y="3484912"/>
                  <a:pt x="3160536" y="3385686"/>
                  <a:pt x="3134286" y="3287510"/>
                </a:cubicBezTo>
                <a:cubicBezTo>
                  <a:pt x="3094910" y="3140508"/>
                  <a:pt x="2999359" y="3036032"/>
                  <a:pt x="2877558" y="2957806"/>
                </a:cubicBezTo>
                <a:cubicBezTo>
                  <a:pt x="2786206" y="2898480"/>
                  <a:pt x="2683305" y="2858580"/>
                  <a:pt x="2569379" y="2858055"/>
                </a:cubicBezTo>
                <a:cubicBezTo>
                  <a:pt x="2329977" y="2855955"/>
                  <a:pt x="1841721" y="2849655"/>
                  <a:pt x="1834896" y="2850180"/>
                </a:cubicBezTo>
                <a:cubicBezTo>
                  <a:pt x="1833321" y="2885355"/>
                  <a:pt x="1825446" y="3018707"/>
                  <a:pt x="1819671" y="3051257"/>
                </a:cubicBezTo>
                <a:cubicBezTo>
                  <a:pt x="1811796" y="3093258"/>
                  <a:pt x="1747220" y="3107958"/>
                  <a:pt x="1737770" y="3109008"/>
                </a:cubicBezTo>
                <a:cubicBezTo>
                  <a:pt x="1734095" y="3236584"/>
                  <a:pt x="1730420" y="3364161"/>
                  <a:pt x="1726745" y="3494362"/>
                </a:cubicBezTo>
                <a:cubicBezTo>
                  <a:pt x="1547193" y="3490687"/>
                  <a:pt x="1388116" y="3501187"/>
                  <a:pt x="1191238" y="3497512"/>
                </a:cubicBezTo>
                <a:cubicBezTo>
                  <a:pt x="1191238" y="3488062"/>
                  <a:pt x="1186513" y="3242884"/>
                  <a:pt x="1185463" y="3135258"/>
                </a:cubicBezTo>
                <a:cubicBezTo>
                  <a:pt x="1185463" y="3123183"/>
                  <a:pt x="1015361" y="3045482"/>
                  <a:pt x="937660" y="3013457"/>
                </a:cubicBezTo>
                <a:cubicBezTo>
                  <a:pt x="936610" y="3012932"/>
                  <a:pt x="934510" y="3013457"/>
                  <a:pt x="936085" y="3013457"/>
                </a:cubicBezTo>
                <a:cubicBezTo>
                  <a:pt x="898810" y="3105858"/>
                  <a:pt x="862059" y="3197209"/>
                  <a:pt x="824784" y="3290660"/>
                </a:cubicBezTo>
                <a:cubicBezTo>
                  <a:pt x="794859" y="3281735"/>
                  <a:pt x="766508" y="3273859"/>
                  <a:pt x="737633" y="3265459"/>
                </a:cubicBezTo>
                <a:cubicBezTo>
                  <a:pt x="701408" y="3254959"/>
                  <a:pt x="662557" y="3294860"/>
                  <a:pt x="660457" y="3297485"/>
                </a:cubicBezTo>
                <a:cubicBezTo>
                  <a:pt x="558606" y="3253384"/>
                  <a:pt x="457805" y="3209809"/>
                  <a:pt x="352279" y="3164658"/>
                </a:cubicBezTo>
                <a:cubicBezTo>
                  <a:pt x="365404" y="3128958"/>
                  <a:pt x="481430" y="2849655"/>
                  <a:pt x="525006" y="2749904"/>
                </a:cubicBezTo>
                <a:cubicBezTo>
                  <a:pt x="529206" y="2739404"/>
                  <a:pt x="533931" y="2728378"/>
                  <a:pt x="536556" y="2717353"/>
                </a:cubicBezTo>
                <a:cubicBezTo>
                  <a:pt x="543906" y="2689003"/>
                  <a:pt x="538656" y="2676928"/>
                  <a:pt x="514506" y="2660653"/>
                </a:cubicBezTo>
                <a:cubicBezTo>
                  <a:pt x="483530" y="2639653"/>
                  <a:pt x="483005" y="2637027"/>
                  <a:pt x="498230" y="2602902"/>
                </a:cubicBezTo>
                <a:cubicBezTo>
                  <a:pt x="527631" y="2535176"/>
                  <a:pt x="589581" y="2392900"/>
                  <a:pt x="592206" y="2387650"/>
                </a:cubicBezTo>
                <a:cubicBezTo>
                  <a:pt x="726608" y="2441725"/>
                  <a:pt x="859959" y="2495801"/>
                  <a:pt x="998561" y="2551976"/>
                </a:cubicBezTo>
                <a:cubicBezTo>
                  <a:pt x="998561" y="2537276"/>
                  <a:pt x="1001711" y="2008595"/>
                  <a:pt x="1003286" y="1752393"/>
                </a:cubicBezTo>
                <a:cubicBezTo>
                  <a:pt x="1003286" y="1738217"/>
                  <a:pt x="1190188" y="1605391"/>
                  <a:pt x="1190188" y="1599091"/>
                </a:cubicBezTo>
                <a:cubicBezTo>
                  <a:pt x="1191763" y="1514040"/>
                  <a:pt x="1202263" y="174750"/>
                  <a:pt x="1202263" y="167400"/>
                </a:cubicBezTo>
                <a:close/>
                <a:moveTo>
                  <a:pt x="1169095" y="0"/>
                </a:moveTo>
                <a:lnTo>
                  <a:pt x="1766794" y="0"/>
                </a:lnTo>
                <a:cubicBezTo>
                  <a:pt x="1800181" y="0"/>
                  <a:pt x="1827246" y="27065"/>
                  <a:pt x="1827246" y="60452"/>
                </a:cubicBezTo>
                <a:lnTo>
                  <a:pt x="1827245" y="60452"/>
                </a:lnTo>
                <a:cubicBezTo>
                  <a:pt x="1827245" y="93839"/>
                  <a:pt x="1800180" y="120904"/>
                  <a:pt x="1766793" y="120904"/>
                </a:cubicBezTo>
                <a:lnTo>
                  <a:pt x="1169095" y="120903"/>
                </a:lnTo>
                <a:cubicBezTo>
                  <a:pt x="1144055" y="120903"/>
                  <a:pt x="1122571" y="105679"/>
                  <a:pt x="1113394" y="83982"/>
                </a:cubicBezTo>
                <a:lnTo>
                  <a:pt x="1108643" y="60452"/>
                </a:lnTo>
                <a:lnTo>
                  <a:pt x="1113394" y="36921"/>
                </a:lnTo>
                <a:cubicBezTo>
                  <a:pt x="1122571" y="15224"/>
                  <a:pt x="1144055" y="0"/>
                  <a:pt x="11690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062672-1DC5-4942-B639-1F7C9595A4B7}"/>
              </a:ext>
            </a:extLst>
          </p:cNvPr>
          <p:cNvGrpSpPr/>
          <p:nvPr/>
        </p:nvGrpSpPr>
        <p:grpSpPr>
          <a:xfrm>
            <a:off x="7362990" y="5515165"/>
            <a:ext cx="4062015" cy="738664"/>
            <a:chOff x="3017859" y="4283314"/>
            <a:chExt cx="2579765" cy="73866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D70BD1-9E21-428D-976C-87611D5D222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46E9041-A398-4B8E-B761-15B2A6EA59E2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CC5BFD-FE78-4E8D-B54C-C5A612BBE18C}"/>
              </a:ext>
            </a:extLst>
          </p:cNvPr>
          <p:cNvGrpSpPr/>
          <p:nvPr/>
        </p:nvGrpSpPr>
        <p:grpSpPr>
          <a:xfrm>
            <a:off x="7362990" y="1806578"/>
            <a:ext cx="4062015" cy="738664"/>
            <a:chOff x="3017859" y="4283314"/>
            <a:chExt cx="2579765" cy="73866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F42A0BC-C751-4EAF-AE00-292CE6F4D2B2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FE8DBF9-0919-4E3C-9826-8F14F1050E76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3BDE32-CCA7-4812-A91A-BFCF3429C773}"/>
              </a:ext>
            </a:extLst>
          </p:cNvPr>
          <p:cNvGrpSpPr/>
          <p:nvPr/>
        </p:nvGrpSpPr>
        <p:grpSpPr>
          <a:xfrm>
            <a:off x="7362990" y="2733725"/>
            <a:ext cx="4062015" cy="738664"/>
            <a:chOff x="3017859" y="4283314"/>
            <a:chExt cx="2579765" cy="73866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A4C827-67C9-4C2C-8D07-218493B7890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57C370-21A0-4F27-8E77-484D07E6BA3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6E511C-9172-499B-9745-95969D297280}"/>
              </a:ext>
            </a:extLst>
          </p:cNvPr>
          <p:cNvGrpSpPr/>
          <p:nvPr/>
        </p:nvGrpSpPr>
        <p:grpSpPr>
          <a:xfrm>
            <a:off x="7362990" y="3660871"/>
            <a:ext cx="4062015" cy="738664"/>
            <a:chOff x="3017859" y="4283314"/>
            <a:chExt cx="2579765" cy="73866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56E437C-8175-4AC4-A8F6-38D6057358B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51F62A-0194-4261-AB4A-71D2C7BA10E2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9E1AB8-8647-4EDD-8849-325A080183BD}"/>
              </a:ext>
            </a:extLst>
          </p:cNvPr>
          <p:cNvGrpSpPr/>
          <p:nvPr/>
        </p:nvGrpSpPr>
        <p:grpSpPr>
          <a:xfrm>
            <a:off x="7362990" y="4588018"/>
            <a:ext cx="4062015" cy="738664"/>
            <a:chOff x="3017859" y="4283314"/>
            <a:chExt cx="2579765" cy="73866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0B73249-F024-4C7A-A84F-5CA7AE3DC4D3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14C578-722C-4B11-B208-05ED2227D85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2724E8A-BE22-4B25-873F-6D263A468429}"/>
              </a:ext>
            </a:extLst>
          </p:cNvPr>
          <p:cNvSpPr/>
          <p:nvPr/>
        </p:nvSpPr>
        <p:spPr>
          <a:xfrm>
            <a:off x="6647073" y="4654474"/>
            <a:ext cx="594864" cy="59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C97A36-9185-493E-B3B4-006172BFA0E5}"/>
              </a:ext>
            </a:extLst>
          </p:cNvPr>
          <p:cNvSpPr/>
          <p:nvPr/>
        </p:nvSpPr>
        <p:spPr>
          <a:xfrm>
            <a:off x="6647073" y="3731621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4BB2475-F19C-4A94-B9F9-F5E05BDAC628}"/>
              </a:ext>
            </a:extLst>
          </p:cNvPr>
          <p:cNvSpPr/>
          <p:nvPr/>
        </p:nvSpPr>
        <p:spPr>
          <a:xfrm>
            <a:off x="6647073" y="2808769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9207FBA-6D7C-4FEE-B36A-A2605CEB3442}"/>
              </a:ext>
            </a:extLst>
          </p:cNvPr>
          <p:cNvSpPr/>
          <p:nvPr/>
        </p:nvSpPr>
        <p:spPr>
          <a:xfrm>
            <a:off x="6647073" y="5577329"/>
            <a:ext cx="594864" cy="59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60D86D-36CC-476F-BD75-ED5A6E37709A}"/>
              </a:ext>
            </a:extLst>
          </p:cNvPr>
          <p:cNvSpPr/>
          <p:nvPr/>
        </p:nvSpPr>
        <p:spPr>
          <a:xfrm>
            <a:off x="6647073" y="1885916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8" name="Freeform 47">
            <a:extLst>
              <a:ext uri="{FF2B5EF4-FFF2-40B4-BE49-F238E27FC236}">
                <a16:creationId xmlns:a16="http://schemas.microsoft.com/office/drawing/2014/main" id="{F0675B6B-A8AD-4BE4-B06D-F5AFC5AFDCC2}"/>
              </a:ext>
            </a:extLst>
          </p:cNvPr>
          <p:cNvSpPr/>
          <p:nvPr/>
        </p:nvSpPr>
        <p:spPr>
          <a:xfrm>
            <a:off x="5444163" y="1885919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9" name="Freeform 48">
            <a:extLst>
              <a:ext uri="{FF2B5EF4-FFF2-40B4-BE49-F238E27FC236}">
                <a16:creationId xmlns:a16="http://schemas.microsoft.com/office/drawing/2014/main" id="{5FCE667E-8558-4BAE-8A54-D79D3B8F34D3}"/>
              </a:ext>
            </a:extLst>
          </p:cNvPr>
          <p:cNvSpPr/>
          <p:nvPr/>
        </p:nvSpPr>
        <p:spPr>
          <a:xfrm>
            <a:off x="5444260" y="2808769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0" name="Freeform 49">
            <a:extLst>
              <a:ext uri="{FF2B5EF4-FFF2-40B4-BE49-F238E27FC236}">
                <a16:creationId xmlns:a16="http://schemas.microsoft.com/office/drawing/2014/main" id="{CAC74E0F-BD76-4CBF-BB73-652150B9AA15}"/>
              </a:ext>
            </a:extLst>
          </p:cNvPr>
          <p:cNvSpPr/>
          <p:nvPr/>
        </p:nvSpPr>
        <p:spPr>
          <a:xfrm>
            <a:off x="5444202" y="3731499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1" name="Freeform 50">
            <a:extLst>
              <a:ext uri="{FF2B5EF4-FFF2-40B4-BE49-F238E27FC236}">
                <a16:creationId xmlns:a16="http://schemas.microsoft.com/office/drawing/2014/main" id="{95DC04B6-2814-4A2B-B72F-A2C38214BF18}"/>
              </a:ext>
            </a:extLst>
          </p:cNvPr>
          <p:cNvSpPr/>
          <p:nvPr/>
        </p:nvSpPr>
        <p:spPr>
          <a:xfrm flipV="1">
            <a:off x="5446346" y="4154874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2" name="Freeform 51">
            <a:extLst>
              <a:ext uri="{FF2B5EF4-FFF2-40B4-BE49-F238E27FC236}">
                <a16:creationId xmlns:a16="http://schemas.microsoft.com/office/drawing/2014/main" id="{8EC5DD87-EF4C-45DE-91A8-787755A30CC3}"/>
              </a:ext>
            </a:extLst>
          </p:cNvPr>
          <p:cNvSpPr/>
          <p:nvPr/>
        </p:nvSpPr>
        <p:spPr>
          <a:xfrm flipV="1">
            <a:off x="5444260" y="4078476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3" name="Trapezoid 24">
            <a:extLst>
              <a:ext uri="{FF2B5EF4-FFF2-40B4-BE49-F238E27FC236}">
                <a16:creationId xmlns:a16="http://schemas.microsoft.com/office/drawing/2014/main" id="{B168B73D-FB15-405A-BDDE-20AF406DE95F}"/>
              </a:ext>
            </a:extLst>
          </p:cNvPr>
          <p:cNvSpPr>
            <a:spLocks noChangeAspect="1"/>
          </p:cNvSpPr>
          <p:nvPr/>
        </p:nvSpPr>
        <p:spPr>
          <a:xfrm rot="8369018">
            <a:off x="6767055" y="4769562"/>
            <a:ext cx="356807" cy="360206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4" name="Oval 21">
            <a:extLst>
              <a:ext uri="{FF2B5EF4-FFF2-40B4-BE49-F238E27FC236}">
                <a16:creationId xmlns:a16="http://schemas.microsoft.com/office/drawing/2014/main" id="{02BF7EDC-0B24-456E-AC52-B67D79C57EDE}"/>
              </a:ext>
            </a:extLst>
          </p:cNvPr>
          <p:cNvSpPr>
            <a:spLocks noChangeAspect="1"/>
          </p:cNvSpPr>
          <p:nvPr/>
        </p:nvSpPr>
        <p:spPr>
          <a:xfrm>
            <a:off x="6781632" y="3863002"/>
            <a:ext cx="369682" cy="32400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5" name="Rectangle 5">
            <a:extLst>
              <a:ext uri="{FF2B5EF4-FFF2-40B4-BE49-F238E27FC236}">
                <a16:creationId xmlns:a16="http://schemas.microsoft.com/office/drawing/2014/main" id="{2E4E08B5-7AD5-426F-8910-E79C7196BD19}"/>
              </a:ext>
            </a:extLst>
          </p:cNvPr>
          <p:cNvSpPr>
            <a:spLocks noChangeAspect="1"/>
          </p:cNvSpPr>
          <p:nvPr/>
        </p:nvSpPr>
        <p:spPr>
          <a:xfrm>
            <a:off x="6856197" y="2974979"/>
            <a:ext cx="267946" cy="267747"/>
          </a:xfrm>
          <a:custGeom>
            <a:avLst/>
            <a:gdLst/>
            <a:ahLst/>
            <a:cxnLst/>
            <a:rect l="l" t="t" r="r" b="b"/>
            <a:pathLst>
              <a:path w="3971162" h="3968213">
                <a:moveTo>
                  <a:pt x="808855" y="2815607"/>
                </a:moveTo>
                <a:lnTo>
                  <a:pt x="1168895" y="2815607"/>
                </a:lnTo>
                <a:lnTo>
                  <a:pt x="1168895" y="3175607"/>
                </a:lnTo>
                <a:lnTo>
                  <a:pt x="808855" y="3175607"/>
                </a:lnTo>
                <a:close/>
                <a:moveTo>
                  <a:pt x="697665" y="2704397"/>
                </a:moveTo>
                <a:lnTo>
                  <a:pt x="697665" y="3286817"/>
                </a:lnTo>
                <a:lnTo>
                  <a:pt x="1280085" y="3286817"/>
                </a:lnTo>
                <a:lnTo>
                  <a:pt x="1280085" y="2704397"/>
                </a:lnTo>
                <a:close/>
                <a:moveTo>
                  <a:pt x="537750" y="2544482"/>
                </a:moveTo>
                <a:lnTo>
                  <a:pt x="1440000" y="2544482"/>
                </a:lnTo>
                <a:lnTo>
                  <a:pt x="1440000" y="3446732"/>
                </a:lnTo>
                <a:lnTo>
                  <a:pt x="537750" y="3446732"/>
                </a:lnTo>
                <a:close/>
                <a:moveTo>
                  <a:pt x="0" y="2528213"/>
                </a:moveTo>
                <a:lnTo>
                  <a:pt x="360000" y="2528213"/>
                </a:lnTo>
                <a:lnTo>
                  <a:pt x="360000" y="3608213"/>
                </a:lnTo>
                <a:lnTo>
                  <a:pt x="1440000" y="3608213"/>
                </a:lnTo>
                <a:lnTo>
                  <a:pt x="1440000" y="3968213"/>
                </a:lnTo>
                <a:lnTo>
                  <a:pt x="360000" y="3968213"/>
                </a:lnTo>
                <a:lnTo>
                  <a:pt x="0" y="3968213"/>
                </a:lnTo>
                <a:lnTo>
                  <a:pt x="0" y="3608213"/>
                </a:lnTo>
                <a:close/>
                <a:moveTo>
                  <a:pt x="3605829" y="2524046"/>
                </a:moveTo>
                <a:lnTo>
                  <a:pt x="3965829" y="2524046"/>
                </a:lnTo>
                <a:lnTo>
                  <a:pt x="3965829" y="3604046"/>
                </a:lnTo>
                <a:lnTo>
                  <a:pt x="3965829" y="3964046"/>
                </a:lnTo>
                <a:lnTo>
                  <a:pt x="3605829" y="3964046"/>
                </a:lnTo>
                <a:lnTo>
                  <a:pt x="2525829" y="3964046"/>
                </a:lnTo>
                <a:lnTo>
                  <a:pt x="2525829" y="3604046"/>
                </a:lnTo>
                <a:lnTo>
                  <a:pt x="3605829" y="3604046"/>
                </a:lnTo>
                <a:close/>
                <a:moveTo>
                  <a:pt x="1542677" y="2468095"/>
                </a:moveTo>
                <a:lnTo>
                  <a:pt x="1758701" y="2468095"/>
                </a:lnTo>
                <a:lnTo>
                  <a:pt x="1758701" y="2835684"/>
                </a:lnTo>
                <a:lnTo>
                  <a:pt x="1542677" y="2835684"/>
                </a:lnTo>
                <a:close/>
                <a:moveTo>
                  <a:pt x="3174101" y="2437460"/>
                </a:moveTo>
                <a:lnTo>
                  <a:pt x="3390125" y="2437460"/>
                </a:lnTo>
                <a:lnTo>
                  <a:pt x="3390125" y="2663201"/>
                </a:lnTo>
                <a:lnTo>
                  <a:pt x="3174101" y="2663201"/>
                </a:lnTo>
                <a:close/>
                <a:moveTo>
                  <a:pt x="2809842" y="2295613"/>
                </a:moveTo>
                <a:lnTo>
                  <a:pt x="3025866" y="2295613"/>
                </a:lnTo>
                <a:lnTo>
                  <a:pt x="3025866" y="2663202"/>
                </a:lnTo>
                <a:lnTo>
                  <a:pt x="3389097" y="2663202"/>
                </a:lnTo>
                <a:lnTo>
                  <a:pt x="3389097" y="2873898"/>
                </a:lnTo>
                <a:lnTo>
                  <a:pt x="3389097" y="2873898"/>
                </a:lnTo>
                <a:lnTo>
                  <a:pt x="3389097" y="3446732"/>
                </a:lnTo>
                <a:lnTo>
                  <a:pt x="3173073" y="3446732"/>
                </a:lnTo>
                <a:lnTo>
                  <a:pt x="3173073" y="2879226"/>
                </a:lnTo>
                <a:lnTo>
                  <a:pt x="3021508" y="2879226"/>
                </a:lnTo>
                <a:lnTo>
                  <a:pt x="3021508" y="2663202"/>
                </a:lnTo>
                <a:lnTo>
                  <a:pt x="2809842" y="2663202"/>
                </a:lnTo>
                <a:close/>
                <a:moveTo>
                  <a:pt x="2093780" y="2089306"/>
                </a:moveTo>
                <a:lnTo>
                  <a:pt x="2309804" y="2089306"/>
                </a:lnTo>
                <a:lnTo>
                  <a:pt x="2309804" y="2315047"/>
                </a:lnTo>
                <a:lnTo>
                  <a:pt x="2093780" y="2315047"/>
                </a:lnTo>
                <a:close/>
                <a:moveTo>
                  <a:pt x="2656492" y="1853849"/>
                </a:moveTo>
                <a:lnTo>
                  <a:pt x="2872516" y="1853849"/>
                </a:lnTo>
                <a:lnTo>
                  <a:pt x="2872516" y="2038657"/>
                </a:lnTo>
                <a:lnTo>
                  <a:pt x="2989835" y="2038657"/>
                </a:lnTo>
                <a:lnTo>
                  <a:pt x="2989835" y="1887092"/>
                </a:lnTo>
                <a:lnTo>
                  <a:pt x="3205859" y="1887092"/>
                </a:lnTo>
                <a:lnTo>
                  <a:pt x="3205859" y="2028940"/>
                </a:lnTo>
                <a:lnTo>
                  <a:pt x="3390125" y="2028940"/>
                </a:lnTo>
                <a:lnTo>
                  <a:pt x="3390125" y="2254681"/>
                </a:lnTo>
                <a:lnTo>
                  <a:pt x="3205859" y="2254681"/>
                </a:lnTo>
                <a:lnTo>
                  <a:pt x="3174101" y="2254681"/>
                </a:lnTo>
                <a:lnTo>
                  <a:pt x="3005149" y="2254681"/>
                </a:lnTo>
                <a:lnTo>
                  <a:pt x="2989835" y="2254681"/>
                </a:lnTo>
                <a:lnTo>
                  <a:pt x="2688721" y="2254681"/>
                </a:lnTo>
                <a:lnTo>
                  <a:pt x="2688721" y="2447179"/>
                </a:lnTo>
                <a:lnTo>
                  <a:pt x="2488606" y="2447179"/>
                </a:lnTo>
                <a:lnTo>
                  <a:pt x="2488606" y="2663841"/>
                </a:lnTo>
                <a:lnTo>
                  <a:pt x="2486018" y="2663841"/>
                </a:lnTo>
                <a:lnTo>
                  <a:pt x="2486018" y="2846997"/>
                </a:lnTo>
                <a:lnTo>
                  <a:pt x="2840287" y="2846997"/>
                </a:lnTo>
                <a:lnTo>
                  <a:pt x="2840287" y="3046907"/>
                </a:lnTo>
                <a:lnTo>
                  <a:pt x="3045880" y="3046907"/>
                </a:lnTo>
                <a:lnTo>
                  <a:pt x="3045880" y="3272648"/>
                </a:lnTo>
                <a:lnTo>
                  <a:pt x="2829856" y="3272648"/>
                </a:lnTo>
                <a:lnTo>
                  <a:pt x="2829856" y="3063021"/>
                </a:lnTo>
                <a:lnTo>
                  <a:pt x="2472698" y="3063021"/>
                </a:lnTo>
                <a:lnTo>
                  <a:pt x="2472698" y="2847499"/>
                </a:lnTo>
                <a:lnTo>
                  <a:pt x="2093780" y="2847499"/>
                </a:lnTo>
                <a:lnTo>
                  <a:pt x="2088510" y="2847499"/>
                </a:lnTo>
                <a:lnTo>
                  <a:pt x="1910267" y="2847499"/>
                </a:lnTo>
                <a:lnTo>
                  <a:pt x="1910267" y="3028023"/>
                </a:lnTo>
                <a:lnTo>
                  <a:pt x="2277575" y="3028023"/>
                </a:lnTo>
                <a:lnTo>
                  <a:pt x="2277575" y="3241488"/>
                </a:lnTo>
                <a:lnTo>
                  <a:pt x="2829855" y="3241488"/>
                </a:lnTo>
                <a:lnTo>
                  <a:pt x="2829855" y="3457512"/>
                </a:lnTo>
                <a:lnTo>
                  <a:pt x="2269993" y="3457512"/>
                </a:lnTo>
                <a:lnTo>
                  <a:pt x="2269993" y="3244047"/>
                </a:lnTo>
                <a:lnTo>
                  <a:pt x="2111604" y="3244047"/>
                </a:lnTo>
                <a:lnTo>
                  <a:pt x="2111604" y="3446733"/>
                </a:lnTo>
                <a:lnTo>
                  <a:pt x="1744015" y="3446733"/>
                </a:lnTo>
                <a:lnTo>
                  <a:pt x="1744015" y="3230709"/>
                </a:lnTo>
                <a:lnTo>
                  <a:pt x="1909986" y="3230709"/>
                </a:lnTo>
                <a:lnTo>
                  <a:pt x="1909986" y="3051709"/>
                </a:lnTo>
                <a:lnTo>
                  <a:pt x="1542678" y="3051709"/>
                </a:lnTo>
                <a:lnTo>
                  <a:pt x="1542678" y="2835685"/>
                </a:lnTo>
                <a:lnTo>
                  <a:pt x="1877756" y="2835685"/>
                </a:lnTo>
                <a:lnTo>
                  <a:pt x="1877756" y="2315047"/>
                </a:lnTo>
                <a:lnTo>
                  <a:pt x="2093780" y="2315047"/>
                </a:lnTo>
                <a:lnTo>
                  <a:pt x="2093780" y="2631475"/>
                </a:lnTo>
                <a:lnTo>
                  <a:pt x="2272582" y="2631475"/>
                </a:lnTo>
                <a:lnTo>
                  <a:pt x="2272582" y="2438100"/>
                </a:lnTo>
                <a:lnTo>
                  <a:pt x="2472697" y="2438100"/>
                </a:lnTo>
                <a:lnTo>
                  <a:pt x="2472697" y="2254681"/>
                </a:lnTo>
                <a:lnTo>
                  <a:pt x="2472697" y="2221438"/>
                </a:lnTo>
                <a:lnTo>
                  <a:pt x="2472697" y="2038657"/>
                </a:lnTo>
                <a:lnTo>
                  <a:pt x="2656492" y="2038657"/>
                </a:lnTo>
                <a:close/>
                <a:moveTo>
                  <a:pt x="2989836" y="1667759"/>
                </a:moveTo>
                <a:lnTo>
                  <a:pt x="3357425" y="1667759"/>
                </a:lnTo>
                <a:lnTo>
                  <a:pt x="3357425" y="1883783"/>
                </a:lnTo>
                <a:lnTo>
                  <a:pt x="2989836" y="1883783"/>
                </a:lnTo>
                <a:close/>
                <a:moveTo>
                  <a:pt x="2309586" y="1554888"/>
                </a:moveTo>
                <a:lnTo>
                  <a:pt x="2829824" y="1554888"/>
                </a:lnTo>
                <a:lnTo>
                  <a:pt x="2829824" y="1770912"/>
                </a:lnTo>
                <a:lnTo>
                  <a:pt x="2525643" y="1770912"/>
                </a:lnTo>
                <a:lnTo>
                  <a:pt x="2525643" y="1927296"/>
                </a:lnTo>
                <a:lnTo>
                  <a:pt x="2309619" y="1927296"/>
                </a:lnTo>
                <a:lnTo>
                  <a:pt x="2309619" y="1770912"/>
                </a:lnTo>
                <a:lnTo>
                  <a:pt x="2309586" y="1770912"/>
                </a:lnTo>
                <a:close/>
                <a:moveTo>
                  <a:pt x="616397" y="1550030"/>
                </a:moveTo>
                <a:lnTo>
                  <a:pt x="808855" y="1550030"/>
                </a:lnTo>
                <a:lnTo>
                  <a:pt x="832421" y="1550030"/>
                </a:lnTo>
                <a:lnTo>
                  <a:pt x="1024879" y="1550030"/>
                </a:lnTo>
                <a:lnTo>
                  <a:pt x="1024879" y="1775771"/>
                </a:lnTo>
                <a:lnTo>
                  <a:pt x="832421" y="1775771"/>
                </a:lnTo>
                <a:lnTo>
                  <a:pt x="832421" y="2079590"/>
                </a:lnTo>
                <a:lnTo>
                  <a:pt x="1028931" y="2079590"/>
                </a:lnTo>
                <a:lnTo>
                  <a:pt x="1192537" y="2079590"/>
                </a:lnTo>
                <a:lnTo>
                  <a:pt x="1244955" y="2079590"/>
                </a:lnTo>
                <a:lnTo>
                  <a:pt x="1244955" y="2231155"/>
                </a:lnTo>
                <a:lnTo>
                  <a:pt x="1468668" y="2231155"/>
                </a:lnTo>
                <a:lnTo>
                  <a:pt x="1468668" y="2447179"/>
                </a:lnTo>
                <a:lnTo>
                  <a:pt x="1244955" y="2447179"/>
                </a:lnTo>
                <a:lnTo>
                  <a:pt x="1244955" y="2447179"/>
                </a:lnTo>
                <a:lnTo>
                  <a:pt x="1028931" y="2447179"/>
                </a:lnTo>
                <a:lnTo>
                  <a:pt x="1028931" y="2295614"/>
                </a:lnTo>
                <a:lnTo>
                  <a:pt x="619703" y="2295614"/>
                </a:lnTo>
                <a:lnTo>
                  <a:pt x="619703" y="2082482"/>
                </a:lnTo>
                <a:lnTo>
                  <a:pt x="616397" y="2082482"/>
                </a:lnTo>
                <a:close/>
                <a:moveTo>
                  <a:pt x="1747452" y="1324289"/>
                </a:moveTo>
                <a:lnTo>
                  <a:pt x="1963476" y="1324289"/>
                </a:lnTo>
                <a:lnTo>
                  <a:pt x="1963476" y="1528779"/>
                </a:lnTo>
                <a:lnTo>
                  <a:pt x="2151955" y="1528779"/>
                </a:lnTo>
                <a:lnTo>
                  <a:pt x="2151955" y="1754520"/>
                </a:lnTo>
                <a:lnTo>
                  <a:pt x="1935931" y="1754520"/>
                </a:lnTo>
                <a:lnTo>
                  <a:pt x="1935931" y="1550030"/>
                </a:lnTo>
                <a:lnTo>
                  <a:pt x="1758702" y="1550030"/>
                </a:lnTo>
                <a:lnTo>
                  <a:pt x="1758702" y="1863566"/>
                </a:lnTo>
                <a:lnTo>
                  <a:pt x="2119726" y="1863566"/>
                </a:lnTo>
                <a:lnTo>
                  <a:pt x="2119726" y="2079590"/>
                </a:lnTo>
                <a:lnTo>
                  <a:pt x="1761543" y="2079590"/>
                </a:lnTo>
                <a:lnTo>
                  <a:pt x="1761543" y="2259540"/>
                </a:lnTo>
                <a:lnTo>
                  <a:pt x="1545519" y="2259540"/>
                </a:lnTo>
                <a:lnTo>
                  <a:pt x="1545519" y="2082482"/>
                </a:lnTo>
                <a:lnTo>
                  <a:pt x="1542678" y="2082482"/>
                </a:lnTo>
                <a:lnTo>
                  <a:pt x="1542678" y="2079589"/>
                </a:lnTo>
                <a:lnTo>
                  <a:pt x="1030691" y="2079589"/>
                </a:lnTo>
                <a:lnTo>
                  <a:pt x="1030691" y="1863565"/>
                </a:lnTo>
                <a:lnTo>
                  <a:pt x="1192537" y="1863565"/>
                </a:lnTo>
                <a:lnTo>
                  <a:pt x="1192537" y="1662900"/>
                </a:lnTo>
                <a:lnTo>
                  <a:pt x="1440000" y="1662900"/>
                </a:lnTo>
                <a:lnTo>
                  <a:pt x="1440000" y="1863565"/>
                </a:lnTo>
                <a:lnTo>
                  <a:pt x="1542678" y="1863565"/>
                </a:lnTo>
                <a:lnTo>
                  <a:pt x="1542678" y="1550030"/>
                </a:lnTo>
                <a:lnTo>
                  <a:pt x="1747452" y="1550030"/>
                </a:lnTo>
                <a:close/>
                <a:moveTo>
                  <a:pt x="2802267" y="814725"/>
                </a:moveTo>
                <a:lnTo>
                  <a:pt x="3162307" y="814725"/>
                </a:lnTo>
                <a:lnTo>
                  <a:pt x="3162307" y="1174725"/>
                </a:lnTo>
                <a:lnTo>
                  <a:pt x="2802267" y="1174725"/>
                </a:lnTo>
                <a:close/>
                <a:moveTo>
                  <a:pt x="884915" y="814725"/>
                </a:moveTo>
                <a:lnTo>
                  <a:pt x="1244955" y="814725"/>
                </a:lnTo>
                <a:lnTo>
                  <a:pt x="1244955" y="1174725"/>
                </a:lnTo>
                <a:lnTo>
                  <a:pt x="884915" y="1174725"/>
                </a:lnTo>
                <a:close/>
                <a:moveTo>
                  <a:pt x="2691077" y="703515"/>
                </a:moveTo>
                <a:lnTo>
                  <a:pt x="2691077" y="1285935"/>
                </a:lnTo>
                <a:lnTo>
                  <a:pt x="3273497" y="1285935"/>
                </a:lnTo>
                <a:lnTo>
                  <a:pt x="3273497" y="703515"/>
                </a:lnTo>
                <a:close/>
                <a:moveTo>
                  <a:pt x="773725" y="703515"/>
                </a:moveTo>
                <a:lnTo>
                  <a:pt x="773725" y="1285935"/>
                </a:lnTo>
                <a:lnTo>
                  <a:pt x="1356145" y="1285935"/>
                </a:lnTo>
                <a:lnTo>
                  <a:pt x="1356145" y="703515"/>
                </a:lnTo>
                <a:close/>
                <a:moveTo>
                  <a:pt x="2531162" y="543600"/>
                </a:moveTo>
                <a:lnTo>
                  <a:pt x="3433412" y="543600"/>
                </a:lnTo>
                <a:lnTo>
                  <a:pt x="3433412" y="1445850"/>
                </a:lnTo>
                <a:lnTo>
                  <a:pt x="2531162" y="1445850"/>
                </a:lnTo>
                <a:close/>
                <a:moveTo>
                  <a:pt x="613810" y="543600"/>
                </a:moveTo>
                <a:lnTo>
                  <a:pt x="1516060" y="543600"/>
                </a:lnTo>
                <a:lnTo>
                  <a:pt x="1516060" y="1445850"/>
                </a:lnTo>
                <a:lnTo>
                  <a:pt x="613810" y="1445850"/>
                </a:lnTo>
                <a:close/>
                <a:moveTo>
                  <a:pt x="2088509" y="543244"/>
                </a:moveTo>
                <a:lnTo>
                  <a:pt x="2283187" y="543244"/>
                </a:lnTo>
                <a:lnTo>
                  <a:pt x="2283187" y="759268"/>
                </a:lnTo>
                <a:lnTo>
                  <a:pt x="2088509" y="759268"/>
                </a:lnTo>
                <a:close/>
                <a:moveTo>
                  <a:pt x="1751276" y="543243"/>
                </a:moveTo>
                <a:lnTo>
                  <a:pt x="1967300" y="543243"/>
                </a:lnTo>
                <a:lnTo>
                  <a:pt x="1967300" y="986389"/>
                </a:lnTo>
                <a:lnTo>
                  <a:pt x="2119726" y="986389"/>
                </a:lnTo>
                <a:lnTo>
                  <a:pt x="2119726" y="986388"/>
                </a:lnTo>
                <a:lnTo>
                  <a:pt x="2335750" y="986388"/>
                </a:lnTo>
                <a:lnTo>
                  <a:pt x="2335750" y="1491348"/>
                </a:lnTo>
                <a:lnTo>
                  <a:pt x="2119726" y="1491348"/>
                </a:lnTo>
                <a:lnTo>
                  <a:pt x="2119726" y="1202413"/>
                </a:lnTo>
                <a:lnTo>
                  <a:pt x="1747396" y="1202413"/>
                </a:lnTo>
                <a:lnTo>
                  <a:pt x="1747396" y="986389"/>
                </a:lnTo>
                <a:lnTo>
                  <a:pt x="1751276" y="986389"/>
                </a:lnTo>
                <a:close/>
                <a:moveTo>
                  <a:pt x="4409" y="5850"/>
                </a:moveTo>
                <a:lnTo>
                  <a:pt x="364409" y="5850"/>
                </a:lnTo>
                <a:lnTo>
                  <a:pt x="1444409" y="5850"/>
                </a:lnTo>
                <a:lnTo>
                  <a:pt x="1444409" y="365850"/>
                </a:lnTo>
                <a:lnTo>
                  <a:pt x="364409" y="365850"/>
                </a:lnTo>
                <a:lnTo>
                  <a:pt x="364409" y="1445850"/>
                </a:lnTo>
                <a:lnTo>
                  <a:pt x="4409" y="1445850"/>
                </a:lnTo>
                <a:lnTo>
                  <a:pt x="4409" y="365850"/>
                </a:lnTo>
                <a:close/>
                <a:moveTo>
                  <a:pt x="2531162" y="0"/>
                </a:moveTo>
                <a:lnTo>
                  <a:pt x="3611162" y="0"/>
                </a:lnTo>
                <a:lnTo>
                  <a:pt x="3971162" y="0"/>
                </a:lnTo>
                <a:lnTo>
                  <a:pt x="3971162" y="360000"/>
                </a:lnTo>
                <a:lnTo>
                  <a:pt x="3971162" y="1440000"/>
                </a:lnTo>
                <a:lnTo>
                  <a:pt x="3611162" y="1440000"/>
                </a:lnTo>
                <a:lnTo>
                  <a:pt x="3611162" y="360000"/>
                </a:lnTo>
                <a:lnTo>
                  <a:pt x="2531162" y="36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0527C4C-6A59-41BE-94C5-DADEBABE07AB}"/>
              </a:ext>
            </a:extLst>
          </p:cNvPr>
          <p:cNvSpPr/>
          <p:nvPr/>
        </p:nvSpPr>
        <p:spPr>
          <a:xfrm rot="5400000">
            <a:off x="6820795" y="5791980"/>
            <a:ext cx="249325" cy="249693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87" name="Frame 1">
            <a:extLst>
              <a:ext uri="{FF2B5EF4-FFF2-40B4-BE49-F238E27FC236}">
                <a16:creationId xmlns:a16="http://schemas.microsoft.com/office/drawing/2014/main" id="{F80C00A1-5F97-40D5-8735-AF0C147FC102}"/>
              </a:ext>
            </a:extLst>
          </p:cNvPr>
          <p:cNvSpPr/>
          <p:nvPr/>
        </p:nvSpPr>
        <p:spPr>
          <a:xfrm>
            <a:off x="6864457" y="1997011"/>
            <a:ext cx="259686" cy="350869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FDD663-3858-4E15-8733-CE6E65C1AC33}"/>
              </a:ext>
            </a:extLst>
          </p:cNvPr>
          <p:cNvSpPr txBox="1"/>
          <p:nvPr/>
        </p:nvSpPr>
        <p:spPr>
          <a:xfrm>
            <a:off x="6692825" y="304495"/>
            <a:ext cx="468590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45DDD0-7FBB-4BAA-9B24-5C988ABBF1A9}"/>
              </a:ext>
            </a:extLst>
          </p:cNvPr>
          <p:cNvSpPr txBox="1"/>
          <p:nvPr/>
        </p:nvSpPr>
        <p:spPr>
          <a:xfrm>
            <a:off x="6692825" y="993605"/>
            <a:ext cx="468590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cs typeface="Arial" pitchFamily="34" charset="0"/>
              </a:rPr>
              <a:t>PRESENTATION</a:t>
            </a:r>
            <a:endParaRPr lang="ko-KR" altLang="en-US" sz="3200" b="1" dirty="0">
              <a:cs typeface="Arial" pitchFamily="34" charset="0"/>
            </a:endParaRPr>
          </a:p>
        </p:txBody>
      </p:sp>
      <p:sp>
        <p:nvSpPr>
          <p:cNvPr id="91" name="직사각형 2">
            <a:extLst>
              <a:ext uri="{FF2B5EF4-FFF2-40B4-BE49-F238E27FC236}">
                <a16:creationId xmlns:a16="http://schemas.microsoft.com/office/drawing/2014/main" id="{AD762ED4-504E-4F58-93C9-C39CDD45D04C}"/>
              </a:ext>
            </a:extLst>
          </p:cNvPr>
          <p:cNvSpPr/>
          <p:nvPr/>
        </p:nvSpPr>
        <p:spPr>
          <a:xfrm>
            <a:off x="601540" y="486956"/>
            <a:ext cx="252919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  <a:latin typeface="+mj-lt"/>
                <a:cs typeface="Arial" pitchFamily="34" charset="0"/>
              </a:rPr>
              <a:t>We</a:t>
            </a:r>
            <a:r>
              <a:rPr lang="en-US" altLang="ko-KR" sz="2800" dirty="0">
                <a:latin typeface="+mj-lt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Create</a:t>
            </a:r>
          </a:p>
          <a:p>
            <a:r>
              <a:rPr lang="en-US" altLang="ko-KR" sz="2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Quality</a:t>
            </a:r>
            <a:r>
              <a:rPr lang="en-US" altLang="ko-KR" sz="2800" dirty="0">
                <a:latin typeface="+mj-lt"/>
                <a:cs typeface="Arial" pitchFamily="34" charset="0"/>
              </a:rPr>
              <a:t> </a:t>
            </a:r>
            <a:r>
              <a:rPr lang="en-US" altLang="ko-KR" sz="2800" dirty="0">
                <a:solidFill>
                  <a:schemeClr val="accent3"/>
                </a:solidFill>
                <a:latin typeface="+mj-lt"/>
                <a:cs typeface="Arial" pitchFamily="34" charset="0"/>
              </a:rPr>
              <a:t>Professional</a:t>
            </a:r>
            <a:r>
              <a:rPr lang="en-US" altLang="ko-KR" sz="2800" dirty="0">
                <a:latin typeface="+mj-lt"/>
                <a:cs typeface="Arial" pitchFamily="34" charset="0"/>
              </a:rPr>
              <a:t> </a:t>
            </a:r>
            <a:endParaRPr lang="ko-KR" altLang="en-US" sz="2800" dirty="0">
              <a:latin typeface="+mj-lt"/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accent4"/>
                </a:solidFill>
                <a:latin typeface="+mj-lt"/>
                <a:cs typeface="Arial" pitchFamily="34" charset="0"/>
              </a:rPr>
              <a:t>PPT </a:t>
            </a:r>
            <a:r>
              <a:rPr lang="en-US" altLang="ko-KR" sz="2800" dirty="0">
                <a:solidFill>
                  <a:schemeClr val="accent5"/>
                </a:solidFill>
                <a:latin typeface="+mj-lt"/>
                <a:cs typeface="Arial" pitchFamily="34" charset="0"/>
              </a:rPr>
              <a:t>Presentation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999D511-1522-4B37-963D-77F062A04536}"/>
              </a:ext>
            </a:extLst>
          </p:cNvPr>
          <p:cNvGrpSpPr/>
          <p:nvPr/>
        </p:nvGrpSpPr>
        <p:grpSpPr>
          <a:xfrm rot="981562" flipH="1">
            <a:off x="1513194" y="3059792"/>
            <a:ext cx="3068864" cy="2908192"/>
            <a:chOff x="-116760" y="950876"/>
            <a:chExt cx="6261875" cy="593402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43E8283-D5C7-456D-8CFE-165AD5E59398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107" name="Rounded Rectangle 41">
                <a:extLst>
                  <a:ext uri="{FF2B5EF4-FFF2-40B4-BE49-F238E27FC236}">
                    <a16:creationId xmlns:a16="http://schemas.microsoft.com/office/drawing/2014/main" id="{3C874E96-7210-4617-8E09-695EF2FB2785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8" name="Rounded Rectangle 62">
                <a:extLst>
                  <a:ext uri="{FF2B5EF4-FFF2-40B4-BE49-F238E27FC236}">
                    <a16:creationId xmlns:a16="http://schemas.microsoft.com/office/drawing/2014/main" id="{CC5E43CC-3CB0-4A13-931E-E7F53FD9B689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9" name="Rounded Rectangle 63">
                <a:extLst>
                  <a:ext uri="{FF2B5EF4-FFF2-40B4-BE49-F238E27FC236}">
                    <a16:creationId xmlns:a16="http://schemas.microsoft.com/office/drawing/2014/main" id="{F1AD8D3C-16DE-48AA-A919-2BFC31F002E0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0" name="Rounded Rectangle 64">
                <a:extLst>
                  <a:ext uri="{FF2B5EF4-FFF2-40B4-BE49-F238E27FC236}">
                    <a16:creationId xmlns:a16="http://schemas.microsoft.com/office/drawing/2014/main" id="{654C910D-33BF-4696-8E5D-193D70DF74AD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1" name="Rounded Rectangle 65">
                <a:extLst>
                  <a:ext uri="{FF2B5EF4-FFF2-40B4-BE49-F238E27FC236}">
                    <a16:creationId xmlns:a16="http://schemas.microsoft.com/office/drawing/2014/main" id="{553CE1EC-5940-499A-B3ED-83C0E55D3228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2" name="Rounded Rectangle 66">
                <a:extLst>
                  <a:ext uri="{FF2B5EF4-FFF2-40B4-BE49-F238E27FC236}">
                    <a16:creationId xmlns:a16="http://schemas.microsoft.com/office/drawing/2014/main" id="{D02A3929-82B0-4789-A390-BE77754B85C4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3" name="Rounded Rectangle 67">
                <a:extLst>
                  <a:ext uri="{FF2B5EF4-FFF2-40B4-BE49-F238E27FC236}">
                    <a16:creationId xmlns:a16="http://schemas.microsoft.com/office/drawing/2014/main" id="{E0580F57-A326-4DDB-B46E-C31BA1E666EA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4" name="Rounded Rectangle 68">
                <a:extLst>
                  <a:ext uri="{FF2B5EF4-FFF2-40B4-BE49-F238E27FC236}">
                    <a16:creationId xmlns:a16="http://schemas.microsoft.com/office/drawing/2014/main" id="{1F608F7E-2149-4C44-AF72-8D73516BC7DC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5" name="Rounded Rectangle 69">
                <a:extLst>
                  <a:ext uri="{FF2B5EF4-FFF2-40B4-BE49-F238E27FC236}">
                    <a16:creationId xmlns:a16="http://schemas.microsoft.com/office/drawing/2014/main" id="{2FF0F269-7686-4EB1-80C5-A087A6E2C327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6" name="Oval 39">
                <a:extLst>
                  <a:ext uri="{FF2B5EF4-FFF2-40B4-BE49-F238E27FC236}">
                    <a16:creationId xmlns:a16="http://schemas.microsoft.com/office/drawing/2014/main" id="{B21E8F93-BB32-49A9-90C0-57A3B0353084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7" name="Oval 39">
                <a:extLst>
                  <a:ext uri="{FF2B5EF4-FFF2-40B4-BE49-F238E27FC236}">
                    <a16:creationId xmlns:a16="http://schemas.microsoft.com/office/drawing/2014/main" id="{D6B10224-0E19-4E3E-927A-21D9F842B16E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E851FEF-9037-42B8-BF02-7E68D951BD66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95" name="Rounded Rectangle 16">
                <a:extLst>
                  <a:ext uri="{FF2B5EF4-FFF2-40B4-BE49-F238E27FC236}">
                    <a16:creationId xmlns:a16="http://schemas.microsoft.com/office/drawing/2014/main" id="{46E0BC90-F022-4416-9804-F632CA4C17DC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6" name="Rounded Rectangle 17">
                <a:extLst>
                  <a:ext uri="{FF2B5EF4-FFF2-40B4-BE49-F238E27FC236}">
                    <a16:creationId xmlns:a16="http://schemas.microsoft.com/office/drawing/2014/main" id="{A322DBB2-8A50-4D32-A295-05A36096B470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7" name="Rounded Rectangle 18">
                <a:extLst>
                  <a:ext uri="{FF2B5EF4-FFF2-40B4-BE49-F238E27FC236}">
                    <a16:creationId xmlns:a16="http://schemas.microsoft.com/office/drawing/2014/main" id="{6710D9AD-44A3-4DF0-8EB8-0815F2BD197B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8" name="Rounded Rectangle 19">
                <a:extLst>
                  <a:ext uri="{FF2B5EF4-FFF2-40B4-BE49-F238E27FC236}">
                    <a16:creationId xmlns:a16="http://schemas.microsoft.com/office/drawing/2014/main" id="{D305143C-5D3C-4C7E-8415-1A5DF1755DA4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9" name="Rounded Rectangle 20">
                <a:extLst>
                  <a:ext uri="{FF2B5EF4-FFF2-40B4-BE49-F238E27FC236}">
                    <a16:creationId xmlns:a16="http://schemas.microsoft.com/office/drawing/2014/main" id="{6100C495-68F9-4CDD-87AE-A7F6BDCA34BB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0" name="Rounded Rectangle 21">
                <a:extLst>
                  <a:ext uri="{FF2B5EF4-FFF2-40B4-BE49-F238E27FC236}">
                    <a16:creationId xmlns:a16="http://schemas.microsoft.com/office/drawing/2014/main" id="{82F39450-F2ED-4581-9420-71F5F69F1F14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01" name="Rounded Rectangle 22">
                <a:extLst>
                  <a:ext uri="{FF2B5EF4-FFF2-40B4-BE49-F238E27FC236}">
                    <a16:creationId xmlns:a16="http://schemas.microsoft.com/office/drawing/2014/main" id="{1766C574-6E12-4302-A9A7-B9CA22DFBC56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2" name="Rounded Rectangle 23">
                <a:extLst>
                  <a:ext uri="{FF2B5EF4-FFF2-40B4-BE49-F238E27FC236}">
                    <a16:creationId xmlns:a16="http://schemas.microsoft.com/office/drawing/2014/main" id="{B28CE1C6-3A9F-4CA6-A50B-1D02C27B6F55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3" name="Rounded Rectangle 24">
                <a:extLst>
                  <a:ext uri="{FF2B5EF4-FFF2-40B4-BE49-F238E27FC236}">
                    <a16:creationId xmlns:a16="http://schemas.microsoft.com/office/drawing/2014/main" id="{E2D90DA8-A273-4B73-87B9-C4F574ADA67F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4" name="Oval 39">
                <a:extLst>
                  <a:ext uri="{FF2B5EF4-FFF2-40B4-BE49-F238E27FC236}">
                    <a16:creationId xmlns:a16="http://schemas.microsoft.com/office/drawing/2014/main" id="{DD94B7EB-6391-4AF3-B353-ECD6ACCE706F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5" name="Oval 39">
                <a:extLst>
                  <a:ext uri="{FF2B5EF4-FFF2-40B4-BE49-F238E27FC236}">
                    <a16:creationId xmlns:a16="http://schemas.microsoft.com/office/drawing/2014/main" id="{9153C21A-C0B0-4DC1-B0D1-0629CBD1F5F0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6" name="Rounded Rectangle 21">
                <a:extLst>
                  <a:ext uri="{FF2B5EF4-FFF2-40B4-BE49-F238E27FC236}">
                    <a16:creationId xmlns:a16="http://schemas.microsoft.com/office/drawing/2014/main" id="{7B10C053-EBA6-4FC7-8995-423B53BEA541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387" name="Freeform: Shape 386">
            <a:extLst>
              <a:ext uri="{FF2B5EF4-FFF2-40B4-BE49-F238E27FC236}">
                <a16:creationId xmlns:a16="http://schemas.microsoft.com/office/drawing/2014/main" id="{FD1F5C5F-76E0-4828-B95E-2E3388F2060E}"/>
              </a:ext>
            </a:extLst>
          </p:cNvPr>
          <p:cNvSpPr/>
          <p:nvPr/>
        </p:nvSpPr>
        <p:spPr>
          <a:xfrm rot="1022389">
            <a:off x="11052294" y="573415"/>
            <a:ext cx="1077492" cy="880832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8EFE0271-7A65-4BB9-8E1D-F67FE82C9A2B}"/>
              </a:ext>
            </a:extLst>
          </p:cNvPr>
          <p:cNvSpPr/>
          <p:nvPr/>
        </p:nvSpPr>
        <p:spPr>
          <a:xfrm rot="1022389">
            <a:off x="5088163" y="897607"/>
            <a:ext cx="1025410" cy="838256"/>
          </a:xfrm>
          <a:custGeom>
            <a:avLst/>
            <a:gdLst>
              <a:gd name="connsiteX0" fmla="*/ 618123 w 1077492"/>
              <a:gd name="connsiteY0" fmla="*/ 5091 h 880832"/>
              <a:gd name="connsiteX1" fmla="*/ 649515 w 1077492"/>
              <a:gd name="connsiteY1" fmla="*/ 48 h 880832"/>
              <a:gd name="connsiteX2" fmla="*/ 706766 w 1077492"/>
              <a:gd name="connsiteY2" fmla="*/ 25655 h 880832"/>
              <a:gd name="connsiteX3" fmla="*/ 703831 w 1077492"/>
              <a:gd name="connsiteY3" fmla="*/ 142493 h 880832"/>
              <a:gd name="connsiteX4" fmla="*/ 665641 w 1077492"/>
              <a:gd name="connsiteY4" fmla="*/ 157025 h 880832"/>
              <a:gd name="connsiteX5" fmla="*/ 665641 w 1077492"/>
              <a:gd name="connsiteY5" fmla="*/ 352605 h 880832"/>
              <a:gd name="connsiteX6" fmla="*/ 684786 w 1077492"/>
              <a:gd name="connsiteY6" fmla="*/ 356972 h 880832"/>
              <a:gd name="connsiteX7" fmla="*/ 718689 w 1077492"/>
              <a:gd name="connsiteY7" fmla="*/ 380793 h 880832"/>
              <a:gd name="connsiteX8" fmla="*/ 738749 w 1077492"/>
              <a:gd name="connsiteY8" fmla="*/ 496690 h 880832"/>
              <a:gd name="connsiteX9" fmla="*/ 735230 w 1077492"/>
              <a:gd name="connsiteY9" fmla="*/ 501698 h 880832"/>
              <a:gd name="connsiteX10" fmla="*/ 845060 w 1077492"/>
              <a:gd name="connsiteY10" fmla="*/ 617186 h 880832"/>
              <a:gd name="connsiteX11" fmla="*/ 879258 w 1077492"/>
              <a:gd name="connsiteY11" fmla="*/ 595803 h 880832"/>
              <a:gd name="connsiteX12" fmla="*/ 1037048 w 1077492"/>
              <a:gd name="connsiteY12" fmla="*/ 632408 h 880832"/>
              <a:gd name="connsiteX13" fmla="*/ 1031825 w 1077492"/>
              <a:gd name="connsiteY13" fmla="*/ 840388 h 880832"/>
              <a:gd name="connsiteX14" fmla="*/ 823846 w 1077492"/>
              <a:gd name="connsiteY14" fmla="*/ 835165 h 880832"/>
              <a:gd name="connsiteX15" fmla="*/ 795994 w 1077492"/>
              <a:gd name="connsiteY15" fmla="*/ 674255 h 880832"/>
              <a:gd name="connsiteX16" fmla="*/ 803191 w 1077492"/>
              <a:gd name="connsiteY16" fmla="*/ 664013 h 880832"/>
              <a:gd name="connsiteX17" fmla="*/ 690708 w 1077492"/>
              <a:gd name="connsiteY17" fmla="*/ 545736 h 880832"/>
              <a:gd name="connsiteX18" fmla="*/ 678778 w 1077492"/>
              <a:gd name="connsiteY18" fmla="*/ 553196 h 880832"/>
              <a:gd name="connsiteX19" fmla="*/ 565128 w 1077492"/>
              <a:gd name="connsiteY19" fmla="*/ 526831 h 880832"/>
              <a:gd name="connsiteX20" fmla="*/ 562479 w 1077492"/>
              <a:gd name="connsiteY20" fmla="*/ 522594 h 880832"/>
              <a:gd name="connsiteX21" fmla="*/ 207664 w 1077492"/>
              <a:gd name="connsiteY21" fmla="*/ 608151 h 880832"/>
              <a:gd name="connsiteX22" fmla="*/ 203307 w 1077492"/>
              <a:gd name="connsiteY22" fmla="*/ 628640 h 880832"/>
              <a:gd name="connsiteX23" fmla="*/ 178918 w 1077492"/>
              <a:gd name="connsiteY23" fmla="*/ 663609 h 880832"/>
              <a:gd name="connsiteX24" fmla="*/ 29119 w 1077492"/>
              <a:gd name="connsiteY24" fmla="*/ 659847 h 880832"/>
              <a:gd name="connsiteX25" fmla="*/ 32881 w 1077492"/>
              <a:gd name="connsiteY25" fmla="*/ 510048 h 880832"/>
              <a:gd name="connsiteX26" fmla="*/ 67936 w 1077492"/>
              <a:gd name="connsiteY26" fmla="*/ 487958 h 880832"/>
              <a:gd name="connsiteX27" fmla="*/ 182679 w 1077492"/>
              <a:gd name="connsiteY27" fmla="*/ 513810 h 880832"/>
              <a:gd name="connsiteX28" fmla="*/ 199867 w 1077492"/>
              <a:gd name="connsiteY28" fmla="*/ 541086 h 880832"/>
              <a:gd name="connsiteX29" fmla="*/ 537541 w 1077492"/>
              <a:gd name="connsiteY29" fmla="*/ 459661 h 880832"/>
              <a:gd name="connsiteX30" fmla="*/ 536059 w 1077492"/>
              <a:gd name="connsiteY30" fmla="*/ 450434 h 880832"/>
              <a:gd name="connsiteX31" fmla="*/ 568890 w 1077492"/>
              <a:gd name="connsiteY31" fmla="*/ 377032 h 880832"/>
              <a:gd name="connsiteX32" fmla="*/ 605039 w 1077492"/>
              <a:gd name="connsiteY32" fmla="*/ 354429 h 880832"/>
              <a:gd name="connsiteX33" fmla="*/ 624516 w 1077492"/>
              <a:gd name="connsiteY33" fmla="*/ 351300 h 880832"/>
              <a:gd name="connsiteX34" fmla="*/ 624516 w 1077492"/>
              <a:gd name="connsiteY34" fmla="*/ 160667 h 880832"/>
              <a:gd name="connsiteX35" fmla="*/ 613436 w 1077492"/>
              <a:gd name="connsiteY35" fmla="*/ 158139 h 880832"/>
              <a:gd name="connsiteX36" fmla="*/ 586993 w 1077492"/>
              <a:gd name="connsiteY36" fmla="*/ 139559 h 880832"/>
              <a:gd name="connsiteX37" fmla="*/ 589927 w 1077492"/>
              <a:gd name="connsiteY37" fmla="*/ 22721 h 880832"/>
              <a:gd name="connsiteX38" fmla="*/ 618123 w 1077492"/>
              <a:gd name="connsiteY38" fmla="*/ 5091 h 88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77492" h="880832">
                <a:moveTo>
                  <a:pt x="618123" y="5091"/>
                </a:moveTo>
                <a:cubicBezTo>
                  <a:pt x="628264" y="1341"/>
                  <a:pt x="638938" y="-311"/>
                  <a:pt x="649515" y="48"/>
                </a:cubicBezTo>
                <a:cubicBezTo>
                  <a:pt x="670668" y="767"/>
                  <a:pt x="691432" y="9532"/>
                  <a:pt x="706766" y="25655"/>
                </a:cubicBezTo>
                <a:cubicBezTo>
                  <a:pt x="738893" y="59437"/>
                  <a:pt x="736078" y="111827"/>
                  <a:pt x="703831" y="142493"/>
                </a:cubicBezTo>
                <a:lnTo>
                  <a:pt x="665641" y="157025"/>
                </a:lnTo>
                <a:lnTo>
                  <a:pt x="665641" y="352605"/>
                </a:lnTo>
                <a:lnTo>
                  <a:pt x="684786" y="356972"/>
                </a:lnTo>
                <a:cubicBezTo>
                  <a:pt x="697289" y="362480"/>
                  <a:pt x="708859" y="370458"/>
                  <a:pt x="718689" y="380793"/>
                </a:cubicBezTo>
                <a:cubicBezTo>
                  <a:pt x="749581" y="413278"/>
                  <a:pt x="755275" y="459181"/>
                  <a:pt x="738749" y="496690"/>
                </a:cubicBezTo>
                <a:lnTo>
                  <a:pt x="735230" y="501698"/>
                </a:lnTo>
                <a:lnTo>
                  <a:pt x="845060" y="617186"/>
                </a:lnTo>
                <a:lnTo>
                  <a:pt x="879258" y="595803"/>
                </a:lnTo>
                <a:cubicBezTo>
                  <a:pt x="933414" y="575777"/>
                  <a:pt x="996107" y="589357"/>
                  <a:pt x="1037048" y="632408"/>
                </a:cubicBezTo>
                <a:cubicBezTo>
                  <a:pt x="1094236" y="692542"/>
                  <a:pt x="1089226" y="785799"/>
                  <a:pt x="1031825" y="840388"/>
                </a:cubicBezTo>
                <a:cubicBezTo>
                  <a:pt x="971691" y="897576"/>
                  <a:pt x="878434" y="892566"/>
                  <a:pt x="823846" y="835165"/>
                </a:cubicBezTo>
                <a:cubicBezTo>
                  <a:pt x="780955" y="790064"/>
                  <a:pt x="773050" y="726332"/>
                  <a:pt x="795994" y="674255"/>
                </a:cubicBezTo>
                <a:lnTo>
                  <a:pt x="803191" y="664013"/>
                </a:lnTo>
                <a:lnTo>
                  <a:pt x="690708" y="545736"/>
                </a:lnTo>
                <a:lnTo>
                  <a:pt x="678778" y="553196"/>
                </a:lnTo>
                <a:cubicBezTo>
                  <a:pt x="639771" y="567620"/>
                  <a:pt x="594617" y="557839"/>
                  <a:pt x="565128" y="526831"/>
                </a:cubicBezTo>
                <a:lnTo>
                  <a:pt x="562479" y="522594"/>
                </a:lnTo>
                <a:lnTo>
                  <a:pt x="207664" y="608151"/>
                </a:lnTo>
                <a:lnTo>
                  <a:pt x="203307" y="628640"/>
                </a:lnTo>
                <a:cubicBezTo>
                  <a:pt x="197853" y="641384"/>
                  <a:pt x="189746" y="653311"/>
                  <a:pt x="178918" y="663609"/>
                </a:cubicBezTo>
                <a:cubicBezTo>
                  <a:pt x="137575" y="702927"/>
                  <a:pt x="70309" y="703160"/>
                  <a:pt x="29119" y="659847"/>
                </a:cubicBezTo>
                <a:cubicBezTo>
                  <a:pt x="-10199" y="618504"/>
                  <a:pt x="-10431" y="551239"/>
                  <a:pt x="32881" y="510048"/>
                </a:cubicBezTo>
                <a:cubicBezTo>
                  <a:pt x="43217" y="500219"/>
                  <a:pt x="55173" y="492832"/>
                  <a:pt x="67936" y="487958"/>
                </a:cubicBezTo>
                <a:cubicBezTo>
                  <a:pt x="106227" y="473336"/>
                  <a:pt x="151787" y="481326"/>
                  <a:pt x="182679" y="513810"/>
                </a:cubicBezTo>
                <a:lnTo>
                  <a:pt x="199867" y="541086"/>
                </a:lnTo>
                <a:lnTo>
                  <a:pt x="537541" y="459661"/>
                </a:lnTo>
                <a:lnTo>
                  <a:pt x="536059" y="450434"/>
                </a:lnTo>
                <a:cubicBezTo>
                  <a:pt x="536980" y="423313"/>
                  <a:pt x="548218" y="396691"/>
                  <a:pt x="568890" y="377032"/>
                </a:cubicBezTo>
                <a:cubicBezTo>
                  <a:pt x="579718" y="366735"/>
                  <a:pt x="592037" y="359237"/>
                  <a:pt x="605039" y="354429"/>
                </a:cubicBezTo>
                <a:lnTo>
                  <a:pt x="624516" y="351300"/>
                </a:lnTo>
                <a:lnTo>
                  <a:pt x="624516" y="160667"/>
                </a:lnTo>
                <a:lnTo>
                  <a:pt x="613436" y="158139"/>
                </a:lnTo>
                <a:cubicBezTo>
                  <a:pt x="603685" y="153843"/>
                  <a:pt x="594660" y="147621"/>
                  <a:pt x="586993" y="139559"/>
                </a:cubicBezTo>
                <a:cubicBezTo>
                  <a:pt x="554867" y="105778"/>
                  <a:pt x="557681" y="53388"/>
                  <a:pt x="589927" y="22721"/>
                </a:cubicBezTo>
                <a:cubicBezTo>
                  <a:pt x="598373" y="14690"/>
                  <a:pt x="607982" y="8842"/>
                  <a:pt x="618123" y="5091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9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B6991-A8BD-497E-9486-7E3BABBA550A}"/>
              </a:ext>
            </a:extLst>
          </p:cNvPr>
          <p:cNvSpPr txBox="1"/>
          <p:nvPr/>
        </p:nvSpPr>
        <p:spPr>
          <a:xfrm>
            <a:off x="695618" y="499253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9E2E3-41C3-4C47-87EA-02219D3E7EF4}"/>
              </a:ext>
            </a:extLst>
          </p:cNvPr>
          <p:cNvSpPr txBox="1"/>
          <p:nvPr/>
        </p:nvSpPr>
        <p:spPr>
          <a:xfrm>
            <a:off x="1440384" y="1759463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8E5F176-1E9C-4645-B5B5-FF67EEF04C78}"/>
              </a:ext>
            </a:extLst>
          </p:cNvPr>
          <p:cNvSpPr txBox="1">
            <a:spLocks/>
          </p:cNvSpPr>
          <p:nvPr/>
        </p:nvSpPr>
        <p:spPr>
          <a:xfrm>
            <a:off x="1901932" y="4504174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8414E1-5210-4CB1-A7F9-E363F5D09E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37766C-9FD8-402E-B310-95B5F726C055}"/>
              </a:ext>
            </a:extLst>
          </p:cNvPr>
          <p:cNvGrpSpPr/>
          <p:nvPr/>
        </p:nvGrpSpPr>
        <p:grpSpPr>
          <a:xfrm>
            <a:off x="943315" y="3595297"/>
            <a:ext cx="1187644" cy="1237333"/>
            <a:chOff x="724537" y="3258286"/>
            <a:chExt cx="1187644" cy="1237333"/>
          </a:xfrm>
        </p:grpSpPr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E435BFE8-58FB-4B0F-957E-CE6EF43EADB8}"/>
                </a:ext>
              </a:extLst>
            </p:cNvPr>
            <p:cNvSpPr/>
            <p:nvPr/>
          </p:nvSpPr>
          <p:spPr>
            <a:xfrm>
              <a:off x="72453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D52478-F30E-4E56-ACAA-CE6BDA074EA3}"/>
                </a:ext>
              </a:extLst>
            </p:cNvPr>
            <p:cNvGrpSpPr/>
            <p:nvPr/>
          </p:nvGrpSpPr>
          <p:grpSpPr>
            <a:xfrm>
              <a:off x="915494" y="4117515"/>
              <a:ext cx="996687" cy="378104"/>
              <a:chOff x="1271057" y="3783817"/>
              <a:chExt cx="996687" cy="378104"/>
            </a:xfrm>
            <a:solidFill>
              <a:srgbClr val="262626"/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12885F-334E-484A-945A-71602289BDB7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9CB82D-524A-4E2C-B2AB-8D02D7E14618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87479B-0596-48CE-A865-C9906C6874C2}"/>
              </a:ext>
            </a:extLst>
          </p:cNvPr>
          <p:cNvGrpSpPr/>
          <p:nvPr/>
        </p:nvGrpSpPr>
        <p:grpSpPr>
          <a:xfrm>
            <a:off x="7619410" y="3595297"/>
            <a:ext cx="1266047" cy="1237333"/>
            <a:chOff x="7081717" y="3258286"/>
            <a:chExt cx="1266047" cy="1237333"/>
          </a:xfrm>
        </p:grpSpPr>
        <p:sp>
          <p:nvSpPr>
            <p:cNvPr id="9" name="Rounded Rectangle 13">
              <a:extLst>
                <a:ext uri="{FF2B5EF4-FFF2-40B4-BE49-F238E27FC236}">
                  <a16:creationId xmlns:a16="http://schemas.microsoft.com/office/drawing/2014/main" id="{133B1BA9-C8E8-42AB-BEFD-0ACB9789E493}"/>
                </a:ext>
              </a:extLst>
            </p:cNvPr>
            <p:cNvSpPr/>
            <p:nvPr/>
          </p:nvSpPr>
          <p:spPr>
            <a:xfrm>
              <a:off x="708171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66EC92-4B35-4B5D-A14A-5ABAFCC72853}"/>
                </a:ext>
              </a:extLst>
            </p:cNvPr>
            <p:cNvGrpSpPr/>
            <p:nvPr/>
          </p:nvGrpSpPr>
          <p:grpSpPr>
            <a:xfrm>
              <a:off x="7351077" y="4117515"/>
              <a:ext cx="996687" cy="378104"/>
              <a:chOff x="1271057" y="3783817"/>
              <a:chExt cx="996687" cy="378104"/>
            </a:xfrm>
            <a:solidFill>
              <a:srgbClr val="F07927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C900AD-D08B-4C0E-A7F3-680B70EA57B3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D233A3-ED01-4F17-9024-B531515263EC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42A331-610F-41E8-90C7-314B752C6887}"/>
              </a:ext>
            </a:extLst>
          </p:cNvPr>
          <p:cNvGrpSpPr/>
          <p:nvPr/>
        </p:nvGrpSpPr>
        <p:grpSpPr>
          <a:xfrm>
            <a:off x="4242160" y="3595297"/>
            <a:ext cx="1226846" cy="1237333"/>
            <a:chOff x="3903127" y="3258286"/>
            <a:chExt cx="1226846" cy="1237333"/>
          </a:xfrm>
        </p:grpSpPr>
        <p:sp>
          <p:nvSpPr>
            <p:cNvPr id="14" name="Rounded Rectangle 18">
              <a:extLst>
                <a:ext uri="{FF2B5EF4-FFF2-40B4-BE49-F238E27FC236}">
                  <a16:creationId xmlns:a16="http://schemas.microsoft.com/office/drawing/2014/main" id="{43B43D99-A687-4939-A07A-BAEBC763464D}"/>
                </a:ext>
              </a:extLst>
            </p:cNvPr>
            <p:cNvSpPr/>
            <p:nvPr/>
          </p:nvSpPr>
          <p:spPr>
            <a:xfrm>
              <a:off x="3903127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5688DF3-F0FD-4984-A73E-6F0A99B15B77}"/>
                </a:ext>
              </a:extLst>
            </p:cNvPr>
            <p:cNvGrpSpPr/>
            <p:nvPr/>
          </p:nvGrpSpPr>
          <p:grpSpPr>
            <a:xfrm>
              <a:off x="4133286" y="4117515"/>
              <a:ext cx="996687" cy="378104"/>
              <a:chOff x="1271057" y="3783817"/>
              <a:chExt cx="996687" cy="37810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DA9C29-AC35-4428-8AB0-521AED642658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A042C9-DC7B-4099-AF86-E61B15F08082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50236E-C28B-4E1A-9F31-FEA5283C2ADE}"/>
              </a:ext>
            </a:extLst>
          </p:cNvPr>
          <p:cNvGrpSpPr/>
          <p:nvPr/>
        </p:nvGrpSpPr>
        <p:grpSpPr>
          <a:xfrm>
            <a:off x="2582938" y="3412329"/>
            <a:ext cx="1207245" cy="1247032"/>
            <a:chOff x="2313832" y="3075320"/>
            <a:chExt cx="1207245" cy="1247032"/>
          </a:xfrm>
        </p:grpSpPr>
        <p:sp>
          <p:nvSpPr>
            <p:cNvPr id="19" name="Rounded Rectangle 23">
              <a:extLst>
                <a:ext uri="{FF2B5EF4-FFF2-40B4-BE49-F238E27FC236}">
                  <a16:creationId xmlns:a16="http://schemas.microsoft.com/office/drawing/2014/main" id="{5777C9A3-5363-4E11-B5AD-06B3878E26F9}"/>
                </a:ext>
              </a:extLst>
            </p:cNvPr>
            <p:cNvSpPr/>
            <p:nvPr/>
          </p:nvSpPr>
          <p:spPr>
            <a:xfrm>
              <a:off x="231383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F8509B8-39E3-4485-92F3-C180445A5018}"/>
                </a:ext>
              </a:extLst>
            </p:cNvPr>
            <p:cNvGrpSpPr/>
            <p:nvPr/>
          </p:nvGrpSpPr>
          <p:grpSpPr>
            <a:xfrm>
              <a:off x="2524390" y="3075320"/>
              <a:ext cx="996687" cy="378104"/>
              <a:chOff x="1271057" y="3783817"/>
              <a:chExt cx="996687" cy="37810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10D428-09D4-4844-BEAA-9116B0B90F72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79646A-2C25-4657-955E-A7EE7446BAF1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72BF3F-159D-44A0-95C8-459ED764EC5D}"/>
              </a:ext>
            </a:extLst>
          </p:cNvPr>
          <p:cNvGrpSpPr/>
          <p:nvPr/>
        </p:nvGrpSpPr>
        <p:grpSpPr>
          <a:xfrm>
            <a:off x="5920985" y="3412329"/>
            <a:ext cx="1246447" cy="1247032"/>
            <a:chOff x="5492422" y="3075320"/>
            <a:chExt cx="1246447" cy="1247032"/>
          </a:xfrm>
        </p:grpSpPr>
        <p:sp>
          <p:nvSpPr>
            <p:cNvPr id="24" name="Rounded Rectangle 28">
              <a:extLst>
                <a:ext uri="{FF2B5EF4-FFF2-40B4-BE49-F238E27FC236}">
                  <a16:creationId xmlns:a16="http://schemas.microsoft.com/office/drawing/2014/main" id="{AD53DF4E-5046-4FAC-9E8E-2C392E4783A2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298847F-89B6-43ED-AE3D-B08D4FFD4533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EE38B85-34F9-47DB-9B41-5A64458D13BF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A190404-9BA7-4624-81F0-B168A9FE4B12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00ED11-BD42-4C05-BC0F-046D8D6CEF57}"/>
              </a:ext>
            </a:extLst>
          </p:cNvPr>
          <p:cNvGrpSpPr/>
          <p:nvPr/>
        </p:nvGrpSpPr>
        <p:grpSpPr>
          <a:xfrm>
            <a:off x="3149607" y="5065187"/>
            <a:ext cx="1411829" cy="1292663"/>
            <a:chOff x="6210997" y="1433695"/>
            <a:chExt cx="1457348" cy="91963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77C5F3-417C-4CA6-9725-8E5EB1D6AD0F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F4C082-5A89-4703-A039-82D6B1242990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AAF305-5A52-4837-A85E-675E1502AA69}"/>
              </a:ext>
            </a:extLst>
          </p:cNvPr>
          <p:cNvGrpSpPr/>
          <p:nvPr/>
        </p:nvGrpSpPr>
        <p:grpSpPr>
          <a:xfrm>
            <a:off x="6497413" y="5065187"/>
            <a:ext cx="1411829" cy="1292663"/>
            <a:chOff x="6210997" y="1433695"/>
            <a:chExt cx="1457348" cy="9196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7845F3-EF74-455F-938A-D75A05FA4572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3C97D9-C2D7-4053-8F2A-A0C74CB57167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F53FC4-CB26-4355-9CCB-85616B1CE219}"/>
              </a:ext>
            </a:extLst>
          </p:cNvPr>
          <p:cNvGrpSpPr/>
          <p:nvPr/>
        </p:nvGrpSpPr>
        <p:grpSpPr>
          <a:xfrm>
            <a:off x="1475704" y="1965362"/>
            <a:ext cx="1411829" cy="1292663"/>
            <a:chOff x="6210997" y="1433695"/>
            <a:chExt cx="1457348" cy="9196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78DF3DF-1656-4853-B421-1F83180EBAB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A6355C-8168-4F76-B5F0-00D3A2B8E47E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D5477A-C4DB-4F79-A836-C9E370B1A23A}"/>
              </a:ext>
            </a:extLst>
          </p:cNvPr>
          <p:cNvGrpSpPr/>
          <p:nvPr/>
        </p:nvGrpSpPr>
        <p:grpSpPr>
          <a:xfrm>
            <a:off x="4823510" y="1965362"/>
            <a:ext cx="1411829" cy="1292663"/>
            <a:chOff x="6210997" y="1433695"/>
            <a:chExt cx="1457348" cy="9196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1005E8-8BF8-446F-97B3-C8893833F3A1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991FF-1379-42B0-AC80-213282D3B23A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ABB662-5ED9-4249-9463-146DF3C7F675}"/>
              </a:ext>
            </a:extLst>
          </p:cNvPr>
          <p:cNvGrpSpPr/>
          <p:nvPr/>
        </p:nvGrpSpPr>
        <p:grpSpPr>
          <a:xfrm>
            <a:off x="8171316" y="1965362"/>
            <a:ext cx="1411829" cy="1292663"/>
            <a:chOff x="6210997" y="1433695"/>
            <a:chExt cx="1457348" cy="91963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1825D5-F289-453B-AA35-A2DC72C3C909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9596C3-5775-4476-BBB2-B7285B6DC8CF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27">
            <a:extLst>
              <a:ext uri="{FF2B5EF4-FFF2-40B4-BE49-F238E27FC236}">
                <a16:creationId xmlns:a16="http://schemas.microsoft.com/office/drawing/2014/main" id="{D631DB75-FE1D-4845-AE70-1E44D1FE9214}"/>
              </a:ext>
            </a:extLst>
          </p:cNvPr>
          <p:cNvGrpSpPr/>
          <p:nvPr/>
        </p:nvGrpSpPr>
        <p:grpSpPr>
          <a:xfrm>
            <a:off x="9337436" y="3412329"/>
            <a:ext cx="1246447" cy="1247032"/>
            <a:chOff x="5492422" y="3075320"/>
            <a:chExt cx="1246447" cy="1247032"/>
          </a:xfrm>
        </p:grpSpPr>
        <p:sp>
          <p:nvSpPr>
            <p:cNvPr id="44" name="Rounded Rectangle 28">
              <a:extLst>
                <a:ext uri="{FF2B5EF4-FFF2-40B4-BE49-F238E27FC236}">
                  <a16:creationId xmlns:a16="http://schemas.microsoft.com/office/drawing/2014/main" id="{7333FF33-9431-453C-9131-61D8E2AD6307}"/>
                </a:ext>
              </a:extLst>
            </p:cNvPr>
            <p:cNvSpPr/>
            <p:nvPr/>
          </p:nvSpPr>
          <p:spPr>
            <a:xfrm>
              <a:off x="5492422" y="3258286"/>
              <a:ext cx="1064066" cy="1064066"/>
            </a:xfrm>
            <a:prstGeom prst="roundRect">
              <a:avLst>
                <a:gd name="adj" fmla="val 10715"/>
              </a:avLst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45" name="Group 29">
              <a:extLst>
                <a:ext uri="{FF2B5EF4-FFF2-40B4-BE49-F238E27FC236}">
                  <a16:creationId xmlns:a16="http://schemas.microsoft.com/office/drawing/2014/main" id="{C76748E9-C035-40D7-9B1D-E1A14F96FCD8}"/>
                </a:ext>
              </a:extLst>
            </p:cNvPr>
            <p:cNvGrpSpPr/>
            <p:nvPr/>
          </p:nvGrpSpPr>
          <p:grpSpPr>
            <a:xfrm>
              <a:off x="5742182" y="3075320"/>
              <a:ext cx="996687" cy="378104"/>
              <a:chOff x="1271057" y="3783817"/>
              <a:chExt cx="996687" cy="378104"/>
            </a:xfrm>
          </p:grpSpPr>
          <p:sp>
            <p:nvSpPr>
              <p:cNvPr id="46" name="Rectangle 30">
                <a:extLst>
                  <a:ext uri="{FF2B5EF4-FFF2-40B4-BE49-F238E27FC236}">
                    <a16:creationId xmlns:a16="http://schemas.microsoft.com/office/drawing/2014/main" id="{1A0598C0-8D26-4D2F-B4C6-49FD893BD584}"/>
                  </a:ext>
                </a:extLst>
              </p:cNvPr>
              <p:cNvSpPr/>
              <p:nvPr/>
            </p:nvSpPr>
            <p:spPr>
              <a:xfrm>
                <a:off x="1271057" y="3783817"/>
                <a:ext cx="996687" cy="378104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6B48EA-156B-4DEB-B3F8-99A4F8C8D192}"/>
                  </a:ext>
                </a:extLst>
              </p:cNvPr>
              <p:cNvSpPr txBox="1"/>
              <p:nvPr/>
            </p:nvSpPr>
            <p:spPr>
              <a:xfrm>
                <a:off x="1343065" y="3834370"/>
                <a:ext cx="85267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</a:rPr>
                  <a:t>Contents</a:t>
                </a:r>
                <a:endParaRPr lang="ko-KR" altLang="en-US" sz="1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8" name="Block Arc 32">
            <a:extLst>
              <a:ext uri="{FF2B5EF4-FFF2-40B4-BE49-F238E27FC236}">
                <a16:creationId xmlns:a16="http://schemas.microsoft.com/office/drawing/2014/main" id="{9B92A18D-3E63-4B41-A766-BBC44B06823C}"/>
              </a:ext>
            </a:extLst>
          </p:cNvPr>
          <p:cNvSpPr/>
          <p:nvPr/>
        </p:nvSpPr>
        <p:spPr>
          <a:xfrm rot="10800000">
            <a:off x="8357384" y="4016882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9" name="Group 43">
            <a:extLst>
              <a:ext uri="{FF2B5EF4-FFF2-40B4-BE49-F238E27FC236}">
                <a16:creationId xmlns:a16="http://schemas.microsoft.com/office/drawing/2014/main" id="{F6D7A365-F4BB-41B9-A385-E26FCF4AECEB}"/>
              </a:ext>
            </a:extLst>
          </p:cNvPr>
          <p:cNvGrpSpPr/>
          <p:nvPr/>
        </p:nvGrpSpPr>
        <p:grpSpPr>
          <a:xfrm>
            <a:off x="9845220" y="5065187"/>
            <a:ext cx="1411829" cy="1292663"/>
            <a:chOff x="6210997" y="1433695"/>
            <a:chExt cx="1457348" cy="91963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91AA749-5958-4CC6-8698-0F94F8EBEC0F}"/>
                </a:ext>
              </a:extLst>
            </p:cNvPr>
            <p:cNvSpPr txBox="1"/>
            <p:nvPr/>
          </p:nvSpPr>
          <p:spPr>
            <a:xfrm>
              <a:off x="6210999" y="1433695"/>
              <a:ext cx="1457346" cy="197064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03CFC8-A4C1-4759-AAF5-88962E029FDF}"/>
                </a:ext>
              </a:extLst>
            </p:cNvPr>
            <p:cNvSpPr txBox="1"/>
            <p:nvPr/>
          </p:nvSpPr>
          <p:spPr>
            <a:xfrm>
              <a:off x="6210997" y="1630759"/>
              <a:ext cx="1457346" cy="72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2" name="Block Arc 32">
            <a:extLst>
              <a:ext uri="{FF2B5EF4-FFF2-40B4-BE49-F238E27FC236}">
                <a16:creationId xmlns:a16="http://schemas.microsoft.com/office/drawing/2014/main" id="{841B512A-7E36-421F-B56D-73A02F4EF81D}"/>
              </a:ext>
            </a:extLst>
          </p:cNvPr>
          <p:cNvSpPr/>
          <p:nvPr/>
        </p:nvSpPr>
        <p:spPr>
          <a:xfrm rot="10800000">
            <a:off x="4999372" y="4016882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Block Arc 32">
            <a:extLst>
              <a:ext uri="{FF2B5EF4-FFF2-40B4-BE49-F238E27FC236}">
                <a16:creationId xmlns:a16="http://schemas.microsoft.com/office/drawing/2014/main" id="{8E2D972B-E98D-4D91-8BF5-7171B6234E94}"/>
              </a:ext>
            </a:extLst>
          </p:cNvPr>
          <p:cNvSpPr/>
          <p:nvPr/>
        </p:nvSpPr>
        <p:spPr>
          <a:xfrm rot="10800000">
            <a:off x="1641360" y="4016882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4" name="Block Arc 32">
            <a:extLst>
              <a:ext uri="{FF2B5EF4-FFF2-40B4-BE49-F238E27FC236}">
                <a16:creationId xmlns:a16="http://schemas.microsoft.com/office/drawing/2014/main" id="{34F7960B-F8FF-4B3A-9C28-F43EB799330D}"/>
              </a:ext>
            </a:extLst>
          </p:cNvPr>
          <p:cNvSpPr/>
          <p:nvPr/>
        </p:nvSpPr>
        <p:spPr>
          <a:xfrm>
            <a:off x="6678378" y="2702808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5" name="Block Arc 32">
            <a:extLst>
              <a:ext uri="{FF2B5EF4-FFF2-40B4-BE49-F238E27FC236}">
                <a16:creationId xmlns:a16="http://schemas.microsoft.com/office/drawing/2014/main" id="{FFDC29CA-3D79-49BA-A307-29C94DC6BEE1}"/>
              </a:ext>
            </a:extLst>
          </p:cNvPr>
          <p:cNvSpPr/>
          <p:nvPr/>
        </p:nvSpPr>
        <p:spPr>
          <a:xfrm>
            <a:off x="3320366" y="2702808"/>
            <a:ext cx="1496058" cy="1496058"/>
          </a:xfrm>
          <a:prstGeom prst="blockArc">
            <a:avLst>
              <a:gd name="adj1" fmla="val 10800000"/>
              <a:gd name="adj2" fmla="val 21403479"/>
              <a:gd name="adj3" fmla="val 36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194F0E43-315A-4846-9687-95674234A6E2}"/>
              </a:ext>
            </a:extLst>
          </p:cNvPr>
          <p:cNvSpPr/>
          <p:nvPr/>
        </p:nvSpPr>
        <p:spPr>
          <a:xfrm rot="2700000">
            <a:off x="9738675" y="389605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11">
            <a:extLst>
              <a:ext uri="{FF2B5EF4-FFF2-40B4-BE49-F238E27FC236}">
                <a16:creationId xmlns:a16="http://schemas.microsoft.com/office/drawing/2014/main" id="{08C4C1EB-EE34-4917-9463-9011905B8540}"/>
              </a:ext>
            </a:extLst>
          </p:cNvPr>
          <p:cNvSpPr/>
          <p:nvPr/>
        </p:nvSpPr>
        <p:spPr>
          <a:xfrm rot="9900000">
            <a:off x="1348174" y="3904732"/>
            <a:ext cx="404737" cy="3437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Rounded Rectangle 27">
            <a:extLst>
              <a:ext uri="{FF2B5EF4-FFF2-40B4-BE49-F238E27FC236}">
                <a16:creationId xmlns:a16="http://schemas.microsoft.com/office/drawing/2014/main" id="{0456229C-F013-4AD7-9892-6FDAA9B8270A}"/>
              </a:ext>
            </a:extLst>
          </p:cNvPr>
          <p:cNvSpPr/>
          <p:nvPr/>
        </p:nvSpPr>
        <p:spPr>
          <a:xfrm>
            <a:off x="2918626" y="3981162"/>
            <a:ext cx="437585" cy="33612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873288E4-383B-4C83-9D07-DD6026AD66B8}"/>
              </a:ext>
            </a:extLst>
          </p:cNvPr>
          <p:cNvSpPr/>
          <p:nvPr/>
        </p:nvSpPr>
        <p:spPr>
          <a:xfrm>
            <a:off x="4640336" y="394084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0" name="Round Same Side Corner Rectangle 36">
            <a:extLst>
              <a:ext uri="{FF2B5EF4-FFF2-40B4-BE49-F238E27FC236}">
                <a16:creationId xmlns:a16="http://schemas.microsoft.com/office/drawing/2014/main" id="{2C374189-18B9-406F-B23E-7982D7BA79EF}"/>
              </a:ext>
            </a:extLst>
          </p:cNvPr>
          <p:cNvSpPr/>
          <p:nvPr/>
        </p:nvSpPr>
        <p:spPr>
          <a:xfrm>
            <a:off x="6271600" y="3984902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1" name="Oval 21">
            <a:extLst>
              <a:ext uri="{FF2B5EF4-FFF2-40B4-BE49-F238E27FC236}">
                <a16:creationId xmlns:a16="http://schemas.microsoft.com/office/drawing/2014/main" id="{CD0DB039-269C-453D-99AC-C110647F644B}"/>
              </a:ext>
            </a:extLst>
          </p:cNvPr>
          <p:cNvSpPr>
            <a:spLocks noChangeAspect="1"/>
          </p:cNvSpPr>
          <p:nvPr/>
        </p:nvSpPr>
        <p:spPr>
          <a:xfrm>
            <a:off x="7973070" y="3934522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1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" name="그룹 7">
            <a:extLst>
              <a:ext uri="{FF2B5EF4-FFF2-40B4-BE49-F238E27FC236}">
                <a16:creationId xmlns:a16="http://schemas.microsoft.com/office/drawing/2014/main" id="{E2BBF66E-AB4A-455E-937D-4BEEE9061393}"/>
              </a:ext>
            </a:extLst>
          </p:cNvPr>
          <p:cNvGrpSpPr/>
          <p:nvPr/>
        </p:nvGrpSpPr>
        <p:grpSpPr>
          <a:xfrm>
            <a:off x="5174351" y="3637228"/>
            <a:ext cx="1704867" cy="455477"/>
            <a:chOff x="5134372" y="3131004"/>
            <a:chExt cx="1431908" cy="315692"/>
          </a:xfrm>
        </p:grpSpPr>
        <p:sp>
          <p:nvSpPr>
            <p:cNvPr id="20" name="직사각형 6">
              <a:extLst>
                <a:ext uri="{FF2B5EF4-FFF2-40B4-BE49-F238E27FC236}">
                  <a16:creationId xmlns:a16="http://schemas.microsoft.com/office/drawing/2014/main" id="{176449A1-948D-44AB-909F-DE912196310B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1" name="자유형: 도형 32">
              <a:extLst>
                <a:ext uri="{FF2B5EF4-FFF2-40B4-BE49-F238E27FC236}">
                  <a16:creationId xmlns:a16="http://schemas.microsoft.com/office/drawing/2014/main" id="{F161A49F-9870-4CC9-898D-4C4313F3CFCC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8" name="그룹 34">
            <a:extLst>
              <a:ext uri="{FF2B5EF4-FFF2-40B4-BE49-F238E27FC236}">
                <a16:creationId xmlns:a16="http://schemas.microsoft.com/office/drawing/2014/main" id="{35E95096-8BB7-44E7-9E71-C69E3575DE38}"/>
              </a:ext>
            </a:extLst>
          </p:cNvPr>
          <p:cNvGrpSpPr/>
          <p:nvPr/>
        </p:nvGrpSpPr>
        <p:grpSpPr>
          <a:xfrm>
            <a:off x="5312790" y="4137862"/>
            <a:ext cx="1704867" cy="455477"/>
            <a:chOff x="5134372" y="3131004"/>
            <a:chExt cx="1431908" cy="315692"/>
          </a:xfrm>
        </p:grpSpPr>
        <p:sp>
          <p:nvSpPr>
            <p:cNvPr id="18" name="직사각형 6">
              <a:extLst>
                <a:ext uri="{FF2B5EF4-FFF2-40B4-BE49-F238E27FC236}">
                  <a16:creationId xmlns:a16="http://schemas.microsoft.com/office/drawing/2014/main" id="{371A2AF0-E748-4D94-8A8C-009AA4FE201B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자유형: 도형 36">
              <a:extLst>
                <a:ext uri="{FF2B5EF4-FFF2-40B4-BE49-F238E27FC236}">
                  <a16:creationId xmlns:a16="http://schemas.microsoft.com/office/drawing/2014/main" id="{A56A59F9-E40F-4E2B-9E22-213A2987B1F6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9" name="그룹 37">
            <a:extLst>
              <a:ext uri="{FF2B5EF4-FFF2-40B4-BE49-F238E27FC236}">
                <a16:creationId xmlns:a16="http://schemas.microsoft.com/office/drawing/2014/main" id="{6C4F61BB-FD85-491A-BEF1-8ACEF118B187}"/>
              </a:ext>
            </a:extLst>
          </p:cNvPr>
          <p:cNvGrpSpPr/>
          <p:nvPr/>
        </p:nvGrpSpPr>
        <p:grpSpPr>
          <a:xfrm>
            <a:off x="5174351" y="4638496"/>
            <a:ext cx="1704867" cy="455477"/>
            <a:chOff x="5134372" y="3131004"/>
            <a:chExt cx="1431908" cy="315692"/>
          </a:xfrm>
        </p:grpSpPr>
        <p:sp>
          <p:nvSpPr>
            <p:cNvPr id="16" name="직사각형 6">
              <a:extLst>
                <a:ext uri="{FF2B5EF4-FFF2-40B4-BE49-F238E27FC236}">
                  <a16:creationId xmlns:a16="http://schemas.microsoft.com/office/drawing/2014/main" id="{4804638B-6B06-410B-AF46-ADE26E9261F6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자유형: 도형 39">
              <a:extLst>
                <a:ext uri="{FF2B5EF4-FFF2-40B4-BE49-F238E27FC236}">
                  <a16:creationId xmlns:a16="http://schemas.microsoft.com/office/drawing/2014/main" id="{C15F90BE-0020-44E0-8D23-AF028F1F6A73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0" name="그룹 40">
            <a:extLst>
              <a:ext uri="{FF2B5EF4-FFF2-40B4-BE49-F238E27FC236}">
                <a16:creationId xmlns:a16="http://schemas.microsoft.com/office/drawing/2014/main" id="{F65A0495-47B3-4735-8C84-8264C01518C4}"/>
              </a:ext>
            </a:extLst>
          </p:cNvPr>
          <p:cNvGrpSpPr/>
          <p:nvPr/>
        </p:nvGrpSpPr>
        <p:grpSpPr>
          <a:xfrm>
            <a:off x="5312790" y="5139130"/>
            <a:ext cx="1704867" cy="455477"/>
            <a:chOff x="5134372" y="3131004"/>
            <a:chExt cx="1431908" cy="315692"/>
          </a:xfrm>
        </p:grpSpPr>
        <p:sp>
          <p:nvSpPr>
            <p:cNvPr id="14" name="직사각형 6">
              <a:extLst>
                <a:ext uri="{FF2B5EF4-FFF2-40B4-BE49-F238E27FC236}">
                  <a16:creationId xmlns:a16="http://schemas.microsoft.com/office/drawing/2014/main" id="{DB456664-FA35-4BC1-9E48-CDAA7823709A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자유형: 도형 46">
              <a:extLst>
                <a:ext uri="{FF2B5EF4-FFF2-40B4-BE49-F238E27FC236}">
                  <a16:creationId xmlns:a16="http://schemas.microsoft.com/office/drawing/2014/main" id="{4BCABB26-A64B-4E19-B1BE-B11F25562ACF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grpSp>
        <p:nvGrpSpPr>
          <p:cNvPr id="11" name="그룹 47">
            <a:extLst>
              <a:ext uri="{FF2B5EF4-FFF2-40B4-BE49-F238E27FC236}">
                <a16:creationId xmlns:a16="http://schemas.microsoft.com/office/drawing/2014/main" id="{0CDD46FE-BAB4-474D-810F-3DA7115596FB}"/>
              </a:ext>
            </a:extLst>
          </p:cNvPr>
          <p:cNvGrpSpPr/>
          <p:nvPr/>
        </p:nvGrpSpPr>
        <p:grpSpPr>
          <a:xfrm>
            <a:off x="5174351" y="5639764"/>
            <a:ext cx="1704867" cy="455477"/>
            <a:chOff x="5134372" y="3131004"/>
            <a:chExt cx="1431908" cy="315692"/>
          </a:xfrm>
        </p:grpSpPr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id="{BB2F3E59-45EC-4E84-906E-D6E183A35BA8}"/>
                </a:ext>
              </a:extLst>
            </p:cNvPr>
            <p:cNvSpPr/>
            <p:nvPr/>
          </p:nvSpPr>
          <p:spPr>
            <a:xfrm>
              <a:off x="5208323" y="3177330"/>
              <a:ext cx="1258310" cy="223041"/>
            </a:xfrm>
            <a:custGeom>
              <a:avLst/>
              <a:gdLst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  <a:gd name="connsiteX0" fmla="*/ 0 w 1258310"/>
                <a:gd name="connsiteY0" fmla="*/ 0 h 199384"/>
                <a:gd name="connsiteX1" fmla="*/ 1258310 w 1258310"/>
                <a:gd name="connsiteY1" fmla="*/ 0 h 199384"/>
                <a:gd name="connsiteX2" fmla="*/ 1258310 w 1258310"/>
                <a:gd name="connsiteY2" fmla="*/ 199384 h 199384"/>
                <a:gd name="connsiteX3" fmla="*/ 0 w 1258310"/>
                <a:gd name="connsiteY3" fmla="*/ 199384 h 199384"/>
                <a:gd name="connsiteX4" fmla="*/ 0 w 1258310"/>
                <a:gd name="connsiteY4" fmla="*/ 0 h 19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8310" h="199384">
                  <a:moveTo>
                    <a:pt x="0" y="0"/>
                  </a:moveTo>
                  <a:lnTo>
                    <a:pt x="1258310" y="0"/>
                  </a:lnTo>
                  <a:cubicBezTo>
                    <a:pt x="1210685" y="75986"/>
                    <a:pt x="1213065" y="130541"/>
                    <a:pt x="1258310" y="199384"/>
                  </a:cubicBezTo>
                  <a:lnTo>
                    <a:pt x="0" y="199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3" name="자유형: 도형 68">
              <a:extLst>
                <a:ext uri="{FF2B5EF4-FFF2-40B4-BE49-F238E27FC236}">
                  <a16:creationId xmlns:a16="http://schemas.microsoft.com/office/drawing/2014/main" id="{C139D200-0601-4C6D-ADB1-BF62A5E76345}"/>
                </a:ext>
              </a:extLst>
            </p:cNvPr>
            <p:cNvSpPr/>
            <p:nvPr/>
          </p:nvSpPr>
          <p:spPr>
            <a:xfrm>
              <a:off x="5134372" y="3131004"/>
              <a:ext cx="1431908" cy="315692"/>
            </a:xfrm>
            <a:custGeom>
              <a:avLst/>
              <a:gdLst>
                <a:gd name="connsiteX0" fmla="*/ 62289 w 1431908"/>
                <a:gd name="connsiteY0" fmla="*/ 0 h 315692"/>
                <a:gd name="connsiteX1" fmla="*/ 1371331 w 1431908"/>
                <a:gd name="connsiteY1" fmla="*/ 0 h 315692"/>
                <a:gd name="connsiteX2" fmla="*/ 1415376 w 1431908"/>
                <a:gd name="connsiteY2" fmla="*/ 18244 h 315692"/>
                <a:gd name="connsiteX3" fmla="*/ 1431908 w 1431908"/>
                <a:gd name="connsiteY3" fmla="*/ 58155 h 315692"/>
                <a:gd name="connsiteX4" fmla="*/ 100375 w 1431908"/>
                <a:gd name="connsiteY4" fmla="*/ 58155 h 315692"/>
                <a:gd name="connsiteX5" fmla="*/ 73951 w 1431908"/>
                <a:gd name="connsiteY5" fmla="*/ 84579 h 315692"/>
                <a:gd name="connsiteX6" fmla="*/ 73951 w 1431908"/>
                <a:gd name="connsiteY6" fmla="*/ 231114 h 315692"/>
                <a:gd name="connsiteX7" fmla="*/ 100375 w 1431908"/>
                <a:gd name="connsiteY7" fmla="*/ 257538 h 315692"/>
                <a:gd name="connsiteX8" fmla="*/ 1431907 w 1431908"/>
                <a:gd name="connsiteY8" fmla="*/ 257538 h 315692"/>
                <a:gd name="connsiteX9" fmla="*/ 1415376 w 1431908"/>
                <a:gd name="connsiteY9" fmla="*/ 297448 h 315692"/>
                <a:gd name="connsiteX10" fmla="*/ 1371331 w 1431908"/>
                <a:gd name="connsiteY10" fmla="*/ 315692 h 315692"/>
                <a:gd name="connsiteX11" fmla="*/ 62289 w 1431908"/>
                <a:gd name="connsiteY11" fmla="*/ 315692 h 315692"/>
                <a:gd name="connsiteX12" fmla="*/ 0 w 1431908"/>
                <a:gd name="connsiteY12" fmla="*/ 253403 h 315692"/>
                <a:gd name="connsiteX13" fmla="*/ 0 w 1431908"/>
                <a:gd name="connsiteY13" fmla="*/ 62289 h 315692"/>
                <a:gd name="connsiteX14" fmla="*/ 62289 w 1431908"/>
                <a:gd name="connsiteY14" fmla="*/ 0 h 31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31908" h="315692">
                  <a:moveTo>
                    <a:pt x="62289" y="0"/>
                  </a:moveTo>
                  <a:lnTo>
                    <a:pt x="1371331" y="0"/>
                  </a:lnTo>
                  <a:cubicBezTo>
                    <a:pt x="1388532" y="0"/>
                    <a:pt x="1404104" y="6972"/>
                    <a:pt x="1415376" y="18244"/>
                  </a:cubicBezTo>
                  <a:lnTo>
                    <a:pt x="1431908" y="58155"/>
                  </a:lnTo>
                  <a:lnTo>
                    <a:pt x="100375" y="58155"/>
                  </a:lnTo>
                  <a:cubicBezTo>
                    <a:pt x="85781" y="58155"/>
                    <a:pt x="73951" y="69985"/>
                    <a:pt x="73951" y="84579"/>
                  </a:cubicBezTo>
                  <a:lnTo>
                    <a:pt x="73951" y="231114"/>
                  </a:lnTo>
                  <a:cubicBezTo>
                    <a:pt x="73951" y="245708"/>
                    <a:pt x="85781" y="257538"/>
                    <a:pt x="100375" y="257538"/>
                  </a:cubicBezTo>
                  <a:lnTo>
                    <a:pt x="1431907" y="257538"/>
                  </a:lnTo>
                  <a:lnTo>
                    <a:pt x="1415376" y="297448"/>
                  </a:lnTo>
                  <a:cubicBezTo>
                    <a:pt x="1404104" y="308720"/>
                    <a:pt x="1388532" y="315692"/>
                    <a:pt x="1371331" y="315692"/>
                  </a:cubicBezTo>
                  <a:lnTo>
                    <a:pt x="62289" y="315692"/>
                  </a:lnTo>
                  <a:cubicBezTo>
                    <a:pt x="27888" y="315692"/>
                    <a:pt x="0" y="287804"/>
                    <a:pt x="0" y="253403"/>
                  </a:cubicBezTo>
                  <a:lnTo>
                    <a:pt x="0" y="62289"/>
                  </a:lnTo>
                  <a:cubicBezTo>
                    <a:pt x="0" y="27888"/>
                    <a:pt x="27888" y="0"/>
                    <a:pt x="62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2" name="Freeform 1">
            <a:extLst>
              <a:ext uri="{FF2B5EF4-FFF2-40B4-BE49-F238E27FC236}">
                <a16:creationId xmlns:a16="http://schemas.microsoft.com/office/drawing/2014/main" id="{D228C695-FC13-4B93-ABFD-AA197B3EB88A}"/>
              </a:ext>
            </a:extLst>
          </p:cNvPr>
          <p:cNvSpPr/>
          <p:nvPr/>
        </p:nvSpPr>
        <p:spPr>
          <a:xfrm>
            <a:off x="3950125" y="361160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chemeClr val="accent4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985AD521-70EE-4B66-8FD9-37E3F71F07CE}"/>
              </a:ext>
            </a:extLst>
          </p:cNvPr>
          <p:cNvSpPr/>
          <p:nvPr/>
        </p:nvSpPr>
        <p:spPr>
          <a:xfrm>
            <a:off x="3950125" y="461458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chemeClr val="accent2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Freeform 44">
            <a:extLst>
              <a:ext uri="{FF2B5EF4-FFF2-40B4-BE49-F238E27FC236}">
                <a16:creationId xmlns:a16="http://schemas.microsoft.com/office/drawing/2014/main" id="{DBEEB4FF-7510-4841-A052-8F69A3ED3CD9}"/>
              </a:ext>
            </a:extLst>
          </p:cNvPr>
          <p:cNvSpPr/>
          <p:nvPr/>
        </p:nvSpPr>
        <p:spPr>
          <a:xfrm>
            <a:off x="3950125" y="561756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chemeClr val="accent5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Freeform 45">
            <a:extLst>
              <a:ext uri="{FF2B5EF4-FFF2-40B4-BE49-F238E27FC236}">
                <a16:creationId xmlns:a16="http://schemas.microsoft.com/office/drawing/2014/main" id="{9055CD85-DF47-48AD-B7B0-059A099E47EA}"/>
              </a:ext>
            </a:extLst>
          </p:cNvPr>
          <p:cNvSpPr/>
          <p:nvPr/>
        </p:nvSpPr>
        <p:spPr>
          <a:xfrm flipH="1">
            <a:off x="6707557" y="411309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chemeClr val="accent3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Freeform 49">
            <a:extLst>
              <a:ext uri="{FF2B5EF4-FFF2-40B4-BE49-F238E27FC236}">
                <a16:creationId xmlns:a16="http://schemas.microsoft.com/office/drawing/2014/main" id="{4063664A-2F9D-44F1-81DD-5F7C5DC1ABBE}"/>
              </a:ext>
            </a:extLst>
          </p:cNvPr>
          <p:cNvSpPr/>
          <p:nvPr/>
        </p:nvSpPr>
        <p:spPr>
          <a:xfrm flipH="1">
            <a:off x="6707557" y="5116072"/>
            <a:ext cx="1498176" cy="266701"/>
          </a:xfrm>
          <a:custGeom>
            <a:avLst/>
            <a:gdLst>
              <a:gd name="connsiteX0" fmla="*/ 927100 w 927100"/>
              <a:gd name="connsiteY0" fmla="*/ 266700 h 266700"/>
              <a:gd name="connsiteX1" fmla="*/ 304800 w 927100"/>
              <a:gd name="connsiteY1" fmla="*/ 266700 h 266700"/>
              <a:gd name="connsiteX2" fmla="*/ 0 w 927100"/>
              <a:gd name="connsiteY2" fmla="*/ 266700 h 266700"/>
              <a:gd name="connsiteX3" fmla="*/ 0 w 927100"/>
              <a:gd name="connsiteY3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7100" h="266700">
                <a:moveTo>
                  <a:pt x="927100" y="266700"/>
                </a:moveTo>
                <a:lnTo>
                  <a:pt x="304800" y="266700"/>
                </a:lnTo>
                <a:lnTo>
                  <a:pt x="0" y="266700"/>
                </a:lnTo>
                <a:lnTo>
                  <a:pt x="0" y="0"/>
                </a:lnTo>
              </a:path>
            </a:pathLst>
          </a:custGeom>
          <a:noFill/>
          <a:ln w="31750">
            <a:solidFill>
              <a:schemeClr val="accent1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74758-C4BA-43FA-9584-5442A723CCE1}"/>
              </a:ext>
            </a:extLst>
          </p:cNvPr>
          <p:cNvGrpSpPr/>
          <p:nvPr/>
        </p:nvGrpSpPr>
        <p:grpSpPr>
          <a:xfrm>
            <a:off x="7946376" y="3420683"/>
            <a:ext cx="3456174" cy="707886"/>
            <a:chOff x="1389001" y="1670317"/>
            <a:chExt cx="2358631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1940FC-2C34-40F2-972C-3848766360EC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480B07-9BC5-494F-BF4E-144F07A1B79B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A7894C-49D3-469B-99D4-33EE7751A343}"/>
              </a:ext>
            </a:extLst>
          </p:cNvPr>
          <p:cNvGrpSpPr/>
          <p:nvPr/>
        </p:nvGrpSpPr>
        <p:grpSpPr>
          <a:xfrm>
            <a:off x="7946376" y="4409472"/>
            <a:ext cx="3456174" cy="707886"/>
            <a:chOff x="1389001" y="1670317"/>
            <a:chExt cx="2358631" cy="7078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067BBC-3793-4CF3-A8AA-80FBE10BADB4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C6FD52-5180-4332-9D91-D5EBE6BAC457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EB89FA-DF64-464C-9BF0-4C4A99B515FD}"/>
              </a:ext>
            </a:extLst>
          </p:cNvPr>
          <p:cNvGrpSpPr/>
          <p:nvPr/>
        </p:nvGrpSpPr>
        <p:grpSpPr>
          <a:xfrm>
            <a:off x="805752" y="3915078"/>
            <a:ext cx="3456174" cy="707886"/>
            <a:chOff x="1389001" y="1670317"/>
            <a:chExt cx="2358631" cy="70788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3EF08E-640A-4386-8070-0202F0456777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F8F761-5D1D-4112-8C2E-1039B6F90B47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992FAA-8065-447A-88EA-BED39E1085A7}"/>
              </a:ext>
            </a:extLst>
          </p:cNvPr>
          <p:cNvGrpSpPr/>
          <p:nvPr/>
        </p:nvGrpSpPr>
        <p:grpSpPr>
          <a:xfrm>
            <a:off x="805752" y="4903867"/>
            <a:ext cx="3456174" cy="707886"/>
            <a:chOff x="1389001" y="1670317"/>
            <a:chExt cx="2358631" cy="70788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9015A50-02A4-4A0D-AE61-42F476F69860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FADE00-2EFA-4A9A-A9B7-3DB36950DCD8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EE43E8-0D49-420B-B702-BE702C3F1D4A}"/>
              </a:ext>
            </a:extLst>
          </p:cNvPr>
          <p:cNvGrpSpPr/>
          <p:nvPr/>
        </p:nvGrpSpPr>
        <p:grpSpPr>
          <a:xfrm>
            <a:off x="805752" y="2926287"/>
            <a:ext cx="3456174" cy="707886"/>
            <a:chOff x="1389001" y="1670317"/>
            <a:chExt cx="2358631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F3FDCE5-EEC2-4DF6-83BD-D5DA6749A326}"/>
                </a:ext>
              </a:extLst>
            </p:cNvPr>
            <p:cNvSpPr txBox="1"/>
            <p:nvPr/>
          </p:nvSpPr>
          <p:spPr>
            <a:xfrm>
              <a:off x="1393685" y="1916538"/>
              <a:ext cx="2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235FB0-9B1E-48DC-990A-BAF67F78D36B}"/>
                </a:ext>
              </a:extLst>
            </p:cNvPr>
            <p:cNvSpPr txBox="1"/>
            <p:nvPr/>
          </p:nvSpPr>
          <p:spPr>
            <a:xfrm>
              <a:off x="1389001" y="1670317"/>
              <a:ext cx="235863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2BDA43C-7485-451E-AD3D-6B4EB1027455}"/>
              </a:ext>
            </a:extLst>
          </p:cNvPr>
          <p:cNvGrpSpPr/>
          <p:nvPr/>
        </p:nvGrpSpPr>
        <p:grpSpPr>
          <a:xfrm>
            <a:off x="6957489" y="1787639"/>
            <a:ext cx="4123954" cy="892552"/>
            <a:chOff x="2556780" y="1766707"/>
            <a:chExt cx="3116715" cy="89255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0C9A92-8285-4013-B168-954263265A46}"/>
                </a:ext>
              </a:extLst>
            </p:cNvPr>
            <p:cNvSpPr txBox="1"/>
            <p:nvPr/>
          </p:nvSpPr>
          <p:spPr>
            <a:xfrm>
              <a:off x="2561464" y="2012928"/>
              <a:ext cx="3100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5ACFF7-6ACF-41D7-8C71-16548A461344}"/>
                </a:ext>
              </a:extLst>
            </p:cNvPr>
            <p:cNvSpPr txBox="1"/>
            <p:nvPr/>
          </p:nvSpPr>
          <p:spPr>
            <a:xfrm>
              <a:off x="2556780" y="1766707"/>
              <a:ext cx="3116715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Freeform 4">
            <a:extLst>
              <a:ext uri="{FF2B5EF4-FFF2-40B4-BE49-F238E27FC236}">
                <a16:creationId xmlns:a16="http://schemas.microsoft.com/office/drawing/2014/main" id="{92644304-27E8-43E8-8EEC-A55BC03CCEB9}"/>
              </a:ext>
            </a:extLst>
          </p:cNvPr>
          <p:cNvSpPr/>
          <p:nvPr/>
        </p:nvSpPr>
        <p:spPr>
          <a:xfrm>
            <a:off x="6090199" y="1956689"/>
            <a:ext cx="838200" cy="596901"/>
          </a:xfrm>
          <a:custGeom>
            <a:avLst/>
            <a:gdLst>
              <a:gd name="connsiteX0" fmla="*/ 0 w 838200"/>
              <a:gd name="connsiteY0" fmla="*/ 596900 h 596900"/>
              <a:gd name="connsiteX1" fmla="*/ 0 w 838200"/>
              <a:gd name="connsiteY1" fmla="*/ 0 h 596900"/>
              <a:gd name="connsiteX2" fmla="*/ 838200 w 8382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596900">
                <a:moveTo>
                  <a:pt x="0" y="596900"/>
                </a:moveTo>
                <a:lnTo>
                  <a:pt x="0" y="0"/>
                </a:lnTo>
                <a:lnTo>
                  <a:pt x="838200" y="0"/>
                </a:lnTo>
              </a:path>
            </a:pathLst>
          </a:custGeom>
          <a:noFill/>
          <a:ln w="31750">
            <a:solidFill>
              <a:schemeClr val="accent6"/>
            </a:solidFill>
            <a:headEnd type="oval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46" name="그룹 14">
            <a:extLst>
              <a:ext uri="{FF2B5EF4-FFF2-40B4-BE49-F238E27FC236}">
                <a16:creationId xmlns:a16="http://schemas.microsoft.com/office/drawing/2014/main" id="{4A3C8142-0B52-4D99-BED7-DBDF3308A30A}"/>
              </a:ext>
            </a:extLst>
          </p:cNvPr>
          <p:cNvGrpSpPr/>
          <p:nvPr/>
        </p:nvGrpSpPr>
        <p:grpSpPr>
          <a:xfrm>
            <a:off x="5668546" y="2344852"/>
            <a:ext cx="854909" cy="1343933"/>
            <a:chOff x="6163612" y="1966761"/>
            <a:chExt cx="2991257" cy="4702319"/>
          </a:xfrm>
        </p:grpSpPr>
        <p:sp>
          <p:nvSpPr>
            <p:cNvPr id="47" name="자유형: 도형 69">
              <a:extLst>
                <a:ext uri="{FF2B5EF4-FFF2-40B4-BE49-F238E27FC236}">
                  <a16:creationId xmlns:a16="http://schemas.microsoft.com/office/drawing/2014/main" id="{0E080DFD-AE08-4000-8737-7C6F40338C7D}"/>
                </a:ext>
              </a:extLst>
            </p:cNvPr>
            <p:cNvSpPr/>
            <p:nvPr/>
          </p:nvSpPr>
          <p:spPr>
            <a:xfrm>
              <a:off x="6316187" y="2135206"/>
              <a:ext cx="2653352" cy="2896349"/>
            </a:xfrm>
            <a:custGeom>
              <a:avLst/>
              <a:gdLst>
                <a:gd name="connsiteX0" fmla="*/ 1146409 w 2292818"/>
                <a:gd name="connsiteY0" fmla="*/ 0 h 2502797"/>
                <a:gd name="connsiteX1" fmla="*/ 2292818 w 2292818"/>
                <a:gd name="connsiteY1" fmla="*/ 1146409 h 2502797"/>
                <a:gd name="connsiteX2" fmla="*/ 1692856 w 2292818"/>
                <a:gd name="connsiteY2" fmla="*/ 2154453 h 2502797"/>
                <a:gd name="connsiteX3" fmla="*/ 1686333 w 2292818"/>
                <a:gd name="connsiteY3" fmla="*/ 2157595 h 2502797"/>
                <a:gd name="connsiteX4" fmla="*/ 1625204 w 2292818"/>
                <a:gd name="connsiteY4" fmla="*/ 2502797 h 2502797"/>
                <a:gd name="connsiteX5" fmla="*/ 690116 w 2292818"/>
                <a:gd name="connsiteY5" fmla="*/ 2502797 h 2502797"/>
                <a:gd name="connsiteX6" fmla="*/ 631086 w 2292818"/>
                <a:gd name="connsiteY6" fmla="*/ 2169446 h 2502797"/>
                <a:gd name="connsiteX7" fmla="*/ 599963 w 2292818"/>
                <a:gd name="connsiteY7" fmla="*/ 2154453 h 2502797"/>
                <a:gd name="connsiteX8" fmla="*/ 0 w 2292818"/>
                <a:gd name="connsiteY8" fmla="*/ 1146409 h 2502797"/>
                <a:gd name="connsiteX9" fmla="*/ 1146409 w 2292818"/>
                <a:gd name="connsiteY9" fmla="*/ 0 h 2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818" h="2502797">
                  <a:moveTo>
                    <a:pt x="1146409" y="0"/>
                  </a:moveTo>
                  <a:cubicBezTo>
                    <a:pt x="1779553" y="0"/>
                    <a:pt x="2292818" y="513265"/>
                    <a:pt x="2292818" y="1146409"/>
                  </a:cubicBezTo>
                  <a:cubicBezTo>
                    <a:pt x="2292818" y="1581696"/>
                    <a:pt x="2050220" y="1960321"/>
                    <a:pt x="1692856" y="2154453"/>
                  </a:cubicBezTo>
                  <a:lnTo>
                    <a:pt x="1686333" y="2157595"/>
                  </a:lnTo>
                  <a:lnTo>
                    <a:pt x="1625204" y="2502797"/>
                  </a:lnTo>
                  <a:lnTo>
                    <a:pt x="690116" y="2502797"/>
                  </a:lnTo>
                  <a:lnTo>
                    <a:pt x="631086" y="2169446"/>
                  </a:lnTo>
                  <a:lnTo>
                    <a:pt x="599963" y="2154453"/>
                  </a:lnTo>
                  <a:cubicBezTo>
                    <a:pt x="242598" y="1960321"/>
                    <a:pt x="0" y="1581696"/>
                    <a:pt x="0" y="1146409"/>
                  </a:cubicBezTo>
                  <a:cubicBezTo>
                    <a:pt x="0" y="513265"/>
                    <a:pt x="513265" y="0"/>
                    <a:pt x="114640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8" name="자유형: 도형 79">
              <a:extLst>
                <a:ext uri="{FF2B5EF4-FFF2-40B4-BE49-F238E27FC236}">
                  <a16:creationId xmlns:a16="http://schemas.microsoft.com/office/drawing/2014/main" id="{08F38E15-A2EE-48FC-B1DA-1F3ACFFF8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3612" y="1966761"/>
              <a:ext cx="2991257" cy="4702319"/>
            </a:xfrm>
            <a:custGeom>
              <a:avLst/>
              <a:gdLst>
                <a:gd name="connsiteX0" fmla="*/ 951056 w 2991257"/>
                <a:gd name="connsiteY0" fmla="*/ 4310393 h 4702319"/>
                <a:gd name="connsiteX1" fmla="*/ 2052826 w 2991257"/>
                <a:gd name="connsiteY1" fmla="*/ 4310393 h 4702319"/>
                <a:gd name="connsiteX2" fmla="*/ 2052826 w 2991257"/>
                <a:gd name="connsiteY2" fmla="*/ 4506356 h 4702319"/>
                <a:gd name="connsiteX3" fmla="*/ 1501941 w 2991257"/>
                <a:gd name="connsiteY3" fmla="*/ 4702319 h 4702319"/>
                <a:gd name="connsiteX4" fmla="*/ 951056 w 2991257"/>
                <a:gd name="connsiteY4" fmla="*/ 4506356 h 4702319"/>
                <a:gd name="connsiteX5" fmla="*/ 953472 w 2991257"/>
                <a:gd name="connsiteY5" fmla="*/ 3978828 h 4702319"/>
                <a:gd name="connsiteX6" fmla="*/ 2050412 w 2991257"/>
                <a:gd name="connsiteY6" fmla="*/ 3978828 h 4702319"/>
                <a:gd name="connsiteX7" fmla="*/ 2152988 w 2991257"/>
                <a:gd name="connsiteY7" fmla="*/ 4079172 h 4702319"/>
                <a:gd name="connsiteX8" fmla="*/ 2152988 w 2991257"/>
                <a:gd name="connsiteY8" fmla="*/ 4123466 h 4702319"/>
                <a:gd name="connsiteX9" fmla="*/ 2050412 w 2991257"/>
                <a:gd name="connsiteY9" fmla="*/ 4223810 h 4702319"/>
                <a:gd name="connsiteX10" fmla="*/ 953472 w 2991257"/>
                <a:gd name="connsiteY10" fmla="*/ 4223810 h 4702319"/>
                <a:gd name="connsiteX11" fmla="*/ 850896 w 2991257"/>
                <a:gd name="connsiteY11" fmla="*/ 4123466 h 4702319"/>
                <a:gd name="connsiteX12" fmla="*/ 850896 w 2991257"/>
                <a:gd name="connsiteY12" fmla="*/ 4079172 h 4702319"/>
                <a:gd name="connsiteX13" fmla="*/ 953472 w 2991257"/>
                <a:gd name="connsiteY13" fmla="*/ 3978828 h 4702319"/>
                <a:gd name="connsiteX14" fmla="*/ 903390 w 2991257"/>
                <a:gd name="connsiteY14" fmla="*/ 3647264 h 4702319"/>
                <a:gd name="connsiteX15" fmla="*/ 2100491 w 2991257"/>
                <a:gd name="connsiteY15" fmla="*/ 3647264 h 4702319"/>
                <a:gd name="connsiteX16" fmla="*/ 2203068 w 2991257"/>
                <a:gd name="connsiteY16" fmla="*/ 3747607 h 4702319"/>
                <a:gd name="connsiteX17" fmla="*/ 2203068 w 2991257"/>
                <a:gd name="connsiteY17" fmla="*/ 3791900 h 4702319"/>
                <a:gd name="connsiteX18" fmla="*/ 2100491 w 2991257"/>
                <a:gd name="connsiteY18" fmla="*/ 3892244 h 4702319"/>
                <a:gd name="connsiteX19" fmla="*/ 903390 w 2991257"/>
                <a:gd name="connsiteY19" fmla="*/ 3892244 h 4702319"/>
                <a:gd name="connsiteX20" fmla="*/ 800815 w 2991257"/>
                <a:gd name="connsiteY20" fmla="*/ 3791900 h 4702319"/>
                <a:gd name="connsiteX21" fmla="*/ 800815 w 2991257"/>
                <a:gd name="connsiteY21" fmla="*/ 3747607 h 4702319"/>
                <a:gd name="connsiteX22" fmla="*/ 903390 w 2991257"/>
                <a:gd name="connsiteY22" fmla="*/ 3647264 h 4702319"/>
                <a:gd name="connsiteX23" fmla="*/ 853310 w 2991257"/>
                <a:gd name="connsiteY23" fmla="*/ 3315698 h 4702319"/>
                <a:gd name="connsiteX24" fmla="*/ 2150572 w 2991257"/>
                <a:gd name="connsiteY24" fmla="*/ 3315698 h 4702319"/>
                <a:gd name="connsiteX25" fmla="*/ 2253147 w 2991257"/>
                <a:gd name="connsiteY25" fmla="*/ 3416042 h 4702319"/>
                <a:gd name="connsiteX26" fmla="*/ 2253147 w 2991257"/>
                <a:gd name="connsiteY26" fmla="*/ 3460336 h 4702319"/>
                <a:gd name="connsiteX27" fmla="*/ 2150572 w 2991257"/>
                <a:gd name="connsiteY27" fmla="*/ 3560680 h 4702319"/>
                <a:gd name="connsiteX28" fmla="*/ 853310 w 2991257"/>
                <a:gd name="connsiteY28" fmla="*/ 3560680 h 4702319"/>
                <a:gd name="connsiteX29" fmla="*/ 750733 w 2991257"/>
                <a:gd name="connsiteY29" fmla="*/ 3460336 h 4702319"/>
                <a:gd name="connsiteX30" fmla="*/ 750733 w 2991257"/>
                <a:gd name="connsiteY30" fmla="*/ 3416042 h 4702319"/>
                <a:gd name="connsiteX31" fmla="*/ 853310 w 2991257"/>
                <a:gd name="connsiteY31" fmla="*/ 3315698 h 4702319"/>
                <a:gd name="connsiteX32" fmla="*/ 1386722 w 2991257"/>
                <a:gd name="connsiteY32" fmla="*/ 1558904 h 4702319"/>
                <a:gd name="connsiteX33" fmla="*/ 1267488 w 2991257"/>
                <a:gd name="connsiteY33" fmla="*/ 1609721 h 4702319"/>
                <a:gd name="connsiteX34" fmla="*/ 1167563 w 2991257"/>
                <a:gd name="connsiteY34" fmla="*/ 1572653 h 4702319"/>
                <a:gd name="connsiteX35" fmla="*/ 1400707 w 2991257"/>
                <a:gd name="connsiteY35" fmla="*/ 3012633 h 4702319"/>
                <a:gd name="connsiteX36" fmla="*/ 1492336 w 2991257"/>
                <a:gd name="connsiteY36" fmla="*/ 3011914 h 4702319"/>
                <a:gd name="connsiteX37" fmla="*/ 1492336 w 2991257"/>
                <a:gd name="connsiteY37" fmla="*/ 3011864 h 4702319"/>
                <a:gd name="connsiteX38" fmla="*/ 1495631 w 2991257"/>
                <a:gd name="connsiteY38" fmla="*/ 3011889 h 4702319"/>
                <a:gd name="connsiteX39" fmla="*/ 1498923 w 2991257"/>
                <a:gd name="connsiteY39" fmla="*/ 3011864 h 4702319"/>
                <a:gd name="connsiteX40" fmla="*/ 1498923 w 2991257"/>
                <a:gd name="connsiteY40" fmla="*/ 3011914 h 4702319"/>
                <a:gd name="connsiteX41" fmla="*/ 1589466 w 2991257"/>
                <a:gd name="connsiteY41" fmla="*/ 3012625 h 4702319"/>
                <a:gd name="connsiteX42" fmla="*/ 1819775 w 2991257"/>
                <a:gd name="connsiteY42" fmla="*/ 1590148 h 4702319"/>
                <a:gd name="connsiteX43" fmla="*/ 1744424 w 2991257"/>
                <a:gd name="connsiteY43" fmla="*/ 1609721 h 4702319"/>
                <a:gd name="connsiteX44" fmla="*/ 1625191 w 2991257"/>
                <a:gd name="connsiteY44" fmla="*/ 1558904 h 4702319"/>
                <a:gd name="connsiteX45" fmla="*/ 1505957 w 2991257"/>
                <a:gd name="connsiteY45" fmla="*/ 1609721 h 4702319"/>
                <a:gd name="connsiteX46" fmla="*/ 1386722 w 2991257"/>
                <a:gd name="connsiteY46" fmla="*/ 1558904 h 4702319"/>
                <a:gd name="connsiteX47" fmla="*/ 1492336 w 2991257"/>
                <a:gd name="connsiteY47" fmla="*/ 296022 h 4702319"/>
                <a:gd name="connsiteX48" fmla="*/ 274831 w 2991257"/>
                <a:gd name="connsiteY48" fmla="*/ 1488534 h 4702319"/>
                <a:gd name="connsiteX49" fmla="*/ 855798 w 2991257"/>
                <a:gd name="connsiteY49" fmla="*/ 2574654 h 4702319"/>
                <a:gd name="connsiteX50" fmla="*/ 1010657 w 2991257"/>
                <a:gd name="connsiteY50" fmla="*/ 2878465 h 4702319"/>
                <a:gd name="connsiteX51" fmla="*/ 1099844 w 2991257"/>
                <a:gd name="connsiteY51" fmla="*/ 3014995 h 4702319"/>
                <a:gd name="connsiteX52" fmla="*/ 1178890 w 2991257"/>
                <a:gd name="connsiteY52" fmla="*/ 3014374 h 4702319"/>
                <a:gd name="connsiteX53" fmla="*/ 912952 w 2991257"/>
                <a:gd name="connsiteY53" fmla="*/ 1371837 h 4702319"/>
                <a:gd name="connsiteX54" fmla="*/ 1002548 w 2991257"/>
                <a:gd name="connsiteY54" fmla="*/ 1251201 h 4702319"/>
                <a:gd name="connsiteX55" fmla="*/ 1006296 w 2991257"/>
                <a:gd name="connsiteY55" fmla="*/ 1250621 h 4702319"/>
                <a:gd name="connsiteX56" fmla="*/ 1124040 w 2991257"/>
                <a:gd name="connsiteY56" fmla="*/ 1323612 h 4702319"/>
                <a:gd name="connsiteX57" fmla="*/ 1267488 w 2991257"/>
                <a:gd name="connsiteY57" fmla="*/ 1239026 h 4702319"/>
                <a:gd name="connsiteX58" fmla="*/ 1386722 w 2991257"/>
                <a:gd name="connsiteY58" fmla="*/ 1289845 h 4702319"/>
                <a:gd name="connsiteX59" fmla="*/ 1505957 w 2991257"/>
                <a:gd name="connsiteY59" fmla="*/ 1239026 h 4702319"/>
                <a:gd name="connsiteX60" fmla="*/ 1625191 w 2991257"/>
                <a:gd name="connsiteY60" fmla="*/ 1289845 h 4702319"/>
                <a:gd name="connsiteX61" fmla="*/ 1744424 w 2991257"/>
                <a:gd name="connsiteY61" fmla="*/ 1239026 h 4702319"/>
                <a:gd name="connsiteX62" fmla="*/ 1873330 w 2991257"/>
                <a:gd name="connsiteY62" fmla="*/ 1300835 h 4702319"/>
                <a:gd name="connsiteX63" fmla="*/ 1984961 w 2991257"/>
                <a:gd name="connsiteY63" fmla="*/ 1243910 h 4702319"/>
                <a:gd name="connsiteX64" fmla="*/ 1988709 w 2991257"/>
                <a:gd name="connsiteY64" fmla="*/ 1244491 h 4702319"/>
                <a:gd name="connsiteX65" fmla="*/ 2078307 w 2991257"/>
                <a:gd name="connsiteY65" fmla="*/ 1365125 h 4702319"/>
                <a:gd name="connsiteX66" fmla="*/ 1811283 w 2991257"/>
                <a:gd name="connsiteY66" fmla="*/ 3014366 h 4702319"/>
                <a:gd name="connsiteX67" fmla="*/ 1891413 w 2991257"/>
                <a:gd name="connsiteY67" fmla="*/ 3014995 h 4702319"/>
                <a:gd name="connsiteX68" fmla="*/ 1980600 w 2991257"/>
                <a:gd name="connsiteY68" fmla="*/ 2878465 h 4702319"/>
                <a:gd name="connsiteX69" fmla="*/ 2135459 w 2991257"/>
                <a:gd name="connsiteY69" fmla="*/ 2574654 h 4702319"/>
                <a:gd name="connsiteX70" fmla="*/ 2716427 w 2991257"/>
                <a:gd name="connsiteY70" fmla="*/ 1488534 h 4702319"/>
                <a:gd name="connsiteX71" fmla="*/ 1498923 w 2991257"/>
                <a:gd name="connsiteY71" fmla="*/ 296022 h 4702319"/>
                <a:gd name="connsiteX72" fmla="*/ 1498923 w 2991257"/>
                <a:gd name="connsiteY72" fmla="*/ 296319 h 4702319"/>
                <a:gd name="connsiteX73" fmla="*/ 1495631 w 2991257"/>
                <a:gd name="connsiteY73" fmla="*/ 296070 h 4702319"/>
                <a:gd name="connsiteX74" fmla="*/ 1492336 w 2991257"/>
                <a:gd name="connsiteY74" fmla="*/ 296319 h 4702319"/>
                <a:gd name="connsiteX75" fmla="*/ 1492826 w 2991257"/>
                <a:gd name="connsiteY75" fmla="*/ 0 h 4702319"/>
                <a:gd name="connsiteX76" fmla="*/ 1495631 w 2991257"/>
                <a:gd name="connsiteY76" fmla="*/ 211 h 4702319"/>
                <a:gd name="connsiteX77" fmla="*/ 1498432 w 2991257"/>
                <a:gd name="connsiteY77" fmla="*/ 0 h 4702319"/>
                <a:gd name="connsiteX78" fmla="*/ 2991257 w 2991257"/>
                <a:gd name="connsiteY78" fmla="*/ 1460348 h 4702319"/>
                <a:gd name="connsiteX79" fmla="*/ 2279478 w 2991257"/>
                <a:gd name="connsiteY79" fmla="*/ 2790647 h 4702319"/>
                <a:gd name="connsiteX80" fmla="*/ 2207246 w 2991257"/>
                <a:gd name="connsiteY80" fmla="*/ 3088369 h 4702319"/>
                <a:gd name="connsiteX81" fmla="*/ 2016213 w 2991257"/>
                <a:gd name="connsiteY81" fmla="*/ 3228140 h 4702319"/>
                <a:gd name="connsiteX82" fmla="*/ 1495631 w 2991257"/>
                <a:gd name="connsiteY82" fmla="*/ 3226317 h 4702319"/>
                <a:gd name="connsiteX83" fmla="*/ 975044 w 2991257"/>
                <a:gd name="connsiteY83" fmla="*/ 3228140 h 4702319"/>
                <a:gd name="connsiteX84" fmla="*/ 784011 w 2991257"/>
                <a:gd name="connsiteY84" fmla="*/ 3088369 h 4702319"/>
                <a:gd name="connsiteX85" fmla="*/ 711780 w 2991257"/>
                <a:gd name="connsiteY85" fmla="*/ 2790647 h 4702319"/>
                <a:gd name="connsiteX86" fmla="*/ 0 w 2991257"/>
                <a:gd name="connsiteY86" fmla="*/ 1460348 h 4702319"/>
                <a:gd name="connsiteX87" fmla="*/ 1492826 w 2991257"/>
                <a:gd name="connsiteY87" fmla="*/ 0 h 470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991257" h="4702319">
                  <a:moveTo>
                    <a:pt x="951056" y="4310393"/>
                  </a:moveTo>
                  <a:lnTo>
                    <a:pt x="2052826" y="4310393"/>
                  </a:lnTo>
                  <a:lnTo>
                    <a:pt x="2052826" y="4506356"/>
                  </a:lnTo>
                  <a:cubicBezTo>
                    <a:pt x="2052826" y="4614583"/>
                    <a:pt x="1806188" y="4702319"/>
                    <a:pt x="1501941" y="4702319"/>
                  </a:cubicBezTo>
                  <a:cubicBezTo>
                    <a:pt x="1197696" y="4702319"/>
                    <a:pt x="951056" y="4614583"/>
                    <a:pt x="951056" y="4506356"/>
                  </a:cubicBezTo>
                  <a:close/>
                  <a:moveTo>
                    <a:pt x="953472" y="3978828"/>
                  </a:moveTo>
                  <a:lnTo>
                    <a:pt x="2050412" y="3978828"/>
                  </a:lnTo>
                  <a:cubicBezTo>
                    <a:pt x="2107063" y="3978828"/>
                    <a:pt x="2152988" y="4023754"/>
                    <a:pt x="2152988" y="4079172"/>
                  </a:cubicBezTo>
                  <a:lnTo>
                    <a:pt x="2152988" y="4123466"/>
                  </a:lnTo>
                  <a:cubicBezTo>
                    <a:pt x="2152988" y="4178882"/>
                    <a:pt x="2107063" y="4223810"/>
                    <a:pt x="2050412" y="4223810"/>
                  </a:cubicBezTo>
                  <a:lnTo>
                    <a:pt x="953472" y="4223810"/>
                  </a:lnTo>
                  <a:cubicBezTo>
                    <a:pt x="896821" y="4223810"/>
                    <a:pt x="850896" y="4178882"/>
                    <a:pt x="850896" y="4123466"/>
                  </a:cubicBezTo>
                  <a:lnTo>
                    <a:pt x="850896" y="4079172"/>
                  </a:lnTo>
                  <a:cubicBezTo>
                    <a:pt x="850896" y="4023754"/>
                    <a:pt x="896821" y="3978828"/>
                    <a:pt x="953472" y="3978828"/>
                  </a:cubicBezTo>
                  <a:close/>
                  <a:moveTo>
                    <a:pt x="903390" y="3647264"/>
                  </a:moveTo>
                  <a:lnTo>
                    <a:pt x="2100491" y="3647264"/>
                  </a:lnTo>
                  <a:cubicBezTo>
                    <a:pt x="2157143" y="3647264"/>
                    <a:pt x="2203068" y="3692189"/>
                    <a:pt x="2203068" y="3747607"/>
                  </a:cubicBezTo>
                  <a:lnTo>
                    <a:pt x="2203068" y="3791900"/>
                  </a:lnTo>
                  <a:cubicBezTo>
                    <a:pt x="2203068" y="3847318"/>
                    <a:pt x="2157143" y="3892244"/>
                    <a:pt x="2100491" y="3892244"/>
                  </a:cubicBezTo>
                  <a:lnTo>
                    <a:pt x="903390" y="3892244"/>
                  </a:lnTo>
                  <a:cubicBezTo>
                    <a:pt x="846740" y="3892244"/>
                    <a:pt x="800815" y="3847318"/>
                    <a:pt x="800815" y="3791900"/>
                  </a:cubicBezTo>
                  <a:lnTo>
                    <a:pt x="800815" y="3747607"/>
                  </a:lnTo>
                  <a:cubicBezTo>
                    <a:pt x="800815" y="3692189"/>
                    <a:pt x="846740" y="3647264"/>
                    <a:pt x="903390" y="3647264"/>
                  </a:cubicBezTo>
                  <a:close/>
                  <a:moveTo>
                    <a:pt x="853310" y="3315698"/>
                  </a:moveTo>
                  <a:lnTo>
                    <a:pt x="2150572" y="3315698"/>
                  </a:lnTo>
                  <a:cubicBezTo>
                    <a:pt x="2207223" y="3315698"/>
                    <a:pt x="2253147" y="3360624"/>
                    <a:pt x="2253147" y="3416042"/>
                  </a:cubicBezTo>
                  <a:lnTo>
                    <a:pt x="2253147" y="3460336"/>
                  </a:lnTo>
                  <a:cubicBezTo>
                    <a:pt x="2253147" y="3515753"/>
                    <a:pt x="2207223" y="3560680"/>
                    <a:pt x="2150572" y="3560680"/>
                  </a:cubicBezTo>
                  <a:lnTo>
                    <a:pt x="853310" y="3560680"/>
                  </a:lnTo>
                  <a:cubicBezTo>
                    <a:pt x="796658" y="3560680"/>
                    <a:pt x="750733" y="3515753"/>
                    <a:pt x="750733" y="3460336"/>
                  </a:cubicBezTo>
                  <a:lnTo>
                    <a:pt x="750733" y="3416042"/>
                  </a:lnTo>
                  <a:cubicBezTo>
                    <a:pt x="750733" y="3360624"/>
                    <a:pt x="796658" y="3315698"/>
                    <a:pt x="853310" y="3315698"/>
                  </a:cubicBezTo>
                  <a:close/>
                  <a:moveTo>
                    <a:pt x="1386722" y="1558904"/>
                  </a:moveTo>
                  <a:cubicBezTo>
                    <a:pt x="1356097" y="1590701"/>
                    <a:pt x="1313897" y="1609721"/>
                    <a:pt x="1267488" y="1609721"/>
                  </a:cubicBezTo>
                  <a:cubicBezTo>
                    <a:pt x="1229461" y="1609721"/>
                    <a:pt x="1194258" y="1596950"/>
                    <a:pt x="1167563" y="1572653"/>
                  </a:cubicBezTo>
                  <a:lnTo>
                    <a:pt x="1400707" y="3012633"/>
                  </a:lnTo>
                  <a:lnTo>
                    <a:pt x="1492336" y="3011914"/>
                  </a:lnTo>
                  <a:lnTo>
                    <a:pt x="1492336" y="3011864"/>
                  </a:lnTo>
                  <a:lnTo>
                    <a:pt x="1495631" y="3011889"/>
                  </a:lnTo>
                  <a:lnTo>
                    <a:pt x="1498923" y="3011864"/>
                  </a:lnTo>
                  <a:lnTo>
                    <a:pt x="1498923" y="3011914"/>
                  </a:lnTo>
                  <a:lnTo>
                    <a:pt x="1589466" y="3012625"/>
                  </a:lnTo>
                  <a:lnTo>
                    <a:pt x="1819775" y="1590148"/>
                  </a:lnTo>
                  <a:cubicBezTo>
                    <a:pt x="1797467" y="1603167"/>
                    <a:pt x="1771670" y="1609721"/>
                    <a:pt x="1744424" y="1609721"/>
                  </a:cubicBezTo>
                  <a:cubicBezTo>
                    <a:pt x="1698015" y="1609721"/>
                    <a:pt x="1655815" y="1590701"/>
                    <a:pt x="1625191" y="1558904"/>
                  </a:cubicBezTo>
                  <a:cubicBezTo>
                    <a:pt x="1594564" y="1590701"/>
                    <a:pt x="1552364" y="1609721"/>
                    <a:pt x="1505957" y="1609721"/>
                  </a:cubicBezTo>
                  <a:cubicBezTo>
                    <a:pt x="1459548" y="1609721"/>
                    <a:pt x="1417348" y="1590701"/>
                    <a:pt x="1386722" y="1558904"/>
                  </a:cubicBezTo>
                  <a:close/>
                  <a:moveTo>
                    <a:pt x="1492336" y="296022"/>
                  </a:moveTo>
                  <a:cubicBezTo>
                    <a:pt x="819777" y="296795"/>
                    <a:pt x="274831" y="830410"/>
                    <a:pt x="274831" y="1488534"/>
                  </a:cubicBezTo>
                  <a:cubicBezTo>
                    <a:pt x="274831" y="1934058"/>
                    <a:pt x="599874" y="2373770"/>
                    <a:pt x="855798" y="2574654"/>
                  </a:cubicBezTo>
                  <a:cubicBezTo>
                    <a:pt x="972489" y="2706724"/>
                    <a:pt x="963238" y="2709431"/>
                    <a:pt x="1010657" y="2878465"/>
                  </a:cubicBezTo>
                  <a:cubicBezTo>
                    <a:pt x="1029549" y="2996988"/>
                    <a:pt x="991277" y="3008834"/>
                    <a:pt x="1099844" y="3014995"/>
                  </a:cubicBezTo>
                  <a:lnTo>
                    <a:pt x="1178890" y="3014374"/>
                  </a:lnTo>
                  <a:lnTo>
                    <a:pt x="912952" y="1371837"/>
                  </a:lnTo>
                  <a:cubicBezTo>
                    <a:pt x="903639" y="1314321"/>
                    <a:pt x="943753" y="1260311"/>
                    <a:pt x="1002548" y="1251201"/>
                  </a:cubicBezTo>
                  <a:lnTo>
                    <a:pt x="1006296" y="1250621"/>
                  </a:lnTo>
                  <a:cubicBezTo>
                    <a:pt x="1059733" y="1242341"/>
                    <a:pt x="1110210" y="1274002"/>
                    <a:pt x="1124040" y="1323612"/>
                  </a:cubicBezTo>
                  <a:cubicBezTo>
                    <a:pt x="1152654" y="1271953"/>
                    <a:pt x="1206429" y="1239026"/>
                    <a:pt x="1267488" y="1239026"/>
                  </a:cubicBezTo>
                  <a:cubicBezTo>
                    <a:pt x="1313897" y="1239026"/>
                    <a:pt x="1356097" y="1258048"/>
                    <a:pt x="1386722" y="1289845"/>
                  </a:cubicBezTo>
                  <a:cubicBezTo>
                    <a:pt x="1417348" y="1258048"/>
                    <a:pt x="1459548" y="1239026"/>
                    <a:pt x="1505957" y="1239026"/>
                  </a:cubicBezTo>
                  <a:cubicBezTo>
                    <a:pt x="1552364" y="1239026"/>
                    <a:pt x="1594564" y="1258048"/>
                    <a:pt x="1625191" y="1289845"/>
                  </a:cubicBezTo>
                  <a:cubicBezTo>
                    <a:pt x="1655815" y="1258048"/>
                    <a:pt x="1698015" y="1239026"/>
                    <a:pt x="1744424" y="1239026"/>
                  </a:cubicBezTo>
                  <a:cubicBezTo>
                    <a:pt x="1795987" y="1239026"/>
                    <a:pt x="1842359" y="1262509"/>
                    <a:pt x="1873330" y="1300835"/>
                  </a:cubicBezTo>
                  <a:cubicBezTo>
                    <a:pt x="1892646" y="1260564"/>
                    <a:pt x="1937643" y="1236578"/>
                    <a:pt x="1984961" y="1243910"/>
                  </a:cubicBezTo>
                  <a:lnTo>
                    <a:pt x="1988709" y="1244491"/>
                  </a:lnTo>
                  <a:cubicBezTo>
                    <a:pt x="2047506" y="1253600"/>
                    <a:pt x="2087618" y="1307610"/>
                    <a:pt x="2078307" y="1365125"/>
                  </a:cubicBezTo>
                  <a:lnTo>
                    <a:pt x="1811283" y="3014366"/>
                  </a:lnTo>
                  <a:lnTo>
                    <a:pt x="1891413" y="3014995"/>
                  </a:lnTo>
                  <a:cubicBezTo>
                    <a:pt x="1999980" y="3008834"/>
                    <a:pt x="1961709" y="2996988"/>
                    <a:pt x="1980600" y="2878465"/>
                  </a:cubicBezTo>
                  <a:cubicBezTo>
                    <a:pt x="2028019" y="2709431"/>
                    <a:pt x="2018769" y="2706724"/>
                    <a:pt x="2135459" y="2574654"/>
                  </a:cubicBezTo>
                  <a:cubicBezTo>
                    <a:pt x="2391383" y="2373770"/>
                    <a:pt x="2716427" y="1934058"/>
                    <a:pt x="2716427" y="1488534"/>
                  </a:cubicBezTo>
                  <a:cubicBezTo>
                    <a:pt x="2716427" y="830410"/>
                    <a:pt x="2171481" y="296795"/>
                    <a:pt x="1498923" y="296022"/>
                  </a:cubicBezTo>
                  <a:lnTo>
                    <a:pt x="1498923" y="296319"/>
                  </a:lnTo>
                  <a:lnTo>
                    <a:pt x="1495631" y="296070"/>
                  </a:lnTo>
                  <a:lnTo>
                    <a:pt x="1492336" y="296319"/>
                  </a:lnTo>
                  <a:close/>
                  <a:moveTo>
                    <a:pt x="1492826" y="0"/>
                  </a:moveTo>
                  <a:lnTo>
                    <a:pt x="1495631" y="211"/>
                  </a:lnTo>
                  <a:lnTo>
                    <a:pt x="1498432" y="0"/>
                  </a:lnTo>
                  <a:cubicBezTo>
                    <a:pt x="2322897" y="0"/>
                    <a:pt x="2991257" y="653819"/>
                    <a:pt x="2991257" y="1460348"/>
                  </a:cubicBezTo>
                  <a:cubicBezTo>
                    <a:pt x="2991257" y="2006129"/>
                    <a:pt x="2592903" y="2544781"/>
                    <a:pt x="2279478" y="2790647"/>
                  </a:cubicBezTo>
                  <a:cubicBezTo>
                    <a:pt x="2186103" y="2895884"/>
                    <a:pt x="2227311" y="2951181"/>
                    <a:pt x="2207246" y="3088369"/>
                  </a:cubicBezTo>
                  <a:cubicBezTo>
                    <a:pt x="2155081" y="3194275"/>
                    <a:pt x="2108422" y="3228140"/>
                    <a:pt x="2016213" y="3228140"/>
                  </a:cubicBezTo>
                  <a:lnTo>
                    <a:pt x="1495631" y="3226317"/>
                  </a:lnTo>
                  <a:lnTo>
                    <a:pt x="975044" y="3228140"/>
                  </a:lnTo>
                  <a:cubicBezTo>
                    <a:pt x="882838" y="3228140"/>
                    <a:pt x="836177" y="3194275"/>
                    <a:pt x="784011" y="3088369"/>
                  </a:cubicBezTo>
                  <a:cubicBezTo>
                    <a:pt x="763946" y="2951181"/>
                    <a:pt x="805155" y="2895884"/>
                    <a:pt x="711780" y="2790647"/>
                  </a:cubicBezTo>
                  <a:cubicBezTo>
                    <a:pt x="398354" y="2544781"/>
                    <a:pt x="0" y="2006129"/>
                    <a:pt x="0" y="1460348"/>
                  </a:cubicBezTo>
                  <a:cubicBezTo>
                    <a:pt x="0" y="653819"/>
                    <a:pt x="668362" y="0"/>
                    <a:pt x="14928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T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358"/>
      </a:accent1>
      <a:accent2>
        <a:srgbClr val="ED7D1F"/>
      </a:accent2>
      <a:accent3>
        <a:srgbClr val="A0C82F"/>
      </a:accent3>
      <a:accent4>
        <a:srgbClr val="32B5D3"/>
      </a:accent4>
      <a:accent5>
        <a:srgbClr val="B44B97"/>
      </a:accent5>
      <a:accent6>
        <a:srgbClr val="435E71"/>
      </a:accent6>
      <a:hlink>
        <a:srgbClr val="0563C1"/>
      </a:hlink>
      <a:folHlink>
        <a:srgbClr val="954F72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4708</Words>
  <Application>Microsoft Office PowerPoint</Application>
  <PresentationFormat>Widescreen</PresentationFormat>
  <Paragraphs>539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Bebas Neue</vt:lpstr>
      <vt:lpstr>Arial</vt:lpstr>
      <vt:lpstr>Brush Script Std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87</cp:revision>
  <dcterms:created xsi:type="dcterms:W3CDTF">2019-01-14T06:35:35Z</dcterms:created>
  <dcterms:modified xsi:type="dcterms:W3CDTF">2019-03-27T01:50:47Z</dcterms:modified>
</cp:coreProperties>
</file>