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01402"/>
            <a:ext cx="9144000" cy="129614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4000">
                <a:schemeClr val="bg1">
                  <a:alpha val="81000"/>
                </a:schemeClr>
              </a:gs>
              <a:gs pos="34000">
                <a:schemeClr val="bg1">
                  <a:alpha val="7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99290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457427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11646" y="4407416"/>
            <a:ext cx="1320707" cy="324574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2016-01-30T01:43:24Z</dcterms:modified>
</cp:coreProperties>
</file>