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svg" ContentType="image/svg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theme/theme12.xml" ContentType="application/vnd.openxmlformats-officedocument.theme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viewProps.xml" ContentType="application/vnd.openxmlformats-officedocument.presentationml.viewProps+xml"/>
  <Override PartName="/customXml/item3.xml" ContentType="application/xml"/>
  <Override PartName="/customXml/itemProps31.xml" ContentType="application/vnd.openxmlformats-officedocument.customXmlProperties+xml"/>
  <Override PartName="/ppt/presProps.xml" ContentType="application/vnd.openxmlformats-officedocument.presentationml.presProps+xml"/>
  <Override PartName="/customXml/item22.xml" ContentType="application/xml"/>
  <Override PartName="/customXml/itemProps22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customXml/item13.xml" ContentType="application/xml"/>
  <Override PartName="/customXml/itemProps13.xml" ContentType="application/vnd.openxmlformats-officedocument.customXml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622" y="-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/ppt/tableStyles.xml" Id="rId8" /><Relationship Type="http://schemas.openxmlformats.org/officeDocument/2006/relationships/notesMaster" Target="/ppt/notesMasters/notesMaster11.xml" Id="rId3" /><Relationship Type="http://schemas.openxmlformats.org/officeDocument/2006/relationships/theme" Target="/ppt/theme/theme12.xml" Id="rId7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viewProps" Target="/ppt/viewProps.xml" Id="rId6" /><Relationship Type="http://schemas.openxmlformats.org/officeDocument/2006/relationships/customXml" Target="/customXml/item3.xml" Id="rId11" /><Relationship Type="http://schemas.openxmlformats.org/officeDocument/2006/relationships/presProps" Target="/ppt/presProps.xml" Id="rId5" /><Relationship Type="http://schemas.openxmlformats.org/officeDocument/2006/relationships/customXml" Target="/customXml/item22.xml" Id="rId10" /><Relationship Type="http://schemas.openxmlformats.org/officeDocument/2006/relationships/handoutMaster" Target="/ppt/handoutMasters/handoutMaster11.xml" Id="rId4" /><Relationship Type="http://schemas.openxmlformats.org/officeDocument/2006/relationships/customXml" Target="/customXml/item13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DD130A-ED24-4C30-8A9E-91D623B188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F1296-BDB4-49B9-9D54-6704F2AEA8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7AD42-8BF6-4E86-A57D-A84031BEBC3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DF394-278C-4DD7-88DF-0188785DCF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34283-E585-4CB1-B11C-B2A8616E99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2D5AC-ACDE-48B4-9DFA-30880E32C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3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31DA-0958-4DD2-8517-ADE316B540D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4A998-3D30-4FCE-AA45-E9A74DEA7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6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D5D47D-AAAE-491A-B211-AEFA453592AF}"/>
              </a:ext>
            </a:extLst>
          </p:cNvPr>
          <p:cNvSpPr/>
          <p:nvPr userDrawn="1"/>
        </p:nvSpPr>
        <p:spPr>
          <a:xfrm>
            <a:off x="0" y="7524000"/>
            <a:ext cx="6858000" cy="16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40388-758E-420B-BB95-51355F682D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8091" y="298937"/>
            <a:ext cx="2781666" cy="1002323"/>
          </a:xfrm>
        </p:spPr>
        <p:txBody>
          <a:bodyPr anchor="b">
            <a:normAutofit/>
          </a:bodyPr>
          <a:lstStyle>
            <a:lvl1pPr algn="r">
              <a:defRPr sz="3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8724E-B7AA-4C3C-B760-88752BA1C4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8091" y="1186441"/>
            <a:ext cx="2781666" cy="486833"/>
          </a:xfrm>
        </p:spPr>
        <p:txBody>
          <a:bodyPr>
            <a:normAutofit/>
          </a:bodyPr>
          <a:lstStyle>
            <a:lvl1pPr marL="0" indent="0" algn="r">
              <a:buNone/>
              <a:defRPr sz="2200" i="1">
                <a:solidFill>
                  <a:schemeClr val="accent2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Supply Chain</a:t>
            </a:r>
          </a:p>
        </p:txBody>
      </p:sp>
    </p:spTree>
    <p:extLst>
      <p:ext uri="{BB962C8B-B14F-4D97-AF65-F5344CB8AC3E}">
        <p14:creationId xmlns:p14="http://schemas.microsoft.com/office/powerpoint/2010/main" val="2525252320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2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E1DE6-79DA-47B6-A5F8-2FD3E99B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FD532-B6B2-4905-B924-E5A5037F3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EE524-EB09-4E00-854F-B2144A716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8BAE2-396A-4FD4-ADD8-1443F5C8A902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110E-6601-44FF-A67D-E6673B24C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C343-68AE-470C-A0C2-B18E98250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2951-A9EE-4559-9E92-50C3FA02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image" Target="/ppt/media/image12.svg" Id="rId13" /><Relationship Type="http://schemas.openxmlformats.org/officeDocument/2006/relationships/image" Target="/ppt/media/image17.png" Id="rId18" /><Relationship Type="http://schemas.openxmlformats.org/officeDocument/2006/relationships/image" Target="/ppt/media/image252.png" Id="rId26" /><Relationship Type="http://schemas.openxmlformats.org/officeDocument/2006/relationships/image" Target="/ppt/media/image382.svg" Id="rId39" /><Relationship Type="http://schemas.openxmlformats.org/officeDocument/2006/relationships/image" Target="/ppt/media/image203.svg" Id="rId21" /><Relationship Type="http://schemas.openxmlformats.org/officeDocument/2006/relationships/image" Target="/ppt/media/image333.png" Id="rId34" /><Relationship Type="http://schemas.openxmlformats.org/officeDocument/2006/relationships/image" Target="/ppt/media/image414.png" Id="rId42" /><Relationship Type="http://schemas.openxmlformats.org/officeDocument/2006/relationships/image" Target="/ppt/media/image464.svg" Id="rId47" /><Relationship Type="http://schemas.openxmlformats.org/officeDocument/2006/relationships/image" Target="/ppt/media/image495.png" Id="rId50" /><Relationship Type="http://schemas.openxmlformats.org/officeDocument/2006/relationships/image" Target="/ppt/media/image545.svg" Id="rId55" /><Relationship Type="http://schemas.openxmlformats.org/officeDocument/2006/relationships/image" Target="/ppt/media/image626.svg" Id="rId63" /><Relationship Type="http://schemas.openxmlformats.org/officeDocument/2006/relationships/image" Target="/ppt/media/image676.png" Id="rId68" /><Relationship Type="http://schemas.openxmlformats.org/officeDocument/2006/relationships/image" Target="/ppt/media/image757.png" Id="rId76" /><Relationship Type="http://schemas.openxmlformats.org/officeDocument/2006/relationships/image" Target="/ppt/media/image838.png" Id="rId84" /><Relationship Type="http://schemas.openxmlformats.org/officeDocument/2006/relationships/image" Target="/ppt/media/image67.svg" Id="rId7" /><Relationship Type="http://schemas.openxmlformats.org/officeDocument/2006/relationships/image" Target="/ppt/media/image708.svg" Id="rId71" /><Relationship Type="http://schemas.openxmlformats.org/officeDocument/2006/relationships/image" Target="/ppt/media/image19.png" Id="rId2" /><Relationship Type="http://schemas.openxmlformats.org/officeDocument/2006/relationships/image" Target="/ppt/media/image1510.png" Id="rId16" /><Relationship Type="http://schemas.openxmlformats.org/officeDocument/2006/relationships/image" Target="/ppt/media/image289.svg" Id="rId29" /><Relationship Type="http://schemas.openxmlformats.org/officeDocument/2006/relationships/image" Target="/ppt/media/image1010.svg" Id="rId11" /><Relationship Type="http://schemas.openxmlformats.org/officeDocument/2006/relationships/image" Target="/ppt/media/image2311.png" Id="rId24" /><Relationship Type="http://schemas.openxmlformats.org/officeDocument/2006/relationships/image" Target="/ppt/media/image3112.png" Id="rId32" /><Relationship Type="http://schemas.openxmlformats.org/officeDocument/2006/relationships/image" Target="/ppt/media/image3611.svg" Id="rId37" /><Relationship Type="http://schemas.openxmlformats.org/officeDocument/2006/relationships/image" Target="/ppt/media/image3913.png" Id="rId40" /><Relationship Type="http://schemas.openxmlformats.org/officeDocument/2006/relationships/image" Target="/ppt/media/image4412.svg" Id="rId45" /><Relationship Type="http://schemas.openxmlformats.org/officeDocument/2006/relationships/image" Target="/ppt/media/image5213.svg" Id="rId53" /><Relationship Type="http://schemas.openxmlformats.org/officeDocument/2006/relationships/image" Target="/ppt/media/image5714.png" Id="rId58" /><Relationship Type="http://schemas.openxmlformats.org/officeDocument/2006/relationships/image" Target="/ppt/media/image6515.png" Id="rId66" /><Relationship Type="http://schemas.openxmlformats.org/officeDocument/2006/relationships/image" Target="/ppt/media/image7316.png" Id="rId74" /><Relationship Type="http://schemas.openxmlformats.org/officeDocument/2006/relationships/image" Target="/ppt/media/image7814.svg" Id="rId79" /><Relationship Type="http://schemas.openxmlformats.org/officeDocument/2006/relationships/image" Target="/ppt/media/image8615.svg" Id="rId87" /><Relationship Type="http://schemas.openxmlformats.org/officeDocument/2006/relationships/image" Target="/ppt/media/image416.svg" Id="rId5" /><Relationship Type="http://schemas.openxmlformats.org/officeDocument/2006/relationships/image" Target="/ppt/media/image6017.svg" Id="rId61" /><Relationship Type="http://schemas.openxmlformats.org/officeDocument/2006/relationships/image" Target="/ppt/media/image8117.png" Id="rId82" /><Relationship Type="http://schemas.openxmlformats.org/officeDocument/2006/relationships/image" Target="/ppt/media/image1818.svg" Id="rId19" /><Relationship Type="http://schemas.openxmlformats.org/officeDocument/2006/relationships/image" Target="/ppt/media/image318.png" Id="rId4" /><Relationship Type="http://schemas.openxmlformats.org/officeDocument/2006/relationships/image" Target="/ppt/media/image819.svg" Id="rId9" /><Relationship Type="http://schemas.openxmlformats.org/officeDocument/2006/relationships/image" Target="/ppt/media/image1319.png" Id="rId14" /><Relationship Type="http://schemas.openxmlformats.org/officeDocument/2006/relationships/image" Target="/ppt/media/image2120.png" Id="rId22" /><Relationship Type="http://schemas.openxmlformats.org/officeDocument/2006/relationships/image" Target="/ppt/media/image2620.svg" Id="rId27" /><Relationship Type="http://schemas.openxmlformats.org/officeDocument/2006/relationships/image" Target="/ppt/media/image2921.png" Id="rId30" /><Relationship Type="http://schemas.openxmlformats.org/officeDocument/2006/relationships/image" Target="/ppt/media/image3421.svg" Id="rId35" /><Relationship Type="http://schemas.openxmlformats.org/officeDocument/2006/relationships/image" Target="/ppt/media/image4222.svg" Id="rId43" /><Relationship Type="http://schemas.openxmlformats.org/officeDocument/2006/relationships/image" Target="/ppt/media/image4722.png" Id="rId48" /><Relationship Type="http://schemas.openxmlformats.org/officeDocument/2006/relationships/image" Target="/ppt/media/image5523.png" Id="rId56" /><Relationship Type="http://schemas.openxmlformats.org/officeDocument/2006/relationships/image" Target="/ppt/media/image6324.png" Id="rId64" /><Relationship Type="http://schemas.openxmlformats.org/officeDocument/2006/relationships/image" Target="/ppt/media/image6823.svg" Id="rId69" /><Relationship Type="http://schemas.openxmlformats.org/officeDocument/2006/relationships/image" Target="/ppt/media/image7624.svg" Id="rId77" /><Relationship Type="http://schemas.openxmlformats.org/officeDocument/2006/relationships/image" Target="/ppt/media/image725.png" Id="rId8" /><Relationship Type="http://schemas.openxmlformats.org/officeDocument/2006/relationships/image" Target="/ppt/media/image5025.svg" Id="rId51" /><Relationship Type="http://schemas.openxmlformats.org/officeDocument/2006/relationships/image" Target="/ppt/media/image7126.png" Id="rId72" /><Relationship Type="http://schemas.openxmlformats.org/officeDocument/2006/relationships/image" Target="/ppt/media/image7927.png" Id="rId80" /><Relationship Type="http://schemas.openxmlformats.org/officeDocument/2006/relationships/image" Target="/ppt/media/image8426.svg" Id="rId85" /><Relationship Type="http://schemas.openxmlformats.org/officeDocument/2006/relationships/image" Target="/ppt/media/image227.svg" Id="rId3" /><Relationship Type="http://schemas.openxmlformats.org/officeDocument/2006/relationships/image" Target="/ppt/media/image1128.png" Id="rId12" /><Relationship Type="http://schemas.openxmlformats.org/officeDocument/2006/relationships/image" Target="/ppt/media/image1628.svg" Id="rId17" /><Relationship Type="http://schemas.openxmlformats.org/officeDocument/2006/relationships/image" Target="/ppt/media/image2429.svg" Id="rId25" /><Relationship Type="http://schemas.openxmlformats.org/officeDocument/2006/relationships/image" Target="/ppt/media/image3230.svg" Id="rId33" /><Relationship Type="http://schemas.openxmlformats.org/officeDocument/2006/relationships/image" Target="/ppt/media/image3729.png" Id="rId38" /><Relationship Type="http://schemas.openxmlformats.org/officeDocument/2006/relationships/image" Target="/ppt/media/image4530.png" Id="rId46" /><Relationship Type="http://schemas.openxmlformats.org/officeDocument/2006/relationships/image" Target="/ppt/media/image5831.svg" Id="rId59" /><Relationship Type="http://schemas.openxmlformats.org/officeDocument/2006/relationships/image" Target="/ppt/media/image6632.svg" Id="rId67" /><Relationship Type="http://schemas.openxmlformats.org/officeDocument/2006/relationships/image" Target="/ppt/media/image1931.png" Id="rId20" /><Relationship Type="http://schemas.openxmlformats.org/officeDocument/2006/relationships/image" Target="/ppt/media/image4033.svg" Id="rId41" /><Relationship Type="http://schemas.openxmlformats.org/officeDocument/2006/relationships/image" Target="/ppt/media/image5332.png" Id="rId54" /><Relationship Type="http://schemas.openxmlformats.org/officeDocument/2006/relationships/image" Target="/ppt/media/image6133.png" Id="rId62" /><Relationship Type="http://schemas.openxmlformats.org/officeDocument/2006/relationships/image" Target="/ppt/media/image6934.png" Id="rId70" /><Relationship Type="http://schemas.openxmlformats.org/officeDocument/2006/relationships/image" Target="/ppt/media/image7434.svg" Id="rId75" /><Relationship Type="http://schemas.openxmlformats.org/officeDocument/2006/relationships/image" Target="/ppt/media/image8235.svg" Id="rId83" /><Relationship Type="http://schemas.openxmlformats.org/officeDocument/2006/relationships/slideLayout" Target="/ppt/slideLayouts/slideLayout11.xml" Id="rId1" /><Relationship Type="http://schemas.openxmlformats.org/officeDocument/2006/relationships/image" Target="/ppt/media/image535.png" Id="rId6" /><Relationship Type="http://schemas.openxmlformats.org/officeDocument/2006/relationships/image" Target="/ppt/media/image1436.svg" Id="rId15" /><Relationship Type="http://schemas.openxmlformats.org/officeDocument/2006/relationships/image" Target="/ppt/media/image2237.svg" Id="rId23" /><Relationship Type="http://schemas.openxmlformats.org/officeDocument/2006/relationships/image" Target="/ppt/media/image2736.png" Id="rId28" /><Relationship Type="http://schemas.openxmlformats.org/officeDocument/2006/relationships/image" Target="/ppt/media/image3537.png" Id="rId36" /><Relationship Type="http://schemas.openxmlformats.org/officeDocument/2006/relationships/image" Target="/ppt/media/image4838.svg" Id="rId49" /><Relationship Type="http://schemas.openxmlformats.org/officeDocument/2006/relationships/image" Target="/ppt/media/image5639.svg" Id="rId57" /><Relationship Type="http://schemas.openxmlformats.org/officeDocument/2006/relationships/image" Target="/ppt/media/image938.png" Id="rId10" /><Relationship Type="http://schemas.openxmlformats.org/officeDocument/2006/relationships/image" Target="/ppt/media/image3040.svg" Id="rId31" /><Relationship Type="http://schemas.openxmlformats.org/officeDocument/2006/relationships/image" Target="/ppt/media/image4339.png" Id="rId44" /><Relationship Type="http://schemas.openxmlformats.org/officeDocument/2006/relationships/image" Target="/ppt/media/image5140.png" Id="rId52" /><Relationship Type="http://schemas.openxmlformats.org/officeDocument/2006/relationships/image" Target="/ppt/media/image5941.png" Id="rId60" /><Relationship Type="http://schemas.openxmlformats.org/officeDocument/2006/relationships/image" Target="/ppt/media/image6441.svg" Id="rId65" /><Relationship Type="http://schemas.openxmlformats.org/officeDocument/2006/relationships/image" Target="/ppt/media/image7242.svg" Id="rId73" /><Relationship Type="http://schemas.openxmlformats.org/officeDocument/2006/relationships/image" Target="/ppt/media/image7742.png" Id="rId78" /><Relationship Type="http://schemas.openxmlformats.org/officeDocument/2006/relationships/image" Target="/ppt/media/image8043.svg" Id="rId81" /><Relationship Type="http://schemas.openxmlformats.org/officeDocument/2006/relationships/image" Target="/ppt/media/image8543.png" Id="rId86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2519-52F2-44BA-BBCC-65317E713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091" y="298937"/>
            <a:ext cx="2781666" cy="1002323"/>
          </a:xfrm>
        </p:spPr>
        <p:txBody>
          <a:bodyPr/>
          <a:lstStyle/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BBD57-5E1B-4A4C-8014-D47A7B1A2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Supply Chain</a:t>
            </a:r>
          </a:p>
        </p:txBody>
      </p:sp>
      <p:pic>
        <p:nvPicPr>
          <p:cNvPr id="46" name="Graphic 45" descr="Logistic icon">
            <a:extLst>
              <a:ext uri="{FF2B5EF4-FFF2-40B4-BE49-F238E27FC236}">
                <a16:creationId xmlns:a16="http://schemas.microsoft.com/office/drawing/2014/main" id="{928788A2-3FDB-4D7C-8083-FE72D86DB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128" y="522097"/>
            <a:ext cx="972270" cy="997200"/>
          </a:xfrm>
          <a:prstGeom prst="rect">
            <a:avLst/>
          </a:prstGeom>
        </p:spPr>
      </p:pic>
      <p:pic>
        <p:nvPicPr>
          <p:cNvPr id="47" name="Graphic 46" descr="Call manager icon">
            <a:extLst>
              <a:ext uri="{FF2B5EF4-FFF2-40B4-BE49-F238E27FC236}">
                <a16:creationId xmlns:a16="http://schemas.microsoft.com/office/drawing/2014/main" id="{654A1B1B-5307-4B8A-ACD9-1246C0CE2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0471" y="511297"/>
            <a:ext cx="995556" cy="1008000"/>
          </a:xfrm>
          <a:prstGeom prst="rect">
            <a:avLst/>
          </a:prstGeom>
        </p:spPr>
      </p:pic>
      <p:pic>
        <p:nvPicPr>
          <p:cNvPr id="48" name="Graphic 47" descr="Checklist icon">
            <a:extLst>
              <a:ext uri="{FF2B5EF4-FFF2-40B4-BE49-F238E27FC236}">
                <a16:creationId xmlns:a16="http://schemas.microsoft.com/office/drawing/2014/main" id="{2D03D16B-5386-4A7D-B853-8CC5C67E7E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1099" y="478897"/>
            <a:ext cx="953700" cy="1040400"/>
          </a:xfrm>
          <a:prstGeom prst="rect">
            <a:avLst/>
          </a:prstGeom>
        </p:spPr>
      </p:pic>
      <p:sp>
        <p:nvSpPr>
          <p:cNvPr id="67" name="Graphic 79" descr="Scales icon">
            <a:extLst>
              <a:ext uri="{FF2B5EF4-FFF2-40B4-BE49-F238E27FC236}">
                <a16:creationId xmlns:a16="http://schemas.microsoft.com/office/drawing/2014/main" id="{7389D015-1BF7-4E96-81AE-06295E36497F}"/>
              </a:ext>
            </a:extLst>
          </p:cNvPr>
          <p:cNvSpPr/>
          <p:nvPr/>
        </p:nvSpPr>
        <p:spPr>
          <a:xfrm>
            <a:off x="311693" y="2043346"/>
            <a:ext cx="1288800" cy="1288800"/>
          </a:xfrm>
          <a:custGeom>
            <a:avLst/>
            <a:gdLst>
              <a:gd name="connsiteX0" fmla="*/ 60008 w 962025"/>
              <a:gd name="connsiteY0" fmla="*/ 966788 h 962025"/>
              <a:gd name="connsiteX1" fmla="*/ 905828 w 962025"/>
              <a:gd name="connsiteY1" fmla="*/ 966788 h 962025"/>
              <a:gd name="connsiteX2" fmla="*/ 965835 w 962025"/>
              <a:gd name="connsiteY2" fmla="*/ 906780 h 962025"/>
              <a:gd name="connsiteX3" fmla="*/ 965835 w 962025"/>
              <a:gd name="connsiteY3" fmla="*/ 906780 h 962025"/>
              <a:gd name="connsiteX4" fmla="*/ 905828 w 962025"/>
              <a:gd name="connsiteY4" fmla="*/ 846773 h 962025"/>
              <a:gd name="connsiteX5" fmla="*/ 60008 w 962025"/>
              <a:gd name="connsiteY5" fmla="*/ 846773 h 962025"/>
              <a:gd name="connsiteX6" fmla="*/ 0 w 962025"/>
              <a:gd name="connsiteY6" fmla="*/ 906780 h 962025"/>
              <a:gd name="connsiteX7" fmla="*/ 0 w 962025"/>
              <a:gd name="connsiteY7" fmla="*/ 906780 h 962025"/>
              <a:gd name="connsiteX8" fmla="*/ 60008 w 962025"/>
              <a:gd name="connsiteY8" fmla="*/ 966788 h 962025"/>
              <a:gd name="connsiteX9" fmla="*/ 60008 w 962025"/>
              <a:gd name="connsiteY9" fmla="*/ 966788 h 962025"/>
              <a:gd name="connsiteX10" fmla="*/ 663893 w 962025"/>
              <a:gd name="connsiteY10" fmla="*/ 362903 h 962025"/>
              <a:gd name="connsiteX11" fmla="*/ 905828 w 962025"/>
              <a:gd name="connsiteY11" fmla="*/ 362903 h 962025"/>
              <a:gd name="connsiteX12" fmla="*/ 965835 w 962025"/>
              <a:gd name="connsiteY12" fmla="*/ 422910 h 962025"/>
              <a:gd name="connsiteX13" fmla="*/ 965835 w 962025"/>
              <a:gd name="connsiteY13" fmla="*/ 603885 h 962025"/>
              <a:gd name="connsiteX14" fmla="*/ 905828 w 962025"/>
              <a:gd name="connsiteY14" fmla="*/ 663893 h 962025"/>
              <a:gd name="connsiteX15" fmla="*/ 663893 w 962025"/>
              <a:gd name="connsiteY15" fmla="*/ 663893 h 962025"/>
              <a:gd name="connsiteX16" fmla="*/ 603885 w 962025"/>
              <a:gd name="connsiteY16" fmla="*/ 603885 h 962025"/>
              <a:gd name="connsiteX17" fmla="*/ 603885 w 962025"/>
              <a:gd name="connsiteY17" fmla="*/ 422910 h 962025"/>
              <a:gd name="connsiteX18" fmla="*/ 663893 w 962025"/>
              <a:gd name="connsiteY18" fmla="*/ 362903 h 962025"/>
              <a:gd name="connsiteX19" fmla="*/ 663893 w 962025"/>
              <a:gd name="connsiteY19" fmla="*/ 362903 h 962025"/>
              <a:gd name="connsiteX20" fmla="*/ 60008 w 962025"/>
              <a:gd name="connsiteY20" fmla="*/ 362903 h 962025"/>
              <a:gd name="connsiteX21" fmla="*/ 301943 w 962025"/>
              <a:gd name="connsiteY21" fmla="*/ 362903 h 962025"/>
              <a:gd name="connsiteX22" fmla="*/ 361950 w 962025"/>
              <a:gd name="connsiteY22" fmla="*/ 422910 h 962025"/>
              <a:gd name="connsiteX23" fmla="*/ 361950 w 962025"/>
              <a:gd name="connsiteY23" fmla="*/ 603885 h 962025"/>
              <a:gd name="connsiteX24" fmla="*/ 301943 w 962025"/>
              <a:gd name="connsiteY24" fmla="*/ 663893 h 962025"/>
              <a:gd name="connsiteX25" fmla="*/ 60008 w 962025"/>
              <a:gd name="connsiteY25" fmla="*/ 663893 h 962025"/>
              <a:gd name="connsiteX26" fmla="*/ 0 w 962025"/>
              <a:gd name="connsiteY26" fmla="*/ 603885 h 962025"/>
              <a:gd name="connsiteX27" fmla="*/ 0 w 962025"/>
              <a:gd name="connsiteY27" fmla="*/ 422910 h 962025"/>
              <a:gd name="connsiteX28" fmla="*/ 60008 w 962025"/>
              <a:gd name="connsiteY28" fmla="*/ 362903 h 962025"/>
              <a:gd name="connsiteX29" fmla="*/ 60008 w 962025"/>
              <a:gd name="connsiteY29" fmla="*/ 362903 h 962025"/>
              <a:gd name="connsiteX30" fmla="*/ 30480 w 962025"/>
              <a:gd name="connsiteY30" fmla="*/ 724853 h 962025"/>
              <a:gd name="connsiteX31" fmla="*/ 422910 w 962025"/>
              <a:gd name="connsiteY31" fmla="*/ 724853 h 962025"/>
              <a:gd name="connsiteX32" fmla="*/ 422910 w 962025"/>
              <a:gd name="connsiteY32" fmla="*/ 301943 h 962025"/>
              <a:gd name="connsiteX33" fmla="*/ 361950 w 962025"/>
              <a:gd name="connsiteY33" fmla="*/ 301943 h 962025"/>
              <a:gd name="connsiteX34" fmla="*/ 301943 w 962025"/>
              <a:gd name="connsiteY34" fmla="*/ 241935 h 962025"/>
              <a:gd name="connsiteX35" fmla="*/ 241935 w 962025"/>
              <a:gd name="connsiteY35" fmla="*/ 241935 h 962025"/>
              <a:gd name="connsiteX36" fmla="*/ 120968 w 962025"/>
              <a:gd name="connsiteY36" fmla="*/ 120968 h 962025"/>
              <a:gd name="connsiteX37" fmla="*/ 120968 w 962025"/>
              <a:gd name="connsiteY37" fmla="*/ 120968 h 962025"/>
              <a:gd name="connsiteX38" fmla="*/ 241935 w 962025"/>
              <a:gd name="connsiteY38" fmla="*/ 0 h 962025"/>
              <a:gd name="connsiteX39" fmla="*/ 724853 w 962025"/>
              <a:gd name="connsiteY39" fmla="*/ 0 h 962025"/>
              <a:gd name="connsiteX40" fmla="*/ 845820 w 962025"/>
              <a:gd name="connsiteY40" fmla="*/ 120968 h 962025"/>
              <a:gd name="connsiteX41" fmla="*/ 845820 w 962025"/>
              <a:gd name="connsiteY41" fmla="*/ 120968 h 962025"/>
              <a:gd name="connsiteX42" fmla="*/ 724853 w 962025"/>
              <a:gd name="connsiteY42" fmla="*/ 241935 h 962025"/>
              <a:gd name="connsiteX43" fmla="*/ 664845 w 962025"/>
              <a:gd name="connsiteY43" fmla="*/ 241935 h 962025"/>
              <a:gd name="connsiteX44" fmla="*/ 604838 w 962025"/>
              <a:gd name="connsiteY44" fmla="*/ 301943 h 962025"/>
              <a:gd name="connsiteX45" fmla="*/ 544830 w 962025"/>
              <a:gd name="connsiteY45" fmla="*/ 301943 h 962025"/>
              <a:gd name="connsiteX46" fmla="*/ 544830 w 962025"/>
              <a:gd name="connsiteY46" fmla="*/ 724853 h 962025"/>
              <a:gd name="connsiteX47" fmla="*/ 937260 w 962025"/>
              <a:gd name="connsiteY47" fmla="*/ 724853 h 962025"/>
              <a:gd name="connsiteX48" fmla="*/ 967740 w 962025"/>
              <a:gd name="connsiteY48" fmla="*/ 755333 h 962025"/>
              <a:gd name="connsiteX49" fmla="*/ 967740 w 962025"/>
              <a:gd name="connsiteY49" fmla="*/ 755333 h 962025"/>
              <a:gd name="connsiteX50" fmla="*/ 937260 w 962025"/>
              <a:gd name="connsiteY50" fmla="*/ 785813 h 962025"/>
              <a:gd name="connsiteX51" fmla="*/ 30480 w 962025"/>
              <a:gd name="connsiteY51" fmla="*/ 785813 h 962025"/>
              <a:gd name="connsiteX52" fmla="*/ 0 w 962025"/>
              <a:gd name="connsiteY52" fmla="*/ 755333 h 962025"/>
              <a:gd name="connsiteX53" fmla="*/ 0 w 962025"/>
              <a:gd name="connsiteY53" fmla="*/ 755333 h 962025"/>
              <a:gd name="connsiteX54" fmla="*/ 30480 w 962025"/>
              <a:gd name="connsiteY54" fmla="*/ 724853 h 962025"/>
              <a:gd name="connsiteX55" fmla="*/ 30480 w 962025"/>
              <a:gd name="connsiteY55" fmla="*/ 724853 h 962025"/>
              <a:gd name="connsiteX56" fmla="*/ 724853 w 962025"/>
              <a:gd name="connsiteY56" fmla="*/ 60008 h 962025"/>
              <a:gd name="connsiteX57" fmla="*/ 784860 w 962025"/>
              <a:gd name="connsiteY57" fmla="*/ 120015 h 962025"/>
              <a:gd name="connsiteX58" fmla="*/ 724853 w 962025"/>
              <a:gd name="connsiteY58" fmla="*/ 180023 h 962025"/>
              <a:gd name="connsiteX59" fmla="*/ 422910 w 962025"/>
              <a:gd name="connsiteY59" fmla="*/ 180023 h 962025"/>
              <a:gd name="connsiteX60" fmla="*/ 362903 w 962025"/>
              <a:gd name="connsiteY60" fmla="*/ 120015 h 962025"/>
              <a:gd name="connsiteX61" fmla="*/ 362903 w 962025"/>
              <a:gd name="connsiteY61" fmla="*/ 120015 h 962025"/>
              <a:gd name="connsiteX62" fmla="*/ 302895 w 962025"/>
              <a:gd name="connsiteY62" fmla="*/ 180023 h 962025"/>
              <a:gd name="connsiteX63" fmla="*/ 242888 w 962025"/>
              <a:gd name="connsiteY63" fmla="*/ 180023 h 962025"/>
              <a:gd name="connsiteX64" fmla="*/ 182880 w 962025"/>
              <a:gd name="connsiteY64" fmla="*/ 120015 h 962025"/>
              <a:gd name="connsiteX65" fmla="*/ 242888 w 962025"/>
              <a:gd name="connsiteY65" fmla="*/ 60008 h 962025"/>
              <a:gd name="connsiteX66" fmla="*/ 724853 w 962025"/>
              <a:gd name="connsiteY66" fmla="*/ 60008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62025" h="962025">
                <a:moveTo>
                  <a:pt x="60008" y="966788"/>
                </a:moveTo>
                <a:lnTo>
                  <a:pt x="905828" y="966788"/>
                </a:lnTo>
                <a:cubicBezTo>
                  <a:pt x="939165" y="966788"/>
                  <a:pt x="965835" y="939165"/>
                  <a:pt x="965835" y="906780"/>
                </a:cubicBezTo>
                <a:lnTo>
                  <a:pt x="965835" y="906780"/>
                </a:lnTo>
                <a:cubicBezTo>
                  <a:pt x="965835" y="873443"/>
                  <a:pt x="938213" y="846773"/>
                  <a:pt x="905828" y="846773"/>
                </a:cubicBezTo>
                <a:lnTo>
                  <a:pt x="60008" y="846773"/>
                </a:lnTo>
                <a:cubicBezTo>
                  <a:pt x="26670" y="846773"/>
                  <a:pt x="0" y="874395"/>
                  <a:pt x="0" y="906780"/>
                </a:cubicBezTo>
                <a:lnTo>
                  <a:pt x="0" y="906780"/>
                </a:lnTo>
                <a:cubicBezTo>
                  <a:pt x="0" y="939165"/>
                  <a:pt x="27623" y="966788"/>
                  <a:pt x="60008" y="966788"/>
                </a:cubicBezTo>
                <a:lnTo>
                  <a:pt x="60008" y="966788"/>
                </a:lnTo>
                <a:close/>
                <a:moveTo>
                  <a:pt x="663893" y="362903"/>
                </a:moveTo>
                <a:lnTo>
                  <a:pt x="905828" y="362903"/>
                </a:lnTo>
                <a:cubicBezTo>
                  <a:pt x="939165" y="362903"/>
                  <a:pt x="965835" y="390525"/>
                  <a:pt x="965835" y="422910"/>
                </a:cubicBezTo>
                <a:lnTo>
                  <a:pt x="965835" y="603885"/>
                </a:lnTo>
                <a:cubicBezTo>
                  <a:pt x="965835" y="637223"/>
                  <a:pt x="938213" y="663893"/>
                  <a:pt x="905828" y="663893"/>
                </a:cubicBezTo>
                <a:lnTo>
                  <a:pt x="663893" y="663893"/>
                </a:lnTo>
                <a:cubicBezTo>
                  <a:pt x="630555" y="663893"/>
                  <a:pt x="603885" y="636270"/>
                  <a:pt x="603885" y="603885"/>
                </a:cubicBezTo>
                <a:lnTo>
                  <a:pt x="603885" y="422910"/>
                </a:lnTo>
                <a:cubicBezTo>
                  <a:pt x="603885" y="389573"/>
                  <a:pt x="631508" y="362903"/>
                  <a:pt x="663893" y="362903"/>
                </a:cubicBezTo>
                <a:lnTo>
                  <a:pt x="663893" y="362903"/>
                </a:lnTo>
                <a:close/>
                <a:moveTo>
                  <a:pt x="60008" y="362903"/>
                </a:moveTo>
                <a:lnTo>
                  <a:pt x="301943" y="362903"/>
                </a:lnTo>
                <a:cubicBezTo>
                  <a:pt x="335280" y="362903"/>
                  <a:pt x="361950" y="390525"/>
                  <a:pt x="361950" y="422910"/>
                </a:cubicBezTo>
                <a:lnTo>
                  <a:pt x="361950" y="603885"/>
                </a:lnTo>
                <a:cubicBezTo>
                  <a:pt x="361950" y="637223"/>
                  <a:pt x="334328" y="663893"/>
                  <a:pt x="301943" y="663893"/>
                </a:cubicBezTo>
                <a:lnTo>
                  <a:pt x="60008" y="663893"/>
                </a:lnTo>
                <a:cubicBezTo>
                  <a:pt x="26670" y="663893"/>
                  <a:pt x="0" y="636270"/>
                  <a:pt x="0" y="603885"/>
                </a:cubicBezTo>
                <a:lnTo>
                  <a:pt x="0" y="422910"/>
                </a:lnTo>
                <a:cubicBezTo>
                  <a:pt x="0" y="389573"/>
                  <a:pt x="27623" y="362903"/>
                  <a:pt x="60008" y="362903"/>
                </a:cubicBezTo>
                <a:lnTo>
                  <a:pt x="60008" y="362903"/>
                </a:lnTo>
                <a:close/>
                <a:moveTo>
                  <a:pt x="30480" y="724853"/>
                </a:moveTo>
                <a:lnTo>
                  <a:pt x="422910" y="724853"/>
                </a:lnTo>
                <a:lnTo>
                  <a:pt x="422910" y="301943"/>
                </a:lnTo>
                <a:lnTo>
                  <a:pt x="361950" y="301943"/>
                </a:lnTo>
                <a:cubicBezTo>
                  <a:pt x="328613" y="301943"/>
                  <a:pt x="301943" y="274320"/>
                  <a:pt x="301943" y="241935"/>
                </a:cubicBezTo>
                <a:lnTo>
                  <a:pt x="241935" y="241935"/>
                </a:lnTo>
                <a:cubicBezTo>
                  <a:pt x="175260" y="241935"/>
                  <a:pt x="120968" y="187643"/>
                  <a:pt x="120968" y="120968"/>
                </a:cubicBezTo>
                <a:lnTo>
                  <a:pt x="120968" y="120968"/>
                </a:lnTo>
                <a:cubicBezTo>
                  <a:pt x="120968" y="54293"/>
                  <a:pt x="175260" y="0"/>
                  <a:pt x="241935" y="0"/>
                </a:cubicBezTo>
                <a:lnTo>
                  <a:pt x="724853" y="0"/>
                </a:lnTo>
                <a:cubicBezTo>
                  <a:pt x="791528" y="0"/>
                  <a:pt x="845820" y="54293"/>
                  <a:pt x="845820" y="120968"/>
                </a:cubicBezTo>
                <a:lnTo>
                  <a:pt x="845820" y="120968"/>
                </a:lnTo>
                <a:cubicBezTo>
                  <a:pt x="845820" y="187643"/>
                  <a:pt x="791528" y="241935"/>
                  <a:pt x="724853" y="241935"/>
                </a:cubicBezTo>
                <a:lnTo>
                  <a:pt x="664845" y="241935"/>
                </a:lnTo>
                <a:cubicBezTo>
                  <a:pt x="664845" y="275273"/>
                  <a:pt x="637223" y="301943"/>
                  <a:pt x="604838" y="301943"/>
                </a:cubicBezTo>
                <a:lnTo>
                  <a:pt x="544830" y="301943"/>
                </a:lnTo>
                <a:lnTo>
                  <a:pt x="544830" y="724853"/>
                </a:lnTo>
                <a:lnTo>
                  <a:pt x="937260" y="724853"/>
                </a:lnTo>
                <a:cubicBezTo>
                  <a:pt x="953453" y="724853"/>
                  <a:pt x="967740" y="738188"/>
                  <a:pt x="967740" y="755333"/>
                </a:cubicBezTo>
                <a:lnTo>
                  <a:pt x="967740" y="755333"/>
                </a:lnTo>
                <a:cubicBezTo>
                  <a:pt x="967740" y="771525"/>
                  <a:pt x="954405" y="785813"/>
                  <a:pt x="937260" y="785813"/>
                </a:cubicBezTo>
                <a:lnTo>
                  <a:pt x="30480" y="785813"/>
                </a:lnTo>
                <a:cubicBezTo>
                  <a:pt x="13335" y="785813"/>
                  <a:pt x="0" y="771525"/>
                  <a:pt x="0" y="755333"/>
                </a:cubicBezTo>
                <a:lnTo>
                  <a:pt x="0" y="755333"/>
                </a:lnTo>
                <a:cubicBezTo>
                  <a:pt x="0" y="738188"/>
                  <a:pt x="13335" y="724853"/>
                  <a:pt x="30480" y="724853"/>
                </a:cubicBezTo>
                <a:lnTo>
                  <a:pt x="30480" y="724853"/>
                </a:lnTo>
                <a:close/>
                <a:moveTo>
                  <a:pt x="724853" y="60008"/>
                </a:moveTo>
                <a:cubicBezTo>
                  <a:pt x="758190" y="60008"/>
                  <a:pt x="784860" y="86678"/>
                  <a:pt x="784860" y="120015"/>
                </a:cubicBezTo>
                <a:cubicBezTo>
                  <a:pt x="784860" y="153353"/>
                  <a:pt x="757238" y="180023"/>
                  <a:pt x="724853" y="180023"/>
                </a:cubicBezTo>
                <a:lnTo>
                  <a:pt x="422910" y="180023"/>
                </a:lnTo>
                <a:cubicBezTo>
                  <a:pt x="422910" y="146685"/>
                  <a:pt x="395288" y="120015"/>
                  <a:pt x="362903" y="120015"/>
                </a:cubicBezTo>
                <a:lnTo>
                  <a:pt x="362903" y="120015"/>
                </a:lnTo>
                <a:cubicBezTo>
                  <a:pt x="329565" y="120015"/>
                  <a:pt x="302895" y="147638"/>
                  <a:pt x="302895" y="180023"/>
                </a:cubicBezTo>
                <a:lnTo>
                  <a:pt x="242888" y="180023"/>
                </a:lnTo>
                <a:cubicBezTo>
                  <a:pt x="209550" y="180023"/>
                  <a:pt x="182880" y="152400"/>
                  <a:pt x="182880" y="120015"/>
                </a:cubicBezTo>
                <a:cubicBezTo>
                  <a:pt x="182880" y="86678"/>
                  <a:pt x="209550" y="60008"/>
                  <a:pt x="242888" y="60008"/>
                </a:cubicBezTo>
                <a:lnTo>
                  <a:pt x="724853" y="60008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6" name="Graphic 75" descr="Courier icon">
            <a:extLst>
              <a:ext uri="{FF2B5EF4-FFF2-40B4-BE49-F238E27FC236}">
                <a16:creationId xmlns:a16="http://schemas.microsoft.com/office/drawing/2014/main" id="{57ABFD22-B022-4F68-B940-F2BB4FF351FE}"/>
              </a:ext>
            </a:extLst>
          </p:cNvPr>
          <p:cNvSpPr/>
          <p:nvPr/>
        </p:nvSpPr>
        <p:spPr>
          <a:xfrm>
            <a:off x="1911180" y="2011404"/>
            <a:ext cx="943200" cy="1342800"/>
          </a:xfrm>
          <a:custGeom>
            <a:avLst/>
            <a:gdLst>
              <a:gd name="connsiteX0" fmla="*/ 489585 w 704850"/>
              <a:gd name="connsiteY0" fmla="*/ 571576 h 1000125"/>
              <a:gd name="connsiteX1" fmla="*/ 489585 w 704850"/>
              <a:gd name="connsiteY1" fmla="*/ 952576 h 1000125"/>
              <a:gd name="connsiteX2" fmla="*/ 435293 w 704850"/>
              <a:gd name="connsiteY2" fmla="*/ 1006868 h 1000125"/>
              <a:gd name="connsiteX3" fmla="*/ 435293 w 704850"/>
              <a:gd name="connsiteY3" fmla="*/ 1006868 h 1000125"/>
              <a:gd name="connsiteX4" fmla="*/ 381000 w 704850"/>
              <a:gd name="connsiteY4" fmla="*/ 952576 h 1000125"/>
              <a:gd name="connsiteX5" fmla="*/ 381000 w 704850"/>
              <a:gd name="connsiteY5" fmla="*/ 680161 h 1000125"/>
              <a:gd name="connsiteX6" fmla="*/ 326708 w 704850"/>
              <a:gd name="connsiteY6" fmla="*/ 680161 h 1000125"/>
              <a:gd name="connsiteX7" fmla="*/ 326708 w 704850"/>
              <a:gd name="connsiteY7" fmla="*/ 952576 h 1000125"/>
              <a:gd name="connsiteX8" fmla="*/ 272415 w 704850"/>
              <a:gd name="connsiteY8" fmla="*/ 1006868 h 1000125"/>
              <a:gd name="connsiteX9" fmla="*/ 272415 w 704850"/>
              <a:gd name="connsiteY9" fmla="*/ 1006868 h 1000125"/>
              <a:gd name="connsiteX10" fmla="*/ 218123 w 704850"/>
              <a:gd name="connsiteY10" fmla="*/ 952576 h 1000125"/>
              <a:gd name="connsiteX11" fmla="*/ 218123 w 704850"/>
              <a:gd name="connsiteY11" fmla="*/ 571576 h 1000125"/>
              <a:gd name="connsiteX12" fmla="*/ 489585 w 704850"/>
              <a:gd name="connsiteY12" fmla="*/ 571576 h 1000125"/>
              <a:gd name="connsiteX13" fmla="*/ 543878 w 704850"/>
              <a:gd name="connsiteY13" fmla="*/ 571576 h 1000125"/>
              <a:gd name="connsiteX14" fmla="*/ 652463 w 704850"/>
              <a:gd name="connsiteY14" fmla="*/ 571576 h 1000125"/>
              <a:gd name="connsiteX15" fmla="*/ 598170 w 704850"/>
              <a:gd name="connsiteY15" fmla="*/ 625868 h 1000125"/>
              <a:gd name="connsiteX16" fmla="*/ 598170 w 704850"/>
              <a:gd name="connsiteY16" fmla="*/ 625868 h 1000125"/>
              <a:gd name="connsiteX17" fmla="*/ 543878 w 704850"/>
              <a:gd name="connsiteY17" fmla="*/ 571576 h 1000125"/>
              <a:gd name="connsiteX18" fmla="*/ 54293 w 704850"/>
              <a:gd name="connsiteY18" fmla="*/ 571576 h 1000125"/>
              <a:gd name="connsiteX19" fmla="*/ 162878 w 704850"/>
              <a:gd name="connsiteY19" fmla="*/ 571576 h 1000125"/>
              <a:gd name="connsiteX20" fmla="*/ 108585 w 704850"/>
              <a:gd name="connsiteY20" fmla="*/ 625868 h 1000125"/>
              <a:gd name="connsiteX21" fmla="*/ 108585 w 704850"/>
              <a:gd name="connsiteY21" fmla="*/ 625868 h 1000125"/>
              <a:gd name="connsiteX22" fmla="*/ 54293 w 704850"/>
              <a:gd name="connsiteY22" fmla="*/ 571576 h 1000125"/>
              <a:gd name="connsiteX23" fmla="*/ 353378 w 704850"/>
              <a:gd name="connsiteY23" fmla="*/ 76 h 1000125"/>
              <a:gd name="connsiteX24" fmla="*/ 459105 w 704850"/>
              <a:gd name="connsiteY24" fmla="*/ 81991 h 1000125"/>
              <a:gd name="connsiteX25" fmla="*/ 530543 w 704850"/>
              <a:gd name="connsiteY25" fmla="*/ 81991 h 1000125"/>
              <a:gd name="connsiteX26" fmla="*/ 543878 w 704850"/>
              <a:gd name="connsiteY26" fmla="*/ 95326 h 1000125"/>
              <a:gd name="connsiteX27" fmla="*/ 530543 w 704850"/>
              <a:gd name="connsiteY27" fmla="*/ 108661 h 1000125"/>
              <a:gd name="connsiteX28" fmla="*/ 340043 w 704850"/>
              <a:gd name="connsiteY28" fmla="*/ 108661 h 1000125"/>
              <a:gd name="connsiteX29" fmla="*/ 326708 w 704850"/>
              <a:gd name="connsiteY29" fmla="*/ 121996 h 1000125"/>
              <a:gd name="connsiteX30" fmla="*/ 326708 w 704850"/>
              <a:gd name="connsiteY30" fmla="*/ 121996 h 1000125"/>
              <a:gd name="connsiteX31" fmla="*/ 340043 w 704850"/>
              <a:gd name="connsiteY31" fmla="*/ 135331 h 1000125"/>
              <a:gd name="connsiteX32" fmla="*/ 340043 w 704850"/>
              <a:gd name="connsiteY32" fmla="*/ 135331 h 1000125"/>
              <a:gd name="connsiteX33" fmla="*/ 459105 w 704850"/>
              <a:gd name="connsiteY33" fmla="*/ 135331 h 1000125"/>
              <a:gd name="connsiteX34" fmla="*/ 354330 w 704850"/>
              <a:gd name="connsiteY34" fmla="*/ 217246 h 1000125"/>
              <a:gd name="connsiteX35" fmla="*/ 245745 w 704850"/>
              <a:gd name="connsiteY35" fmla="*/ 108661 h 1000125"/>
              <a:gd name="connsiteX36" fmla="*/ 353378 w 704850"/>
              <a:gd name="connsiteY36" fmla="*/ 76 h 1000125"/>
              <a:gd name="connsiteX37" fmla="*/ 54293 w 704850"/>
              <a:gd name="connsiteY37" fmla="*/ 517283 h 1000125"/>
              <a:gd name="connsiteX38" fmla="*/ 652463 w 704850"/>
              <a:gd name="connsiteY38" fmla="*/ 517283 h 1000125"/>
              <a:gd name="connsiteX39" fmla="*/ 706755 w 704850"/>
              <a:gd name="connsiteY39" fmla="*/ 462991 h 1000125"/>
              <a:gd name="connsiteX40" fmla="*/ 706755 w 704850"/>
              <a:gd name="connsiteY40" fmla="*/ 299161 h 1000125"/>
              <a:gd name="connsiteX41" fmla="*/ 652463 w 704850"/>
              <a:gd name="connsiteY41" fmla="*/ 244868 h 1000125"/>
              <a:gd name="connsiteX42" fmla="*/ 54293 w 704850"/>
              <a:gd name="connsiteY42" fmla="*/ 244868 h 1000125"/>
              <a:gd name="connsiteX43" fmla="*/ 0 w 704850"/>
              <a:gd name="connsiteY43" fmla="*/ 299161 h 1000125"/>
              <a:gd name="connsiteX44" fmla="*/ 0 w 704850"/>
              <a:gd name="connsiteY44" fmla="*/ 462038 h 1000125"/>
              <a:gd name="connsiteX45" fmla="*/ 54293 w 704850"/>
              <a:gd name="connsiteY45" fmla="*/ 517283 h 1000125"/>
              <a:gd name="connsiteX46" fmla="*/ 54293 w 704850"/>
              <a:gd name="connsiteY46" fmla="*/ 517283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04850" h="1000125">
                <a:moveTo>
                  <a:pt x="489585" y="571576"/>
                </a:moveTo>
                <a:lnTo>
                  <a:pt x="489585" y="952576"/>
                </a:lnTo>
                <a:cubicBezTo>
                  <a:pt x="489585" y="982103"/>
                  <a:pt x="464820" y="1006868"/>
                  <a:pt x="435293" y="1006868"/>
                </a:cubicBezTo>
                <a:lnTo>
                  <a:pt x="435293" y="1006868"/>
                </a:lnTo>
                <a:cubicBezTo>
                  <a:pt x="405765" y="1006868"/>
                  <a:pt x="381000" y="982103"/>
                  <a:pt x="381000" y="952576"/>
                </a:cubicBezTo>
                <a:lnTo>
                  <a:pt x="381000" y="680161"/>
                </a:lnTo>
                <a:lnTo>
                  <a:pt x="326708" y="680161"/>
                </a:lnTo>
                <a:lnTo>
                  <a:pt x="326708" y="952576"/>
                </a:lnTo>
                <a:cubicBezTo>
                  <a:pt x="326708" y="982103"/>
                  <a:pt x="301943" y="1006868"/>
                  <a:pt x="272415" y="1006868"/>
                </a:cubicBezTo>
                <a:lnTo>
                  <a:pt x="272415" y="1006868"/>
                </a:lnTo>
                <a:cubicBezTo>
                  <a:pt x="242888" y="1006868"/>
                  <a:pt x="218123" y="982103"/>
                  <a:pt x="218123" y="952576"/>
                </a:cubicBezTo>
                <a:lnTo>
                  <a:pt x="218123" y="571576"/>
                </a:lnTo>
                <a:lnTo>
                  <a:pt x="489585" y="571576"/>
                </a:lnTo>
                <a:close/>
                <a:moveTo>
                  <a:pt x="543878" y="571576"/>
                </a:moveTo>
                <a:lnTo>
                  <a:pt x="652463" y="571576"/>
                </a:lnTo>
                <a:cubicBezTo>
                  <a:pt x="652463" y="601103"/>
                  <a:pt x="627698" y="625868"/>
                  <a:pt x="598170" y="625868"/>
                </a:cubicBezTo>
                <a:lnTo>
                  <a:pt x="598170" y="625868"/>
                </a:lnTo>
                <a:cubicBezTo>
                  <a:pt x="568643" y="625868"/>
                  <a:pt x="543878" y="602056"/>
                  <a:pt x="543878" y="571576"/>
                </a:cubicBezTo>
                <a:close/>
                <a:moveTo>
                  <a:pt x="54293" y="571576"/>
                </a:moveTo>
                <a:lnTo>
                  <a:pt x="162878" y="571576"/>
                </a:lnTo>
                <a:cubicBezTo>
                  <a:pt x="162878" y="601103"/>
                  <a:pt x="138113" y="625868"/>
                  <a:pt x="108585" y="625868"/>
                </a:cubicBezTo>
                <a:lnTo>
                  <a:pt x="108585" y="625868"/>
                </a:lnTo>
                <a:cubicBezTo>
                  <a:pt x="79058" y="625868"/>
                  <a:pt x="54293" y="601103"/>
                  <a:pt x="54293" y="571576"/>
                </a:cubicBezTo>
                <a:close/>
                <a:moveTo>
                  <a:pt x="353378" y="76"/>
                </a:moveTo>
                <a:cubicBezTo>
                  <a:pt x="403860" y="-1829"/>
                  <a:pt x="447675" y="32461"/>
                  <a:pt x="459105" y="81991"/>
                </a:cubicBezTo>
                <a:lnTo>
                  <a:pt x="530543" y="81991"/>
                </a:lnTo>
                <a:cubicBezTo>
                  <a:pt x="538163" y="81991"/>
                  <a:pt x="543878" y="87706"/>
                  <a:pt x="543878" y="95326"/>
                </a:cubicBezTo>
                <a:cubicBezTo>
                  <a:pt x="543878" y="102946"/>
                  <a:pt x="538163" y="108661"/>
                  <a:pt x="530543" y="108661"/>
                </a:cubicBezTo>
                <a:lnTo>
                  <a:pt x="340043" y="108661"/>
                </a:lnTo>
                <a:cubicBezTo>
                  <a:pt x="332423" y="108661"/>
                  <a:pt x="326708" y="114376"/>
                  <a:pt x="326708" y="121996"/>
                </a:cubicBezTo>
                <a:cubicBezTo>
                  <a:pt x="326708" y="121996"/>
                  <a:pt x="326708" y="121996"/>
                  <a:pt x="326708" y="121996"/>
                </a:cubicBezTo>
                <a:cubicBezTo>
                  <a:pt x="326708" y="129616"/>
                  <a:pt x="332423" y="135331"/>
                  <a:pt x="340043" y="135331"/>
                </a:cubicBezTo>
                <a:lnTo>
                  <a:pt x="340043" y="135331"/>
                </a:lnTo>
                <a:lnTo>
                  <a:pt x="459105" y="135331"/>
                </a:lnTo>
                <a:cubicBezTo>
                  <a:pt x="447675" y="183908"/>
                  <a:pt x="403860" y="218198"/>
                  <a:pt x="354330" y="217246"/>
                </a:cubicBezTo>
                <a:cubicBezTo>
                  <a:pt x="295275" y="215341"/>
                  <a:pt x="246698" y="167716"/>
                  <a:pt x="245745" y="108661"/>
                </a:cubicBezTo>
                <a:cubicBezTo>
                  <a:pt x="246698" y="49606"/>
                  <a:pt x="294323" y="1981"/>
                  <a:pt x="353378" y="76"/>
                </a:cubicBezTo>
                <a:close/>
                <a:moveTo>
                  <a:pt x="54293" y="517283"/>
                </a:moveTo>
                <a:lnTo>
                  <a:pt x="652463" y="517283"/>
                </a:lnTo>
                <a:cubicBezTo>
                  <a:pt x="681990" y="517283"/>
                  <a:pt x="706755" y="492518"/>
                  <a:pt x="706755" y="462991"/>
                </a:cubicBezTo>
                <a:lnTo>
                  <a:pt x="706755" y="299161"/>
                </a:lnTo>
                <a:cubicBezTo>
                  <a:pt x="706755" y="269633"/>
                  <a:pt x="681990" y="244868"/>
                  <a:pt x="652463" y="244868"/>
                </a:cubicBezTo>
                <a:lnTo>
                  <a:pt x="54293" y="244868"/>
                </a:lnTo>
                <a:cubicBezTo>
                  <a:pt x="24765" y="244868"/>
                  <a:pt x="0" y="269633"/>
                  <a:pt x="0" y="299161"/>
                </a:cubicBezTo>
                <a:lnTo>
                  <a:pt x="0" y="462038"/>
                </a:lnTo>
                <a:cubicBezTo>
                  <a:pt x="0" y="492518"/>
                  <a:pt x="24765" y="517283"/>
                  <a:pt x="54293" y="517283"/>
                </a:cubicBezTo>
                <a:lnTo>
                  <a:pt x="54293" y="517283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lin ang="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Graphic 81" descr="Elcar icon">
            <a:extLst>
              <a:ext uri="{FF2B5EF4-FFF2-40B4-BE49-F238E27FC236}">
                <a16:creationId xmlns:a16="http://schemas.microsoft.com/office/drawing/2014/main" id="{EDD41CED-792E-4DED-AD65-EC410F420877}"/>
              </a:ext>
            </a:extLst>
          </p:cNvPr>
          <p:cNvSpPr/>
          <p:nvPr/>
        </p:nvSpPr>
        <p:spPr>
          <a:xfrm>
            <a:off x="3100247" y="1929855"/>
            <a:ext cx="2030400" cy="1411200"/>
          </a:xfrm>
          <a:custGeom>
            <a:avLst/>
            <a:gdLst>
              <a:gd name="connsiteX0" fmla="*/ 923925 w 1524000"/>
              <a:gd name="connsiteY0" fmla="*/ 734378 h 1057275"/>
              <a:gd name="connsiteX1" fmla="*/ 1085850 w 1524000"/>
              <a:gd name="connsiteY1" fmla="*/ 896303 h 1057275"/>
              <a:gd name="connsiteX2" fmla="*/ 923925 w 1524000"/>
              <a:gd name="connsiteY2" fmla="*/ 1058228 h 1057275"/>
              <a:gd name="connsiteX3" fmla="*/ 762000 w 1524000"/>
              <a:gd name="connsiteY3" fmla="*/ 896303 h 1057275"/>
              <a:gd name="connsiteX4" fmla="*/ 923925 w 1524000"/>
              <a:gd name="connsiteY4" fmla="*/ 734378 h 1057275"/>
              <a:gd name="connsiteX5" fmla="*/ 923925 w 1524000"/>
              <a:gd name="connsiteY5" fmla="*/ 734378 h 1057275"/>
              <a:gd name="connsiteX6" fmla="*/ 1197293 w 1524000"/>
              <a:gd name="connsiteY6" fmla="*/ 0 h 1057275"/>
              <a:gd name="connsiteX7" fmla="*/ 1251585 w 1524000"/>
              <a:gd name="connsiteY7" fmla="*/ 54293 h 1057275"/>
              <a:gd name="connsiteX8" fmla="*/ 1251585 w 1524000"/>
              <a:gd name="connsiteY8" fmla="*/ 679133 h 1057275"/>
              <a:gd name="connsiteX9" fmla="*/ 1496378 w 1524000"/>
              <a:gd name="connsiteY9" fmla="*/ 679133 h 1057275"/>
              <a:gd name="connsiteX10" fmla="*/ 1524000 w 1524000"/>
              <a:gd name="connsiteY10" fmla="*/ 706755 h 1057275"/>
              <a:gd name="connsiteX11" fmla="*/ 1524000 w 1524000"/>
              <a:gd name="connsiteY11" fmla="*/ 706755 h 1057275"/>
              <a:gd name="connsiteX12" fmla="*/ 1496378 w 1524000"/>
              <a:gd name="connsiteY12" fmla="*/ 734378 h 1057275"/>
              <a:gd name="connsiteX13" fmla="*/ 1251585 w 1524000"/>
              <a:gd name="connsiteY13" fmla="*/ 734378 h 1057275"/>
              <a:gd name="connsiteX14" fmla="*/ 1223963 w 1524000"/>
              <a:gd name="connsiteY14" fmla="*/ 762000 h 1057275"/>
              <a:gd name="connsiteX15" fmla="*/ 1251585 w 1524000"/>
              <a:gd name="connsiteY15" fmla="*/ 789623 h 1057275"/>
              <a:gd name="connsiteX16" fmla="*/ 1468755 w 1524000"/>
              <a:gd name="connsiteY16" fmla="*/ 789623 h 1057275"/>
              <a:gd name="connsiteX17" fmla="*/ 1523048 w 1524000"/>
              <a:gd name="connsiteY17" fmla="*/ 843915 h 1057275"/>
              <a:gd name="connsiteX18" fmla="*/ 1523048 w 1524000"/>
              <a:gd name="connsiteY18" fmla="*/ 843915 h 1057275"/>
              <a:gd name="connsiteX19" fmla="*/ 1468755 w 1524000"/>
              <a:gd name="connsiteY19" fmla="*/ 898208 h 1057275"/>
              <a:gd name="connsiteX20" fmla="*/ 1196340 w 1524000"/>
              <a:gd name="connsiteY20" fmla="*/ 898208 h 1057275"/>
              <a:gd name="connsiteX21" fmla="*/ 1142048 w 1524000"/>
              <a:gd name="connsiteY21" fmla="*/ 952500 h 1057275"/>
              <a:gd name="connsiteX22" fmla="*/ 1135380 w 1524000"/>
              <a:gd name="connsiteY22" fmla="*/ 952500 h 1057275"/>
              <a:gd name="connsiteX23" fmla="*/ 1142048 w 1524000"/>
              <a:gd name="connsiteY23" fmla="*/ 898208 h 1057275"/>
              <a:gd name="connsiteX24" fmla="*/ 924878 w 1524000"/>
              <a:gd name="connsiteY24" fmla="*/ 680085 h 1057275"/>
              <a:gd name="connsiteX25" fmla="*/ 707708 w 1524000"/>
              <a:gd name="connsiteY25" fmla="*/ 898208 h 1057275"/>
              <a:gd name="connsiteX26" fmla="*/ 653415 w 1524000"/>
              <a:gd name="connsiteY26" fmla="*/ 952500 h 1057275"/>
              <a:gd name="connsiteX27" fmla="*/ 599123 w 1524000"/>
              <a:gd name="connsiteY27" fmla="*/ 898208 h 1057275"/>
              <a:gd name="connsiteX28" fmla="*/ 381953 w 1524000"/>
              <a:gd name="connsiteY28" fmla="*/ 680085 h 1057275"/>
              <a:gd name="connsiteX29" fmla="*/ 164783 w 1524000"/>
              <a:gd name="connsiteY29" fmla="*/ 898208 h 1057275"/>
              <a:gd name="connsiteX30" fmla="*/ 171450 w 1524000"/>
              <a:gd name="connsiteY30" fmla="*/ 952500 h 1057275"/>
              <a:gd name="connsiteX31" fmla="*/ 109538 w 1524000"/>
              <a:gd name="connsiteY31" fmla="*/ 952500 h 1057275"/>
              <a:gd name="connsiteX32" fmla="*/ 0 w 1524000"/>
              <a:gd name="connsiteY32" fmla="*/ 842010 h 1057275"/>
              <a:gd name="connsiteX33" fmla="*/ 0 w 1524000"/>
              <a:gd name="connsiteY33" fmla="*/ 679133 h 1057275"/>
              <a:gd name="connsiteX34" fmla="*/ 54293 w 1524000"/>
              <a:gd name="connsiteY34" fmla="*/ 624840 h 1057275"/>
              <a:gd name="connsiteX35" fmla="*/ 162878 w 1524000"/>
              <a:gd name="connsiteY35" fmla="*/ 624840 h 1057275"/>
              <a:gd name="connsiteX36" fmla="*/ 162878 w 1524000"/>
              <a:gd name="connsiteY36" fmla="*/ 80010 h 1057275"/>
              <a:gd name="connsiteX37" fmla="*/ 217170 w 1524000"/>
              <a:gd name="connsiteY37" fmla="*/ 25718 h 1057275"/>
              <a:gd name="connsiteX38" fmla="*/ 598170 w 1524000"/>
              <a:gd name="connsiteY38" fmla="*/ 25718 h 1057275"/>
              <a:gd name="connsiteX39" fmla="*/ 761048 w 1524000"/>
              <a:gd name="connsiteY39" fmla="*/ 134303 h 1057275"/>
              <a:gd name="connsiteX40" fmla="*/ 978218 w 1524000"/>
              <a:gd name="connsiteY40" fmla="*/ 623888 h 1057275"/>
              <a:gd name="connsiteX41" fmla="*/ 1141095 w 1524000"/>
              <a:gd name="connsiteY41" fmla="*/ 623888 h 1057275"/>
              <a:gd name="connsiteX42" fmla="*/ 1141095 w 1524000"/>
              <a:gd name="connsiteY42" fmla="*/ 54293 h 1057275"/>
              <a:gd name="connsiteX43" fmla="*/ 1197293 w 1524000"/>
              <a:gd name="connsiteY43" fmla="*/ 0 h 1057275"/>
              <a:gd name="connsiteX44" fmla="*/ 1197293 w 1524000"/>
              <a:gd name="connsiteY44" fmla="*/ 0 h 1057275"/>
              <a:gd name="connsiteX45" fmla="*/ 381000 w 1524000"/>
              <a:gd name="connsiteY45" fmla="*/ 515303 h 1057275"/>
              <a:gd name="connsiteX46" fmla="*/ 598170 w 1524000"/>
              <a:gd name="connsiteY46" fmla="*/ 515303 h 1057275"/>
              <a:gd name="connsiteX47" fmla="*/ 652463 w 1524000"/>
              <a:gd name="connsiteY47" fmla="*/ 569595 h 1057275"/>
              <a:gd name="connsiteX48" fmla="*/ 652463 w 1524000"/>
              <a:gd name="connsiteY48" fmla="*/ 569595 h 1057275"/>
              <a:gd name="connsiteX49" fmla="*/ 598170 w 1524000"/>
              <a:gd name="connsiteY49" fmla="*/ 623888 h 1057275"/>
              <a:gd name="connsiteX50" fmla="*/ 381000 w 1524000"/>
              <a:gd name="connsiteY50" fmla="*/ 623888 h 1057275"/>
              <a:gd name="connsiteX51" fmla="*/ 326708 w 1524000"/>
              <a:gd name="connsiteY51" fmla="*/ 623888 h 1057275"/>
              <a:gd name="connsiteX52" fmla="*/ 272415 w 1524000"/>
              <a:gd name="connsiteY52" fmla="*/ 623888 h 1057275"/>
              <a:gd name="connsiteX53" fmla="*/ 272415 w 1524000"/>
              <a:gd name="connsiteY53" fmla="*/ 242888 h 1057275"/>
              <a:gd name="connsiteX54" fmla="*/ 272415 w 1524000"/>
              <a:gd name="connsiteY54" fmla="*/ 242888 h 1057275"/>
              <a:gd name="connsiteX55" fmla="*/ 381000 w 1524000"/>
              <a:gd name="connsiteY55" fmla="*/ 352425 h 1057275"/>
              <a:gd name="connsiteX56" fmla="*/ 381000 w 1524000"/>
              <a:gd name="connsiteY56" fmla="*/ 515303 h 1057275"/>
              <a:gd name="connsiteX57" fmla="*/ 381000 w 1524000"/>
              <a:gd name="connsiteY57" fmla="*/ 734378 h 1057275"/>
              <a:gd name="connsiteX58" fmla="*/ 542925 w 1524000"/>
              <a:gd name="connsiteY58" fmla="*/ 896303 h 1057275"/>
              <a:gd name="connsiteX59" fmla="*/ 381000 w 1524000"/>
              <a:gd name="connsiteY59" fmla="*/ 1058228 h 1057275"/>
              <a:gd name="connsiteX60" fmla="*/ 219075 w 1524000"/>
              <a:gd name="connsiteY60" fmla="*/ 896303 h 1057275"/>
              <a:gd name="connsiteX61" fmla="*/ 381000 w 1524000"/>
              <a:gd name="connsiteY61" fmla="*/ 734378 h 1057275"/>
              <a:gd name="connsiteX62" fmla="*/ 381000 w 1524000"/>
              <a:gd name="connsiteY62" fmla="*/ 734378 h 1057275"/>
              <a:gd name="connsiteX63" fmla="*/ 381000 w 1524000"/>
              <a:gd name="connsiteY63" fmla="*/ 842010 h 1057275"/>
              <a:gd name="connsiteX64" fmla="*/ 435293 w 1524000"/>
              <a:gd name="connsiteY64" fmla="*/ 896303 h 1057275"/>
              <a:gd name="connsiteX65" fmla="*/ 381000 w 1524000"/>
              <a:gd name="connsiteY65" fmla="*/ 950595 h 1057275"/>
              <a:gd name="connsiteX66" fmla="*/ 326708 w 1524000"/>
              <a:gd name="connsiteY66" fmla="*/ 896303 h 1057275"/>
              <a:gd name="connsiteX67" fmla="*/ 381000 w 1524000"/>
              <a:gd name="connsiteY67" fmla="*/ 842010 h 1057275"/>
              <a:gd name="connsiteX68" fmla="*/ 381000 w 1524000"/>
              <a:gd name="connsiteY68" fmla="*/ 842010 h 1057275"/>
              <a:gd name="connsiteX69" fmla="*/ 923925 w 1524000"/>
              <a:gd name="connsiteY69" fmla="*/ 842010 h 1057275"/>
              <a:gd name="connsiteX70" fmla="*/ 978218 w 1524000"/>
              <a:gd name="connsiteY70" fmla="*/ 896303 h 1057275"/>
              <a:gd name="connsiteX71" fmla="*/ 923925 w 1524000"/>
              <a:gd name="connsiteY71" fmla="*/ 950595 h 1057275"/>
              <a:gd name="connsiteX72" fmla="*/ 869633 w 1524000"/>
              <a:gd name="connsiteY72" fmla="*/ 896303 h 1057275"/>
              <a:gd name="connsiteX73" fmla="*/ 923925 w 1524000"/>
              <a:gd name="connsiteY73" fmla="*/ 842010 h 1057275"/>
              <a:gd name="connsiteX74" fmla="*/ 923925 w 1524000"/>
              <a:gd name="connsiteY74" fmla="*/ 84201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524000" h="1057275">
                <a:moveTo>
                  <a:pt x="923925" y="734378"/>
                </a:moveTo>
                <a:cubicBezTo>
                  <a:pt x="1013460" y="734378"/>
                  <a:pt x="1085850" y="806768"/>
                  <a:pt x="1085850" y="896303"/>
                </a:cubicBezTo>
                <a:cubicBezTo>
                  <a:pt x="1085850" y="985838"/>
                  <a:pt x="1013460" y="1058228"/>
                  <a:pt x="923925" y="1058228"/>
                </a:cubicBezTo>
                <a:cubicBezTo>
                  <a:pt x="834390" y="1058228"/>
                  <a:pt x="762000" y="985838"/>
                  <a:pt x="762000" y="896303"/>
                </a:cubicBezTo>
                <a:cubicBezTo>
                  <a:pt x="762000" y="806768"/>
                  <a:pt x="834390" y="734378"/>
                  <a:pt x="923925" y="734378"/>
                </a:cubicBezTo>
                <a:lnTo>
                  <a:pt x="923925" y="734378"/>
                </a:lnTo>
                <a:close/>
                <a:moveTo>
                  <a:pt x="1197293" y="0"/>
                </a:moveTo>
                <a:cubicBezTo>
                  <a:pt x="1227773" y="0"/>
                  <a:pt x="1251585" y="24765"/>
                  <a:pt x="1251585" y="54293"/>
                </a:cubicBezTo>
                <a:lnTo>
                  <a:pt x="1251585" y="679133"/>
                </a:lnTo>
                <a:lnTo>
                  <a:pt x="1496378" y="679133"/>
                </a:lnTo>
                <a:cubicBezTo>
                  <a:pt x="1511618" y="679133"/>
                  <a:pt x="1524000" y="691515"/>
                  <a:pt x="1524000" y="706755"/>
                </a:cubicBezTo>
                <a:lnTo>
                  <a:pt x="1524000" y="706755"/>
                </a:lnTo>
                <a:cubicBezTo>
                  <a:pt x="1524000" y="721995"/>
                  <a:pt x="1511618" y="734378"/>
                  <a:pt x="1496378" y="734378"/>
                </a:cubicBezTo>
                <a:lnTo>
                  <a:pt x="1251585" y="734378"/>
                </a:lnTo>
                <a:cubicBezTo>
                  <a:pt x="1236345" y="734378"/>
                  <a:pt x="1223963" y="746760"/>
                  <a:pt x="1223963" y="762000"/>
                </a:cubicBezTo>
                <a:cubicBezTo>
                  <a:pt x="1223963" y="777240"/>
                  <a:pt x="1236345" y="789623"/>
                  <a:pt x="1251585" y="789623"/>
                </a:cubicBezTo>
                <a:lnTo>
                  <a:pt x="1468755" y="789623"/>
                </a:lnTo>
                <a:cubicBezTo>
                  <a:pt x="1498283" y="789623"/>
                  <a:pt x="1523048" y="814388"/>
                  <a:pt x="1523048" y="843915"/>
                </a:cubicBezTo>
                <a:lnTo>
                  <a:pt x="1523048" y="843915"/>
                </a:lnTo>
                <a:cubicBezTo>
                  <a:pt x="1523048" y="873443"/>
                  <a:pt x="1498283" y="898208"/>
                  <a:pt x="1468755" y="898208"/>
                </a:cubicBezTo>
                <a:lnTo>
                  <a:pt x="1196340" y="898208"/>
                </a:lnTo>
                <a:cubicBezTo>
                  <a:pt x="1196340" y="927735"/>
                  <a:pt x="1171575" y="952500"/>
                  <a:pt x="1142048" y="952500"/>
                </a:cubicBezTo>
                <a:lnTo>
                  <a:pt x="1135380" y="952500"/>
                </a:lnTo>
                <a:cubicBezTo>
                  <a:pt x="1140143" y="935355"/>
                  <a:pt x="1142048" y="917258"/>
                  <a:pt x="1142048" y="898208"/>
                </a:cubicBezTo>
                <a:cubicBezTo>
                  <a:pt x="1142048" y="778193"/>
                  <a:pt x="1044893" y="680085"/>
                  <a:pt x="924878" y="680085"/>
                </a:cubicBezTo>
                <a:cubicBezTo>
                  <a:pt x="804863" y="680085"/>
                  <a:pt x="707708" y="777240"/>
                  <a:pt x="707708" y="898208"/>
                </a:cubicBezTo>
                <a:cubicBezTo>
                  <a:pt x="707708" y="928688"/>
                  <a:pt x="683895" y="952500"/>
                  <a:pt x="653415" y="952500"/>
                </a:cubicBezTo>
                <a:cubicBezTo>
                  <a:pt x="623888" y="952500"/>
                  <a:pt x="599123" y="928688"/>
                  <a:pt x="599123" y="898208"/>
                </a:cubicBezTo>
                <a:cubicBezTo>
                  <a:pt x="599123" y="778193"/>
                  <a:pt x="501968" y="680085"/>
                  <a:pt x="381953" y="680085"/>
                </a:cubicBezTo>
                <a:cubicBezTo>
                  <a:pt x="261938" y="680085"/>
                  <a:pt x="164783" y="777240"/>
                  <a:pt x="164783" y="898208"/>
                </a:cubicBezTo>
                <a:cubicBezTo>
                  <a:pt x="164783" y="917258"/>
                  <a:pt x="167640" y="935355"/>
                  <a:pt x="171450" y="952500"/>
                </a:cubicBezTo>
                <a:lnTo>
                  <a:pt x="109538" y="952500"/>
                </a:lnTo>
                <a:cubicBezTo>
                  <a:pt x="48578" y="951548"/>
                  <a:pt x="0" y="902018"/>
                  <a:pt x="0" y="842010"/>
                </a:cubicBezTo>
                <a:lnTo>
                  <a:pt x="0" y="679133"/>
                </a:lnTo>
                <a:cubicBezTo>
                  <a:pt x="0" y="649605"/>
                  <a:pt x="24765" y="624840"/>
                  <a:pt x="54293" y="624840"/>
                </a:cubicBezTo>
                <a:lnTo>
                  <a:pt x="162878" y="624840"/>
                </a:lnTo>
                <a:lnTo>
                  <a:pt x="162878" y="80010"/>
                </a:lnTo>
                <a:cubicBezTo>
                  <a:pt x="162878" y="50483"/>
                  <a:pt x="187643" y="25718"/>
                  <a:pt x="217170" y="25718"/>
                </a:cubicBezTo>
                <a:lnTo>
                  <a:pt x="598170" y="25718"/>
                </a:lnTo>
                <a:cubicBezTo>
                  <a:pt x="706755" y="25718"/>
                  <a:pt x="737235" y="80010"/>
                  <a:pt x="761048" y="134303"/>
                </a:cubicBezTo>
                <a:lnTo>
                  <a:pt x="978218" y="623888"/>
                </a:lnTo>
                <a:lnTo>
                  <a:pt x="1141095" y="623888"/>
                </a:lnTo>
                <a:lnTo>
                  <a:pt x="1141095" y="54293"/>
                </a:lnTo>
                <a:cubicBezTo>
                  <a:pt x="1142048" y="24765"/>
                  <a:pt x="1166813" y="0"/>
                  <a:pt x="1197293" y="0"/>
                </a:cubicBezTo>
                <a:lnTo>
                  <a:pt x="1197293" y="0"/>
                </a:lnTo>
                <a:close/>
                <a:moveTo>
                  <a:pt x="381000" y="515303"/>
                </a:moveTo>
                <a:lnTo>
                  <a:pt x="598170" y="515303"/>
                </a:lnTo>
                <a:cubicBezTo>
                  <a:pt x="627698" y="515303"/>
                  <a:pt x="652463" y="540068"/>
                  <a:pt x="652463" y="569595"/>
                </a:cubicBezTo>
                <a:lnTo>
                  <a:pt x="652463" y="569595"/>
                </a:lnTo>
                <a:cubicBezTo>
                  <a:pt x="652463" y="599123"/>
                  <a:pt x="627698" y="623888"/>
                  <a:pt x="598170" y="623888"/>
                </a:cubicBezTo>
                <a:lnTo>
                  <a:pt x="381000" y="623888"/>
                </a:lnTo>
                <a:lnTo>
                  <a:pt x="326708" y="623888"/>
                </a:lnTo>
                <a:lnTo>
                  <a:pt x="272415" y="623888"/>
                </a:lnTo>
                <a:lnTo>
                  <a:pt x="272415" y="242888"/>
                </a:lnTo>
                <a:lnTo>
                  <a:pt x="272415" y="242888"/>
                </a:lnTo>
                <a:cubicBezTo>
                  <a:pt x="331470" y="243840"/>
                  <a:pt x="381000" y="292418"/>
                  <a:pt x="381000" y="352425"/>
                </a:cubicBezTo>
                <a:lnTo>
                  <a:pt x="381000" y="515303"/>
                </a:lnTo>
                <a:close/>
                <a:moveTo>
                  <a:pt x="381000" y="734378"/>
                </a:moveTo>
                <a:cubicBezTo>
                  <a:pt x="470535" y="734378"/>
                  <a:pt x="542925" y="806768"/>
                  <a:pt x="542925" y="896303"/>
                </a:cubicBezTo>
                <a:cubicBezTo>
                  <a:pt x="542925" y="985838"/>
                  <a:pt x="470535" y="1058228"/>
                  <a:pt x="381000" y="1058228"/>
                </a:cubicBezTo>
                <a:cubicBezTo>
                  <a:pt x="291465" y="1058228"/>
                  <a:pt x="219075" y="985838"/>
                  <a:pt x="219075" y="896303"/>
                </a:cubicBezTo>
                <a:cubicBezTo>
                  <a:pt x="219075" y="806768"/>
                  <a:pt x="291465" y="734378"/>
                  <a:pt x="381000" y="734378"/>
                </a:cubicBezTo>
                <a:lnTo>
                  <a:pt x="381000" y="734378"/>
                </a:lnTo>
                <a:close/>
                <a:moveTo>
                  <a:pt x="381000" y="842010"/>
                </a:moveTo>
                <a:cubicBezTo>
                  <a:pt x="411480" y="842010"/>
                  <a:pt x="435293" y="866775"/>
                  <a:pt x="435293" y="896303"/>
                </a:cubicBezTo>
                <a:cubicBezTo>
                  <a:pt x="435293" y="926783"/>
                  <a:pt x="411480" y="950595"/>
                  <a:pt x="381000" y="950595"/>
                </a:cubicBezTo>
                <a:cubicBezTo>
                  <a:pt x="351473" y="950595"/>
                  <a:pt x="326708" y="926783"/>
                  <a:pt x="326708" y="896303"/>
                </a:cubicBezTo>
                <a:cubicBezTo>
                  <a:pt x="326708" y="866775"/>
                  <a:pt x="350520" y="842010"/>
                  <a:pt x="381000" y="842010"/>
                </a:cubicBezTo>
                <a:lnTo>
                  <a:pt x="381000" y="842010"/>
                </a:lnTo>
                <a:close/>
                <a:moveTo>
                  <a:pt x="923925" y="842010"/>
                </a:moveTo>
                <a:cubicBezTo>
                  <a:pt x="953453" y="842010"/>
                  <a:pt x="978218" y="866775"/>
                  <a:pt x="978218" y="896303"/>
                </a:cubicBezTo>
                <a:cubicBezTo>
                  <a:pt x="978218" y="926783"/>
                  <a:pt x="953453" y="950595"/>
                  <a:pt x="923925" y="950595"/>
                </a:cubicBezTo>
                <a:cubicBezTo>
                  <a:pt x="893445" y="950595"/>
                  <a:pt x="869633" y="926783"/>
                  <a:pt x="869633" y="896303"/>
                </a:cubicBezTo>
                <a:cubicBezTo>
                  <a:pt x="869633" y="866775"/>
                  <a:pt x="893445" y="842010"/>
                  <a:pt x="923925" y="842010"/>
                </a:cubicBezTo>
                <a:lnTo>
                  <a:pt x="923925" y="84201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83" descr="Pallet icon">
            <a:extLst>
              <a:ext uri="{FF2B5EF4-FFF2-40B4-BE49-F238E27FC236}">
                <a16:creationId xmlns:a16="http://schemas.microsoft.com/office/drawing/2014/main" id="{722770E5-29DE-436B-B1F4-A334159B2F21}"/>
              </a:ext>
            </a:extLst>
          </p:cNvPr>
          <p:cNvSpPr/>
          <p:nvPr/>
        </p:nvSpPr>
        <p:spPr>
          <a:xfrm>
            <a:off x="5389473" y="2042230"/>
            <a:ext cx="1123200" cy="1296000"/>
          </a:xfrm>
          <a:custGeom>
            <a:avLst/>
            <a:gdLst>
              <a:gd name="connsiteX0" fmla="*/ 64770 w 838200"/>
              <a:gd name="connsiteY0" fmla="*/ 324803 h 971550"/>
              <a:gd name="connsiteX1" fmla="*/ 323850 w 838200"/>
              <a:gd name="connsiteY1" fmla="*/ 324803 h 971550"/>
              <a:gd name="connsiteX2" fmla="*/ 388620 w 838200"/>
              <a:gd name="connsiteY2" fmla="*/ 260033 h 971550"/>
              <a:gd name="connsiteX3" fmla="*/ 388620 w 838200"/>
              <a:gd name="connsiteY3" fmla="*/ 64770 h 971550"/>
              <a:gd name="connsiteX4" fmla="*/ 323850 w 838200"/>
              <a:gd name="connsiteY4" fmla="*/ 0 h 971550"/>
              <a:gd name="connsiteX5" fmla="*/ 64770 w 838200"/>
              <a:gd name="connsiteY5" fmla="*/ 0 h 971550"/>
              <a:gd name="connsiteX6" fmla="*/ 0 w 838200"/>
              <a:gd name="connsiteY6" fmla="*/ 64770 h 971550"/>
              <a:gd name="connsiteX7" fmla="*/ 0 w 838200"/>
              <a:gd name="connsiteY7" fmla="*/ 259080 h 971550"/>
              <a:gd name="connsiteX8" fmla="*/ 64770 w 838200"/>
              <a:gd name="connsiteY8" fmla="*/ 324803 h 971550"/>
              <a:gd name="connsiteX9" fmla="*/ 64770 w 838200"/>
              <a:gd name="connsiteY9" fmla="*/ 324803 h 971550"/>
              <a:gd name="connsiteX10" fmla="*/ 519113 w 838200"/>
              <a:gd name="connsiteY10" fmla="*/ 713423 h 971550"/>
              <a:gd name="connsiteX11" fmla="*/ 778193 w 838200"/>
              <a:gd name="connsiteY11" fmla="*/ 713423 h 971550"/>
              <a:gd name="connsiteX12" fmla="*/ 842963 w 838200"/>
              <a:gd name="connsiteY12" fmla="*/ 648653 h 971550"/>
              <a:gd name="connsiteX13" fmla="*/ 842963 w 838200"/>
              <a:gd name="connsiteY13" fmla="*/ 454343 h 971550"/>
              <a:gd name="connsiteX14" fmla="*/ 778193 w 838200"/>
              <a:gd name="connsiteY14" fmla="*/ 389573 h 971550"/>
              <a:gd name="connsiteX15" fmla="*/ 519113 w 838200"/>
              <a:gd name="connsiteY15" fmla="*/ 389573 h 971550"/>
              <a:gd name="connsiteX16" fmla="*/ 454343 w 838200"/>
              <a:gd name="connsiteY16" fmla="*/ 454343 h 971550"/>
              <a:gd name="connsiteX17" fmla="*/ 454343 w 838200"/>
              <a:gd name="connsiteY17" fmla="*/ 648653 h 971550"/>
              <a:gd name="connsiteX18" fmla="*/ 519113 w 838200"/>
              <a:gd name="connsiteY18" fmla="*/ 713423 h 971550"/>
              <a:gd name="connsiteX19" fmla="*/ 519113 w 838200"/>
              <a:gd name="connsiteY19" fmla="*/ 713423 h 971550"/>
              <a:gd name="connsiteX20" fmla="*/ 64770 w 838200"/>
              <a:gd name="connsiteY20" fmla="*/ 908685 h 971550"/>
              <a:gd name="connsiteX21" fmla="*/ 129540 w 838200"/>
              <a:gd name="connsiteY21" fmla="*/ 973455 h 971550"/>
              <a:gd name="connsiteX22" fmla="*/ 259080 w 838200"/>
              <a:gd name="connsiteY22" fmla="*/ 973455 h 971550"/>
              <a:gd name="connsiteX23" fmla="*/ 323850 w 838200"/>
              <a:gd name="connsiteY23" fmla="*/ 908685 h 971550"/>
              <a:gd name="connsiteX24" fmla="*/ 518160 w 838200"/>
              <a:gd name="connsiteY24" fmla="*/ 908685 h 971550"/>
              <a:gd name="connsiteX25" fmla="*/ 582930 w 838200"/>
              <a:gd name="connsiteY25" fmla="*/ 973455 h 971550"/>
              <a:gd name="connsiteX26" fmla="*/ 712470 w 838200"/>
              <a:gd name="connsiteY26" fmla="*/ 973455 h 971550"/>
              <a:gd name="connsiteX27" fmla="*/ 777240 w 838200"/>
              <a:gd name="connsiteY27" fmla="*/ 908685 h 971550"/>
              <a:gd name="connsiteX28" fmla="*/ 842010 w 838200"/>
              <a:gd name="connsiteY28" fmla="*/ 843915 h 971550"/>
              <a:gd name="connsiteX29" fmla="*/ 777240 w 838200"/>
              <a:gd name="connsiteY29" fmla="*/ 779145 h 971550"/>
              <a:gd name="connsiteX30" fmla="*/ 64770 w 838200"/>
              <a:gd name="connsiteY30" fmla="*/ 779145 h 971550"/>
              <a:gd name="connsiteX31" fmla="*/ 0 w 838200"/>
              <a:gd name="connsiteY31" fmla="*/ 843915 h 971550"/>
              <a:gd name="connsiteX32" fmla="*/ 64770 w 838200"/>
              <a:gd name="connsiteY32" fmla="*/ 908685 h 971550"/>
              <a:gd name="connsiteX33" fmla="*/ 64770 w 838200"/>
              <a:gd name="connsiteY33" fmla="*/ 908685 h 971550"/>
              <a:gd name="connsiteX34" fmla="*/ 64770 w 838200"/>
              <a:gd name="connsiteY34" fmla="*/ 713423 h 971550"/>
              <a:gd name="connsiteX35" fmla="*/ 323850 w 838200"/>
              <a:gd name="connsiteY35" fmla="*/ 713423 h 971550"/>
              <a:gd name="connsiteX36" fmla="*/ 388620 w 838200"/>
              <a:gd name="connsiteY36" fmla="*/ 648653 h 971550"/>
              <a:gd name="connsiteX37" fmla="*/ 388620 w 838200"/>
              <a:gd name="connsiteY37" fmla="*/ 454343 h 971550"/>
              <a:gd name="connsiteX38" fmla="*/ 323850 w 838200"/>
              <a:gd name="connsiteY38" fmla="*/ 389573 h 971550"/>
              <a:gd name="connsiteX39" fmla="*/ 64770 w 838200"/>
              <a:gd name="connsiteY39" fmla="*/ 389573 h 971550"/>
              <a:gd name="connsiteX40" fmla="*/ 0 w 838200"/>
              <a:gd name="connsiteY40" fmla="*/ 454343 h 971550"/>
              <a:gd name="connsiteX41" fmla="*/ 0 w 838200"/>
              <a:gd name="connsiteY41" fmla="*/ 648653 h 971550"/>
              <a:gd name="connsiteX42" fmla="*/ 64770 w 838200"/>
              <a:gd name="connsiteY42" fmla="*/ 713423 h 971550"/>
              <a:gd name="connsiteX43" fmla="*/ 64770 w 838200"/>
              <a:gd name="connsiteY43" fmla="*/ 713423 h 971550"/>
              <a:gd name="connsiteX44" fmla="*/ 519113 w 838200"/>
              <a:gd name="connsiteY44" fmla="*/ 324803 h 971550"/>
              <a:gd name="connsiteX45" fmla="*/ 778193 w 838200"/>
              <a:gd name="connsiteY45" fmla="*/ 324803 h 971550"/>
              <a:gd name="connsiteX46" fmla="*/ 842963 w 838200"/>
              <a:gd name="connsiteY46" fmla="*/ 260033 h 971550"/>
              <a:gd name="connsiteX47" fmla="*/ 842963 w 838200"/>
              <a:gd name="connsiteY47" fmla="*/ 64770 h 971550"/>
              <a:gd name="connsiteX48" fmla="*/ 778193 w 838200"/>
              <a:gd name="connsiteY48" fmla="*/ 0 h 971550"/>
              <a:gd name="connsiteX49" fmla="*/ 519113 w 838200"/>
              <a:gd name="connsiteY49" fmla="*/ 0 h 971550"/>
              <a:gd name="connsiteX50" fmla="*/ 454343 w 838200"/>
              <a:gd name="connsiteY50" fmla="*/ 64770 h 971550"/>
              <a:gd name="connsiteX51" fmla="*/ 454343 w 838200"/>
              <a:gd name="connsiteY51" fmla="*/ 259080 h 971550"/>
              <a:gd name="connsiteX52" fmla="*/ 519113 w 838200"/>
              <a:gd name="connsiteY52" fmla="*/ 324803 h 971550"/>
              <a:gd name="connsiteX53" fmla="*/ 519113 w 838200"/>
              <a:gd name="connsiteY53" fmla="*/ 324803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38200" h="971550">
                <a:moveTo>
                  <a:pt x="64770" y="324803"/>
                </a:moveTo>
                <a:lnTo>
                  <a:pt x="323850" y="324803"/>
                </a:lnTo>
                <a:cubicBezTo>
                  <a:pt x="359093" y="324803"/>
                  <a:pt x="388620" y="295275"/>
                  <a:pt x="388620" y="260033"/>
                </a:cubicBezTo>
                <a:lnTo>
                  <a:pt x="388620" y="64770"/>
                </a:lnTo>
                <a:cubicBezTo>
                  <a:pt x="388620" y="29528"/>
                  <a:pt x="360045" y="0"/>
                  <a:pt x="323850" y="0"/>
                </a:cubicBezTo>
                <a:lnTo>
                  <a:pt x="64770" y="0"/>
                </a:lnTo>
                <a:cubicBezTo>
                  <a:pt x="29528" y="0"/>
                  <a:pt x="0" y="29528"/>
                  <a:pt x="0" y="64770"/>
                </a:cubicBezTo>
                <a:lnTo>
                  <a:pt x="0" y="259080"/>
                </a:lnTo>
                <a:cubicBezTo>
                  <a:pt x="0" y="295275"/>
                  <a:pt x="29528" y="324803"/>
                  <a:pt x="64770" y="324803"/>
                </a:cubicBezTo>
                <a:lnTo>
                  <a:pt x="64770" y="324803"/>
                </a:lnTo>
                <a:close/>
                <a:moveTo>
                  <a:pt x="519113" y="713423"/>
                </a:moveTo>
                <a:lnTo>
                  <a:pt x="778193" y="713423"/>
                </a:lnTo>
                <a:cubicBezTo>
                  <a:pt x="813435" y="713423"/>
                  <a:pt x="842963" y="683895"/>
                  <a:pt x="842963" y="648653"/>
                </a:cubicBezTo>
                <a:lnTo>
                  <a:pt x="842963" y="454343"/>
                </a:lnTo>
                <a:cubicBezTo>
                  <a:pt x="842963" y="419100"/>
                  <a:pt x="813435" y="389573"/>
                  <a:pt x="778193" y="389573"/>
                </a:cubicBezTo>
                <a:lnTo>
                  <a:pt x="519113" y="389573"/>
                </a:lnTo>
                <a:cubicBezTo>
                  <a:pt x="483870" y="389573"/>
                  <a:pt x="454343" y="419100"/>
                  <a:pt x="454343" y="454343"/>
                </a:cubicBezTo>
                <a:lnTo>
                  <a:pt x="454343" y="648653"/>
                </a:lnTo>
                <a:cubicBezTo>
                  <a:pt x="454343" y="684848"/>
                  <a:pt x="482918" y="713423"/>
                  <a:pt x="519113" y="713423"/>
                </a:cubicBezTo>
                <a:lnTo>
                  <a:pt x="519113" y="713423"/>
                </a:lnTo>
                <a:close/>
                <a:moveTo>
                  <a:pt x="64770" y="908685"/>
                </a:moveTo>
                <a:cubicBezTo>
                  <a:pt x="64770" y="943928"/>
                  <a:pt x="94298" y="973455"/>
                  <a:pt x="129540" y="973455"/>
                </a:cubicBezTo>
                <a:lnTo>
                  <a:pt x="259080" y="973455"/>
                </a:lnTo>
                <a:cubicBezTo>
                  <a:pt x="294323" y="973455"/>
                  <a:pt x="323850" y="943928"/>
                  <a:pt x="323850" y="908685"/>
                </a:cubicBezTo>
                <a:lnTo>
                  <a:pt x="518160" y="908685"/>
                </a:lnTo>
                <a:cubicBezTo>
                  <a:pt x="518160" y="943928"/>
                  <a:pt x="547688" y="973455"/>
                  <a:pt x="582930" y="973455"/>
                </a:cubicBezTo>
                <a:lnTo>
                  <a:pt x="712470" y="973455"/>
                </a:lnTo>
                <a:cubicBezTo>
                  <a:pt x="747713" y="973455"/>
                  <a:pt x="777240" y="943928"/>
                  <a:pt x="777240" y="908685"/>
                </a:cubicBezTo>
                <a:cubicBezTo>
                  <a:pt x="812483" y="908685"/>
                  <a:pt x="842010" y="879158"/>
                  <a:pt x="842010" y="843915"/>
                </a:cubicBezTo>
                <a:cubicBezTo>
                  <a:pt x="842010" y="808673"/>
                  <a:pt x="812483" y="779145"/>
                  <a:pt x="777240" y="779145"/>
                </a:cubicBezTo>
                <a:lnTo>
                  <a:pt x="64770" y="779145"/>
                </a:lnTo>
                <a:cubicBezTo>
                  <a:pt x="29528" y="779145"/>
                  <a:pt x="0" y="808673"/>
                  <a:pt x="0" y="843915"/>
                </a:cubicBezTo>
                <a:cubicBezTo>
                  <a:pt x="0" y="879158"/>
                  <a:pt x="29528" y="908685"/>
                  <a:pt x="64770" y="908685"/>
                </a:cubicBezTo>
                <a:lnTo>
                  <a:pt x="64770" y="908685"/>
                </a:lnTo>
                <a:close/>
                <a:moveTo>
                  <a:pt x="64770" y="713423"/>
                </a:moveTo>
                <a:lnTo>
                  <a:pt x="323850" y="713423"/>
                </a:lnTo>
                <a:cubicBezTo>
                  <a:pt x="359093" y="713423"/>
                  <a:pt x="388620" y="683895"/>
                  <a:pt x="388620" y="648653"/>
                </a:cubicBezTo>
                <a:lnTo>
                  <a:pt x="388620" y="454343"/>
                </a:lnTo>
                <a:cubicBezTo>
                  <a:pt x="388620" y="419100"/>
                  <a:pt x="359093" y="389573"/>
                  <a:pt x="323850" y="389573"/>
                </a:cubicBezTo>
                <a:lnTo>
                  <a:pt x="64770" y="389573"/>
                </a:lnTo>
                <a:cubicBezTo>
                  <a:pt x="29528" y="389573"/>
                  <a:pt x="0" y="419100"/>
                  <a:pt x="0" y="454343"/>
                </a:cubicBezTo>
                <a:lnTo>
                  <a:pt x="0" y="648653"/>
                </a:lnTo>
                <a:cubicBezTo>
                  <a:pt x="0" y="684848"/>
                  <a:pt x="29528" y="713423"/>
                  <a:pt x="64770" y="713423"/>
                </a:cubicBezTo>
                <a:lnTo>
                  <a:pt x="64770" y="713423"/>
                </a:lnTo>
                <a:close/>
                <a:moveTo>
                  <a:pt x="519113" y="324803"/>
                </a:moveTo>
                <a:lnTo>
                  <a:pt x="778193" y="324803"/>
                </a:lnTo>
                <a:cubicBezTo>
                  <a:pt x="813435" y="324803"/>
                  <a:pt x="842963" y="295275"/>
                  <a:pt x="842963" y="260033"/>
                </a:cubicBezTo>
                <a:lnTo>
                  <a:pt x="842963" y="64770"/>
                </a:lnTo>
                <a:cubicBezTo>
                  <a:pt x="842963" y="29528"/>
                  <a:pt x="813435" y="0"/>
                  <a:pt x="778193" y="0"/>
                </a:cubicBezTo>
                <a:lnTo>
                  <a:pt x="519113" y="0"/>
                </a:lnTo>
                <a:cubicBezTo>
                  <a:pt x="483870" y="0"/>
                  <a:pt x="454343" y="29528"/>
                  <a:pt x="454343" y="64770"/>
                </a:cubicBezTo>
                <a:lnTo>
                  <a:pt x="454343" y="259080"/>
                </a:lnTo>
                <a:cubicBezTo>
                  <a:pt x="454343" y="295275"/>
                  <a:pt x="482918" y="324803"/>
                  <a:pt x="519113" y="324803"/>
                </a:cubicBezTo>
                <a:lnTo>
                  <a:pt x="519113" y="324803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Graphic 85" descr="Train icon">
            <a:extLst>
              <a:ext uri="{FF2B5EF4-FFF2-40B4-BE49-F238E27FC236}">
                <a16:creationId xmlns:a16="http://schemas.microsoft.com/office/drawing/2014/main" id="{56BAE4CC-D631-44AB-98D0-AAA4BFBFD4C5}"/>
              </a:ext>
            </a:extLst>
          </p:cNvPr>
          <p:cNvSpPr/>
          <p:nvPr/>
        </p:nvSpPr>
        <p:spPr>
          <a:xfrm>
            <a:off x="311693" y="3709994"/>
            <a:ext cx="1416552" cy="468000"/>
          </a:xfrm>
          <a:custGeom>
            <a:avLst/>
            <a:gdLst>
              <a:gd name="connsiteX0" fmla="*/ 49326 w 1416552"/>
              <a:gd name="connsiteY0" fmla="*/ 393346 h 455320"/>
              <a:gd name="connsiteX1" fmla="*/ 1376079 w 1416552"/>
              <a:gd name="connsiteY1" fmla="*/ 393346 h 455320"/>
              <a:gd name="connsiteX2" fmla="*/ 1425406 w 1416552"/>
              <a:gd name="connsiteY2" fmla="*/ 344020 h 455320"/>
              <a:gd name="connsiteX3" fmla="*/ 258015 w 1416552"/>
              <a:gd name="connsiteY3" fmla="*/ 344020 h 455320"/>
              <a:gd name="connsiteX4" fmla="*/ 245367 w 1416552"/>
              <a:gd name="connsiteY4" fmla="*/ 331372 h 455320"/>
              <a:gd name="connsiteX5" fmla="*/ 258015 w 1416552"/>
              <a:gd name="connsiteY5" fmla="*/ 318724 h 455320"/>
              <a:gd name="connsiteX6" fmla="*/ 1424141 w 1416552"/>
              <a:gd name="connsiteY6" fmla="*/ 318724 h 455320"/>
              <a:gd name="connsiteX7" fmla="*/ 1424141 w 1416552"/>
              <a:gd name="connsiteY7" fmla="*/ 49326 h 455320"/>
              <a:gd name="connsiteX8" fmla="*/ 1374815 w 1416552"/>
              <a:gd name="connsiteY8" fmla="*/ 0 h 455320"/>
              <a:gd name="connsiteX9" fmla="*/ 233984 w 1416552"/>
              <a:gd name="connsiteY9" fmla="*/ 0 h 455320"/>
              <a:gd name="connsiteX10" fmla="*/ 147979 w 1416552"/>
              <a:gd name="connsiteY10" fmla="*/ 0 h 455320"/>
              <a:gd name="connsiteX11" fmla="*/ 16442 w 1416552"/>
              <a:gd name="connsiteY11" fmla="*/ 79681 h 455320"/>
              <a:gd name="connsiteX12" fmla="*/ 147979 w 1416552"/>
              <a:gd name="connsiteY12" fmla="*/ 79681 h 455320"/>
              <a:gd name="connsiteX13" fmla="*/ 197305 w 1416552"/>
              <a:gd name="connsiteY13" fmla="*/ 129007 h 455320"/>
              <a:gd name="connsiteX14" fmla="*/ 147979 w 1416552"/>
              <a:gd name="connsiteY14" fmla="*/ 178334 h 455320"/>
              <a:gd name="connsiteX15" fmla="*/ 0 w 1416552"/>
              <a:gd name="connsiteY15" fmla="*/ 178334 h 455320"/>
              <a:gd name="connsiteX16" fmla="*/ 0 w 1416552"/>
              <a:gd name="connsiteY16" fmla="*/ 295958 h 455320"/>
              <a:gd name="connsiteX17" fmla="*/ 25296 w 1416552"/>
              <a:gd name="connsiteY17" fmla="*/ 295958 h 455320"/>
              <a:gd name="connsiteX18" fmla="*/ 49326 w 1416552"/>
              <a:gd name="connsiteY18" fmla="*/ 321254 h 455320"/>
              <a:gd name="connsiteX19" fmla="*/ 25296 w 1416552"/>
              <a:gd name="connsiteY19" fmla="*/ 345285 h 455320"/>
              <a:gd name="connsiteX20" fmla="*/ 0 w 1416552"/>
              <a:gd name="connsiteY20" fmla="*/ 345285 h 455320"/>
              <a:gd name="connsiteX21" fmla="*/ 49326 w 1416552"/>
              <a:gd name="connsiteY21" fmla="*/ 393346 h 455320"/>
              <a:gd name="connsiteX22" fmla="*/ 49326 w 1416552"/>
              <a:gd name="connsiteY22" fmla="*/ 393346 h 455320"/>
              <a:gd name="connsiteX23" fmla="*/ 1277427 w 1416552"/>
              <a:gd name="connsiteY23" fmla="*/ 466703 h 455320"/>
              <a:gd name="connsiteX24" fmla="*/ 1302722 w 1416552"/>
              <a:gd name="connsiteY24" fmla="*/ 441408 h 455320"/>
              <a:gd name="connsiteX25" fmla="*/ 1277427 w 1416552"/>
              <a:gd name="connsiteY25" fmla="*/ 416112 h 455320"/>
              <a:gd name="connsiteX26" fmla="*/ 1253396 w 1416552"/>
              <a:gd name="connsiteY26" fmla="*/ 441408 h 455320"/>
              <a:gd name="connsiteX27" fmla="*/ 1277427 w 1416552"/>
              <a:gd name="connsiteY27" fmla="*/ 466703 h 455320"/>
              <a:gd name="connsiteX28" fmla="*/ 1277427 w 1416552"/>
              <a:gd name="connsiteY28" fmla="*/ 466703 h 455320"/>
              <a:gd name="connsiteX29" fmla="*/ 1080121 w 1416552"/>
              <a:gd name="connsiteY29" fmla="*/ 466703 h 455320"/>
              <a:gd name="connsiteX30" fmla="*/ 1056090 w 1416552"/>
              <a:gd name="connsiteY30" fmla="*/ 441408 h 455320"/>
              <a:gd name="connsiteX31" fmla="*/ 1080121 w 1416552"/>
              <a:gd name="connsiteY31" fmla="*/ 416112 h 455320"/>
              <a:gd name="connsiteX32" fmla="*/ 1105417 w 1416552"/>
              <a:gd name="connsiteY32" fmla="*/ 441408 h 455320"/>
              <a:gd name="connsiteX33" fmla="*/ 1080121 w 1416552"/>
              <a:gd name="connsiteY33" fmla="*/ 466703 h 455320"/>
              <a:gd name="connsiteX34" fmla="*/ 1080121 w 1416552"/>
              <a:gd name="connsiteY34" fmla="*/ 466703 h 455320"/>
              <a:gd name="connsiteX35" fmla="*/ 344020 w 1416552"/>
              <a:gd name="connsiteY35" fmla="*/ 466703 h 455320"/>
              <a:gd name="connsiteX36" fmla="*/ 318724 w 1416552"/>
              <a:gd name="connsiteY36" fmla="*/ 441408 h 455320"/>
              <a:gd name="connsiteX37" fmla="*/ 344020 w 1416552"/>
              <a:gd name="connsiteY37" fmla="*/ 416112 h 455320"/>
              <a:gd name="connsiteX38" fmla="*/ 369315 w 1416552"/>
              <a:gd name="connsiteY38" fmla="*/ 441408 h 455320"/>
              <a:gd name="connsiteX39" fmla="*/ 344020 w 1416552"/>
              <a:gd name="connsiteY39" fmla="*/ 466703 h 455320"/>
              <a:gd name="connsiteX40" fmla="*/ 344020 w 1416552"/>
              <a:gd name="connsiteY40" fmla="*/ 466703 h 455320"/>
              <a:gd name="connsiteX41" fmla="*/ 147979 w 1416552"/>
              <a:gd name="connsiteY41" fmla="*/ 466703 h 455320"/>
              <a:gd name="connsiteX42" fmla="*/ 173275 w 1416552"/>
              <a:gd name="connsiteY42" fmla="*/ 441408 h 455320"/>
              <a:gd name="connsiteX43" fmla="*/ 147979 w 1416552"/>
              <a:gd name="connsiteY43" fmla="*/ 416112 h 455320"/>
              <a:gd name="connsiteX44" fmla="*/ 122684 w 1416552"/>
              <a:gd name="connsiteY44" fmla="*/ 441408 h 455320"/>
              <a:gd name="connsiteX45" fmla="*/ 147979 w 1416552"/>
              <a:gd name="connsiteY45" fmla="*/ 466703 h 455320"/>
              <a:gd name="connsiteX46" fmla="*/ 147979 w 1416552"/>
              <a:gd name="connsiteY46" fmla="*/ 466703 h 455320"/>
              <a:gd name="connsiteX47" fmla="*/ 245367 w 1416552"/>
              <a:gd name="connsiteY47" fmla="*/ 466703 h 455320"/>
              <a:gd name="connsiteX48" fmla="*/ 269398 w 1416552"/>
              <a:gd name="connsiteY48" fmla="*/ 441408 h 455320"/>
              <a:gd name="connsiteX49" fmla="*/ 245367 w 1416552"/>
              <a:gd name="connsiteY49" fmla="*/ 416112 h 455320"/>
              <a:gd name="connsiteX50" fmla="*/ 220072 w 1416552"/>
              <a:gd name="connsiteY50" fmla="*/ 441408 h 455320"/>
              <a:gd name="connsiteX51" fmla="*/ 245367 w 1416552"/>
              <a:gd name="connsiteY51" fmla="*/ 466703 h 455320"/>
              <a:gd name="connsiteX52" fmla="*/ 245367 w 1416552"/>
              <a:gd name="connsiteY52" fmla="*/ 466703 h 455320"/>
              <a:gd name="connsiteX53" fmla="*/ 1178774 w 1416552"/>
              <a:gd name="connsiteY53" fmla="*/ 466703 h 455320"/>
              <a:gd name="connsiteX54" fmla="*/ 1202805 w 1416552"/>
              <a:gd name="connsiteY54" fmla="*/ 441408 h 455320"/>
              <a:gd name="connsiteX55" fmla="*/ 1178774 w 1416552"/>
              <a:gd name="connsiteY55" fmla="*/ 416112 h 455320"/>
              <a:gd name="connsiteX56" fmla="*/ 1153478 w 1416552"/>
              <a:gd name="connsiteY56" fmla="*/ 441408 h 455320"/>
              <a:gd name="connsiteX57" fmla="*/ 1178774 w 1416552"/>
              <a:gd name="connsiteY57" fmla="*/ 466703 h 455320"/>
              <a:gd name="connsiteX58" fmla="*/ 1178774 w 1416552"/>
              <a:gd name="connsiteY58" fmla="*/ 466703 h 455320"/>
              <a:gd name="connsiteX59" fmla="*/ 1080121 w 1416552"/>
              <a:gd name="connsiteY59" fmla="*/ 178334 h 455320"/>
              <a:gd name="connsiteX60" fmla="*/ 1223041 w 1416552"/>
              <a:gd name="connsiteY60" fmla="*/ 178334 h 455320"/>
              <a:gd name="connsiteX61" fmla="*/ 1272367 w 1416552"/>
              <a:gd name="connsiteY61" fmla="*/ 129007 h 455320"/>
              <a:gd name="connsiteX62" fmla="*/ 1223041 w 1416552"/>
              <a:gd name="connsiteY62" fmla="*/ 79681 h 455320"/>
              <a:gd name="connsiteX63" fmla="*/ 1080121 w 1416552"/>
              <a:gd name="connsiteY63" fmla="*/ 79681 h 455320"/>
              <a:gd name="connsiteX64" fmla="*/ 1030795 w 1416552"/>
              <a:gd name="connsiteY64" fmla="*/ 129007 h 455320"/>
              <a:gd name="connsiteX65" fmla="*/ 1080121 w 1416552"/>
              <a:gd name="connsiteY65" fmla="*/ 178334 h 455320"/>
              <a:gd name="connsiteX66" fmla="*/ 1080121 w 1416552"/>
              <a:gd name="connsiteY66" fmla="*/ 178334 h 455320"/>
              <a:gd name="connsiteX67" fmla="*/ 393346 w 1416552"/>
              <a:gd name="connsiteY67" fmla="*/ 178334 h 455320"/>
              <a:gd name="connsiteX68" fmla="*/ 545120 w 1416552"/>
              <a:gd name="connsiteY68" fmla="*/ 178334 h 455320"/>
              <a:gd name="connsiteX69" fmla="*/ 594446 w 1416552"/>
              <a:gd name="connsiteY69" fmla="*/ 129007 h 455320"/>
              <a:gd name="connsiteX70" fmla="*/ 545120 w 1416552"/>
              <a:gd name="connsiteY70" fmla="*/ 79681 h 455320"/>
              <a:gd name="connsiteX71" fmla="*/ 393346 w 1416552"/>
              <a:gd name="connsiteY71" fmla="*/ 79681 h 455320"/>
              <a:gd name="connsiteX72" fmla="*/ 344020 w 1416552"/>
              <a:gd name="connsiteY72" fmla="*/ 129007 h 455320"/>
              <a:gd name="connsiteX73" fmla="*/ 393346 w 1416552"/>
              <a:gd name="connsiteY73" fmla="*/ 178334 h 455320"/>
              <a:gd name="connsiteX74" fmla="*/ 393346 w 1416552"/>
              <a:gd name="connsiteY74" fmla="*/ 178334 h 455320"/>
              <a:gd name="connsiteX75" fmla="*/ 741160 w 1416552"/>
              <a:gd name="connsiteY75" fmla="*/ 178334 h 455320"/>
              <a:gd name="connsiteX76" fmla="*/ 884080 w 1416552"/>
              <a:gd name="connsiteY76" fmla="*/ 178334 h 455320"/>
              <a:gd name="connsiteX77" fmla="*/ 933407 w 1416552"/>
              <a:gd name="connsiteY77" fmla="*/ 129007 h 455320"/>
              <a:gd name="connsiteX78" fmla="*/ 884080 w 1416552"/>
              <a:gd name="connsiteY78" fmla="*/ 79681 h 455320"/>
              <a:gd name="connsiteX79" fmla="*/ 741160 w 1416552"/>
              <a:gd name="connsiteY79" fmla="*/ 79681 h 455320"/>
              <a:gd name="connsiteX80" fmla="*/ 691834 w 1416552"/>
              <a:gd name="connsiteY80" fmla="*/ 129007 h 455320"/>
              <a:gd name="connsiteX81" fmla="*/ 741160 w 1416552"/>
              <a:gd name="connsiteY81" fmla="*/ 178334 h 455320"/>
              <a:gd name="connsiteX82" fmla="*/ 741160 w 1416552"/>
              <a:gd name="connsiteY82" fmla="*/ 178334 h 4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416552" h="455320">
                <a:moveTo>
                  <a:pt x="49326" y="393346"/>
                </a:moveTo>
                <a:lnTo>
                  <a:pt x="1376079" y="393346"/>
                </a:lnTo>
                <a:cubicBezTo>
                  <a:pt x="1402640" y="393346"/>
                  <a:pt x="1425406" y="370580"/>
                  <a:pt x="1425406" y="344020"/>
                </a:cubicBezTo>
                <a:lnTo>
                  <a:pt x="258015" y="344020"/>
                </a:lnTo>
                <a:cubicBezTo>
                  <a:pt x="251691" y="344020"/>
                  <a:pt x="245367" y="338961"/>
                  <a:pt x="245367" y="331372"/>
                </a:cubicBezTo>
                <a:cubicBezTo>
                  <a:pt x="245367" y="325048"/>
                  <a:pt x="250426" y="318724"/>
                  <a:pt x="258015" y="318724"/>
                </a:cubicBezTo>
                <a:lnTo>
                  <a:pt x="1424141" y="318724"/>
                </a:lnTo>
                <a:lnTo>
                  <a:pt x="1424141" y="49326"/>
                </a:lnTo>
                <a:cubicBezTo>
                  <a:pt x="1424141" y="22766"/>
                  <a:pt x="1402640" y="0"/>
                  <a:pt x="1374815" y="0"/>
                </a:cubicBezTo>
                <a:lnTo>
                  <a:pt x="233984" y="0"/>
                </a:lnTo>
                <a:lnTo>
                  <a:pt x="147979" y="0"/>
                </a:lnTo>
                <a:cubicBezTo>
                  <a:pt x="91064" y="0"/>
                  <a:pt x="41738" y="31619"/>
                  <a:pt x="16442" y="79681"/>
                </a:cubicBezTo>
                <a:lnTo>
                  <a:pt x="147979" y="79681"/>
                </a:lnTo>
                <a:cubicBezTo>
                  <a:pt x="174539" y="79681"/>
                  <a:pt x="197305" y="102447"/>
                  <a:pt x="197305" y="129007"/>
                </a:cubicBezTo>
                <a:cubicBezTo>
                  <a:pt x="197305" y="156833"/>
                  <a:pt x="175804" y="178334"/>
                  <a:pt x="147979" y="178334"/>
                </a:cubicBezTo>
                <a:lnTo>
                  <a:pt x="0" y="178334"/>
                </a:lnTo>
                <a:lnTo>
                  <a:pt x="0" y="295958"/>
                </a:lnTo>
                <a:lnTo>
                  <a:pt x="25296" y="295958"/>
                </a:lnTo>
                <a:cubicBezTo>
                  <a:pt x="39208" y="295958"/>
                  <a:pt x="49326" y="307341"/>
                  <a:pt x="49326" y="321254"/>
                </a:cubicBezTo>
                <a:cubicBezTo>
                  <a:pt x="49326" y="333902"/>
                  <a:pt x="39208" y="345285"/>
                  <a:pt x="25296" y="345285"/>
                </a:cubicBezTo>
                <a:lnTo>
                  <a:pt x="0" y="345285"/>
                </a:lnTo>
                <a:cubicBezTo>
                  <a:pt x="0" y="370580"/>
                  <a:pt x="22766" y="393346"/>
                  <a:pt x="49326" y="393346"/>
                </a:cubicBezTo>
                <a:lnTo>
                  <a:pt x="49326" y="393346"/>
                </a:lnTo>
                <a:close/>
                <a:moveTo>
                  <a:pt x="1277427" y="466703"/>
                </a:moveTo>
                <a:cubicBezTo>
                  <a:pt x="1291339" y="466703"/>
                  <a:pt x="1302722" y="455320"/>
                  <a:pt x="1302722" y="441408"/>
                </a:cubicBezTo>
                <a:cubicBezTo>
                  <a:pt x="1302722" y="427495"/>
                  <a:pt x="1291339" y="416112"/>
                  <a:pt x="1277427" y="416112"/>
                </a:cubicBezTo>
                <a:cubicBezTo>
                  <a:pt x="1264779" y="416112"/>
                  <a:pt x="1253396" y="427495"/>
                  <a:pt x="1253396" y="441408"/>
                </a:cubicBezTo>
                <a:cubicBezTo>
                  <a:pt x="1252131" y="455320"/>
                  <a:pt x="1263514" y="466703"/>
                  <a:pt x="1277427" y="466703"/>
                </a:cubicBezTo>
                <a:lnTo>
                  <a:pt x="1277427" y="466703"/>
                </a:lnTo>
                <a:close/>
                <a:moveTo>
                  <a:pt x="1080121" y="466703"/>
                </a:moveTo>
                <a:cubicBezTo>
                  <a:pt x="1066209" y="466703"/>
                  <a:pt x="1056090" y="455320"/>
                  <a:pt x="1056090" y="441408"/>
                </a:cubicBezTo>
                <a:cubicBezTo>
                  <a:pt x="1056090" y="427495"/>
                  <a:pt x="1066209" y="416112"/>
                  <a:pt x="1080121" y="416112"/>
                </a:cubicBezTo>
                <a:cubicBezTo>
                  <a:pt x="1094034" y="416112"/>
                  <a:pt x="1105417" y="427495"/>
                  <a:pt x="1105417" y="441408"/>
                </a:cubicBezTo>
                <a:cubicBezTo>
                  <a:pt x="1105417" y="455320"/>
                  <a:pt x="1094034" y="466703"/>
                  <a:pt x="1080121" y="466703"/>
                </a:cubicBezTo>
                <a:lnTo>
                  <a:pt x="1080121" y="466703"/>
                </a:lnTo>
                <a:close/>
                <a:moveTo>
                  <a:pt x="344020" y="466703"/>
                </a:moveTo>
                <a:cubicBezTo>
                  <a:pt x="330107" y="466703"/>
                  <a:pt x="318724" y="455320"/>
                  <a:pt x="318724" y="441408"/>
                </a:cubicBezTo>
                <a:cubicBezTo>
                  <a:pt x="318724" y="427495"/>
                  <a:pt x="330107" y="416112"/>
                  <a:pt x="344020" y="416112"/>
                </a:cubicBezTo>
                <a:cubicBezTo>
                  <a:pt x="357932" y="416112"/>
                  <a:pt x="369315" y="427495"/>
                  <a:pt x="369315" y="441408"/>
                </a:cubicBezTo>
                <a:cubicBezTo>
                  <a:pt x="368051" y="455320"/>
                  <a:pt x="357932" y="466703"/>
                  <a:pt x="344020" y="466703"/>
                </a:cubicBezTo>
                <a:lnTo>
                  <a:pt x="344020" y="466703"/>
                </a:lnTo>
                <a:close/>
                <a:moveTo>
                  <a:pt x="147979" y="466703"/>
                </a:moveTo>
                <a:cubicBezTo>
                  <a:pt x="161892" y="466703"/>
                  <a:pt x="173275" y="455320"/>
                  <a:pt x="173275" y="441408"/>
                </a:cubicBezTo>
                <a:cubicBezTo>
                  <a:pt x="173275" y="427495"/>
                  <a:pt x="161892" y="416112"/>
                  <a:pt x="147979" y="416112"/>
                </a:cubicBezTo>
                <a:cubicBezTo>
                  <a:pt x="134067" y="416112"/>
                  <a:pt x="122684" y="427495"/>
                  <a:pt x="122684" y="441408"/>
                </a:cubicBezTo>
                <a:cubicBezTo>
                  <a:pt x="122684" y="455320"/>
                  <a:pt x="134067" y="466703"/>
                  <a:pt x="147979" y="466703"/>
                </a:cubicBezTo>
                <a:lnTo>
                  <a:pt x="147979" y="466703"/>
                </a:lnTo>
                <a:close/>
                <a:moveTo>
                  <a:pt x="245367" y="466703"/>
                </a:moveTo>
                <a:cubicBezTo>
                  <a:pt x="259280" y="466703"/>
                  <a:pt x="269398" y="455320"/>
                  <a:pt x="269398" y="441408"/>
                </a:cubicBezTo>
                <a:cubicBezTo>
                  <a:pt x="269398" y="427495"/>
                  <a:pt x="259280" y="416112"/>
                  <a:pt x="245367" y="416112"/>
                </a:cubicBezTo>
                <a:cubicBezTo>
                  <a:pt x="231455" y="416112"/>
                  <a:pt x="220072" y="427495"/>
                  <a:pt x="220072" y="441408"/>
                </a:cubicBezTo>
                <a:cubicBezTo>
                  <a:pt x="221336" y="455320"/>
                  <a:pt x="232719" y="466703"/>
                  <a:pt x="245367" y="466703"/>
                </a:cubicBezTo>
                <a:lnTo>
                  <a:pt x="245367" y="466703"/>
                </a:lnTo>
                <a:close/>
                <a:moveTo>
                  <a:pt x="1178774" y="466703"/>
                </a:moveTo>
                <a:cubicBezTo>
                  <a:pt x="1192686" y="466703"/>
                  <a:pt x="1202805" y="455320"/>
                  <a:pt x="1202805" y="441408"/>
                </a:cubicBezTo>
                <a:cubicBezTo>
                  <a:pt x="1202805" y="427495"/>
                  <a:pt x="1192686" y="416112"/>
                  <a:pt x="1178774" y="416112"/>
                </a:cubicBezTo>
                <a:cubicBezTo>
                  <a:pt x="1164861" y="416112"/>
                  <a:pt x="1153478" y="427495"/>
                  <a:pt x="1153478" y="441408"/>
                </a:cubicBezTo>
                <a:cubicBezTo>
                  <a:pt x="1154743" y="455320"/>
                  <a:pt x="1164861" y="466703"/>
                  <a:pt x="1178774" y="466703"/>
                </a:cubicBezTo>
                <a:lnTo>
                  <a:pt x="1178774" y="466703"/>
                </a:lnTo>
                <a:close/>
                <a:moveTo>
                  <a:pt x="1080121" y="178334"/>
                </a:moveTo>
                <a:lnTo>
                  <a:pt x="1223041" y="178334"/>
                </a:lnTo>
                <a:cubicBezTo>
                  <a:pt x="1249602" y="178334"/>
                  <a:pt x="1272367" y="156833"/>
                  <a:pt x="1272367" y="129007"/>
                </a:cubicBezTo>
                <a:cubicBezTo>
                  <a:pt x="1272367" y="102447"/>
                  <a:pt x="1250866" y="79681"/>
                  <a:pt x="1223041" y="79681"/>
                </a:cubicBezTo>
                <a:lnTo>
                  <a:pt x="1080121" y="79681"/>
                </a:lnTo>
                <a:cubicBezTo>
                  <a:pt x="1053561" y="79681"/>
                  <a:pt x="1030795" y="102447"/>
                  <a:pt x="1030795" y="129007"/>
                </a:cubicBezTo>
                <a:cubicBezTo>
                  <a:pt x="1032059" y="155568"/>
                  <a:pt x="1053561" y="178334"/>
                  <a:pt x="1080121" y="178334"/>
                </a:cubicBezTo>
                <a:lnTo>
                  <a:pt x="1080121" y="178334"/>
                </a:lnTo>
                <a:close/>
                <a:moveTo>
                  <a:pt x="393346" y="178334"/>
                </a:moveTo>
                <a:lnTo>
                  <a:pt x="545120" y="178334"/>
                </a:lnTo>
                <a:cubicBezTo>
                  <a:pt x="571680" y="178334"/>
                  <a:pt x="594446" y="156833"/>
                  <a:pt x="594446" y="129007"/>
                </a:cubicBezTo>
                <a:cubicBezTo>
                  <a:pt x="594446" y="102447"/>
                  <a:pt x="571680" y="79681"/>
                  <a:pt x="545120" y="79681"/>
                </a:cubicBezTo>
                <a:lnTo>
                  <a:pt x="393346" y="79681"/>
                </a:lnTo>
                <a:cubicBezTo>
                  <a:pt x="366786" y="79681"/>
                  <a:pt x="344020" y="102447"/>
                  <a:pt x="344020" y="129007"/>
                </a:cubicBezTo>
                <a:cubicBezTo>
                  <a:pt x="344020" y="155568"/>
                  <a:pt x="365521" y="178334"/>
                  <a:pt x="393346" y="178334"/>
                </a:cubicBezTo>
                <a:lnTo>
                  <a:pt x="393346" y="178334"/>
                </a:lnTo>
                <a:close/>
                <a:moveTo>
                  <a:pt x="741160" y="178334"/>
                </a:moveTo>
                <a:lnTo>
                  <a:pt x="884080" y="178334"/>
                </a:lnTo>
                <a:cubicBezTo>
                  <a:pt x="910641" y="178334"/>
                  <a:pt x="933407" y="156833"/>
                  <a:pt x="933407" y="129007"/>
                </a:cubicBezTo>
                <a:cubicBezTo>
                  <a:pt x="933407" y="102447"/>
                  <a:pt x="910641" y="79681"/>
                  <a:pt x="884080" y="79681"/>
                </a:cubicBezTo>
                <a:lnTo>
                  <a:pt x="741160" y="79681"/>
                </a:lnTo>
                <a:cubicBezTo>
                  <a:pt x="714600" y="79681"/>
                  <a:pt x="691834" y="102447"/>
                  <a:pt x="691834" y="129007"/>
                </a:cubicBezTo>
                <a:cubicBezTo>
                  <a:pt x="691834" y="155568"/>
                  <a:pt x="714600" y="178334"/>
                  <a:pt x="741160" y="178334"/>
                </a:cubicBezTo>
                <a:lnTo>
                  <a:pt x="741160" y="17833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1"/>
          </a:gradFill>
          <a:ln w="126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1" name="Graphic 70" descr="Oval">
            <a:extLst>
              <a:ext uri="{FF2B5EF4-FFF2-40B4-BE49-F238E27FC236}">
                <a16:creationId xmlns:a16="http://schemas.microsoft.com/office/drawing/2014/main" id="{85CA5664-025F-406C-BB52-D981B8D34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9877" y="4059865"/>
            <a:ext cx="97200" cy="48600"/>
          </a:xfrm>
          <a:prstGeom prst="rect">
            <a:avLst/>
          </a:prstGeom>
        </p:spPr>
      </p:pic>
      <p:sp>
        <p:nvSpPr>
          <p:cNvPr id="72" name="Graphic 88" descr="Carriage icon">
            <a:extLst>
              <a:ext uri="{FF2B5EF4-FFF2-40B4-BE49-F238E27FC236}">
                <a16:creationId xmlns:a16="http://schemas.microsoft.com/office/drawing/2014/main" id="{D62B9D93-293D-48AC-ABDB-2FCE72126B70}"/>
              </a:ext>
            </a:extLst>
          </p:cNvPr>
          <p:cNvSpPr/>
          <p:nvPr/>
        </p:nvSpPr>
        <p:spPr>
          <a:xfrm>
            <a:off x="1911180" y="3713045"/>
            <a:ext cx="1416648" cy="455351"/>
          </a:xfrm>
          <a:custGeom>
            <a:avLst/>
            <a:gdLst>
              <a:gd name="connsiteX0" fmla="*/ 147989 w 1416648"/>
              <a:gd name="connsiteY0" fmla="*/ 466735 h 455351"/>
              <a:gd name="connsiteX1" fmla="*/ 123957 w 1416648"/>
              <a:gd name="connsiteY1" fmla="*/ 441438 h 455351"/>
              <a:gd name="connsiteX2" fmla="*/ 147989 w 1416648"/>
              <a:gd name="connsiteY2" fmla="*/ 417405 h 455351"/>
              <a:gd name="connsiteX3" fmla="*/ 173286 w 1416648"/>
              <a:gd name="connsiteY3" fmla="*/ 441438 h 455351"/>
              <a:gd name="connsiteX4" fmla="*/ 147989 w 1416648"/>
              <a:gd name="connsiteY4" fmla="*/ 466735 h 455351"/>
              <a:gd name="connsiteX5" fmla="*/ 147989 w 1416648"/>
              <a:gd name="connsiteY5" fmla="*/ 466735 h 455351"/>
              <a:gd name="connsiteX6" fmla="*/ 1152292 w 1416648"/>
              <a:gd name="connsiteY6" fmla="*/ 178346 h 455351"/>
              <a:gd name="connsiteX7" fmla="*/ 1295221 w 1416648"/>
              <a:gd name="connsiteY7" fmla="*/ 178346 h 455351"/>
              <a:gd name="connsiteX8" fmla="*/ 1344551 w 1416648"/>
              <a:gd name="connsiteY8" fmla="*/ 129016 h 455351"/>
              <a:gd name="connsiteX9" fmla="*/ 1295221 w 1416648"/>
              <a:gd name="connsiteY9" fmla="*/ 79686 h 455351"/>
              <a:gd name="connsiteX10" fmla="*/ 1152292 w 1416648"/>
              <a:gd name="connsiteY10" fmla="*/ 79686 h 455351"/>
              <a:gd name="connsiteX11" fmla="*/ 1102962 w 1416648"/>
              <a:gd name="connsiteY11" fmla="*/ 129016 h 455351"/>
              <a:gd name="connsiteX12" fmla="*/ 1152292 w 1416648"/>
              <a:gd name="connsiteY12" fmla="*/ 178346 h 455351"/>
              <a:gd name="connsiteX13" fmla="*/ 1152292 w 1416648"/>
              <a:gd name="connsiteY13" fmla="*/ 178346 h 455351"/>
              <a:gd name="connsiteX14" fmla="*/ 129016 w 1416648"/>
              <a:gd name="connsiteY14" fmla="*/ 178346 h 455351"/>
              <a:gd name="connsiteX15" fmla="*/ 271946 w 1416648"/>
              <a:gd name="connsiteY15" fmla="*/ 178346 h 455351"/>
              <a:gd name="connsiteX16" fmla="*/ 321276 w 1416648"/>
              <a:gd name="connsiteY16" fmla="*/ 129016 h 455351"/>
              <a:gd name="connsiteX17" fmla="*/ 271946 w 1416648"/>
              <a:gd name="connsiteY17" fmla="*/ 79686 h 455351"/>
              <a:gd name="connsiteX18" fmla="*/ 129016 w 1416648"/>
              <a:gd name="connsiteY18" fmla="*/ 79686 h 455351"/>
              <a:gd name="connsiteX19" fmla="*/ 79686 w 1416648"/>
              <a:gd name="connsiteY19" fmla="*/ 129016 h 455351"/>
              <a:gd name="connsiteX20" fmla="*/ 129016 w 1416648"/>
              <a:gd name="connsiteY20" fmla="*/ 178346 h 455351"/>
              <a:gd name="connsiteX21" fmla="*/ 129016 w 1416648"/>
              <a:gd name="connsiteY21" fmla="*/ 178346 h 455351"/>
              <a:gd name="connsiteX22" fmla="*/ 464205 w 1416648"/>
              <a:gd name="connsiteY22" fmla="*/ 178346 h 455351"/>
              <a:gd name="connsiteX23" fmla="*/ 615989 w 1416648"/>
              <a:gd name="connsiteY23" fmla="*/ 178346 h 455351"/>
              <a:gd name="connsiteX24" fmla="*/ 665319 w 1416648"/>
              <a:gd name="connsiteY24" fmla="*/ 129016 h 455351"/>
              <a:gd name="connsiteX25" fmla="*/ 615989 w 1416648"/>
              <a:gd name="connsiteY25" fmla="*/ 79686 h 455351"/>
              <a:gd name="connsiteX26" fmla="*/ 464205 w 1416648"/>
              <a:gd name="connsiteY26" fmla="*/ 79686 h 455351"/>
              <a:gd name="connsiteX27" fmla="*/ 414876 w 1416648"/>
              <a:gd name="connsiteY27" fmla="*/ 129016 h 455351"/>
              <a:gd name="connsiteX28" fmla="*/ 464205 w 1416648"/>
              <a:gd name="connsiteY28" fmla="*/ 178346 h 455351"/>
              <a:gd name="connsiteX29" fmla="*/ 464205 w 1416648"/>
              <a:gd name="connsiteY29" fmla="*/ 178346 h 455351"/>
              <a:gd name="connsiteX30" fmla="*/ 813308 w 1416648"/>
              <a:gd name="connsiteY30" fmla="*/ 178346 h 455351"/>
              <a:gd name="connsiteX31" fmla="*/ 956238 w 1416648"/>
              <a:gd name="connsiteY31" fmla="*/ 178346 h 455351"/>
              <a:gd name="connsiteX32" fmla="*/ 1005567 w 1416648"/>
              <a:gd name="connsiteY32" fmla="*/ 129016 h 455351"/>
              <a:gd name="connsiteX33" fmla="*/ 956238 w 1416648"/>
              <a:gd name="connsiteY33" fmla="*/ 79686 h 455351"/>
              <a:gd name="connsiteX34" fmla="*/ 813308 w 1416648"/>
              <a:gd name="connsiteY34" fmla="*/ 79686 h 455351"/>
              <a:gd name="connsiteX35" fmla="*/ 763978 w 1416648"/>
              <a:gd name="connsiteY35" fmla="*/ 129016 h 455351"/>
              <a:gd name="connsiteX36" fmla="*/ 813308 w 1416648"/>
              <a:gd name="connsiteY36" fmla="*/ 178346 h 455351"/>
              <a:gd name="connsiteX37" fmla="*/ 813308 w 1416648"/>
              <a:gd name="connsiteY37" fmla="*/ 178346 h 455351"/>
              <a:gd name="connsiteX38" fmla="*/ 1080194 w 1416648"/>
              <a:gd name="connsiteY38" fmla="*/ 466735 h 455351"/>
              <a:gd name="connsiteX39" fmla="*/ 1056162 w 1416648"/>
              <a:gd name="connsiteY39" fmla="*/ 441438 h 455351"/>
              <a:gd name="connsiteX40" fmla="*/ 1080194 w 1416648"/>
              <a:gd name="connsiteY40" fmla="*/ 417405 h 455351"/>
              <a:gd name="connsiteX41" fmla="*/ 1105492 w 1416648"/>
              <a:gd name="connsiteY41" fmla="*/ 441438 h 455351"/>
              <a:gd name="connsiteX42" fmla="*/ 1080194 w 1416648"/>
              <a:gd name="connsiteY42" fmla="*/ 466735 h 455351"/>
              <a:gd name="connsiteX43" fmla="*/ 1080194 w 1416648"/>
              <a:gd name="connsiteY43" fmla="*/ 466735 h 455351"/>
              <a:gd name="connsiteX44" fmla="*/ 1178854 w 1416648"/>
              <a:gd name="connsiteY44" fmla="*/ 466735 h 455351"/>
              <a:gd name="connsiteX45" fmla="*/ 1204151 w 1416648"/>
              <a:gd name="connsiteY45" fmla="*/ 441438 h 455351"/>
              <a:gd name="connsiteX46" fmla="*/ 1178854 w 1416648"/>
              <a:gd name="connsiteY46" fmla="*/ 417405 h 455351"/>
              <a:gd name="connsiteX47" fmla="*/ 1153557 w 1416648"/>
              <a:gd name="connsiteY47" fmla="*/ 441438 h 455351"/>
              <a:gd name="connsiteX48" fmla="*/ 1178854 w 1416648"/>
              <a:gd name="connsiteY48" fmla="*/ 466735 h 455351"/>
              <a:gd name="connsiteX49" fmla="*/ 1178854 w 1416648"/>
              <a:gd name="connsiteY49" fmla="*/ 466735 h 455351"/>
              <a:gd name="connsiteX50" fmla="*/ 1277513 w 1416648"/>
              <a:gd name="connsiteY50" fmla="*/ 466735 h 455351"/>
              <a:gd name="connsiteX51" fmla="*/ 1301546 w 1416648"/>
              <a:gd name="connsiteY51" fmla="*/ 441438 h 455351"/>
              <a:gd name="connsiteX52" fmla="*/ 1277513 w 1416648"/>
              <a:gd name="connsiteY52" fmla="*/ 417405 h 455351"/>
              <a:gd name="connsiteX53" fmla="*/ 1252216 w 1416648"/>
              <a:gd name="connsiteY53" fmla="*/ 441438 h 455351"/>
              <a:gd name="connsiteX54" fmla="*/ 1277513 w 1416648"/>
              <a:gd name="connsiteY54" fmla="*/ 466735 h 455351"/>
              <a:gd name="connsiteX55" fmla="*/ 1277513 w 1416648"/>
              <a:gd name="connsiteY55" fmla="*/ 466735 h 455351"/>
              <a:gd name="connsiteX56" fmla="*/ 1374908 w 1416648"/>
              <a:gd name="connsiteY56" fmla="*/ 393373 h 455351"/>
              <a:gd name="connsiteX57" fmla="*/ 1424238 w 1416648"/>
              <a:gd name="connsiteY57" fmla="*/ 344043 h 455351"/>
              <a:gd name="connsiteX58" fmla="*/ 0 w 1416648"/>
              <a:gd name="connsiteY58" fmla="*/ 344043 h 455351"/>
              <a:gd name="connsiteX59" fmla="*/ 49330 w 1416648"/>
              <a:gd name="connsiteY59" fmla="*/ 393373 h 455351"/>
              <a:gd name="connsiteX60" fmla="*/ 1374908 w 1416648"/>
              <a:gd name="connsiteY60" fmla="*/ 393373 h 455351"/>
              <a:gd name="connsiteX61" fmla="*/ 0 w 1416648"/>
              <a:gd name="connsiteY61" fmla="*/ 318746 h 455351"/>
              <a:gd name="connsiteX62" fmla="*/ 0 w 1416648"/>
              <a:gd name="connsiteY62" fmla="*/ 49330 h 455351"/>
              <a:gd name="connsiteX63" fmla="*/ 49330 w 1416648"/>
              <a:gd name="connsiteY63" fmla="*/ 0 h 455351"/>
              <a:gd name="connsiteX64" fmla="*/ 1374908 w 1416648"/>
              <a:gd name="connsiteY64" fmla="*/ 0 h 455351"/>
              <a:gd name="connsiteX65" fmla="*/ 1424238 w 1416648"/>
              <a:gd name="connsiteY65" fmla="*/ 49330 h 455351"/>
              <a:gd name="connsiteX66" fmla="*/ 1424238 w 1416648"/>
              <a:gd name="connsiteY66" fmla="*/ 320011 h 455351"/>
              <a:gd name="connsiteX67" fmla="*/ 0 w 1416648"/>
              <a:gd name="connsiteY67" fmla="*/ 320011 h 455351"/>
              <a:gd name="connsiteX68" fmla="*/ 344043 w 1416648"/>
              <a:gd name="connsiteY68" fmla="*/ 466735 h 455351"/>
              <a:gd name="connsiteX69" fmla="*/ 368076 w 1416648"/>
              <a:gd name="connsiteY69" fmla="*/ 441438 h 455351"/>
              <a:gd name="connsiteX70" fmla="*/ 344043 w 1416648"/>
              <a:gd name="connsiteY70" fmla="*/ 417405 h 455351"/>
              <a:gd name="connsiteX71" fmla="*/ 318746 w 1416648"/>
              <a:gd name="connsiteY71" fmla="*/ 441438 h 455351"/>
              <a:gd name="connsiteX72" fmla="*/ 344043 w 1416648"/>
              <a:gd name="connsiteY72" fmla="*/ 466735 h 455351"/>
              <a:gd name="connsiteX73" fmla="*/ 344043 w 1416648"/>
              <a:gd name="connsiteY73" fmla="*/ 466735 h 455351"/>
              <a:gd name="connsiteX74" fmla="*/ 245384 w 1416648"/>
              <a:gd name="connsiteY74" fmla="*/ 466735 h 455351"/>
              <a:gd name="connsiteX75" fmla="*/ 220086 w 1416648"/>
              <a:gd name="connsiteY75" fmla="*/ 441438 h 455351"/>
              <a:gd name="connsiteX76" fmla="*/ 245384 w 1416648"/>
              <a:gd name="connsiteY76" fmla="*/ 417405 h 455351"/>
              <a:gd name="connsiteX77" fmla="*/ 270681 w 1416648"/>
              <a:gd name="connsiteY77" fmla="*/ 441438 h 455351"/>
              <a:gd name="connsiteX78" fmla="*/ 245384 w 1416648"/>
              <a:gd name="connsiteY78" fmla="*/ 466735 h 455351"/>
              <a:gd name="connsiteX79" fmla="*/ 245384 w 1416648"/>
              <a:gd name="connsiteY79" fmla="*/ 466735 h 45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416648" h="455351">
                <a:moveTo>
                  <a:pt x="147989" y="466735"/>
                </a:moveTo>
                <a:cubicBezTo>
                  <a:pt x="134076" y="466735"/>
                  <a:pt x="123957" y="455351"/>
                  <a:pt x="123957" y="441438"/>
                </a:cubicBezTo>
                <a:cubicBezTo>
                  <a:pt x="123957" y="427524"/>
                  <a:pt x="134076" y="417405"/>
                  <a:pt x="147989" y="417405"/>
                </a:cubicBezTo>
                <a:cubicBezTo>
                  <a:pt x="161903" y="417405"/>
                  <a:pt x="173286" y="427524"/>
                  <a:pt x="173286" y="441438"/>
                </a:cubicBezTo>
                <a:cubicBezTo>
                  <a:pt x="173286" y="455351"/>
                  <a:pt x="160638" y="466735"/>
                  <a:pt x="147989" y="466735"/>
                </a:cubicBezTo>
                <a:lnTo>
                  <a:pt x="147989" y="466735"/>
                </a:lnTo>
                <a:close/>
                <a:moveTo>
                  <a:pt x="1152292" y="178346"/>
                </a:moveTo>
                <a:lnTo>
                  <a:pt x="1295221" y="178346"/>
                </a:lnTo>
                <a:cubicBezTo>
                  <a:pt x="1321784" y="178346"/>
                  <a:pt x="1344551" y="155578"/>
                  <a:pt x="1344551" y="129016"/>
                </a:cubicBezTo>
                <a:cubicBezTo>
                  <a:pt x="1344551" y="101189"/>
                  <a:pt x="1321784" y="79686"/>
                  <a:pt x="1295221" y="79686"/>
                </a:cubicBezTo>
                <a:lnTo>
                  <a:pt x="1152292" y="79686"/>
                </a:lnTo>
                <a:cubicBezTo>
                  <a:pt x="1125730" y="79686"/>
                  <a:pt x="1102962" y="102454"/>
                  <a:pt x="1102962" y="129016"/>
                </a:cubicBezTo>
                <a:cubicBezTo>
                  <a:pt x="1102962" y="155578"/>
                  <a:pt x="1125730" y="178346"/>
                  <a:pt x="1152292" y="178346"/>
                </a:cubicBezTo>
                <a:lnTo>
                  <a:pt x="1152292" y="178346"/>
                </a:lnTo>
                <a:close/>
                <a:moveTo>
                  <a:pt x="129016" y="178346"/>
                </a:moveTo>
                <a:lnTo>
                  <a:pt x="271946" y="178346"/>
                </a:lnTo>
                <a:cubicBezTo>
                  <a:pt x="298508" y="178346"/>
                  <a:pt x="321276" y="155578"/>
                  <a:pt x="321276" y="129016"/>
                </a:cubicBezTo>
                <a:cubicBezTo>
                  <a:pt x="321276" y="101189"/>
                  <a:pt x="299773" y="79686"/>
                  <a:pt x="271946" y="79686"/>
                </a:cubicBezTo>
                <a:lnTo>
                  <a:pt x="129016" y="79686"/>
                </a:lnTo>
                <a:cubicBezTo>
                  <a:pt x="102454" y="79686"/>
                  <a:pt x="79686" y="102454"/>
                  <a:pt x="79686" y="129016"/>
                </a:cubicBezTo>
                <a:cubicBezTo>
                  <a:pt x="79686" y="155578"/>
                  <a:pt x="102454" y="178346"/>
                  <a:pt x="129016" y="178346"/>
                </a:cubicBezTo>
                <a:lnTo>
                  <a:pt x="129016" y="178346"/>
                </a:lnTo>
                <a:close/>
                <a:moveTo>
                  <a:pt x="464205" y="178346"/>
                </a:moveTo>
                <a:lnTo>
                  <a:pt x="615989" y="178346"/>
                </a:lnTo>
                <a:cubicBezTo>
                  <a:pt x="642551" y="178346"/>
                  <a:pt x="665319" y="155578"/>
                  <a:pt x="665319" y="129016"/>
                </a:cubicBezTo>
                <a:cubicBezTo>
                  <a:pt x="665319" y="101189"/>
                  <a:pt x="642551" y="79686"/>
                  <a:pt x="615989" y="79686"/>
                </a:cubicBezTo>
                <a:lnTo>
                  <a:pt x="464205" y="79686"/>
                </a:lnTo>
                <a:cubicBezTo>
                  <a:pt x="437643" y="79686"/>
                  <a:pt x="414876" y="102454"/>
                  <a:pt x="414876" y="129016"/>
                </a:cubicBezTo>
                <a:cubicBezTo>
                  <a:pt x="416140" y="155578"/>
                  <a:pt x="437643" y="178346"/>
                  <a:pt x="464205" y="178346"/>
                </a:cubicBezTo>
                <a:lnTo>
                  <a:pt x="464205" y="178346"/>
                </a:lnTo>
                <a:close/>
                <a:moveTo>
                  <a:pt x="813308" y="178346"/>
                </a:moveTo>
                <a:lnTo>
                  <a:pt x="956238" y="178346"/>
                </a:lnTo>
                <a:cubicBezTo>
                  <a:pt x="982800" y="178346"/>
                  <a:pt x="1005567" y="155578"/>
                  <a:pt x="1005567" y="129016"/>
                </a:cubicBezTo>
                <a:cubicBezTo>
                  <a:pt x="1005567" y="101189"/>
                  <a:pt x="982800" y="79686"/>
                  <a:pt x="956238" y="79686"/>
                </a:cubicBezTo>
                <a:lnTo>
                  <a:pt x="813308" y="79686"/>
                </a:lnTo>
                <a:cubicBezTo>
                  <a:pt x="786746" y="79686"/>
                  <a:pt x="763978" y="102454"/>
                  <a:pt x="763978" y="129016"/>
                </a:cubicBezTo>
                <a:cubicBezTo>
                  <a:pt x="763978" y="155578"/>
                  <a:pt x="785481" y="178346"/>
                  <a:pt x="813308" y="178346"/>
                </a:cubicBezTo>
                <a:lnTo>
                  <a:pt x="813308" y="178346"/>
                </a:lnTo>
                <a:close/>
                <a:moveTo>
                  <a:pt x="1080194" y="466735"/>
                </a:moveTo>
                <a:cubicBezTo>
                  <a:pt x="1066281" y="466735"/>
                  <a:pt x="1056162" y="455351"/>
                  <a:pt x="1056162" y="441438"/>
                </a:cubicBezTo>
                <a:cubicBezTo>
                  <a:pt x="1056162" y="428789"/>
                  <a:pt x="1066281" y="417405"/>
                  <a:pt x="1080194" y="417405"/>
                </a:cubicBezTo>
                <a:cubicBezTo>
                  <a:pt x="1094108" y="417405"/>
                  <a:pt x="1105492" y="428789"/>
                  <a:pt x="1105492" y="441438"/>
                </a:cubicBezTo>
                <a:cubicBezTo>
                  <a:pt x="1105492" y="455351"/>
                  <a:pt x="1094108" y="466735"/>
                  <a:pt x="1080194" y="466735"/>
                </a:cubicBezTo>
                <a:lnTo>
                  <a:pt x="1080194" y="466735"/>
                </a:lnTo>
                <a:close/>
                <a:moveTo>
                  <a:pt x="1178854" y="466735"/>
                </a:moveTo>
                <a:cubicBezTo>
                  <a:pt x="1192767" y="466735"/>
                  <a:pt x="1204151" y="455351"/>
                  <a:pt x="1204151" y="441438"/>
                </a:cubicBezTo>
                <a:cubicBezTo>
                  <a:pt x="1204151" y="427524"/>
                  <a:pt x="1192767" y="417405"/>
                  <a:pt x="1178854" y="417405"/>
                </a:cubicBezTo>
                <a:cubicBezTo>
                  <a:pt x="1164940" y="417405"/>
                  <a:pt x="1153557" y="427524"/>
                  <a:pt x="1153557" y="441438"/>
                </a:cubicBezTo>
                <a:cubicBezTo>
                  <a:pt x="1153557" y="455351"/>
                  <a:pt x="1164940" y="466735"/>
                  <a:pt x="1178854" y="466735"/>
                </a:cubicBezTo>
                <a:lnTo>
                  <a:pt x="1178854" y="466735"/>
                </a:lnTo>
                <a:close/>
                <a:moveTo>
                  <a:pt x="1277513" y="466735"/>
                </a:moveTo>
                <a:cubicBezTo>
                  <a:pt x="1291427" y="466735"/>
                  <a:pt x="1301546" y="455351"/>
                  <a:pt x="1301546" y="441438"/>
                </a:cubicBezTo>
                <a:cubicBezTo>
                  <a:pt x="1301546" y="427524"/>
                  <a:pt x="1291427" y="417405"/>
                  <a:pt x="1277513" y="417405"/>
                </a:cubicBezTo>
                <a:cubicBezTo>
                  <a:pt x="1263600" y="417405"/>
                  <a:pt x="1252216" y="427524"/>
                  <a:pt x="1252216" y="441438"/>
                </a:cubicBezTo>
                <a:cubicBezTo>
                  <a:pt x="1252216" y="455351"/>
                  <a:pt x="1263600" y="466735"/>
                  <a:pt x="1277513" y="466735"/>
                </a:cubicBezTo>
                <a:lnTo>
                  <a:pt x="1277513" y="466735"/>
                </a:lnTo>
                <a:close/>
                <a:moveTo>
                  <a:pt x="1374908" y="393373"/>
                </a:moveTo>
                <a:cubicBezTo>
                  <a:pt x="1401470" y="393373"/>
                  <a:pt x="1424238" y="370605"/>
                  <a:pt x="1424238" y="344043"/>
                </a:cubicBezTo>
                <a:lnTo>
                  <a:pt x="0" y="344043"/>
                </a:lnTo>
                <a:cubicBezTo>
                  <a:pt x="0" y="370605"/>
                  <a:pt x="22768" y="393373"/>
                  <a:pt x="49330" y="393373"/>
                </a:cubicBezTo>
                <a:lnTo>
                  <a:pt x="1374908" y="393373"/>
                </a:lnTo>
                <a:close/>
                <a:moveTo>
                  <a:pt x="0" y="318746"/>
                </a:moveTo>
                <a:lnTo>
                  <a:pt x="0" y="49330"/>
                </a:lnTo>
                <a:cubicBezTo>
                  <a:pt x="0" y="21503"/>
                  <a:pt x="22768" y="0"/>
                  <a:pt x="49330" y="0"/>
                </a:cubicBezTo>
                <a:lnTo>
                  <a:pt x="1374908" y="0"/>
                </a:lnTo>
                <a:cubicBezTo>
                  <a:pt x="1401470" y="0"/>
                  <a:pt x="1424238" y="21503"/>
                  <a:pt x="1424238" y="49330"/>
                </a:cubicBezTo>
                <a:lnTo>
                  <a:pt x="1424238" y="320011"/>
                </a:lnTo>
                <a:lnTo>
                  <a:pt x="0" y="320011"/>
                </a:lnTo>
                <a:close/>
                <a:moveTo>
                  <a:pt x="344043" y="466735"/>
                </a:moveTo>
                <a:cubicBezTo>
                  <a:pt x="356692" y="466735"/>
                  <a:pt x="368076" y="455351"/>
                  <a:pt x="368076" y="441438"/>
                </a:cubicBezTo>
                <a:cubicBezTo>
                  <a:pt x="368076" y="428789"/>
                  <a:pt x="356692" y="417405"/>
                  <a:pt x="344043" y="417405"/>
                </a:cubicBezTo>
                <a:cubicBezTo>
                  <a:pt x="330130" y="417405"/>
                  <a:pt x="318746" y="428789"/>
                  <a:pt x="318746" y="441438"/>
                </a:cubicBezTo>
                <a:cubicBezTo>
                  <a:pt x="320011" y="455351"/>
                  <a:pt x="330130" y="466735"/>
                  <a:pt x="344043" y="466735"/>
                </a:cubicBezTo>
                <a:lnTo>
                  <a:pt x="344043" y="466735"/>
                </a:lnTo>
                <a:close/>
                <a:moveTo>
                  <a:pt x="245384" y="466735"/>
                </a:moveTo>
                <a:cubicBezTo>
                  <a:pt x="231470" y="466735"/>
                  <a:pt x="220086" y="455351"/>
                  <a:pt x="220086" y="441438"/>
                </a:cubicBezTo>
                <a:cubicBezTo>
                  <a:pt x="220086" y="427524"/>
                  <a:pt x="231470" y="417405"/>
                  <a:pt x="245384" y="417405"/>
                </a:cubicBezTo>
                <a:cubicBezTo>
                  <a:pt x="259297" y="417405"/>
                  <a:pt x="270681" y="427524"/>
                  <a:pt x="270681" y="441438"/>
                </a:cubicBezTo>
                <a:cubicBezTo>
                  <a:pt x="270681" y="455351"/>
                  <a:pt x="259297" y="466735"/>
                  <a:pt x="245384" y="466735"/>
                </a:cubicBezTo>
                <a:lnTo>
                  <a:pt x="245384" y="466735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0" scaled="1"/>
          </a:gradFill>
          <a:ln w="126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3" name="Graphic 72" descr="Oval">
            <a:extLst>
              <a:ext uri="{FF2B5EF4-FFF2-40B4-BE49-F238E27FC236}">
                <a16:creationId xmlns:a16="http://schemas.microsoft.com/office/drawing/2014/main" id="{146180C0-17FC-4494-9169-B5102BCDA9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1984" y="4066938"/>
            <a:ext cx="97200" cy="48600"/>
          </a:xfrm>
          <a:prstGeom prst="rect">
            <a:avLst/>
          </a:prstGeom>
        </p:spPr>
      </p:pic>
      <p:sp>
        <p:nvSpPr>
          <p:cNvPr id="74" name="Graphic 91" descr="Cistern icon">
            <a:extLst>
              <a:ext uri="{FF2B5EF4-FFF2-40B4-BE49-F238E27FC236}">
                <a16:creationId xmlns:a16="http://schemas.microsoft.com/office/drawing/2014/main" id="{924B6DBC-6EFE-4F2B-A337-E99AF3D00957}"/>
              </a:ext>
            </a:extLst>
          </p:cNvPr>
          <p:cNvSpPr/>
          <p:nvPr/>
        </p:nvSpPr>
        <p:spPr>
          <a:xfrm>
            <a:off x="3503868" y="3673950"/>
            <a:ext cx="1416117" cy="505756"/>
          </a:xfrm>
          <a:custGeom>
            <a:avLst/>
            <a:gdLst>
              <a:gd name="connsiteX0" fmla="*/ 245292 w 1416117"/>
              <a:gd name="connsiteY0" fmla="*/ 515871 h 505756"/>
              <a:gd name="connsiteX1" fmla="*/ 220004 w 1416117"/>
              <a:gd name="connsiteY1" fmla="*/ 490583 h 505756"/>
              <a:gd name="connsiteX2" fmla="*/ 245292 w 1416117"/>
              <a:gd name="connsiteY2" fmla="*/ 466560 h 505756"/>
              <a:gd name="connsiteX3" fmla="*/ 270580 w 1416117"/>
              <a:gd name="connsiteY3" fmla="*/ 490583 h 505756"/>
              <a:gd name="connsiteX4" fmla="*/ 245292 w 1416117"/>
              <a:gd name="connsiteY4" fmla="*/ 515871 h 505756"/>
              <a:gd name="connsiteX5" fmla="*/ 245292 w 1416117"/>
              <a:gd name="connsiteY5" fmla="*/ 515871 h 505756"/>
              <a:gd name="connsiteX6" fmla="*/ 1349104 w 1416117"/>
              <a:gd name="connsiteY6" fmla="*/ 49311 h 505756"/>
              <a:gd name="connsiteX7" fmla="*/ 1398416 w 1416117"/>
              <a:gd name="connsiteY7" fmla="*/ 98622 h 505756"/>
              <a:gd name="connsiteX8" fmla="*/ 25288 w 1416117"/>
              <a:gd name="connsiteY8" fmla="*/ 98622 h 505756"/>
              <a:gd name="connsiteX9" fmla="*/ 74599 w 1416117"/>
              <a:gd name="connsiteY9" fmla="*/ 49311 h 505756"/>
              <a:gd name="connsiteX10" fmla="*/ 240234 w 1416117"/>
              <a:gd name="connsiteY10" fmla="*/ 49311 h 505756"/>
              <a:gd name="connsiteX11" fmla="*/ 289545 w 1416117"/>
              <a:gd name="connsiteY11" fmla="*/ 0 h 505756"/>
              <a:gd name="connsiteX12" fmla="*/ 432421 w 1416117"/>
              <a:gd name="connsiteY12" fmla="*/ 0 h 505756"/>
              <a:gd name="connsiteX13" fmla="*/ 481733 w 1416117"/>
              <a:gd name="connsiteY13" fmla="*/ 49311 h 505756"/>
              <a:gd name="connsiteX14" fmla="*/ 1103813 w 1416117"/>
              <a:gd name="connsiteY14" fmla="*/ 49311 h 505756"/>
              <a:gd name="connsiteX15" fmla="*/ 1103813 w 1416117"/>
              <a:gd name="connsiteY15" fmla="*/ 61955 h 505756"/>
              <a:gd name="connsiteX16" fmla="*/ 1116457 w 1416117"/>
              <a:gd name="connsiteY16" fmla="*/ 74599 h 505756"/>
              <a:gd name="connsiteX17" fmla="*/ 1212550 w 1416117"/>
              <a:gd name="connsiteY17" fmla="*/ 74599 h 505756"/>
              <a:gd name="connsiteX18" fmla="*/ 1225194 w 1416117"/>
              <a:gd name="connsiteY18" fmla="*/ 61955 h 505756"/>
              <a:gd name="connsiteX19" fmla="*/ 1225194 w 1416117"/>
              <a:gd name="connsiteY19" fmla="*/ 49311 h 505756"/>
              <a:gd name="connsiteX20" fmla="*/ 1349104 w 1416117"/>
              <a:gd name="connsiteY20" fmla="*/ 49311 h 505756"/>
              <a:gd name="connsiteX21" fmla="*/ 1115192 w 1416117"/>
              <a:gd name="connsiteY21" fmla="*/ 270580 h 505756"/>
              <a:gd name="connsiteX22" fmla="*/ 1211286 w 1416117"/>
              <a:gd name="connsiteY22" fmla="*/ 270580 h 505756"/>
              <a:gd name="connsiteX23" fmla="*/ 1223930 w 1416117"/>
              <a:gd name="connsiteY23" fmla="*/ 257936 h 505756"/>
              <a:gd name="connsiteX24" fmla="*/ 1211286 w 1416117"/>
              <a:gd name="connsiteY24" fmla="*/ 245292 h 505756"/>
              <a:gd name="connsiteX25" fmla="*/ 1115192 w 1416117"/>
              <a:gd name="connsiteY25" fmla="*/ 245292 h 505756"/>
              <a:gd name="connsiteX26" fmla="*/ 1102548 w 1416117"/>
              <a:gd name="connsiteY26" fmla="*/ 257936 h 505756"/>
              <a:gd name="connsiteX27" fmla="*/ 1115192 w 1416117"/>
              <a:gd name="connsiteY27" fmla="*/ 270580 h 505756"/>
              <a:gd name="connsiteX28" fmla="*/ 1115192 w 1416117"/>
              <a:gd name="connsiteY28" fmla="*/ 270580 h 505756"/>
              <a:gd name="connsiteX29" fmla="*/ 1115192 w 1416117"/>
              <a:gd name="connsiteY29" fmla="*/ 171957 h 505756"/>
              <a:gd name="connsiteX30" fmla="*/ 1211286 w 1416117"/>
              <a:gd name="connsiteY30" fmla="*/ 171957 h 505756"/>
              <a:gd name="connsiteX31" fmla="*/ 1223930 w 1416117"/>
              <a:gd name="connsiteY31" fmla="*/ 159313 h 505756"/>
              <a:gd name="connsiteX32" fmla="*/ 1211286 w 1416117"/>
              <a:gd name="connsiteY32" fmla="*/ 146669 h 505756"/>
              <a:gd name="connsiteX33" fmla="*/ 1115192 w 1416117"/>
              <a:gd name="connsiteY33" fmla="*/ 146669 h 505756"/>
              <a:gd name="connsiteX34" fmla="*/ 1102548 w 1416117"/>
              <a:gd name="connsiteY34" fmla="*/ 159313 h 505756"/>
              <a:gd name="connsiteX35" fmla="*/ 1115192 w 1416117"/>
              <a:gd name="connsiteY35" fmla="*/ 171957 h 505756"/>
              <a:gd name="connsiteX36" fmla="*/ 1115192 w 1416117"/>
              <a:gd name="connsiteY36" fmla="*/ 171957 h 505756"/>
              <a:gd name="connsiteX37" fmla="*/ 1115192 w 1416117"/>
              <a:gd name="connsiteY37" fmla="*/ 221268 h 505756"/>
              <a:gd name="connsiteX38" fmla="*/ 1211286 w 1416117"/>
              <a:gd name="connsiteY38" fmla="*/ 221268 h 505756"/>
              <a:gd name="connsiteX39" fmla="*/ 1223930 w 1416117"/>
              <a:gd name="connsiteY39" fmla="*/ 208624 h 505756"/>
              <a:gd name="connsiteX40" fmla="*/ 1211286 w 1416117"/>
              <a:gd name="connsiteY40" fmla="*/ 195980 h 505756"/>
              <a:gd name="connsiteX41" fmla="*/ 1115192 w 1416117"/>
              <a:gd name="connsiteY41" fmla="*/ 195980 h 505756"/>
              <a:gd name="connsiteX42" fmla="*/ 1102548 w 1416117"/>
              <a:gd name="connsiteY42" fmla="*/ 208624 h 505756"/>
              <a:gd name="connsiteX43" fmla="*/ 1115192 w 1416117"/>
              <a:gd name="connsiteY43" fmla="*/ 221268 h 505756"/>
              <a:gd name="connsiteX44" fmla="*/ 1115192 w 1416117"/>
              <a:gd name="connsiteY44" fmla="*/ 221268 h 505756"/>
              <a:gd name="connsiteX45" fmla="*/ 1407266 w 1416117"/>
              <a:gd name="connsiteY45" fmla="*/ 122646 h 505756"/>
              <a:gd name="connsiteX46" fmla="*/ 1423703 w 1416117"/>
              <a:gd name="connsiteY46" fmla="*/ 245292 h 505756"/>
              <a:gd name="connsiteX47" fmla="*/ 1407266 w 1416117"/>
              <a:gd name="connsiteY47" fmla="*/ 367938 h 505756"/>
              <a:gd name="connsiteX48" fmla="*/ 16437 w 1416117"/>
              <a:gd name="connsiteY48" fmla="*/ 367938 h 505756"/>
              <a:gd name="connsiteX49" fmla="*/ 0 w 1416117"/>
              <a:gd name="connsiteY49" fmla="*/ 245292 h 505756"/>
              <a:gd name="connsiteX50" fmla="*/ 16437 w 1416117"/>
              <a:gd name="connsiteY50" fmla="*/ 122646 h 505756"/>
              <a:gd name="connsiteX51" fmla="*/ 1407266 w 1416117"/>
              <a:gd name="connsiteY51" fmla="*/ 122646 h 505756"/>
              <a:gd name="connsiteX52" fmla="*/ 1398416 w 1416117"/>
              <a:gd name="connsiteY52" fmla="*/ 393225 h 505756"/>
              <a:gd name="connsiteX53" fmla="*/ 1349104 w 1416117"/>
              <a:gd name="connsiteY53" fmla="*/ 442537 h 505756"/>
              <a:gd name="connsiteX54" fmla="*/ 74599 w 1416117"/>
              <a:gd name="connsiteY54" fmla="*/ 442537 h 505756"/>
              <a:gd name="connsiteX55" fmla="*/ 25288 w 1416117"/>
              <a:gd name="connsiteY55" fmla="*/ 393225 h 505756"/>
              <a:gd name="connsiteX56" fmla="*/ 1398416 w 1416117"/>
              <a:gd name="connsiteY56" fmla="*/ 393225 h 505756"/>
              <a:gd name="connsiteX57" fmla="*/ 147934 w 1416117"/>
              <a:gd name="connsiteY57" fmla="*/ 515871 h 505756"/>
              <a:gd name="connsiteX58" fmla="*/ 123910 w 1416117"/>
              <a:gd name="connsiteY58" fmla="*/ 490583 h 505756"/>
              <a:gd name="connsiteX59" fmla="*/ 147934 w 1416117"/>
              <a:gd name="connsiteY59" fmla="*/ 466560 h 505756"/>
              <a:gd name="connsiteX60" fmla="*/ 173221 w 1416117"/>
              <a:gd name="connsiteY60" fmla="*/ 490583 h 505756"/>
              <a:gd name="connsiteX61" fmla="*/ 147934 w 1416117"/>
              <a:gd name="connsiteY61" fmla="*/ 515871 h 505756"/>
              <a:gd name="connsiteX62" fmla="*/ 147934 w 1416117"/>
              <a:gd name="connsiteY62" fmla="*/ 515871 h 505756"/>
              <a:gd name="connsiteX63" fmla="*/ 1079789 w 1416117"/>
              <a:gd name="connsiteY63" fmla="*/ 515871 h 505756"/>
              <a:gd name="connsiteX64" fmla="*/ 1055766 w 1416117"/>
              <a:gd name="connsiteY64" fmla="*/ 490583 h 505756"/>
              <a:gd name="connsiteX65" fmla="*/ 1079789 w 1416117"/>
              <a:gd name="connsiteY65" fmla="*/ 466560 h 505756"/>
              <a:gd name="connsiteX66" fmla="*/ 1105077 w 1416117"/>
              <a:gd name="connsiteY66" fmla="*/ 490583 h 505756"/>
              <a:gd name="connsiteX67" fmla="*/ 1079789 w 1416117"/>
              <a:gd name="connsiteY67" fmla="*/ 515871 h 505756"/>
              <a:gd name="connsiteX68" fmla="*/ 1079789 w 1416117"/>
              <a:gd name="connsiteY68" fmla="*/ 515871 h 505756"/>
              <a:gd name="connsiteX69" fmla="*/ 1178412 w 1416117"/>
              <a:gd name="connsiteY69" fmla="*/ 515871 h 505756"/>
              <a:gd name="connsiteX70" fmla="*/ 1203700 w 1416117"/>
              <a:gd name="connsiteY70" fmla="*/ 490583 h 505756"/>
              <a:gd name="connsiteX71" fmla="*/ 1178412 w 1416117"/>
              <a:gd name="connsiteY71" fmla="*/ 466560 h 505756"/>
              <a:gd name="connsiteX72" fmla="*/ 1153124 w 1416117"/>
              <a:gd name="connsiteY72" fmla="*/ 490583 h 505756"/>
              <a:gd name="connsiteX73" fmla="*/ 1178412 w 1416117"/>
              <a:gd name="connsiteY73" fmla="*/ 515871 h 505756"/>
              <a:gd name="connsiteX74" fmla="*/ 1178412 w 1416117"/>
              <a:gd name="connsiteY74" fmla="*/ 515871 h 505756"/>
              <a:gd name="connsiteX75" fmla="*/ 1277034 w 1416117"/>
              <a:gd name="connsiteY75" fmla="*/ 515871 h 505756"/>
              <a:gd name="connsiteX76" fmla="*/ 1301058 w 1416117"/>
              <a:gd name="connsiteY76" fmla="*/ 490583 h 505756"/>
              <a:gd name="connsiteX77" fmla="*/ 1277034 w 1416117"/>
              <a:gd name="connsiteY77" fmla="*/ 466560 h 505756"/>
              <a:gd name="connsiteX78" fmla="*/ 1251746 w 1416117"/>
              <a:gd name="connsiteY78" fmla="*/ 490583 h 505756"/>
              <a:gd name="connsiteX79" fmla="*/ 1277034 w 1416117"/>
              <a:gd name="connsiteY79" fmla="*/ 515871 h 505756"/>
              <a:gd name="connsiteX80" fmla="*/ 1277034 w 1416117"/>
              <a:gd name="connsiteY80" fmla="*/ 515871 h 505756"/>
              <a:gd name="connsiteX81" fmla="*/ 343914 w 1416117"/>
              <a:gd name="connsiteY81" fmla="*/ 515871 h 505756"/>
              <a:gd name="connsiteX82" fmla="*/ 367938 w 1416117"/>
              <a:gd name="connsiteY82" fmla="*/ 490583 h 505756"/>
              <a:gd name="connsiteX83" fmla="*/ 343914 w 1416117"/>
              <a:gd name="connsiteY83" fmla="*/ 466560 h 505756"/>
              <a:gd name="connsiteX84" fmla="*/ 318626 w 1416117"/>
              <a:gd name="connsiteY84" fmla="*/ 490583 h 505756"/>
              <a:gd name="connsiteX85" fmla="*/ 343914 w 1416117"/>
              <a:gd name="connsiteY85" fmla="*/ 515871 h 505756"/>
              <a:gd name="connsiteX86" fmla="*/ 343914 w 1416117"/>
              <a:gd name="connsiteY86" fmla="*/ 515871 h 505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416117" h="505756">
                <a:moveTo>
                  <a:pt x="245292" y="515871"/>
                </a:moveTo>
                <a:cubicBezTo>
                  <a:pt x="231383" y="515871"/>
                  <a:pt x="220004" y="504492"/>
                  <a:pt x="220004" y="490583"/>
                </a:cubicBezTo>
                <a:cubicBezTo>
                  <a:pt x="220004" y="476675"/>
                  <a:pt x="231383" y="466560"/>
                  <a:pt x="245292" y="466560"/>
                </a:cubicBezTo>
                <a:cubicBezTo>
                  <a:pt x="259200" y="466560"/>
                  <a:pt x="270580" y="476675"/>
                  <a:pt x="270580" y="490583"/>
                </a:cubicBezTo>
                <a:cubicBezTo>
                  <a:pt x="270580" y="504492"/>
                  <a:pt x="259200" y="515871"/>
                  <a:pt x="245292" y="515871"/>
                </a:cubicBezTo>
                <a:lnTo>
                  <a:pt x="245292" y="515871"/>
                </a:lnTo>
                <a:close/>
                <a:moveTo>
                  <a:pt x="1349104" y="49311"/>
                </a:moveTo>
                <a:cubicBezTo>
                  <a:pt x="1368070" y="49311"/>
                  <a:pt x="1385772" y="67013"/>
                  <a:pt x="1398416" y="98622"/>
                </a:cubicBezTo>
                <a:lnTo>
                  <a:pt x="25288" y="98622"/>
                </a:lnTo>
                <a:cubicBezTo>
                  <a:pt x="37932" y="68277"/>
                  <a:pt x="55633" y="49311"/>
                  <a:pt x="74599" y="49311"/>
                </a:cubicBezTo>
                <a:lnTo>
                  <a:pt x="240234" y="49311"/>
                </a:lnTo>
                <a:cubicBezTo>
                  <a:pt x="240234" y="22759"/>
                  <a:pt x="261729" y="0"/>
                  <a:pt x="289545" y="0"/>
                </a:cubicBezTo>
                <a:lnTo>
                  <a:pt x="432421" y="0"/>
                </a:lnTo>
                <a:cubicBezTo>
                  <a:pt x="458974" y="0"/>
                  <a:pt x="481733" y="22759"/>
                  <a:pt x="481733" y="49311"/>
                </a:cubicBezTo>
                <a:lnTo>
                  <a:pt x="1103813" y="49311"/>
                </a:lnTo>
                <a:lnTo>
                  <a:pt x="1103813" y="61955"/>
                </a:lnTo>
                <a:cubicBezTo>
                  <a:pt x="1103813" y="68277"/>
                  <a:pt x="1110135" y="74599"/>
                  <a:pt x="1116457" y="74599"/>
                </a:cubicBezTo>
                <a:lnTo>
                  <a:pt x="1212550" y="74599"/>
                </a:lnTo>
                <a:cubicBezTo>
                  <a:pt x="1218872" y="74599"/>
                  <a:pt x="1225194" y="69541"/>
                  <a:pt x="1225194" y="61955"/>
                </a:cubicBezTo>
                <a:lnTo>
                  <a:pt x="1225194" y="49311"/>
                </a:lnTo>
                <a:lnTo>
                  <a:pt x="1349104" y="49311"/>
                </a:lnTo>
                <a:close/>
                <a:moveTo>
                  <a:pt x="1115192" y="270580"/>
                </a:moveTo>
                <a:lnTo>
                  <a:pt x="1211286" y="270580"/>
                </a:lnTo>
                <a:cubicBezTo>
                  <a:pt x="1217608" y="270580"/>
                  <a:pt x="1223930" y="265522"/>
                  <a:pt x="1223930" y="257936"/>
                </a:cubicBezTo>
                <a:cubicBezTo>
                  <a:pt x="1223930" y="251614"/>
                  <a:pt x="1218872" y="245292"/>
                  <a:pt x="1211286" y="245292"/>
                </a:cubicBezTo>
                <a:lnTo>
                  <a:pt x="1115192" y="245292"/>
                </a:lnTo>
                <a:cubicBezTo>
                  <a:pt x="1108870" y="245292"/>
                  <a:pt x="1102548" y="250349"/>
                  <a:pt x="1102548" y="257936"/>
                </a:cubicBezTo>
                <a:cubicBezTo>
                  <a:pt x="1102548" y="264258"/>
                  <a:pt x="1108870" y="270580"/>
                  <a:pt x="1115192" y="270580"/>
                </a:cubicBezTo>
                <a:lnTo>
                  <a:pt x="1115192" y="270580"/>
                </a:lnTo>
                <a:close/>
                <a:moveTo>
                  <a:pt x="1115192" y="171957"/>
                </a:moveTo>
                <a:lnTo>
                  <a:pt x="1211286" y="171957"/>
                </a:lnTo>
                <a:cubicBezTo>
                  <a:pt x="1217608" y="171957"/>
                  <a:pt x="1223930" y="165635"/>
                  <a:pt x="1223930" y="159313"/>
                </a:cubicBezTo>
                <a:cubicBezTo>
                  <a:pt x="1223930" y="152991"/>
                  <a:pt x="1218872" y="146669"/>
                  <a:pt x="1211286" y="146669"/>
                </a:cubicBezTo>
                <a:lnTo>
                  <a:pt x="1115192" y="146669"/>
                </a:lnTo>
                <a:cubicBezTo>
                  <a:pt x="1108870" y="146669"/>
                  <a:pt x="1102548" y="152991"/>
                  <a:pt x="1102548" y="159313"/>
                </a:cubicBezTo>
                <a:cubicBezTo>
                  <a:pt x="1102548" y="166900"/>
                  <a:pt x="1108870" y="171957"/>
                  <a:pt x="1115192" y="171957"/>
                </a:cubicBezTo>
                <a:lnTo>
                  <a:pt x="1115192" y="171957"/>
                </a:lnTo>
                <a:close/>
                <a:moveTo>
                  <a:pt x="1115192" y="221268"/>
                </a:moveTo>
                <a:lnTo>
                  <a:pt x="1211286" y="221268"/>
                </a:lnTo>
                <a:cubicBezTo>
                  <a:pt x="1217608" y="221268"/>
                  <a:pt x="1223930" y="216211"/>
                  <a:pt x="1223930" y="208624"/>
                </a:cubicBezTo>
                <a:cubicBezTo>
                  <a:pt x="1223930" y="202302"/>
                  <a:pt x="1218872" y="195980"/>
                  <a:pt x="1211286" y="195980"/>
                </a:cubicBezTo>
                <a:lnTo>
                  <a:pt x="1115192" y="195980"/>
                </a:lnTo>
                <a:cubicBezTo>
                  <a:pt x="1108870" y="195980"/>
                  <a:pt x="1102548" y="202302"/>
                  <a:pt x="1102548" y="208624"/>
                </a:cubicBezTo>
                <a:cubicBezTo>
                  <a:pt x="1102548" y="216211"/>
                  <a:pt x="1108870" y="221268"/>
                  <a:pt x="1115192" y="221268"/>
                </a:cubicBezTo>
                <a:lnTo>
                  <a:pt x="1115192" y="221268"/>
                </a:lnTo>
                <a:close/>
                <a:moveTo>
                  <a:pt x="1407266" y="122646"/>
                </a:moveTo>
                <a:cubicBezTo>
                  <a:pt x="1417382" y="156784"/>
                  <a:pt x="1423703" y="198509"/>
                  <a:pt x="1423703" y="245292"/>
                </a:cubicBezTo>
                <a:cubicBezTo>
                  <a:pt x="1423703" y="292074"/>
                  <a:pt x="1417382" y="333799"/>
                  <a:pt x="1407266" y="367938"/>
                </a:cubicBezTo>
                <a:lnTo>
                  <a:pt x="16437" y="367938"/>
                </a:lnTo>
                <a:cubicBezTo>
                  <a:pt x="6322" y="333799"/>
                  <a:pt x="0" y="292074"/>
                  <a:pt x="0" y="245292"/>
                </a:cubicBezTo>
                <a:cubicBezTo>
                  <a:pt x="0" y="198509"/>
                  <a:pt x="6322" y="156784"/>
                  <a:pt x="16437" y="122646"/>
                </a:cubicBezTo>
                <a:lnTo>
                  <a:pt x="1407266" y="122646"/>
                </a:lnTo>
                <a:close/>
                <a:moveTo>
                  <a:pt x="1398416" y="393225"/>
                </a:moveTo>
                <a:cubicBezTo>
                  <a:pt x="1385772" y="423571"/>
                  <a:pt x="1368070" y="442537"/>
                  <a:pt x="1349104" y="442537"/>
                </a:cubicBezTo>
                <a:lnTo>
                  <a:pt x="74599" y="442537"/>
                </a:lnTo>
                <a:cubicBezTo>
                  <a:pt x="55633" y="442537"/>
                  <a:pt x="37932" y="423571"/>
                  <a:pt x="25288" y="393225"/>
                </a:cubicBezTo>
                <a:lnTo>
                  <a:pt x="1398416" y="393225"/>
                </a:lnTo>
                <a:close/>
                <a:moveTo>
                  <a:pt x="147934" y="515871"/>
                </a:moveTo>
                <a:cubicBezTo>
                  <a:pt x="134025" y="515871"/>
                  <a:pt x="123910" y="504492"/>
                  <a:pt x="123910" y="490583"/>
                </a:cubicBezTo>
                <a:cubicBezTo>
                  <a:pt x="123910" y="476675"/>
                  <a:pt x="134025" y="466560"/>
                  <a:pt x="147934" y="466560"/>
                </a:cubicBezTo>
                <a:cubicBezTo>
                  <a:pt x="161842" y="466560"/>
                  <a:pt x="173221" y="476675"/>
                  <a:pt x="173221" y="490583"/>
                </a:cubicBezTo>
                <a:cubicBezTo>
                  <a:pt x="173221" y="504492"/>
                  <a:pt x="160578" y="515871"/>
                  <a:pt x="147934" y="515871"/>
                </a:cubicBezTo>
                <a:lnTo>
                  <a:pt x="147934" y="515871"/>
                </a:lnTo>
                <a:close/>
                <a:moveTo>
                  <a:pt x="1079789" y="515871"/>
                </a:moveTo>
                <a:cubicBezTo>
                  <a:pt x="1065881" y="515871"/>
                  <a:pt x="1055766" y="504492"/>
                  <a:pt x="1055766" y="490583"/>
                </a:cubicBezTo>
                <a:cubicBezTo>
                  <a:pt x="1055766" y="477940"/>
                  <a:pt x="1065881" y="466560"/>
                  <a:pt x="1079789" y="466560"/>
                </a:cubicBezTo>
                <a:cubicBezTo>
                  <a:pt x="1093698" y="466560"/>
                  <a:pt x="1105077" y="477940"/>
                  <a:pt x="1105077" y="490583"/>
                </a:cubicBezTo>
                <a:cubicBezTo>
                  <a:pt x="1105077" y="504492"/>
                  <a:pt x="1093698" y="515871"/>
                  <a:pt x="1079789" y="515871"/>
                </a:cubicBezTo>
                <a:lnTo>
                  <a:pt x="1079789" y="515871"/>
                </a:lnTo>
                <a:close/>
                <a:moveTo>
                  <a:pt x="1178412" y="515871"/>
                </a:moveTo>
                <a:cubicBezTo>
                  <a:pt x="1192320" y="515871"/>
                  <a:pt x="1203700" y="504492"/>
                  <a:pt x="1203700" y="490583"/>
                </a:cubicBezTo>
                <a:cubicBezTo>
                  <a:pt x="1203700" y="476675"/>
                  <a:pt x="1192320" y="466560"/>
                  <a:pt x="1178412" y="466560"/>
                </a:cubicBezTo>
                <a:cubicBezTo>
                  <a:pt x="1164503" y="466560"/>
                  <a:pt x="1153124" y="476675"/>
                  <a:pt x="1153124" y="490583"/>
                </a:cubicBezTo>
                <a:cubicBezTo>
                  <a:pt x="1153124" y="504492"/>
                  <a:pt x="1164503" y="515871"/>
                  <a:pt x="1178412" y="515871"/>
                </a:cubicBezTo>
                <a:lnTo>
                  <a:pt x="1178412" y="515871"/>
                </a:lnTo>
                <a:close/>
                <a:moveTo>
                  <a:pt x="1277034" y="515871"/>
                </a:moveTo>
                <a:cubicBezTo>
                  <a:pt x="1290943" y="515871"/>
                  <a:pt x="1301058" y="504492"/>
                  <a:pt x="1301058" y="490583"/>
                </a:cubicBezTo>
                <a:cubicBezTo>
                  <a:pt x="1301058" y="476675"/>
                  <a:pt x="1290943" y="466560"/>
                  <a:pt x="1277034" y="466560"/>
                </a:cubicBezTo>
                <a:cubicBezTo>
                  <a:pt x="1263126" y="466560"/>
                  <a:pt x="1251746" y="476675"/>
                  <a:pt x="1251746" y="490583"/>
                </a:cubicBezTo>
                <a:cubicBezTo>
                  <a:pt x="1251746" y="504492"/>
                  <a:pt x="1263126" y="515871"/>
                  <a:pt x="1277034" y="515871"/>
                </a:cubicBezTo>
                <a:lnTo>
                  <a:pt x="1277034" y="515871"/>
                </a:lnTo>
                <a:close/>
                <a:moveTo>
                  <a:pt x="343914" y="515871"/>
                </a:moveTo>
                <a:cubicBezTo>
                  <a:pt x="356558" y="515871"/>
                  <a:pt x="367938" y="504492"/>
                  <a:pt x="367938" y="490583"/>
                </a:cubicBezTo>
                <a:cubicBezTo>
                  <a:pt x="367938" y="477940"/>
                  <a:pt x="356558" y="466560"/>
                  <a:pt x="343914" y="466560"/>
                </a:cubicBezTo>
                <a:cubicBezTo>
                  <a:pt x="330006" y="466560"/>
                  <a:pt x="318626" y="477940"/>
                  <a:pt x="318626" y="490583"/>
                </a:cubicBezTo>
                <a:cubicBezTo>
                  <a:pt x="319891" y="504492"/>
                  <a:pt x="330006" y="515871"/>
                  <a:pt x="343914" y="515871"/>
                </a:cubicBezTo>
                <a:lnTo>
                  <a:pt x="343914" y="51587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 w="126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6" name="Graphic 75" descr="Oval">
            <a:extLst>
              <a:ext uri="{FF2B5EF4-FFF2-40B4-BE49-F238E27FC236}">
                <a16:creationId xmlns:a16="http://schemas.microsoft.com/office/drawing/2014/main" id="{333794A2-D483-41D1-BAB6-136C2AC12A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44565" y="4066938"/>
            <a:ext cx="97200" cy="48600"/>
          </a:xfrm>
          <a:prstGeom prst="rect">
            <a:avLst/>
          </a:prstGeom>
        </p:spPr>
      </p:pic>
      <p:sp>
        <p:nvSpPr>
          <p:cNvPr id="75" name="Graphic 93" descr="Freight icon">
            <a:extLst>
              <a:ext uri="{FF2B5EF4-FFF2-40B4-BE49-F238E27FC236}">
                <a16:creationId xmlns:a16="http://schemas.microsoft.com/office/drawing/2014/main" id="{6AB99718-8467-48EE-AF0A-7D159F739ADC}"/>
              </a:ext>
            </a:extLst>
          </p:cNvPr>
          <p:cNvSpPr/>
          <p:nvPr/>
        </p:nvSpPr>
        <p:spPr>
          <a:xfrm>
            <a:off x="5096025" y="3719075"/>
            <a:ext cx="1416648" cy="455351"/>
          </a:xfrm>
          <a:custGeom>
            <a:avLst/>
            <a:gdLst>
              <a:gd name="connsiteX0" fmla="*/ 1374908 w 1416648"/>
              <a:gd name="connsiteY0" fmla="*/ 393373 h 455351"/>
              <a:gd name="connsiteX1" fmla="*/ 1424238 w 1416648"/>
              <a:gd name="connsiteY1" fmla="*/ 344043 h 455351"/>
              <a:gd name="connsiteX2" fmla="*/ 1277513 w 1416648"/>
              <a:gd name="connsiteY2" fmla="*/ 344043 h 455351"/>
              <a:gd name="connsiteX3" fmla="*/ 1277513 w 1416648"/>
              <a:gd name="connsiteY3" fmla="*/ 0 h 455351"/>
              <a:gd name="connsiteX4" fmla="*/ 1228184 w 1416648"/>
              <a:gd name="connsiteY4" fmla="*/ 0 h 455351"/>
              <a:gd name="connsiteX5" fmla="*/ 1228184 w 1416648"/>
              <a:gd name="connsiteY5" fmla="*/ 344043 h 455351"/>
              <a:gd name="connsiteX6" fmla="*/ 737416 w 1416648"/>
              <a:gd name="connsiteY6" fmla="*/ 344043 h 455351"/>
              <a:gd name="connsiteX7" fmla="*/ 737416 w 1416648"/>
              <a:gd name="connsiteY7" fmla="*/ 0 h 455351"/>
              <a:gd name="connsiteX8" fmla="*/ 688086 w 1416648"/>
              <a:gd name="connsiteY8" fmla="*/ 0 h 455351"/>
              <a:gd name="connsiteX9" fmla="*/ 688086 w 1416648"/>
              <a:gd name="connsiteY9" fmla="*/ 344043 h 455351"/>
              <a:gd name="connsiteX10" fmla="*/ 197319 w 1416648"/>
              <a:gd name="connsiteY10" fmla="*/ 344043 h 455351"/>
              <a:gd name="connsiteX11" fmla="*/ 197319 w 1416648"/>
              <a:gd name="connsiteY11" fmla="*/ 0 h 455351"/>
              <a:gd name="connsiteX12" fmla="*/ 147989 w 1416648"/>
              <a:gd name="connsiteY12" fmla="*/ 0 h 455351"/>
              <a:gd name="connsiteX13" fmla="*/ 147989 w 1416648"/>
              <a:gd name="connsiteY13" fmla="*/ 344043 h 455351"/>
              <a:gd name="connsiteX14" fmla="*/ 0 w 1416648"/>
              <a:gd name="connsiteY14" fmla="*/ 344043 h 455351"/>
              <a:gd name="connsiteX15" fmla="*/ 49330 w 1416648"/>
              <a:gd name="connsiteY15" fmla="*/ 393373 h 455351"/>
              <a:gd name="connsiteX16" fmla="*/ 1374908 w 1416648"/>
              <a:gd name="connsiteY16" fmla="*/ 393373 h 455351"/>
              <a:gd name="connsiteX17" fmla="*/ 1400205 w 1416648"/>
              <a:gd name="connsiteY17" fmla="*/ 318746 h 455351"/>
              <a:gd name="connsiteX18" fmla="*/ 1301546 w 1416648"/>
              <a:gd name="connsiteY18" fmla="*/ 318746 h 455351"/>
              <a:gd name="connsiteX19" fmla="*/ 1301546 w 1416648"/>
              <a:gd name="connsiteY19" fmla="*/ 245384 h 455351"/>
              <a:gd name="connsiteX20" fmla="*/ 1400205 w 1416648"/>
              <a:gd name="connsiteY20" fmla="*/ 245384 h 455351"/>
              <a:gd name="connsiteX21" fmla="*/ 1425502 w 1416648"/>
              <a:gd name="connsiteY21" fmla="*/ 270681 h 455351"/>
              <a:gd name="connsiteX22" fmla="*/ 1425502 w 1416648"/>
              <a:gd name="connsiteY22" fmla="*/ 294714 h 455351"/>
              <a:gd name="connsiteX23" fmla="*/ 1400205 w 1416648"/>
              <a:gd name="connsiteY23" fmla="*/ 318746 h 455351"/>
              <a:gd name="connsiteX24" fmla="*/ 1400205 w 1416648"/>
              <a:gd name="connsiteY24" fmla="*/ 318746 h 455351"/>
              <a:gd name="connsiteX25" fmla="*/ 1204151 w 1416648"/>
              <a:gd name="connsiteY25" fmla="*/ 318746 h 455351"/>
              <a:gd name="connsiteX26" fmla="*/ 761449 w 1416648"/>
              <a:gd name="connsiteY26" fmla="*/ 318746 h 455351"/>
              <a:gd name="connsiteX27" fmla="*/ 761449 w 1416648"/>
              <a:gd name="connsiteY27" fmla="*/ 245384 h 455351"/>
              <a:gd name="connsiteX28" fmla="*/ 1204151 w 1416648"/>
              <a:gd name="connsiteY28" fmla="*/ 245384 h 455351"/>
              <a:gd name="connsiteX29" fmla="*/ 1204151 w 1416648"/>
              <a:gd name="connsiteY29" fmla="*/ 318746 h 455351"/>
              <a:gd name="connsiteX30" fmla="*/ 662789 w 1416648"/>
              <a:gd name="connsiteY30" fmla="*/ 318746 h 455351"/>
              <a:gd name="connsiteX31" fmla="*/ 220086 w 1416648"/>
              <a:gd name="connsiteY31" fmla="*/ 318746 h 455351"/>
              <a:gd name="connsiteX32" fmla="*/ 220086 w 1416648"/>
              <a:gd name="connsiteY32" fmla="*/ 245384 h 455351"/>
              <a:gd name="connsiteX33" fmla="*/ 662789 w 1416648"/>
              <a:gd name="connsiteY33" fmla="*/ 245384 h 455351"/>
              <a:gd name="connsiteX34" fmla="*/ 662789 w 1416648"/>
              <a:gd name="connsiteY34" fmla="*/ 318746 h 455351"/>
              <a:gd name="connsiteX35" fmla="*/ 122692 w 1416648"/>
              <a:gd name="connsiteY35" fmla="*/ 318746 h 455351"/>
              <a:gd name="connsiteX36" fmla="*/ 25297 w 1416648"/>
              <a:gd name="connsiteY36" fmla="*/ 318746 h 455351"/>
              <a:gd name="connsiteX37" fmla="*/ 0 w 1416648"/>
              <a:gd name="connsiteY37" fmla="*/ 293449 h 455351"/>
              <a:gd name="connsiteX38" fmla="*/ 0 w 1416648"/>
              <a:gd name="connsiteY38" fmla="*/ 269416 h 455351"/>
              <a:gd name="connsiteX39" fmla="*/ 25297 w 1416648"/>
              <a:gd name="connsiteY39" fmla="*/ 244119 h 455351"/>
              <a:gd name="connsiteX40" fmla="*/ 123957 w 1416648"/>
              <a:gd name="connsiteY40" fmla="*/ 244119 h 455351"/>
              <a:gd name="connsiteX41" fmla="*/ 123957 w 1416648"/>
              <a:gd name="connsiteY41" fmla="*/ 318746 h 455351"/>
              <a:gd name="connsiteX42" fmla="*/ 1400205 w 1416648"/>
              <a:gd name="connsiteY42" fmla="*/ 221351 h 455351"/>
              <a:gd name="connsiteX43" fmla="*/ 1301546 w 1416648"/>
              <a:gd name="connsiteY43" fmla="*/ 221351 h 455351"/>
              <a:gd name="connsiteX44" fmla="*/ 1301546 w 1416648"/>
              <a:gd name="connsiteY44" fmla="*/ 147989 h 455351"/>
              <a:gd name="connsiteX45" fmla="*/ 1400205 w 1416648"/>
              <a:gd name="connsiteY45" fmla="*/ 147989 h 455351"/>
              <a:gd name="connsiteX46" fmla="*/ 1425502 w 1416648"/>
              <a:gd name="connsiteY46" fmla="*/ 173286 h 455351"/>
              <a:gd name="connsiteX47" fmla="*/ 1425502 w 1416648"/>
              <a:gd name="connsiteY47" fmla="*/ 198584 h 455351"/>
              <a:gd name="connsiteX48" fmla="*/ 1400205 w 1416648"/>
              <a:gd name="connsiteY48" fmla="*/ 221351 h 455351"/>
              <a:gd name="connsiteX49" fmla="*/ 1400205 w 1416648"/>
              <a:gd name="connsiteY49" fmla="*/ 221351 h 455351"/>
              <a:gd name="connsiteX50" fmla="*/ 1204151 w 1416648"/>
              <a:gd name="connsiteY50" fmla="*/ 221351 h 455351"/>
              <a:gd name="connsiteX51" fmla="*/ 761449 w 1416648"/>
              <a:gd name="connsiteY51" fmla="*/ 221351 h 455351"/>
              <a:gd name="connsiteX52" fmla="*/ 761449 w 1416648"/>
              <a:gd name="connsiteY52" fmla="*/ 147989 h 455351"/>
              <a:gd name="connsiteX53" fmla="*/ 1204151 w 1416648"/>
              <a:gd name="connsiteY53" fmla="*/ 147989 h 455351"/>
              <a:gd name="connsiteX54" fmla="*/ 1204151 w 1416648"/>
              <a:gd name="connsiteY54" fmla="*/ 221351 h 455351"/>
              <a:gd name="connsiteX55" fmla="*/ 662789 w 1416648"/>
              <a:gd name="connsiteY55" fmla="*/ 221351 h 455351"/>
              <a:gd name="connsiteX56" fmla="*/ 220086 w 1416648"/>
              <a:gd name="connsiteY56" fmla="*/ 221351 h 455351"/>
              <a:gd name="connsiteX57" fmla="*/ 220086 w 1416648"/>
              <a:gd name="connsiteY57" fmla="*/ 147989 h 455351"/>
              <a:gd name="connsiteX58" fmla="*/ 662789 w 1416648"/>
              <a:gd name="connsiteY58" fmla="*/ 147989 h 455351"/>
              <a:gd name="connsiteX59" fmla="*/ 662789 w 1416648"/>
              <a:gd name="connsiteY59" fmla="*/ 221351 h 455351"/>
              <a:gd name="connsiteX60" fmla="*/ 122692 w 1416648"/>
              <a:gd name="connsiteY60" fmla="*/ 221351 h 455351"/>
              <a:gd name="connsiteX61" fmla="*/ 25297 w 1416648"/>
              <a:gd name="connsiteY61" fmla="*/ 221351 h 455351"/>
              <a:gd name="connsiteX62" fmla="*/ 0 w 1416648"/>
              <a:gd name="connsiteY62" fmla="*/ 197319 h 455351"/>
              <a:gd name="connsiteX63" fmla="*/ 0 w 1416648"/>
              <a:gd name="connsiteY63" fmla="*/ 172022 h 455351"/>
              <a:gd name="connsiteX64" fmla="*/ 25297 w 1416648"/>
              <a:gd name="connsiteY64" fmla="*/ 146724 h 455351"/>
              <a:gd name="connsiteX65" fmla="*/ 123957 w 1416648"/>
              <a:gd name="connsiteY65" fmla="*/ 146724 h 455351"/>
              <a:gd name="connsiteX66" fmla="*/ 123957 w 1416648"/>
              <a:gd name="connsiteY66" fmla="*/ 221351 h 455351"/>
              <a:gd name="connsiteX67" fmla="*/ 1400205 w 1416648"/>
              <a:gd name="connsiteY67" fmla="*/ 122692 h 455351"/>
              <a:gd name="connsiteX68" fmla="*/ 1301546 w 1416648"/>
              <a:gd name="connsiteY68" fmla="*/ 122692 h 455351"/>
              <a:gd name="connsiteX69" fmla="*/ 1301546 w 1416648"/>
              <a:gd name="connsiteY69" fmla="*/ 49330 h 455351"/>
              <a:gd name="connsiteX70" fmla="*/ 1400205 w 1416648"/>
              <a:gd name="connsiteY70" fmla="*/ 49330 h 455351"/>
              <a:gd name="connsiteX71" fmla="*/ 1425502 w 1416648"/>
              <a:gd name="connsiteY71" fmla="*/ 74627 h 455351"/>
              <a:gd name="connsiteX72" fmla="*/ 1425502 w 1416648"/>
              <a:gd name="connsiteY72" fmla="*/ 98659 h 455351"/>
              <a:gd name="connsiteX73" fmla="*/ 1400205 w 1416648"/>
              <a:gd name="connsiteY73" fmla="*/ 122692 h 455351"/>
              <a:gd name="connsiteX74" fmla="*/ 1400205 w 1416648"/>
              <a:gd name="connsiteY74" fmla="*/ 122692 h 455351"/>
              <a:gd name="connsiteX75" fmla="*/ 1204151 w 1416648"/>
              <a:gd name="connsiteY75" fmla="*/ 122692 h 455351"/>
              <a:gd name="connsiteX76" fmla="*/ 761449 w 1416648"/>
              <a:gd name="connsiteY76" fmla="*/ 122692 h 455351"/>
              <a:gd name="connsiteX77" fmla="*/ 761449 w 1416648"/>
              <a:gd name="connsiteY77" fmla="*/ 49330 h 455351"/>
              <a:gd name="connsiteX78" fmla="*/ 1204151 w 1416648"/>
              <a:gd name="connsiteY78" fmla="*/ 49330 h 455351"/>
              <a:gd name="connsiteX79" fmla="*/ 1204151 w 1416648"/>
              <a:gd name="connsiteY79" fmla="*/ 122692 h 455351"/>
              <a:gd name="connsiteX80" fmla="*/ 662789 w 1416648"/>
              <a:gd name="connsiteY80" fmla="*/ 122692 h 455351"/>
              <a:gd name="connsiteX81" fmla="*/ 220086 w 1416648"/>
              <a:gd name="connsiteY81" fmla="*/ 122692 h 455351"/>
              <a:gd name="connsiteX82" fmla="*/ 220086 w 1416648"/>
              <a:gd name="connsiteY82" fmla="*/ 49330 h 455351"/>
              <a:gd name="connsiteX83" fmla="*/ 662789 w 1416648"/>
              <a:gd name="connsiteY83" fmla="*/ 49330 h 455351"/>
              <a:gd name="connsiteX84" fmla="*/ 662789 w 1416648"/>
              <a:gd name="connsiteY84" fmla="*/ 122692 h 455351"/>
              <a:gd name="connsiteX85" fmla="*/ 122692 w 1416648"/>
              <a:gd name="connsiteY85" fmla="*/ 122692 h 455351"/>
              <a:gd name="connsiteX86" fmla="*/ 25297 w 1416648"/>
              <a:gd name="connsiteY86" fmla="*/ 122692 h 455351"/>
              <a:gd name="connsiteX87" fmla="*/ 0 w 1416648"/>
              <a:gd name="connsiteY87" fmla="*/ 97395 h 455351"/>
              <a:gd name="connsiteX88" fmla="*/ 0 w 1416648"/>
              <a:gd name="connsiteY88" fmla="*/ 73362 h 455351"/>
              <a:gd name="connsiteX89" fmla="*/ 25297 w 1416648"/>
              <a:gd name="connsiteY89" fmla="*/ 48065 h 455351"/>
              <a:gd name="connsiteX90" fmla="*/ 123957 w 1416648"/>
              <a:gd name="connsiteY90" fmla="*/ 48065 h 455351"/>
              <a:gd name="connsiteX91" fmla="*/ 123957 w 1416648"/>
              <a:gd name="connsiteY91" fmla="*/ 122692 h 455351"/>
              <a:gd name="connsiteX92" fmla="*/ 245384 w 1416648"/>
              <a:gd name="connsiteY92" fmla="*/ 466735 h 455351"/>
              <a:gd name="connsiteX93" fmla="*/ 220086 w 1416648"/>
              <a:gd name="connsiteY93" fmla="*/ 441438 h 455351"/>
              <a:gd name="connsiteX94" fmla="*/ 245384 w 1416648"/>
              <a:gd name="connsiteY94" fmla="*/ 417405 h 455351"/>
              <a:gd name="connsiteX95" fmla="*/ 270681 w 1416648"/>
              <a:gd name="connsiteY95" fmla="*/ 441438 h 455351"/>
              <a:gd name="connsiteX96" fmla="*/ 245384 w 1416648"/>
              <a:gd name="connsiteY96" fmla="*/ 466735 h 455351"/>
              <a:gd name="connsiteX97" fmla="*/ 245384 w 1416648"/>
              <a:gd name="connsiteY97" fmla="*/ 466735 h 455351"/>
              <a:gd name="connsiteX98" fmla="*/ 147989 w 1416648"/>
              <a:gd name="connsiteY98" fmla="*/ 466735 h 455351"/>
              <a:gd name="connsiteX99" fmla="*/ 123957 w 1416648"/>
              <a:gd name="connsiteY99" fmla="*/ 441438 h 455351"/>
              <a:gd name="connsiteX100" fmla="*/ 147989 w 1416648"/>
              <a:gd name="connsiteY100" fmla="*/ 417405 h 455351"/>
              <a:gd name="connsiteX101" fmla="*/ 173286 w 1416648"/>
              <a:gd name="connsiteY101" fmla="*/ 441438 h 455351"/>
              <a:gd name="connsiteX102" fmla="*/ 147989 w 1416648"/>
              <a:gd name="connsiteY102" fmla="*/ 466735 h 455351"/>
              <a:gd name="connsiteX103" fmla="*/ 147989 w 1416648"/>
              <a:gd name="connsiteY103" fmla="*/ 466735 h 455351"/>
              <a:gd name="connsiteX104" fmla="*/ 1080194 w 1416648"/>
              <a:gd name="connsiteY104" fmla="*/ 466735 h 455351"/>
              <a:gd name="connsiteX105" fmla="*/ 1056162 w 1416648"/>
              <a:gd name="connsiteY105" fmla="*/ 441438 h 455351"/>
              <a:gd name="connsiteX106" fmla="*/ 1080194 w 1416648"/>
              <a:gd name="connsiteY106" fmla="*/ 417405 h 455351"/>
              <a:gd name="connsiteX107" fmla="*/ 1105492 w 1416648"/>
              <a:gd name="connsiteY107" fmla="*/ 441438 h 455351"/>
              <a:gd name="connsiteX108" fmla="*/ 1080194 w 1416648"/>
              <a:gd name="connsiteY108" fmla="*/ 466735 h 455351"/>
              <a:gd name="connsiteX109" fmla="*/ 1080194 w 1416648"/>
              <a:gd name="connsiteY109" fmla="*/ 466735 h 455351"/>
              <a:gd name="connsiteX110" fmla="*/ 1178854 w 1416648"/>
              <a:gd name="connsiteY110" fmla="*/ 466735 h 455351"/>
              <a:gd name="connsiteX111" fmla="*/ 1204151 w 1416648"/>
              <a:gd name="connsiteY111" fmla="*/ 441438 h 455351"/>
              <a:gd name="connsiteX112" fmla="*/ 1178854 w 1416648"/>
              <a:gd name="connsiteY112" fmla="*/ 417405 h 455351"/>
              <a:gd name="connsiteX113" fmla="*/ 1153557 w 1416648"/>
              <a:gd name="connsiteY113" fmla="*/ 441438 h 455351"/>
              <a:gd name="connsiteX114" fmla="*/ 1178854 w 1416648"/>
              <a:gd name="connsiteY114" fmla="*/ 466735 h 455351"/>
              <a:gd name="connsiteX115" fmla="*/ 1178854 w 1416648"/>
              <a:gd name="connsiteY115" fmla="*/ 466735 h 455351"/>
              <a:gd name="connsiteX116" fmla="*/ 1277513 w 1416648"/>
              <a:gd name="connsiteY116" fmla="*/ 466735 h 455351"/>
              <a:gd name="connsiteX117" fmla="*/ 1301546 w 1416648"/>
              <a:gd name="connsiteY117" fmla="*/ 441438 h 455351"/>
              <a:gd name="connsiteX118" fmla="*/ 1277513 w 1416648"/>
              <a:gd name="connsiteY118" fmla="*/ 417405 h 455351"/>
              <a:gd name="connsiteX119" fmla="*/ 1252216 w 1416648"/>
              <a:gd name="connsiteY119" fmla="*/ 441438 h 455351"/>
              <a:gd name="connsiteX120" fmla="*/ 1277513 w 1416648"/>
              <a:gd name="connsiteY120" fmla="*/ 466735 h 455351"/>
              <a:gd name="connsiteX121" fmla="*/ 1277513 w 1416648"/>
              <a:gd name="connsiteY121" fmla="*/ 466735 h 455351"/>
              <a:gd name="connsiteX122" fmla="*/ 344043 w 1416648"/>
              <a:gd name="connsiteY122" fmla="*/ 466735 h 455351"/>
              <a:gd name="connsiteX123" fmla="*/ 368076 w 1416648"/>
              <a:gd name="connsiteY123" fmla="*/ 441438 h 455351"/>
              <a:gd name="connsiteX124" fmla="*/ 344043 w 1416648"/>
              <a:gd name="connsiteY124" fmla="*/ 417405 h 455351"/>
              <a:gd name="connsiteX125" fmla="*/ 318746 w 1416648"/>
              <a:gd name="connsiteY125" fmla="*/ 441438 h 455351"/>
              <a:gd name="connsiteX126" fmla="*/ 344043 w 1416648"/>
              <a:gd name="connsiteY126" fmla="*/ 466735 h 455351"/>
              <a:gd name="connsiteX127" fmla="*/ 344043 w 1416648"/>
              <a:gd name="connsiteY127" fmla="*/ 466735 h 45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416648" h="455351">
                <a:moveTo>
                  <a:pt x="1374908" y="393373"/>
                </a:moveTo>
                <a:cubicBezTo>
                  <a:pt x="1401470" y="393373"/>
                  <a:pt x="1424238" y="370605"/>
                  <a:pt x="1424238" y="344043"/>
                </a:cubicBezTo>
                <a:lnTo>
                  <a:pt x="1277513" y="344043"/>
                </a:lnTo>
                <a:lnTo>
                  <a:pt x="1277513" y="0"/>
                </a:lnTo>
                <a:lnTo>
                  <a:pt x="1228184" y="0"/>
                </a:lnTo>
                <a:lnTo>
                  <a:pt x="1228184" y="344043"/>
                </a:lnTo>
                <a:lnTo>
                  <a:pt x="737416" y="344043"/>
                </a:lnTo>
                <a:lnTo>
                  <a:pt x="737416" y="0"/>
                </a:lnTo>
                <a:lnTo>
                  <a:pt x="688086" y="0"/>
                </a:lnTo>
                <a:lnTo>
                  <a:pt x="688086" y="344043"/>
                </a:lnTo>
                <a:lnTo>
                  <a:pt x="197319" y="344043"/>
                </a:lnTo>
                <a:lnTo>
                  <a:pt x="197319" y="0"/>
                </a:lnTo>
                <a:lnTo>
                  <a:pt x="147989" y="0"/>
                </a:lnTo>
                <a:lnTo>
                  <a:pt x="147989" y="344043"/>
                </a:lnTo>
                <a:lnTo>
                  <a:pt x="0" y="344043"/>
                </a:lnTo>
                <a:cubicBezTo>
                  <a:pt x="0" y="370605"/>
                  <a:pt x="22768" y="393373"/>
                  <a:pt x="49330" y="393373"/>
                </a:cubicBezTo>
                <a:lnTo>
                  <a:pt x="1374908" y="393373"/>
                </a:lnTo>
                <a:close/>
                <a:moveTo>
                  <a:pt x="1400205" y="318746"/>
                </a:moveTo>
                <a:lnTo>
                  <a:pt x="1301546" y="318746"/>
                </a:lnTo>
                <a:lnTo>
                  <a:pt x="1301546" y="245384"/>
                </a:lnTo>
                <a:lnTo>
                  <a:pt x="1400205" y="245384"/>
                </a:lnTo>
                <a:cubicBezTo>
                  <a:pt x="1414119" y="245384"/>
                  <a:pt x="1425502" y="256768"/>
                  <a:pt x="1425502" y="270681"/>
                </a:cubicBezTo>
                <a:lnTo>
                  <a:pt x="1425502" y="294714"/>
                </a:lnTo>
                <a:cubicBezTo>
                  <a:pt x="1424238" y="308627"/>
                  <a:pt x="1414119" y="318746"/>
                  <a:pt x="1400205" y="318746"/>
                </a:cubicBezTo>
                <a:lnTo>
                  <a:pt x="1400205" y="318746"/>
                </a:lnTo>
                <a:close/>
                <a:moveTo>
                  <a:pt x="1204151" y="318746"/>
                </a:moveTo>
                <a:lnTo>
                  <a:pt x="761449" y="318746"/>
                </a:lnTo>
                <a:lnTo>
                  <a:pt x="761449" y="245384"/>
                </a:lnTo>
                <a:lnTo>
                  <a:pt x="1204151" y="245384"/>
                </a:lnTo>
                <a:lnTo>
                  <a:pt x="1204151" y="318746"/>
                </a:lnTo>
                <a:close/>
                <a:moveTo>
                  <a:pt x="662789" y="318746"/>
                </a:moveTo>
                <a:lnTo>
                  <a:pt x="220086" y="318746"/>
                </a:lnTo>
                <a:lnTo>
                  <a:pt x="220086" y="245384"/>
                </a:lnTo>
                <a:lnTo>
                  <a:pt x="662789" y="245384"/>
                </a:lnTo>
                <a:lnTo>
                  <a:pt x="662789" y="318746"/>
                </a:lnTo>
                <a:close/>
                <a:moveTo>
                  <a:pt x="122692" y="318746"/>
                </a:moveTo>
                <a:lnTo>
                  <a:pt x="25297" y="318746"/>
                </a:lnTo>
                <a:cubicBezTo>
                  <a:pt x="11384" y="318746"/>
                  <a:pt x="0" y="307362"/>
                  <a:pt x="0" y="293449"/>
                </a:cubicBezTo>
                <a:lnTo>
                  <a:pt x="0" y="269416"/>
                </a:lnTo>
                <a:cubicBezTo>
                  <a:pt x="0" y="255503"/>
                  <a:pt x="11384" y="244119"/>
                  <a:pt x="25297" y="244119"/>
                </a:cubicBezTo>
                <a:lnTo>
                  <a:pt x="123957" y="244119"/>
                </a:lnTo>
                <a:lnTo>
                  <a:pt x="123957" y="318746"/>
                </a:lnTo>
                <a:close/>
                <a:moveTo>
                  <a:pt x="1400205" y="221351"/>
                </a:moveTo>
                <a:lnTo>
                  <a:pt x="1301546" y="221351"/>
                </a:lnTo>
                <a:lnTo>
                  <a:pt x="1301546" y="147989"/>
                </a:lnTo>
                <a:lnTo>
                  <a:pt x="1400205" y="147989"/>
                </a:lnTo>
                <a:cubicBezTo>
                  <a:pt x="1414119" y="147989"/>
                  <a:pt x="1425502" y="159373"/>
                  <a:pt x="1425502" y="173286"/>
                </a:cubicBezTo>
                <a:lnTo>
                  <a:pt x="1425502" y="198584"/>
                </a:lnTo>
                <a:cubicBezTo>
                  <a:pt x="1424238" y="209968"/>
                  <a:pt x="1414119" y="221351"/>
                  <a:pt x="1400205" y="221351"/>
                </a:cubicBezTo>
                <a:lnTo>
                  <a:pt x="1400205" y="221351"/>
                </a:lnTo>
                <a:close/>
                <a:moveTo>
                  <a:pt x="1204151" y="221351"/>
                </a:moveTo>
                <a:lnTo>
                  <a:pt x="761449" y="221351"/>
                </a:lnTo>
                <a:lnTo>
                  <a:pt x="761449" y="147989"/>
                </a:lnTo>
                <a:lnTo>
                  <a:pt x="1204151" y="147989"/>
                </a:lnTo>
                <a:lnTo>
                  <a:pt x="1204151" y="221351"/>
                </a:lnTo>
                <a:close/>
                <a:moveTo>
                  <a:pt x="662789" y="221351"/>
                </a:moveTo>
                <a:lnTo>
                  <a:pt x="220086" y="221351"/>
                </a:lnTo>
                <a:lnTo>
                  <a:pt x="220086" y="147989"/>
                </a:lnTo>
                <a:lnTo>
                  <a:pt x="662789" y="147989"/>
                </a:lnTo>
                <a:lnTo>
                  <a:pt x="662789" y="221351"/>
                </a:lnTo>
                <a:close/>
                <a:moveTo>
                  <a:pt x="122692" y="221351"/>
                </a:moveTo>
                <a:lnTo>
                  <a:pt x="25297" y="221351"/>
                </a:lnTo>
                <a:cubicBezTo>
                  <a:pt x="11384" y="221351"/>
                  <a:pt x="0" y="211232"/>
                  <a:pt x="0" y="197319"/>
                </a:cubicBezTo>
                <a:lnTo>
                  <a:pt x="0" y="172022"/>
                </a:lnTo>
                <a:cubicBezTo>
                  <a:pt x="0" y="158108"/>
                  <a:pt x="11384" y="146724"/>
                  <a:pt x="25297" y="146724"/>
                </a:cubicBezTo>
                <a:lnTo>
                  <a:pt x="123957" y="146724"/>
                </a:lnTo>
                <a:lnTo>
                  <a:pt x="123957" y="221351"/>
                </a:lnTo>
                <a:close/>
                <a:moveTo>
                  <a:pt x="1400205" y="122692"/>
                </a:moveTo>
                <a:lnTo>
                  <a:pt x="1301546" y="122692"/>
                </a:lnTo>
                <a:lnTo>
                  <a:pt x="1301546" y="49330"/>
                </a:lnTo>
                <a:lnTo>
                  <a:pt x="1400205" y="49330"/>
                </a:lnTo>
                <a:cubicBezTo>
                  <a:pt x="1414119" y="49330"/>
                  <a:pt x="1425502" y="60714"/>
                  <a:pt x="1425502" y="74627"/>
                </a:cubicBezTo>
                <a:lnTo>
                  <a:pt x="1425502" y="98659"/>
                </a:lnTo>
                <a:cubicBezTo>
                  <a:pt x="1424238" y="111308"/>
                  <a:pt x="1414119" y="122692"/>
                  <a:pt x="1400205" y="122692"/>
                </a:cubicBezTo>
                <a:lnTo>
                  <a:pt x="1400205" y="122692"/>
                </a:lnTo>
                <a:close/>
                <a:moveTo>
                  <a:pt x="1204151" y="122692"/>
                </a:moveTo>
                <a:lnTo>
                  <a:pt x="761449" y="122692"/>
                </a:lnTo>
                <a:lnTo>
                  <a:pt x="761449" y="49330"/>
                </a:lnTo>
                <a:lnTo>
                  <a:pt x="1204151" y="49330"/>
                </a:lnTo>
                <a:lnTo>
                  <a:pt x="1204151" y="122692"/>
                </a:lnTo>
                <a:close/>
                <a:moveTo>
                  <a:pt x="662789" y="122692"/>
                </a:moveTo>
                <a:lnTo>
                  <a:pt x="220086" y="122692"/>
                </a:lnTo>
                <a:lnTo>
                  <a:pt x="220086" y="49330"/>
                </a:lnTo>
                <a:lnTo>
                  <a:pt x="662789" y="49330"/>
                </a:lnTo>
                <a:lnTo>
                  <a:pt x="662789" y="122692"/>
                </a:lnTo>
                <a:close/>
                <a:moveTo>
                  <a:pt x="122692" y="122692"/>
                </a:moveTo>
                <a:lnTo>
                  <a:pt x="25297" y="122692"/>
                </a:lnTo>
                <a:cubicBezTo>
                  <a:pt x="11384" y="122692"/>
                  <a:pt x="0" y="111308"/>
                  <a:pt x="0" y="97395"/>
                </a:cubicBezTo>
                <a:lnTo>
                  <a:pt x="0" y="73362"/>
                </a:lnTo>
                <a:cubicBezTo>
                  <a:pt x="0" y="59449"/>
                  <a:pt x="11384" y="48065"/>
                  <a:pt x="25297" y="48065"/>
                </a:cubicBezTo>
                <a:lnTo>
                  <a:pt x="123957" y="48065"/>
                </a:lnTo>
                <a:lnTo>
                  <a:pt x="123957" y="122692"/>
                </a:lnTo>
                <a:close/>
                <a:moveTo>
                  <a:pt x="245384" y="466735"/>
                </a:moveTo>
                <a:cubicBezTo>
                  <a:pt x="231470" y="466735"/>
                  <a:pt x="220086" y="455351"/>
                  <a:pt x="220086" y="441438"/>
                </a:cubicBezTo>
                <a:cubicBezTo>
                  <a:pt x="220086" y="427524"/>
                  <a:pt x="231470" y="417405"/>
                  <a:pt x="245384" y="417405"/>
                </a:cubicBezTo>
                <a:cubicBezTo>
                  <a:pt x="259297" y="417405"/>
                  <a:pt x="270681" y="427524"/>
                  <a:pt x="270681" y="441438"/>
                </a:cubicBezTo>
                <a:cubicBezTo>
                  <a:pt x="270681" y="455351"/>
                  <a:pt x="259297" y="466735"/>
                  <a:pt x="245384" y="466735"/>
                </a:cubicBezTo>
                <a:lnTo>
                  <a:pt x="245384" y="466735"/>
                </a:lnTo>
                <a:close/>
                <a:moveTo>
                  <a:pt x="147989" y="466735"/>
                </a:moveTo>
                <a:cubicBezTo>
                  <a:pt x="134076" y="466735"/>
                  <a:pt x="123957" y="455351"/>
                  <a:pt x="123957" y="441438"/>
                </a:cubicBezTo>
                <a:cubicBezTo>
                  <a:pt x="123957" y="427524"/>
                  <a:pt x="134076" y="417405"/>
                  <a:pt x="147989" y="417405"/>
                </a:cubicBezTo>
                <a:cubicBezTo>
                  <a:pt x="161903" y="417405"/>
                  <a:pt x="173286" y="427524"/>
                  <a:pt x="173286" y="441438"/>
                </a:cubicBezTo>
                <a:cubicBezTo>
                  <a:pt x="173286" y="455351"/>
                  <a:pt x="160638" y="466735"/>
                  <a:pt x="147989" y="466735"/>
                </a:cubicBezTo>
                <a:lnTo>
                  <a:pt x="147989" y="466735"/>
                </a:lnTo>
                <a:close/>
                <a:moveTo>
                  <a:pt x="1080194" y="466735"/>
                </a:moveTo>
                <a:cubicBezTo>
                  <a:pt x="1066281" y="466735"/>
                  <a:pt x="1056162" y="455351"/>
                  <a:pt x="1056162" y="441438"/>
                </a:cubicBezTo>
                <a:cubicBezTo>
                  <a:pt x="1056162" y="428789"/>
                  <a:pt x="1066281" y="417405"/>
                  <a:pt x="1080194" y="417405"/>
                </a:cubicBezTo>
                <a:cubicBezTo>
                  <a:pt x="1094108" y="417405"/>
                  <a:pt x="1105492" y="428789"/>
                  <a:pt x="1105492" y="441438"/>
                </a:cubicBezTo>
                <a:cubicBezTo>
                  <a:pt x="1105492" y="455351"/>
                  <a:pt x="1094108" y="466735"/>
                  <a:pt x="1080194" y="466735"/>
                </a:cubicBezTo>
                <a:lnTo>
                  <a:pt x="1080194" y="466735"/>
                </a:lnTo>
                <a:close/>
                <a:moveTo>
                  <a:pt x="1178854" y="466735"/>
                </a:moveTo>
                <a:cubicBezTo>
                  <a:pt x="1192767" y="466735"/>
                  <a:pt x="1204151" y="455351"/>
                  <a:pt x="1204151" y="441438"/>
                </a:cubicBezTo>
                <a:cubicBezTo>
                  <a:pt x="1204151" y="427524"/>
                  <a:pt x="1192767" y="417405"/>
                  <a:pt x="1178854" y="417405"/>
                </a:cubicBezTo>
                <a:cubicBezTo>
                  <a:pt x="1164940" y="417405"/>
                  <a:pt x="1153557" y="427524"/>
                  <a:pt x="1153557" y="441438"/>
                </a:cubicBezTo>
                <a:cubicBezTo>
                  <a:pt x="1153557" y="455351"/>
                  <a:pt x="1164940" y="466735"/>
                  <a:pt x="1178854" y="466735"/>
                </a:cubicBezTo>
                <a:lnTo>
                  <a:pt x="1178854" y="466735"/>
                </a:lnTo>
                <a:close/>
                <a:moveTo>
                  <a:pt x="1277513" y="466735"/>
                </a:moveTo>
                <a:cubicBezTo>
                  <a:pt x="1291427" y="466735"/>
                  <a:pt x="1301546" y="455351"/>
                  <a:pt x="1301546" y="441438"/>
                </a:cubicBezTo>
                <a:cubicBezTo>
                  <a:pt x="1301546" y="427524"/>
                  <a:pt x="1291427" y="417405"/>
                  <a:pt x="1277513" y="417405"/>
                </a:cubicBezTo>
                <a:cubicBezTo>
                  <a:pt x="1263600" y="417405"/>
                  <a:pt x="1252216" y="427524"/>
                  <a:pt x="1252216" y="441438"/>
                </a:cubicBezTo>
                <a:cubicBezTo>
                  <a:pt x="1252216" y="455351"/>
                  <a:pt x="1263600" y="466735"/>
                  <a:pt x="1277513" y="466735"/>
                </a:cubicBezTo>
                <a:lnTo>
                  <a:pt x="1277513" y="466735"/>
                </a:lnTo>
                <a:close/>
                <a:moveTo>
                  <a:pt x="344043" y="466735"/>
                </a:moveTo>
                <a:cubicBezTo>
                  <a:pt x="356692" y="466735"/>
                  <a:pt x="368076" y="455351"/>
                  <a:pt x="368076" y="441438"/>
                </a:cubicBezTo>
                <a:cubicBezTo>
                  <a:pt x="368076" y="428789"/>
                  <a:pt x="356692" y="417405"/>
                  <a:pt x="344043" y="417405"/>
                </a:cubicBezTo>
                <a:cubicBezTo>
                  <a:pt x="330130" y="417405"/>
                  <a:pt x="318746" y="428789"/>
                  <a:pt x="318746" y="441438"/>
                </a:cubicBezTo>
                <a:cubicBezTo>
                  <a:pt x="320011" y="455351"/>
                  <a:pt x="330130" y="466735"/>
                  <a:pt x="344043" y="466735"/>
                </a:cubicBezTo>
                <a:lnTo>
                  <a:pt x="344043" y="466735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</a:gradFill>
          <a:ln w="126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9" name="Graphic 48" descr="Heavyweight icon">
            <a:extLst>
              <a:ext uri="{FF2B5EF4-FFF2-40B4-BE49-F238E27FC236}">
                <a16:creationId xmlns:a16="http://schemas.microsoft.com/office/drawing/2014/main" id="{58688FA1-7773-483B-864B-76738B61D4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1693" y="4496433"/>
            <a:ext cx="1108728" cy="637200"/>
          </a:xfrm>
          <a:prstGeom prst="rect">
            <a:avLst/>
          </a:prstGeom>
        </p:spPr>
      </p:pic>
      <p:pic>
        <p:nvPicPr>
          <p:cNvPr id="50" name="Graphic 49" descr="Airplane icon">
            <a:extLst>
              <a:ext uri="{FF2B5EF4-FFF2-40B4-BE49-F238E27FC236}">
                <a16:creationId xmlns:a16="http://schemas.microsoft.com/office/drawing/2014/main" id="{AE660F5F-9B06-41A6-9935-3F34A3DC9B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30896" y="4495904"/>
            <a:ext cx="1774800" cy="633857"/>
          </a:xfrm>
          <a:prstGeom prst="rect">
            <a:avLst/>
          </a:prstGeom>
        </p:spPr>
      </p:pic>
      <p:pic>
        <p:nvPicPr>
          <p:cNvPr id="51" name="Graphic 50" descr="Ship icon">
            <a:extLst>
              <a:ext uri="{FF2B5EF4-FFF2-40B4-BE49-F238E27FC236}">
                <a16:creationId xmlns:a16="http://schemas.microsoft.com/office/drawing/2014/main" id="{732BB3AF-D026-4729-8B8D-C44AA161D5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63174" y="4450400"/>
            <a:ext cx="1728000" cy="648000"/>
          </a:xfrm>
          <a:prstGeom prst="rect">
            <a:avLst/>
          </a:prstGeom>
        </p:spPr>
      </p:pic>
      <p:pic>
        <p:nvPicPr>
          <p:cNvPr id="52" name="Graphic 51" descr="Middleweight icon">
            <a:extLst>
              <a:ext uri="{FF2B5EF4-FFF2-40B4-BE49-F238E27FC236}">
                <a16:creationId xmlns:a16="http://schemas.microsoft.com/office/drawing/2014/main" id="{F40AB862-85A8-4E80-9985-921C691692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33867" y="4604161"/>
            <a:ext cx="1089659" cy="525600"/>
          </a:xfrm>
          <a:prstGeom prst="rect">
            <a:avLst/>
          </a:prstGeom>
        </p:spPr>
      </p:pic>
      <p:pic>
        <p:nvPicPr>
          <p:cNvPr id="53" name="Graphic 52" descr="Lightweight icon">
            <a:extLst>
              <a:ext uri="{FF2B5EF4-FFF2-40B4-BE49-F238E27FC236}">
                <a16:creationId xmlns:a16="http://schemas.microsoft.com/office/drawing/2014/main" id="{07ACBAF5-B75B-48ED-AE67-D4233FD546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1693" y="5598968"/>
            <a:ext cx="1293545" cy="558000"/>
          </a:xfrm>
          <a:prstGeom prst="rect">
            <a:avLst/>
          </a:prstGeom>
        </p:spPr>
      </p:pic>
      <p:pic>
        <p:nvPicPr>
          <p:cNvPr id="54" name="Graphic 53" descr="Cargo icon">
            <a:extLst>
              <a:ext uri="{FF2B5EF4-FFF2-40B4-BE49-F238E27FC236}">
                <a16:creationId xmlns:a16="http://schemas.microsoft.com/office/drawing/2014/main" id="{22AADED1-86A3-42F4-8E27-74F5EE2B151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01404" y="5517200"/>
            <a:ext cx="777384" cy="637200"/>
          </a:xfrm>
          <a:prstGeom prst="rect">
            <a:avLst/>
          </a:prstGeom>
        </p:spPr>
      </p:pic>
      <p:pic>
        <p:nvPicPr>
          <p:cNvPr id="55" name="Graphic 54" descr="Shop icon">
            <a:extLst>
              <a:ext uri="{FF2B5EF4-FFF2-40B4-BE49-F238E27FC236}">
                <a16:creationId xmlns:a16="http://schemas.microsoft.com/office/drawing/2014/main" id="{77EF64E4-56A5-4F4E-B511-E085B19236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33711" y="5483169"/>
            <a:ext cx="889132" cy="673200"/>
          </a:xfrm>
          <a:prstGeom prst="rect">
            <a:avLst/>
          </a:prstGeom>
        </p:spPr>
      </p:pic>
      <p:pic>
        <p:nvPicPr>
          <p:cNvPr id="56" name="Graphic 55" descr="Mailman icon">
            <a:extLst>
              <a:ext uri="{FF2B5EF4-FFF2-40B4-BE49-F238E27FC236}">
                <a16:creationId xmlns:a16="http://schemas.microsoft.com/office/drawing/2014/main" id="{FF3A80D4-3AF0-4578-9451-4A02572DC2D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792082" y="5487652"/>
            <a:ext cx="863728" cy="673200"/>
          </a:xfrm>
          <a:prstGeom prst="rect">
            <a:avLst/>
          </a:prstGeom>
        </p:spPr>
      </p:pic>
      <p:pic>
        <p:nvPicPr>
          <p:cNvPr id="57" name="Graphic 56" descr="Devilery icon">
            <a:extLst>
              <a:ext uri="{FF2B5EF4-FFF2-40B4-BE49-F238E27FC236}">
                <a16:creationId xmlns:a16="http://schemas.microsoft.com/office/drawing/2014/main" id="{6F872A4A-8A31-4ABC-911C-43D19E98B97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802151" y="5479397"/>
            <a:ext cx="978045" cy="673200"/>
          </a:xfrm>
          <a:prstGeom prst="rect">
            <a:avLst/>
          </a:prstGeom>
        </p:spPr>
      </p:pic>
      <p:pic>
        <p:nvPicPr>
          <p:cNvPr id="58" name="Graphic 57" descr="Report icon">
            <a:extLst>
              <a:ext uri="{FF2B5EF4-FFF2-40B4-BE49-F238E27FC236}">
                <a16:creationId xmlns:a16="http://schemas.microsoft.com/office/drawing/2014/main" id="{B79D3043-5F4E-4099-92FB-02E5DAC79EB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926537" y="5479397"/>
            <a:ext cx="596989" cy="673200"/>
          </a:xfrm>
          <a:prstGeom prst="rect">
            <a:avLst/>
          </a:prstGeom>
        </p:spPr>
      </p:pic>
      <p:pic>
        <p:nvPicPr>
          <p:cNvPr id="59" name="Graphic 58" descr="Shifting icon">
            <a:extLst>
              <a:ext uri="{FF2B5EF4-FFF2-40B4-BE49-F238E27FC236}">
                <a16:creationId xmlns:a16="http://schemas.microsoft.com/office/drawing/2014/main" id="{306EE07D-F1AF-4CE4-A7F8-BEF8B3C84D6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11693" y="6704076"/>
            <a:ext cx="771415" cy="493200"/>
          </a:xfrm>
          <a:prstGeom prst="rect">
            <a:avLst/>
          </a:prstGeom>
        </p:spPr>
      </p:pic>
      <p:pic>
        <p:nvPicPr>
          <p:cNvPr id="60" name="Graphic 59" descr="Storage icon">
            <a:extLst>
              <a:ext uri="{FF2B5EF4-FFF2-40B4-BE49-F238E27FC236}">
                <a16:creationId xmlns:a16="http://schemas.microsoft.com/office/drawing/2014/main" id="{99433743-44BE-4D82-ACE8-31CDB92530E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8917" y="6599921"/>
            <a:ext cx="532487" cy="583200"/>
          </a:xfrm>
          <a:prstGeom prst="rect">
            <a:avLst/>
          </a:prstGeom>
        </p:spPr>
      </p:pic>
      <p:pic>
        <p:nvPicPr>
          <p:cNvPr id="61" name="Graphic 60" descr="Conveyor icon">
            <a:extLst>
              <a:ext uri="{FF2B5EF4-FFF2-40B4-BE49-F238E27FC236}">
                <a16:creationId xmlns:a16="http://schemas.microsoft.com/office/drawing/2014/main" id="{1BEA13D5-66D3-4444-B670-CC5F72CF0F0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953054" y="6679941"/>
            <a:ext cx="901326" cy="482400"/>
          </a:xfrm>
          <a:prstGeom prst="rect">
            <a:avLst/>
          </a:prstGeom>
        </p:spPr>
      </p:pic>
      <p:pic>
        <p:nvPicPr>
          <p:cNvPr id="62" name="Graphic 61" descr="Sorting icon">
            <a:extLst>
              <a:ext uri="{FF2B5EF4-FFF2-40B4-BE49-F238E27FC236}">
                <a16:creationId xmlns:a16="http://schemas.microsoft.com/office/drawing/2014/main" id="{E96722F5-9F7F-487D-9F76-7674F7EEB5E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007817" y="6467070"/>
            <a:ext cx="568421" cy="720000"/>
          </a:xfrm>
          <a:prstGeom prst="rect">
            <a:avLst/>
          </a:prstGeom>
        </p:spPr>
      </p:pic>
      <p:pic>
        <p:nvPicPr>
          <p:cNvPr id="63" name="Graphic 62" descr="Warehouse icon">
            <a:extLst>
              <a:ext uri="{FF2B5EF4-FFF2-40B4-BE49-F238E27FC236}">
                <a16:creationId xmlns:a16="http://schemas.microsoft.com/office/drawing/2014/main" id="{69010F54-DB70-4A82-B641-F6B1B068E94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672005" y="6467070"/>
            <a:ext cx="749193" cy="698400"/>
          </a:xfrm>
          <a:prstGeom prst="rect">
            <a:avLst/>
          </a:prstGeom>
        </p:spPr>
      </p:pic>
      <p:pic>
        <p:nvPicPr>
          <p:cNvPr id="64" name="Graphic 63" descr="Shipment icon">
            <a:extLst>
              <a:ext uri="{FF2B5EF4-FFF2-40B4-BE49-F238E27FC236}">
                <a16:creationId xmlns:a16="http://schemas.microsoft.com/office/drawing/2014/main" id="{5E94FF86-CD27-4EB3-B60C-C05A0A4B31F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95481" y="6440951"/>
            <a:ext cx="954643" cy="712800"/>
          </a:xfrm>
          <a:prstGeom prst="rect">
            <a:avLst/>
          </a:prstGeom>
        </p:spPr>
      </p:pic>
      <p:pic>
        <p:nvPicPr>
          <p:cNvPr id="65" name="Graphic 64" descr="Distribution icon">
            <a:extLst>
              <a:ext uri="{FF2B5EF4-FFF2-40B4-BE49-F238E27FC236}">
                <a16:creationId xmlns:a16="http://schemas.microsoft.com/office/drawing/2014/main" id="{5512B23F-870B-4368-AF3F-4241ACE32F6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744944" y="6600741"/>
            <a:ext cx="778582" cy="561600"/>
          </a:xfrm>
          <a:prstGeom prst="rect">
            <a:avLst/>
          </a:prstGeom>
        </p:spPr>
      </p:pic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68541144-3F9B-4849-A22F-EE415B0E5070}"/>
              </a:ext>
            </a:extLst>
          </p:cNvPr>
          <p:cNvSpPr/>
          <p:nvPr/>
        </p:nvSpPr>
        <p:spPr>
          <a:xfrm>
            <a:off x="321548" y="776900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Two ways icon">
            <a:extLst>
              <a:ext uri="{FF2B5EF4-FFF2-40B4-BE49-F238E27FC236}">
                <a16:creationId xmlns:a16="http://schemas.microsoft.com/office/drawing/2014/main" id="{7ED8C6EA-A572-44EB-9218-9D0CBFEACC9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76383" y="7915466"/>
            <a:ext cx="396000" cy="229935"/>
          </a:xfrm>
          <a:prstGeom prst="rect">
            <a:avLst/>
          </a:prstGeom>
        </p:spPr>
      </p:pic>
      <p:sp>
        <p:nvSpPr>
          <p:cNvPr id="8" name="Oval 7" descr="White circle">
            <a:extLst>
              <a:ext uri="{FF2B5EF4-FFF2-40B4-BE49-F238E27FC236}">
                <a16:creationId xmlns:a16="http://schemas.microsoft.com/office/drawing/2014/main" id="{554F825A-F87F-4B2D-9F70-2D87DEC6D642}"/>
              </a:ext>
            </a:extLst>
          </p:cNvPr>
          <p:cNvSpPr/>
          <p:nvPr/>
        </p:nvSpPr>
        <p:spPr>
          <a:xfrm>
            <a:off x="956093" y="776900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Tank icon">
            <a:extLst>
              <a:ext uri="{FF2B5EF4-FFF2-40B4-BE49-F238E27FC236}">
                <a16:creationId xmlns:a16="http://schemas.microsoft.com/office/drawing/2014/main" id="{4715EE85-6691-4D80-B0DA-B56FDC2C28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04062" y="7891833"/>
            <a:ext cx="403200" cy="277200"/>
          </a:xfrm>
          <a:prstGeom prst="rect">
            <a:avLst/>
          </a:prstGeom>
        </p:spPr>
      </p:pic>
      <p:sp>
        <p:nvSpPr>
          <p:cNvPr id="9" name="Oval 8" descr="White circle">
            <a:extLst>
              <a:ext uri="{FF2B5EF4-FFF2-40B4-BE49-F238E27FC236}">
                <a16:creationId xmlns:a16="http://schemas.microsoft.com/office/drawing/2014/main" id="{E6CD0995-0680-441B-8D9D-474E5742EDA8}"/>
              </a:ext>
            </a:extLst>
          </p:cNvPr>
          <p:cNvSpPr/>
          <p:nvPr/>
        </p:nvSpPr>
        <p:spPr>
          <a:xfrm>
            <a:off x="1590638" y="776900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Product icon">
            <a:extLst>
              <a:ext uri="{FF2B5EF4-FFF2-40B4-BE49-F238E27FC236}">
                <a16:creationId xmlns:a16="http://schemas.microsoft.com/office/drawing/2014/main" id="{0EC01D04-CD59-4DB9-9C1A-7F34985FFA54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685139" y="7856177"/>
            <a:ext cx="322500" cy="309600"/>
          </a:xfrm>
          <a:prstGeom prst="rect">
            <a:avLst/>
          </a:prstGeom>
        </p:spPr>
      </p:pic>
      <p:sp>
        <p:nvSpPr>
          <p:cNvPr id="10" name="Oval 9" descr="White circle">
            <a:extLst>
              <a:ext uri="{FF2B5EF4-FFF2-40B4-BE49-F238E27FC236}">
                <a16:creationId xmlns:a16="http://schemas.microsoft.com/office/drawing/2014/main" id="{EF35B957-B738-4E28-9C9A-21C5AE15A8EF}"/>
              </a:ext>
            </a:extLst>
          </p:cNvPr>
          <p:cNvSpPr/>
          <p:nvPr/>
        </p:nvSpPr>
        <p:spPr>
          <a:xfrm>
            <a:off x="2225183" y="776900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Repare icon">
            <a:extLst>
              <a:ext uri="{FF2B5EF4-FFF2-40B4-BE49-F238E27FC236}">
                <a16:creationId xmlns:a16="http://schemas.microsoft.com/office/drawing/2014/main" id="{2035E933-302A-46A4-B3D0-64EE37EBB3CC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81873" y="7830216"/>
            <a:ext cx="396000" cy="371250"/>
          </a:xfrm>
          <a:prstGeom prst="rect">
            <a:avLst/>
          </a:prstGeom>
        </p:spPr>
      </p:pic>
      <p:sp>
        <p:nvSpPr>
          <p:cNvPr id="11" name="Oval 10" descr="White circle">
            <a:extLst>
              <a:ext uri="{FF2B5EF4-FFF2-40B4-BE49-F238E27FC236}">
                <a16:creationId xmlns:a16="http://schemas.microsoft.com/office/drawing/2014/main" id="{3412C3C9-2E78-48E8-A3AF-1097A34B625C}"/>
              </a:ext>
            </a:extLst>
          </p:cNvPr>
          <p:cNvSpPr/>
          <p:nvPr/>
        </p:nvSpPr>
        <p:spPr>
          <a:xfrm>
            <a:off x="2859728" y="776900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Point icon">
            <a:extLst>
              <a:ext uri="{FF2B5EF4-FFF2-40B4-BE49-F238E27FC236}">
                <a16:creationId xmlns:a16="http://schemas.microsoft.com/office/drawing/2014/main" id="{300364E9-C747-4EF5-AD3F-AD6F62E5A96C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914416" y="7840877"/>
            <a:ext cx="403200" cy="340200"/>
          </a:xfrm>
          <a:prstGeom prst="rect">
            <a:avLst/>
          </a:prstGeom>
        </p:spPr>
      </p:pic>
      <p:sp>
        <p:nvSpPr>
          <p:cNvPr id="12" name="Oval 11" descr="White circle">
            <a:extLst>
              <a:ext uri="{FF2B5EF4-FFF2-40B4-BE49-F238E27FC236}">
                <a16:creationId xmlns:a16="http://schemas.microsoft.com/office/drawing/2014/main" id="{80EB0B7E-B095-4886-81CB-C1BA7B55BB34}"/>
              </a:ext>
            </a:extLst>
          </p:cNvPr>
          <p:cNvSpPr/>
          <p:nvPr/>
        </p:nvSpPr>
        <p:spPr>
          <a:xfrm>
            <a:off x="3494273" y="776900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Technology icon">
            <a:extLst>
              <a:ext uri="{FF2B5EF4-FFF2-40B4-BE49-F238E27FC236}">
                <a16:creationId xmlns:a16="http://schemas.microsoft.com/office/drawing/2014/main" id="{CB758A91-5E1B-4959-A122-0F83B34DC6B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525822" y="7850433"/>
            <a:ext cx="437143" cy="360000"/>
          </a:xfrm>
          <a:prstGeom prst="rect">
            <a:avLst/>
          </a:prstGeom>
        </p:spPr>
      </p:pic>
      <p:sp>
        <p:nvSpPr>
          <p:cNvPr id="13" name="Oval 12" descr="White circle">
            <a:extLst>
              <a:ext uri="{FF2B5EF4-FFF2-40B4-BE49-F238E27FC236}">
                <a16:creationId xmlns:a16="http://schemas.microsoft.com/office/drawing/2014/main" id="{52DF7A1B-ACEF-4A72-9712-8713AE51C701}"/>
              </a:ext>
            </a:extLst>
          </p:cNvPr>
          <p:cNvSpPr/>
          <p:nvPr/>
        </p:nvSpPr>
        <p:spPr>
          <a:xfrm>
            <a:off x="4128818" y="776900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grid icon">
            <a:extLst>
              <a:ext uri="{FF2B5EF4-FFF2-40B4-BE49-F238E27FC236}">
                <a16:creationId xmlns:a16="http://schemas.microsoft.com/office/drawing/2014/main" id="{A72C0BE7-B8A6-48EC-94A8-13C1300A26E5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170681" y="7819416"/>
            <a:ext cx="424800" cy="412305"/>
          </a:xfrm>
          <a:prstGeom prst="rect">
            <a:avLst/>
          </a:prstGeom>
        </p:spPr>
      </p:pic>
      <p:sp>
        <p:nvSpPr>
          <p:cNvPr id="14" name="Oval 13" descr="White circle">
            <a:extLst>
              <a:ext uri="{FF2B5EF4-FFF2-40B4-BE49-F238E27FC236}">
                <a16:creationId xmlns:a16="http://schemas.microsoft.com/office/drawing/2014/main" id="{2E6882AB-1A50-44C0-B4B3-FED465C7BD6A}"/>
              </a:ext>
            </a:extLst>
          </p:cNvPr>
          <p:cNvSpPr/>
          <p:nvPr/>
        </p:nvSpPr>
        <p:spPr>
          <a:xfrm>
            <a:off x="4763363" y="776900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Money icon">
            <a:extLst>
              <a:ext uri="{FF2B5EF4-FFF2-40B4-BE49-F238E27FC236}">
                <a16:creationId xmlns:a16="http://schemas.microsoft.com/office/drawing/2014/main" id="{EED09453-77A3-4BDF-A47B-D342C30C8738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829580" y="7896505"/>
            <a:ext cx="372600" cy="248400"/>
          </a:xfrm>
          <a:prstGeom prst="rect">
            <a:avLst/>
          </a:prstGeom>
        </p:spPr>
      </p:pic>
      <p:sp>
        <p:nvSpPr>
          <p:cNvPr id="15" name="Oval 14" descr="White circle">
            <a:extLst>
              <a:ext uri="{FF2B5EF4-FFF2-40B4-BE49-F238E27FC236}">
                <a16:creationId xmlns:a16="http://schemas.microsoft.com/office/drawing/2014/main" id="{087533C3-20A6-4CC0-A870-8D2BFE03B59B}"/>
              </a:ext>
            </a:extLst>
          </p:cNvPr>
          <p:cNvSpPr/>
          <p:nvPr/>
        </p:nvSpPr>
        <p:spPr>
          <a:xfrm>
            <a:off x="5397908" y="776900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Time icon">
            <a:extLst>
              <a:ext uri="{FF2B5EF4-FFF2-40B4-BE49-F238E27FC236}">
                <a16:creationId xmlns:a16="http://schemas.microsoft.com/office/drawing/2014/main" id="{5EFF1D7C-6ED7-4AE3-AB46-7FBD3A2D60D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478859" y="7851548"/>
            <a:ext cx="345600" cy="345600"/>
          </a:xfrm>
          <a:prstGeom prst="rect">
            <a:avLst/>
          </a:prstGeom>
        </p:spPr>
      </p:pic>
      <p:sp>
        <p:nvSpPr>
          <p:cNvPr id="7" name="Oval 6" descr="White circle">
            <a:extLst>
              <a:ext uri="{FF2B5EF4-FFF2-40B4-BE49-F238E27FC236}">
                <a16:creationId xmlns:a16="http://schemas.microsoft.com/office/drawing/2014/main" id="{1BA95DCC-3002-44EA-8FBE-462E761CDED4}"/>
              </a:ext>
            </a:extLst>
          </p:cNvPr>
          <p:cNvSpPr/>
          <p:nvPr/>
        </p:nvSpPr>
        <p:spPr>
          <a:xfrm>
            <a:off x="6032452" y="776900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Frangible icon">
            <a:extLst>
              <a:ext uri="{FF2B5EF4-FFF2-40B4-BE49-F238E27FC236}">
                <a16:creationId xmlns:a16="http://schemas.microsoft.com/office/drawing/2014/main" id="{26B024CA-2BE3-4C34-981E-BCD739A7AC83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170430" y="7848633"/>
            <a:ext cx="230280" cy="363600"/>
          </a:xfrm>
          <a:prstGeom prst="rect">
            <a:avLst/>
          </a:prstGeom>
        </p:spPr>
      </p:pic>
      <p:sp>
        <p:nvSpPr>
          <p:cNvPr id="16" name="Oval 15" descr="White circle">
            <a:extLst>
              <a:ext uri="{FF2B5EF4-FFF2-40B4-BE49-F238E27FC236}">
                <a16:creationId xmlns:a16="http://schemas.microsoft.com/office/drawing/2014/main" id="{B0B1830A-07CE-49C5-8CBB-5B9FDD8909C6}"/>
              </a:ext>
            </a:extLst>
          </p:cNvPr>
          <p:cNvSpPr/>
          <p:nvPr/>
        </p:nvSpPr>
        <p:spPr>
          <a:xfrm>
            <a:off x="321548" y="839921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Loading icon">
            <a:extLst>
              <a:ext uri="{FF2B5EF4-FFF2-40B4-BE49-F238E27FC236}">
                <a16:creationId xmlns:a16="http://schemas.microsoft.com/office/drawing/2014/main" id="{A037D23D-AFBF-4C1E-B4F7-DF3C96B38A9E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47989" y="8465285"/>
            <a:ext cx="252788" cy="385200"/>
          </a:xfrm>
          <a:prstGeom prst="rect">
            <a:avLst/>
          </a:prstGeom>
        </p:spPr>
      </p:pic>
      <p:sp>
        <p:nvSpPr>
          <p:cNvPr id="18" name="Oval 17" descr="White circle">
            <a:extLst>
              <a:ext uri="{FF2B5EF4-FFF2-40B4-BE49-F238E27FC236}">
                <a16:creationId xmlns:a16="http://schemas.microsoft.com/office/drawing/2014/main" id="{0CC3C683-BBB9-4908-AEC7-29E64D0D8F57}"/>
              </a:ext>
            </a:extLst>
          </p:cNvPr>
          <p:cNvSpPr/>
          <p:nvPr/>
        </p:nvSpPr>
        <p:spPr>
          <a:xfrm>
            <a:off x="956093" y="839921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Unpacking icon">
            <a:extLst>
              <a:ext uri="{FF2B5EF4-FFF2-40B4-BE49-F238E27FC236}">
                <a16:creationId xmlns:a16="http://schemas.microsoft.com/office/drawing/2014/main" id="{AF49621A-026E-421D-AB34-7660234E2BB0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008691" y="8441424"/>
            <a:ext cx="396000" cy="357678"/>
          </a:xfrm>
          <a:prstGeom prst="rect">
            <a:avLst/>
          </a:prstGeom>
        </p:spPr>
      </p:pic>
      <p:sp>
        <p:nvSpPr>
          <p:cNvPr id="19" name="Oval 18" descr="White circle">
            <a:extLst>
              <a:ext uri="{FF2B5EF4-FFF2-40B4-BE49-F238E27FC236}">
                <a16:creationId xmlns:a16="http://schemas.microsoft.com/office/drawing/2014/main" id="{53FB7EEB-C108-4C33-9FA5-68D7C03C5D89}"/>
              </a:ext>
            </a:extLst>
          </p:cNvPr>
          <p:cNvSpPr/>
          <p:nvPr/>
        </p:nvSpPr>
        <p:spPr>
          <a:xfrm>
            <a:off x="1590638" y="839921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Monitor icon">
            <a:extLst>
              <a:ext uri="{FF2B5EF4-FFF2-40B4-BE49-F238E27FC236}">
                <a16:creationId xmlns:a16="http://schemas.microsoft.com/office/drawing/2014/main" id="{2BEC01FB-47B1-4EB0-BA4E-4A9FA59F9061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687439" y="8515161"/>
            <a:ext cx="321182" cy="273600"/>
          </a:xfrm>
          <a:prstGeom prst="rect">
            <a:avLst/>
          </a:prstGeom>
        </p:spPr>
      </p:pic>
      <p:sp>
        <p:nvSpPr>
          <p:cNvPr id="20" name="Oval 19" descr="White circle">
            <a:extLst>
              <a:ext uri="{FF2B5EF4-FFF2-40B4-BE49-F238E27FC236}">
                <a16:creationId xmlns:a16="http://schemas.microsoft.com/office/drawing/2014/main" id="{8FDE881C-55F9-4F3C-A71D-1098EB26953C}"/>
              </a:ext>
            </a:extLst>
          </p:cNvPr>
          <p:cNvSpPr/>
          <p:nvPr/>
        </p:nvSpPr>
        <p:spPr>
          <a:xfrm>
            <a:off x="2225183" y="839921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Transporting icon">
            <a:extLst>
              <a:ext uri="{FF2B5EF4-FFF2-40B4-BE49-F238E27FC236}">
                <a16:creationId xmlns:a16="http://schemas.microsoft.com/office/drawing/2014/main" id="{7833AB89-A749-4467-8071-F8F3F70F179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2283684" y="8469351"/>
            <a:ext cx="387840" cy="363600"/>
          </a:xfrm>
          <a:prstGeom prst="rect">
            <a:avLst/>
          </a:prstGeom>
        </p:spPr>
      </p:pic>
      <p:sp>
        <p:nvSpPr>
          <p:cNvPr id="21" name="Oval 20" descr="White circle">
            <a:extLst>
              <a:ext uri="{FF2B5EF4-FFF2-40B4-BE49-F238E27FC236}">
                <a16:creationId xmlns:a16="http://schemas.microsoft.com/office/drawing/2014/main" id="{F6C220DA-6012-44FC-B197-19A3725FA396}"/>
              </a:ext>
            </a:extLst>
          </p:cNvPr>
          <p:cNvSpPr/>
          <p:nvPr/>
        </p:nvSpPr>
        <p:spPr>
          <a:xfrm>
            <a:off x="2859728" y="839921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Reception icon">
            <a:extLst>
              <a:ext uri="{FF2B5EF4-FFF2-40B4-BE49-F238E27FC236}">
                <a16:creationId xmlns:a16="http://schemas.microsoft.com/office/drawing/2014/main" id="{6E201671-DA8A-471C-853E-DF88FD6B8773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2919720" y="8484741"/>
            <a:ext cx="387072" cy="302400"/>
          </a:xfrm>
          <a:prstGeom prst="rect">
            <a:avLst/>
          </a:prstGeom>
        </p:spPr>
      </p:pic>
      <p:sp>
        <p:nvSpPr>
          <p:cNvPr id="22" name="Oval 21" descr="White circle">
            <a:extLst>
              <a:ext uri="{FF2B5EF4-FFF2-40B4-BE49-F238E27FC236}">
                <a16:creationId xmlns:a16="http://schemas.microsoft.com/office/drawing/2014/main" id="{4D23FA68-EADB-4A63-A309-15B5EB62F015}"/>
              </a:ext>
            </a:extLst>
          </p:cNvPr>
          <p:cNvSpPr/>
          <p:nvPr/>
        </p:nvSpPr>
        <p:spPr>
          <a:xfrm>
            <a:off x="3494273" y="839921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Packing icon">
            <a:extLst>
              <a:ext uri="{FF2B5EF4-FFF2-40B4-BE49-F238E27FC236}">
                <a16:creationId xmlns:a16="http://schemas.microsoft.com/office/drawing/2014/main" id="{9B75D073-0520-42AF-8886-70AE6FEFE7E0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3563174" y="8468745"/>
            <a:ext cx="373283" cy="349200"/>
          </a:xfrm>
          <a:prstGeom prst="rect">
            <a:avLst/>
          </a:prstGeom>
        </p:spPr>
      </p:pic>
      <p:sp>
        <p:nvSpPr>
          <p:cNvPr id="23" name="Oval 22" descr="White circle">
            <a:extLst>
              <a:ext uri="{FF2B5EF4-FFF2-40B4-BE49-F238E27FC236}">
                <a16:creationId xmlns:a16="http://schemas.microsoft.com/office/drawing/2014/main" id="{1F4AAC64-C86A-4DDE-9343-1586B6B2FA83}"/>
              </a:ext>
            </a:extLst>
          </p:cNvPr>
          <p:cNvSpPr/>
          <p:nvPr/>
        </p:nvSpPr>
        <p:spPr>
          <a:xfrm>
            <a:off x="4128818" y="839921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Deal icon">
            <a:extLst>
              <a:ext uri="{FF2B5EF4-FFF2-40B4-BE49-F238E27FC236}">
                <a16:creationId xmlns:a16="http://schemas.microsoft.com/office/drawing/2014/main" id="{D7D40343-BFF4-46FF-BB55-EF9F460F4067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4185206" y="8520217"/>
            <a:ext cx="411264" cy="302400"/>
          </a:xfrm>
          <a:prstGeom prst="rect">
            <a:avLst/>
          </a:prstGeom>
        </p:spPr>
      </p:pic>
      <p:sp>
        <p:nvSpPr>
          <p:cNvPr id="24" name="Oval 23" descr="White circle">
            <a:extLst>
              <a:ext uri="{FF2B5EF4-FFF2-40B4-BE49-F238E27FC236}">
                <a16:creationId xmlns:a16="http://schemas.microsoft.com/office/drawing/2014/main" id="{E22A143F-C8D8-4947-A585-255DE3B30A04}"/>
              </a:ext>
            </a:extLst>
          </p:cNvPr>
          <p:cNvSpPr/>
          <p:nvPr/>
        </p:nvSpPr>
        <p:spPr>
          <a:xfrm>
            <a:off x="4763363" y="839921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Contract icon">
            <a:extLst>
              <a:ext uri="{FF2B5EF4-FFF2-40B4-BE49-F238E27FC236}">
                <a16:creationId xmlns:a16="http://schemas.microsoft.com/office/drawing/2014/main" id="{B874488C-8547-4D37-9527-916A67EE6B6E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4897305" y="8481951"/>
            <a:ext cx="253800" cy="338400"/>
          </a:xfrm>
          <a:prstGeom prst="rect">
            <a:avLst/>
          </a:prstGeom>
        </p:spPr>
      </p:pic>
      <p:sp>
        <p:nvSpPr>
          <p:cNvPr id="25" name="Oval 24" descr="White circle">
            <a:extLst>
              <a:ext uri="{FF2B5EF4-FFF2-40B4-BE49-F238E27FC236}">
                <a16:creationId xmlns:a16="http://schemas.microsoft.com/office/drawing/2014/main" id="{1A1223C1-0A54-4BA0-A79A-1057B62FC7F1}"/>
              </a:ext>
            </a:extLst>
          </p:cNvPr>
          <p:cNvSpPr/>
          <p:nvPr/>
        </p:nvSpPr>
        <p:spPr>
          <a:xfrm>
            <a:off x="5397908" y="839921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Crossroad icon">
            <a:extLst>
              <a:ext uri="{FF2B5EF4-FFF2-40B4-BE49-F238E27FC236}">
                <a16:creationId xmlns:a16="http://schemas.microsoft.com/office/drawing/2014/main" id="{D38AB147-38D9-4C08-81F3-12C9EC1A77C6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5447076" y="8451473"/>
            <a:ext cx="403200" cy="403200"/>
          </a:xfrm>
          <a:prstGeom prst="rect">
            <a:avLst/>
          </a:prstGeom>
        </p:spPr>
      </p:pic>
      <p:sp>
        <p:nvSpPr>
          <p:cNvPr id="17" name="Oval 16" descr="White circle">
            <a:extLst>
              <a:ext uri="{FF2B5EF4-FFF2-40B4-BE49-F238E27FC236}">
                <a16:creationId xmlns:a16="http://schemas.microsoft.com/office/drawing/2014/main" id="{F5B8FEDB-3477-4D1C-8237-7489ADE77BD3}"/>
              </a:ext>
            </a:extLst>
          </p:cNvPr>
          <p:cNvSpPr/>
          <p:nvPr/>
        </p:nvSpPr>
        <p:spPr>
          <a:xfrm>
            <a:off x="6032452" y="839921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Schedule icon">
            <a:extLst>
              <a:ext uri="{FF2B5EF4-FFF2-40B4-BE49-F238E27FC236}">
                <a16:creationId xmlns:a16="http://schemas.microsoft.com/office/drawing/2014/main" id="{3F5B7409-10A4-417A-A5FE-905B66271E6D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6127882" y="8515353"/>
            <a:ext cx="321183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9436"/>
      </p:ext>
    </p:extLst>
  </p:cSld>
  <p:clrMapOvr>
    <a:masterClrMapping/>
  </p:clrMapOvr>
</p:sld>
</file>

<file path=ppt/theme/theme12.xml><?xml version="1.0" encoding="utf-8"?>
<a:theme xmlns:a="http://schemas.openxmlformats.org/drawingml/2006/main" name="Office Theme">
  <a:themeElements>
    <a:clrScheme name="Custom 34">
      <a:dk1>
        <a:sysClr val="windowText" lastClr="000000"/>
      </a:dk1>
      <a:lt1>
        <a:sysClr val="window" lastClr="FFFFFF"/>
      </a:lt1>
      <a:dk2>
        <a:srgbClr val="44546A"/>
      </a:dk2>
      <a:lt2>
        <a:srgbClr val="999999"/>
      </a:lt2>
      <a:accent1>
        <a:srgbClr val="FFC300"/>
      </a:accent1>
      <a:accent2>
        <a:srgbClr val="F8682C"/>
      </a:accent2>
      <a:accent3>
        <a:srgbClr val="00B4F1"/>
      </a:accent3>
      <a:accent4>
        <a:srgbClr val="91C300"/>
      </a:accent4>
      <a:accent5>
        <a:srgbClr val="5B9BD5"/>
      </a:accent5>
      <a:accent6>
        <a:srgbClr val="70AD47"/>
      </a:accent6>
      <a:hlink>
        <a:srgbClr val="999999"/>
      </a:hlink>
      <a:folHlink>
        <a:srgbClr val="999999"/>
      </a:folHlink>
    </a:clrScheme>
    <a:fontScheme name="Custom 35">
      <a:majorFont>
        <a:latin typeface="Century Gothic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338839_win32_fixed" id="{E1E39645-19B5-4671-A03D-63CF1EFF80C8}" vid="{6363F41E-1179-432E-AEDF-CAF70EABD626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9B1A7DF4-FF49-46E9-8AF6-6A868300C9B9}"/>
</file>

<file path=customXml/itemProps22.xml><?xml version="1.0" encoding="utf-8"?>
<ds:datastoreItem xmlns:ds="http://schemas.openxmlformats.org/officeDocument/2006/customXml" ds:itemID="{E50E38EB-58BE-4E12-B904-6D22314698DC}"/>
</file>

<file path=customXml/itemProps31.xml><?xml version="1.0" encoding="utf-8"?>
<ds:datastoreItem xmlns:ds="http://schemas.openxmlformats.org/officeDocument/2006/customXml" ds:itemID="{B572B0F5-6771-4261-B9DB-14BD55B0DDCB}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6</ap:Words>
  <ap:Application>Microsoft Office PowerPoint</ap:Application>
  <ap:PresentationFormat>Letter Paper (8.5x11 in)</ap:PresentationFormat>
  <ap:Paragraphs>2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6">
      <vt:lpstr>Arial</vt:lpstr>
      <vt:lpstr>Calibri</vt:lpstr>
      <vt:lpstr>Century Gothic</vt:lpstr>
      <vt:lpstr>Times New Roman</vt:lpstr>
      <vt:lpstr>Office Theme</vt:lpstr>
      <vt:lpstr>INFOGRAPHIC ELEMENTS: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2022-01-20T00:03:37Z</dcterms:created>
  <dcterms:modified xsi:type="dcterms:W3CDTF">2022-02-09T06:30:05Z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