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79862"/>
            <a:ext cx="9144000" cy="129614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94001" y="4505554"/>
            <a:ext cx="955998" cy="234944"/>
            <a:chOff x="3275856" y="1242391"/>
            <a:chExt cx="1656184" cy="407020"/>
          </a:xfrm>
        </p:grpSpPr>
        <p:sp>
          <p:nvSpPr>
            <p:cNvPr id="13" name="Rounded Rectangle 12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0" y="407432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0" y="363270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2016-01-25T09:31:33Z</dcterms:modified>
</cp:coreProperties>
</file>