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22895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64023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52205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84814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2014-08-21T05:54:19Z</dcterms:modified>
</cp:coreProperties>
</file>