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94001" y="258650"/>
            <a:ext cx="955998" cy="23494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0" y="3579862"/>
            <a:ext cx="9144000" cy="1224136"/>
          </a:xfrm>
          <a:prstGeom prst="rect">
            <a:avLst/>
          </a:prstGeom>
          <a:gradFill flip="none" rotWithShape="1">
            <a:gsLst>
              <a:gs pos="71000">
                <a:srgbClr val="FFFFFF">
                  <a:alpha val="36000"/>
                </a:srgbClr>
              </a:gs>
              <a:gs pos="0">
                <a:schemeClr val="bg1">
                  <a:alpha val="0"/>
                </a:schemeClr>
              </a:gs>
              <a:gs pos="2900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227934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3734017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2014-04-01T16:27:38Z</dcterms:created>
  <dcterms:modified xsi:type="dcterms:W3CDTF">2016-01-21T03:50:25Z</dcterms:modified>
</cp:coreProperties>
</file>