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1390005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3923928" y="414412"/>
            <a:ext cx="4860032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pPr algn="r"/>
            <a:r>
              <a:rPr lang="en-US" altLang="ko-KR" sz="3200" b="1" dirty="0" smtClean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4844068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11943" y="4543116"/>
            <a:ext cx="937514" cy="230402"/>
            <a:chOff x="3275856" y="1242391"/>
            <a:chExt cx="1656184" cy="407020"/>
          </a:xfrm>
        </p:grpSpPr>
        <p:sp>
          <p:nvSpPr>
            <p:cNvPr id="15" name="Rounded Rectangle 14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2016-04-11T05:38:25Z</dcterms:modified>
</cp:coreProperties>
</file>