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1420" r:id="rId2"/>
    <p:sldId id="1795" r:id="rId3"/>
    <p:sldId id="1796" r:id="rId4"/>
    <p:sldId id="1797" r:id="rId5"/>
    <p:sldId id="1798" r:id="rId6"/>
    <p:sldId id="1799" r:id="rId7"/>
    <p:sldId id="1800" r:id="rId8"/>
    <p:sldId id="1801" r:id="rId9"/>
    <p:sldId id="1802" r:id="rId10"/>
    <p:sldId id="1803" r:id="rId11"/>
    <p:sldId id="1804" r:id="rId12"/>
    <p:sldId id="1805" r:id="rId13"/>
    <p:sldId id="1806" r:id="rId14"/>
    <p:sldId id="17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EDF1"/>
    <a:srgbClr val="0D9DF3"/>
    <a:srgbClr val="2DCF94"/>
    <a:srgbClr val="DA309D"/>
    <a:srgbClr val="FE1254"/>
    <a:srgbClr val="FEAA62"/>
    <a:srgbClr val="01E0F1"/>
    <a:srgbClr val="4E60EA"/>
    <a:srgbClr val="B101E0"/>
    <a:srgbClr val="FA0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58" autoAdjust="0"/>
    <p:restoredTop sz="95361"/>
  </p:normalViewPr>
  <p:slideViewPr>
    <p:cSldViewPr snapToGrid="0">
      <p:cViewPr varScale="1">
        <p:scale>
          <a:sx n="38" d="100"/>
          <a:sy n="38" d="100"/>
        </p:scale>
        <p:origin x="192" y="13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75" d="100"/>
          <a:sy n="75" d="100"/>
        </p:scale>
        <p:origin x="76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5F7126-B822-41AE-892A-5785A88118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3C9FC90-499A-4ED1-BDAE-456DC3E3FD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87B3B-DE26-4C93-8722-1BA7A82C69F3}" type="datetimeFigureOut">
              <a:rPr lang="en-US" smtClean="0"/>
              <a:t>5/8/23</a:t>
            </a:fld>
            <a:endParaRPr lang="en-US"/>
          </a:p>
        </p:txBody>
      </p:sp>
      <p:sp>
        <p:nvSpPr>
          <p:cNvPr id="4" name="Footer Placeholder 3">
            <a:extLst>
              <a:ext uri="{FF2B5EF4-FFF2-40B4-BE49-F238E27FC236}">
                <a16:creationId xmlns:a16="http://schemas.microsoft.com/office/drawing/2014/main" id="{D6835687-B789-44CD-BDCB-64F27E5144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8C9B16-5263-468F-9A66-0471384068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DF30F-227B-4DE2-B37C-EF4C37970A5E}" type="slidenum">
              <a:rPr lang="en-US" smtClean="0"/>
              <a:t>‹#›</a:t>
            </a:fld>
            <a:endParaRPr lang="en-US"/>
          </a:p>
        </p:txBody>
      </p:sp>
    </p:spTree>
    <p:extLst>
      <p:ext uri="{BB962C8B-B14F-4D97-AF65-F5344CB8AC3E}">
        <p14:creationId xmlns:p14="http://schemas.microsoft.com/office/powerpoint/2010/main" val="212323119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44844-CAE8-461C-85F6-688C358CA0ED}" type="datetimeFigureOut">
              <a:rPr lang="en-US" smtClean="0"/>
              <a:t>5/8/23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C9200-E78B-43A9-8F44-FFDBE80EA668}" type="slidenum">
              <a:rPr lang="en-US" smtClean="0"/>
              <a:t>‹#›</a:t>
            </a:fld>
            <a:endParaRPr lang="en-US"/>
          </a:p>
        </p:txBody>
      </p:sp>
    </p:spTree>
    <p:extLst>
      <p:ext uri="{BB962C8B-B14F-4D97-AF65-F5344CB8AC3E}">
        <p14:creationId xmlns:p14="http://schemas.microsoft.com/office/powerpoint/2010/main" val="241086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9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0" name="Picture Placeholder 13"/>
          <p:cNvSpPr>
            <a:spLocks noGrp="1"/>
          </p:cNvSpPr>
          <p:nvPr>
            <p:ph type="pic" sz="quarter" idx="11"/>
          </p:nvPr>
        </p:nvSpPr>
        <p:spPr>
          <a:xfrm>
            <a:off x="1728662" y="1872316"/>
            <a:ext cx="2652423" cy="2650043"/>
          </a:xfrm>
          <a:prstGeom prst="ellipse">
            <a:avLst/>
          </a:prstGeom>
        </p:spPr>
        <p:txBody>
          <a:bodyPr rtlCol="0">
            <a:norm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Raleway Regular"/>
                <a:cs typeface="Raleway Regular"/>
              </a:defRPr>
            </a:lvl1pPr>
          </a:lstStyle>
          <a:p>
            <a:pPr lvl="0"/>
            <a:endParaRPr lang="en-US" noProof="0" dirty="0"/>
          </a:p>
        </p:txBody>
      </p:sp>
    </p:spTree>
    <p:extLst>
      <p:ext uri="{BB962C8B-B14F-4D97-AF65-F5344CB8AC3E}">
        <p14:creationId xmlns:p14="http://schemas.microsoft.com/office/powerpoint/2010/main" val="1710117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iapositia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41354D-C72A-4B2E-ACF4-94A908F0D236}"/>
              </a:ext>
            </a:extLst>
          </p:cNvPr>
          <p:cNvSpPr>
            <a:spLocks noGrp="1"/>
          </p:cNvSpPr>
          <p:nvPr>
            <p:ph type="pic" sz="quarter" idx="10"/>
          </p:nvPr>
        </p:nvSpPr>
        <p:spPr>
          <a:xfrm>
            <a:off x="8701088" y="0"/>
            <a:ext cx="3490912" cy="6858000"/>
          </a:xfrm>
          <a:prstGeom prst="rect">
            <a:avLst/>
          </a:prstGeom>
        </p:spPr>
        <p:txBody>
          <a:bodyPr/>
          <a:lstStyle/>
          <a:p>
            <a:endParaRPr lang="en-US"/>
          </a:p>
        </p:txBody>
      </p:sp>
      <p:sp>
        <p:nvSpPr>
          <p:cNvPr id="6" name="Title 5">
            <a:extLst>
              <a:ext uri="{FF2B5EF4-FFF2-40B4-BE49-F238E27FC236}">
                <a16:creationId xmlns:a16="http://schemas.microsoft.com/office/drawing/2014/main" id="{613250CE-A017-4286-A0A4-ACBF163D6BB1}"/>
              </a:ext>
            </a:extLst>
          </p:cNvPr>
          <p:cNvSpPr>
            <a:spLocks noGrp="1"/>
          </p:cNvSpPr>
          <p:nvPr>
            <p:ph type="title"/>
          </p:nvPr>
        </p:nvSpPr>
        <p:spPr>
          <a:xfrm>
            <a:off x="373743" y="1265009"/>
            <a:ext cx="4459514" cy="205876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50958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7719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5ED7-AC1B-4EFC-A2F5-F8CCDD9900F3}"/>
              </a:ext>
            </a:extLst>
          </p:cNvPr>
          <p:cNvSpPr>
            <a:spLocks noGrp="1"/>
          </p:cNvSpPr>
          <p:nvPr>
            <p:ph type="title"/>
          </p:nvPr>
        </p:nvSpPr>
        <p:spPr>
          <a:xfrm>
            <a:off x="838200" y="365126"/>
            <a:ext cx="10515600" cy="781504"/>
          </a:xfrm>
          <a:prstGeom prst="rect">
            <a:avLst/>
          </a:prstGeo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93269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B7CF-24E5-41A7-B7C5-EA47FAFE72AE}"/>
              </a:ext>
            </a:extLst>
          </p:cNvPr>
          <p:cNvSpPr>
            <a:spLocks noGrp="1"/>
          </p:cNvSpPr>
          <p:nvPr>
            <p:ph type="title"/>
          </p:nvPr>
        </p:nvSpPr>
        <p:spPr>
          <a:xfrm>
            <a:off x="723900" y="355600"/>
            <a:ext cx="4962525" cy="11969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5690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49656C5-9EBA-45D4-8DCC-4D18137C7ED7}"/>
              </a:ext>
            </a:extLst>
          </p:cNvPr>
          <p:cNvSpPr>
            <a:spLocks noGrp="1"/>
          </p:cNvSpPr>
          <p:nvPr>
            <p:ph type="title"/>
          </p:nvPr>
        </p:nvSpPr>
        <p:spPr>
          <a:xfrm>
            <a:off x="838200" y="365126"/>
            <a:ext cx="10515600" cy="679904"/>
          </a:xfrm>
          <a:prstGeom prst="rect">
            <a:avLst/>
          </a:prstGeo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95565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EF5E8-2EB2-43CC-99D3-000E119C3F42}"/>
              </a:ext>
            </a:extLst>
          </p:cNvPr>
          <p:cNvSpPr>
            <a:spLocks noGrp="1"/>
          </p:cNvSpPr>
          <p:nvPr>
            <p:ph type="title"/>
          </p:nvPr>
        </p:nvSpPr>
        <p:spPr>
          <a:xfrm>
            <a:off x="5613400" y="1555289"/>
            <a:ext cx="57658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5963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222F94C-C739-46D6-A244-D2632C9CA66E}"/>
              </a:ext>
            </a:extLst>
          </p:cNvPr>
          <p:cNvSpPr>
            <a:spLocks noGrp="1"/>
          </p:cNvSpPr>
          <p:nvPr>
            <p:ph type="pic" sz="quarter" idx="10"/>
          </p:nvPr>
        </p:nvSpPr>
        <p:spPr>
          <a:xfrm>
            <a:off x="1393825" y="1736725"/>
            <a:ext cx="2190750" cy="2190750"/>
          </a:xfrm>
          <a:prstGeom prst="ellipse">
            <a:avLst/>
          </a:prstGeom>
        </p:spPr>
        <p:txBody>
          <a:bodyPr/>
          <a:lstStyle/>
          <a:p>
            <a:endParaRPr lang="en-US"/>
          </a:p>
        </p:txBody>
      </p:sp>
      <p:sp>
        <p:nvSpPr>
          <p:cNvPr id="6" name="Picture Placeholder 2">
            <a:extLst>
              <a:ext uri="{FF2B5EF4-FFF2-40B4-BE49-F238E27FC236}">
                <a16:creationId xmlns:a16="http://schemas.microsoft.com/office/drawing/2014/main" id="{4904F02C-CF31-4DF5-9967-00860C966147}"/>
              </a:ext>
            </a:extLst>
          </p:cNvPr>
          <p:cNvSpPr>
            <a:spLocks noGrp="1"/>
          </p:cNvSpPr>
          <p:nvPr>
            <p:ph type="pic" sz="quarter" idx="11"/>
          </p:nvPr>
        </p:nvSpPr>
        <p:spPr>
          <a:xfrm>
            <a:off x="3926568" y="1736725"/>
            <a:ext cx="2190750" cy="2190750"/>
          </a:xfrm>
          <a:prstGeom prst="ellipse">
            <a:avLst/>
          </a:prstGeom>
        </p:spPr>
        <p:txBody>
          <a:bodyPr/>
          <a:lstStyle/>
          <a:p>
            <a:endParaRPr lang="en-US"/>
          </a:p>
        </p:txBody>
      </p:sp>
      <p:sp>
        <p:nvSpPr>
          <p:cNvPr id="7" name="Picture Placeholder 2">
            <a:extLst>
              <a:ext uri="{FF2B5EF4-FFF2-40B4-BE49-F238E27FC236}">
                <a16:creationId xmlns:a16="http://schemas.microsoft.com/office/drawing/2014/main" id="{40D730EF-B019-4AC3-80DF-EC6B8BB08171}"/>
              </a:ext>
            </a:extLst>
          </p:cNvPr>
          <p:cNvSpPr>
            <a:spLocks noGrp="1"/>
          </p:cNvSpPr>
          <p:nvPr>
            <p:ph type="pic" sz="quarter" idx="12"/>
          </p:nvPr>
        </p:nvSpPr>
        <p:spPr>
          <a:xfrm>
            <a:off x="6437994" y="1736725"/>
            <a:ext cx="2190750" cy="2190750"/>
          </a:xfrm>
          <a:prstGeom prst="ellipse">
            <a:avLst/>
          </a:prstGeom>
        </p:spPr>
        <p:txBody>
          <a:bodyPr/>
          <a:lstStyle/>
          <a:p>
            <a:endParaRPr lang="en-US"/>
          </a:p>
        </p:txBody>
      </p:sp>
      <p:sp>
        <p:nvSpPr>
          <p:cNvPr id="8" name="Picture Placeholder 2">
            <a:extLst>
              <a:ext uri="{FF2B5EF4-FFF2-40B4-BE49-F238E27FC236}">
                <a16:creationId xmlns:a16="http://schemas.microsoft.com/office/drawing/2014/main" id="{01178D9A-1A52-41EF-8CFA-53A54E9D423C}"/>
              </a:ext>
            </a:extLst>
          </p:cNvPr>
          <p:cNvSpPr>
            <a:spLocks noGrp="1"/>
          </p:cNvSpPr>
          <p:nvPr>
            <p:ph type="pic" sz="quarter" idx="13"/>
          </p:nvPr>
        </p:nvSpPr>
        <p:spPr>
          <a:xfrm>
            <a:off x="8949420" y="1736725"/>
            <a:ext cx="2190750" cy="2190750"/>
          </a:xfrm>
          <a:prstGeom prst="ellipse">
            <a:avLst/>
          </a:prstGeom>
        </p:spPr>
        <p:txBody>
          <a:bodyPr/>
          <a:lstStyle/>
          <a:p>
            <a:endParaRPr lang="en-US"/>
          </a:p>
        </p:txBody>
      </p:sp>
      <p:sp>
        <p:nvSpPr>
          <p:cNvPr id="4" name="Title 3">
            <a:extLst>
              <a:ext uri="{FF2B5EF4-FFF2-40B4-BE49-F238E27FC236}">
                <a16:creationId xmlns:a16="http://schemas.microsoft.com/office/drawing/2014/main" id="{8FDDF920-69F1-4A5A-9B25-937589019735}"/>
              </a:ext>
            </a:extLst>
          </p:cNvPr>
          <p:cNvSpPr>
            <a:spLocks noGrp="1"/>
          </p:cNvSpPr>
          <p:nvPr>
            <p:ph type="title"/>
          </p:nvPr>
        </p:nvSpPr>
        <p:spPr>
          <a:xfrm>
            <a:off x="838200" y="365125"/>
            <a:ext cx="10515600" cy="638175"/>
          </a:xfrm>
          <a:prstGeom prst="rect">
            <a:avLst/>
          </a:prstGeo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418786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FE189A0-F882-485F-ACE3-8D1A70E03A7D}"/>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05233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64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998A-C9B4-4FCD-8202-1E67E9FE16E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9844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s://slidesgratis.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free-powerpoint-templates-download.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4982DB-3B5F-8728-0C2B-E72C0DD66CE2}"/>
              </a:ext>
            </a:extLst>
          </p:cNvPr>
          <p:cNvSpPr/>
          <p:nvPr userDrawn="1"/>
        </p:nvSpPr>
        <p:spPr>
          <a:xfrm>
            <a:off x="0" y="-1178145"/>
            <a:ext cx="12192000"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uadroTexto 2">
            <a:extLst>
              <a:ext uri="{FF2B5EF4-FFF2-40B4-BE49-F238E27FC236}">
                <a16:creationId xmlns:a16="http://schemas.microsoft.com/office/drawing/2014/main" id="{F2ECE205-1427-77DB-6399-06B4B41A22CE}"/>
              </a:ext>
            </a:extLst>
          </p:cNvPr>
          <p:cNvSpPr txBox="1"/>
          <p:nvPr userDrawn="1"/>
        </p:nvSpPr>
        <p:spPr>
          <a:xfrm>
            <a:off x="1659310" y="-688899"/>
            <a:ext cx="2367636" cy="369332"/>
          </a:xfrm>
          <a:prstGeom prst="rect">
            <a:avLst/>
          </a:prstGeom>
          <a:noFill/>
        </p:spPr>
        <p:txBody>
          <a:bodyPr wrap="none" rtlCol="0">
            <a:spAutoFit/>
          </a:bodyPr>
          <a:lstStyle/>
          <a:p>
            <a:r>
              <a:rPr lang="en-US" dirty="0">
                <a:solidFill>
                  <a:schemeClr val="bg1"/>
                </a:solidFill>
                <a:hlinkClick r:id="rId14">
                  <a:extLst>
                    <a:ext uri="{A12FA001-AC4F-418D-AE19-62706E023703}">
                      <ahyp:hlinkClr xmlns:ahyp="http://schemas.microsoft.com/office/drawing/2018/hyperlinkcolor" val="tx"/>
                    </a:ext>
                  </a:extLst>
                </a:hlinkClick>
              </a:rPr>
              <a:t>http://ppthemes.com/</a:t>
            </a:r>
            <a:r>
              <a:rPr lang="en-US" dirty="0">
                <a:solidFill>
                  <a:schemeClr val="bg1"/>
                </a:solidFill>
              </a:rPr>
              <a:t> </a:t>
            </a:r>
          </a:p>
        </p:txBody>
      </p:sp>
      <p:pic>
        <p:nvPicPr>
          <p:cNvPr id="4" name="Imagen 3">
            <a:extLst>
              <a:ext uri="{FF2B5EF4-FFF2-40B4-BE49-F238E27FC236}">
                <a16:creationId xmlns:a16="http://schemas.microsoft.com/office/drawing/2014/main" id="{58B93F9D-9573-60AC-FBED-248E9108815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09453" y="-1083156"/>
            <a:ext cx="1555777" cy="970735"/>
          </a:xfrm>
          <a:prstGeom prst="rect">
            <a:avLst/>
          </a:prstGeom>
        </p:spPr>
      </p:pic>
      <p:sp>
        <p:nvSpPr>
          <p:cNvPr id="5" name="CuadroTexto 4">
            <a:extLst>
              <a:ext uri="{FF2B5EF4-FFF2-40B4-BE49-F238E27FC236}">
                <a16:creationId xmlns:a16="http://schemas.microsoft.com/office/drawing/2014/main" id="{B6612077-6BA8-F16D-095D-39573C9FBA39}"/>
              </a:ext>
            </a:extLst>
          </p:cNvPr>
          <p:cNvSpPr txBox="1"/>
          <p:nvPr userDrawn="1"/>
        </p:nvSpPr>
        <p:spPr>
          <a:xfrm>
            <a:off x="8659820" y="-645106"/>
            <a:ext cx="2659702" cy="369332"/>
          </a:xfrm>
          <a:prstGeom prst="rect">
            <a:avLst/>
          </a:prstGeom>
          <a:noFill/>
        </p:spPr>
        <p:txBody>
          <a:bodyPr wrap="none" rtlCol="0">
            <a:spAutoFit/>
          </a:bodyPr>
          <a:lstStyle/>
          <a:p>
            <a:r>
              <a:rPr lang="en-US" dirty="0">
                <a:solidFill>
                  <a:schemeClr val="bg1"/>
                </a:solidFill>
                <a:hlinkClick r:id="rId16">
                  <a:extLst>
                    <a:ext uri="{A12FA001-AC4F-418D-AE19-62706E023703}">
                      <ahyp:hlinkClr xmlns:ahyp="http://schemas.microsoft.com/office/drawing/2018/hyperlinkcolor" val="tx"/>
                    </a:ext>
                  </a:extLst>
                </a:hlinkClick>
              </a:rPr>
              <a:t>https://slidesgratis.com/</a:t>
            </a:r>
            <a:r>
              <a:rPr lang="en-US" dirty="0">
                <a:solidFill>
                  <a:schemeClr val="bg1"/>
                </a:solidFill>
              </a:rPr>
              <a:t> </a:t>
            </a:r>
          </a:p>
        </p:txBody>
      </p:sp>
      <p:pic>
        <p:nvPicPr>
          <p:cNvPr id="6" name="Imagen 5">
            <a:extLst>
              <a:ext uri="{FF2B5EF4-FFF2-40B4-BE49-F238E27FC236}">
                <a16:creationId xmlns:a16="http://schemas.microsoft.com/office/drawing/2014/main" id="{C550BA74-1957-771A-34A6-991840DB4173}"/>
              </a:ext>
            </a:extLst>
          </p:cNvPr>
          <p:cNvPicPr>
            <a:picLocks noChangeAspect="1"/>
          </p:cNvPicPr>
          <p:nvPr userDrawn="1"/>
        </p:nvPicPr>
        <p:blipFill rotWithShape="1">
          <a:blip r:embed="rId17" cstate="hqprint">
            <a:extLst>
              <a:ext uri="{28A0092B-C50C-407E-A947-70E740481C1C}">
                <a14:useLocalDpi xmlns:a14="http://schemas.microsoft.com/office/drawing/2010/main" val="0"/>
              </a:ext>
            </a:extLst>
          </a:blip>
          <a:srcRect t="26389" r="12615" b="30833"/>
          <a:stretch/>
        </p:blipFill>
        <p:spPr>
          <a:xfrm>
            <a:off x="321364" y="-974539"/>
            <a:ext cx="1337946" cy="654972"/>
          </a:xfrm>
          <a:prstGeom prst="rect">
            <a:avLst/>
          </a:prstGeom>
        </p:spPr>
      </p:pic>
      <p:sp>
        <p:nvSpPr>
          <p:cNvPr id="7" name="Rectangle 6">
            <a:extLst>
              <a:ext uri="{FF2B5EF4-FFF2-40B4-BE49-F238E27FC236}">
                <a16:creationId xmlns:a16="http://schemas.microsoft.com/office/drawing/2014/main" id="{EF08C4E6-244D-2516-B49C-1377DE6E3483}"/>
              </a:ext>
            </a:extLst>
          </p:cNvPr>
          <p:cNvSpPr/>
          <p:nvPr userDrawn="1"/>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01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9" r:id="rId8"/>
    <p:sldLayoutId id="2147483665" r:id="rId9"/>
    <p:sldLayoutId id="2147483666" r:id="rId10"/>
    <p:sldLayoutId id="2147483668"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owerpoint-templates-download.com/" TargetMode="External"/><Relationship Id="rId2" Type="http://schemas.openxmlformats.org/officeDocument/2006/relationships/hyperlink" Target="https://fonts.google.com/specimen/Montserrat" TargetMode="External"/><Relationship Id="rId1" Type="http://schemas.openxmlformats.org/officeDocument/2006/relationships/slideLayout" Target="../slideLayouts/slideLayout11.xml"/><Relationship Id="rId4" Type="http://schemas.openxmlformats.org/officeDocument/2006/relationships/hyperlink" Target="http://www.freepik.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hyperlink" Target="https://www.facebook.com/ppthemess" TargetMode="External"/><Relationship Id="rId3" Type="http://schemas.openxmlformats.org/officeDocument/2006/relationships/hyperlink" Target="http://www.slidesgratis.com/" TargetMode="External"/><Relationship Id="rId7" Type="http://schemas.openxmlformats.org/officeDocument/2006/relationships/hyperlink" Target="https://www.instagram.com/ppthemes/"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12.xml"/><Relationship Id="rId6" Type="http://schemas.openxmlformats.org/officeDocument/2006/relationships/hyperlink" Target="http://www.pixabay.com/" TargetMode="External"/><Relationship Id="rId5" Type="http://schemas.openxmlformats.org/officeDocument/2006/relationships/hyperlink" Target="https://www.freepik.es/" TargetMode="External"/><Relationship Id="rId10" Type="http://schemas.openxmlformats.org/officeDocument/2006/relationships/hyperlink" Target="https://www.tiktokcom/ppthemes" TargetMode="External"/><Relationship Id="rId4" Type="http://schemas.openxmlformats.org/officeDocument/2006/relationships/hyperlink" Target="https://shopping.ppthemes.com/" TargetMode="External"/><Relationship Id="rId9" Type="http://schemas.openxmlformats.org/officeDocument/2006/relationships/hyperlink" Target="https://www.youtube.com/ppthe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Box 322"/>
          <p:cNvSpPr txBox="1">
            <a:spLocks noChangeArrowheads="1"/>
          </p:cNvSpPr>
          <p:nvPr/>
        </p:nvSpPr>
        <p:spPr bwMode="auto">
          <a:xfrm>
            <a:off x="2138254" y="1920732"/>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01</a:t>
            </a:r>
          </a:p>
        </p:txBody>
      </p:sp>
      <p:sp>
        <p:nvSpPr>
          <p:cNvPr id="75" name="Text Box 334"/>
          <p:cNvSpPr txBox="1">
            <a:spLocks noChangeArrowheads="1"/>
          </p:cNvSpPr>
          <p:nvPr/>
        </p:nvSpPr>
        <p:spPr bwMode="auto">
          <a:xfrm>
            <a:off x="2138254" y="2935144"/>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02</a:t>
            </a:r>
          </a:p>
        </p:txBody>
      </p:sp>
      <p:sp>
        <p:nvSpPr>
          <p:cNvPr id="87" name="Text Box 346"/>
          <p:cNvSpPr txBox="1">
            <a:spLocks noChangeArrowheads="1"/>
          </p:cNvSpPr>
          <p:nvPr/>
        </p:nvSpPr>
        <p:spPr bwMode="auto">
          <a:xfrm>
            <a:off x="2138254" y="3953525"/>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03</a:t>
            </a:r>
          </a:p>
        </p:txBody>
      </p:sp>
      <p:sp>
        <p:nvSpPr>
          <p:cNvPr id="99" name="Text Box 358"/>
          <p:cNvSpPr txBox="1">
            <a:spLocks noChangeArrowheads="1"/>
          </p:cNvSpPr>
          <p:nvPr/>
        </p:nvSpPr>
        <p:spPr bwMode="auto">
          <a:xfrm>
            <a:off x="2138254" y="4970319"/>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04</a:t>
            </a:r>
          </a:p>
        </p:txBody>
      </p:sp>
      <p:sp>
        <p:nvSpPr>
          <p:cNvPr id="55309" name="TextBox 121"/>
          <p:cNvSpPr txBox="1">
            <a:spLocks noChangeArrowheads="1"/>
          </p:cNvSpPr>
          <p:nvPr/>
        </p:nvSpPr>
        <p:spPr bwMode="auto">
          <a:xfrm>
            <a:off x="2925764" y="1962186"/>
            <a:ext cx="7323136"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1400" b="1" dirty="0">
                <a:solidFill>
                  <a:srgbClr val="33BEB5"/>
                </a:solidFill>
                <a:latin typeface="+mj-lt"/>
                <a:cs typeface="Arial" panose="020B0604020202020204" pitchFamily="34" charset="0"/>
              </a:rPr>
              <a:t>Download and install </a:t>
            </a:r>
            <a:r>
              <a:rPr lang="en-US" altLang="ja-JP" sz="1400" dirty="0">
                <a:latin typeface="+mj-lt"/>
                <a:cs typeface="Arial" panose="020B0604020202020204" pitchFamily="34" charset="0"/>
                <a:hlinkClick r:id="rId2"/>
              </a:rPr>
              <a:t>Monserrat Family  </a:t>
            </a:r>
            <a:r>
              <a:rPr lang="en-US" altLang="ja-JP" sz="1400" dirty="0">
                <a:latin typeface="+mj-lt"/>
                <a:cs typeface="Arial" panose="020B0604020202020204" pitchFamily="34" charset="0"/>
              </a:rPr>
              <a:t>font before editing this template, in order to see it as you found it in </a:t>
            </a:r>
            <a:r>
              <a:rPr lang="en-US" sz="1400" dirty="0">
                <a:hlinkClick r:id="rId3"/>
              </a:rPr>
              <a:t>https://free-powerpoint-templates-download.com/</a:t>
            </a:r>
            <a:r>
              <a:rPr lang="en-US" sz="1400" dirty="0"/>
              <a:t> </a:t>
            </a:r>
            <a:r>
              <a:rPr lang="en-US" altLang="ja-JP" sz="1400" dirty="0">
                <a:latin typeface="+mj-lt"/>
                <a:cs typeface="Arial" panose="020B0604020202020204" pitchFamily="34" charset="0"/>
              </a:rPr>
              <a:t>otherwise the font will change and your template would look different.  </a:t>
            </a:r>
            <a:endParaRPr lang="en-US" altLang="es-MX" sz="1400" b="1" dirty="0">
              <a:solidFill>
                <a:srgbClr val="CC0000"/>
              </a:solidFill>
              <a:latin typeface="+mj-lt"/>
              <a:cs typeface="Arial" panose="020B0604020202020204" pitchFamily="34" charset="0"/>
            </a:endParaRPr>
          </a:p>
        </p:txBody>
      </p:sp>
      <p:sp>
        <p:nvSpPr>
          <p:cNvPr id="55311" name="TextBox 124"/>
          <p:cNvSpPr txBox="1">
            <a:spLocks noChangeArrowheads="1"/>
          </p:cNvSpPr>
          <p:nvPr/>
        </p:nvSpPr>
        <p:spPr bwMode="auto">
          <a:xfrm>
            <a:off x="2925763" y="5001502"/>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latin typeface="+mj-lt"/>
                <a:cs typeface="Arial" panose="020B0604020202020204" pitchFamily="34" charset="0"/>
              </a:rPr>
              <a:t>Enjoy</a:t>
            </a:r>
            <a:r>
              <a:rPr lang="en-US" altLang="es-MX" sz="1400" b="1" dirty="0">
                <a:solidFill>
                  <a:srgbClr val="02A7A3"/>
                </a:solidFill>
                <a:latin typeface="+mj-lt"/>
                <a:cs typeface="Arial" panose="020B0604020202020204" pitchFamily="34" charset="0"/>
              </a:rPr>
              <a:t>, </a:t>
            </a:r>
            <a:r>
              <a:rPr lang="en-US" altLang="es-MX" sz="1400" dirty="0">
                <a:latin typeface="+mj-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26217" y="505197"/>
            <a:ext cx="292894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latin typeface="+mj-lt"/>
                <a:cs typeface="Arial" panose="020B0604020202020204" pitchFamily="34" charset="0"/>
              </a:rPr>
              <a:t>Read Before Use</a:t>
            </a:r>
          </a:p>
        </p:txBody>
      </p:sp>
      <p:grpSp>
        <p:nvGrpSpPr>
          <p:cNvPr id="55318" name="Group 30"/>
          <p:cNvGrpSpPr>
            <a:grpSpLocks/>
          </p:cNvGrpSpPr>
          <p:nvPr/>
        </p:nvGrpSpPr>
        <p:grpSpPr bwMode="auto">
          <a:xfrm>
            <a:off x="2106385" y="1099716"/>
            <a:ext cx="1139825" cy="36513"/>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925764" y="4018902"/>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rgbClr val="33BEB5"/>
                </a:solidFill>
                <a:latin typeface="+mj-lt"/>
                <a:cs typeface="Arial" panose="020B0604020202020204" pitchFamily="34" charset="0"/>
              </a:rPr>
              <a:t>You won’t find some images, this will allow to use yours, </a:t>
            </a:r>
            <a:r>
              <a:rPr lang="en-US" altLang="es-MX" sz="1400" dirty="0">
                <a:latin typeface="+mj-lt"/>
                <a:cs typeface="Arial" panose="020B0604020202020204" pitchFamily="34" charset="0"/>
              </a:rPr>
              <a:t>the images used were find on </a:t>
            </a:r>
            <a:r>
              <a:rPr lang="en-US" altLang="es-MX" sz="1400" dirty="0">
                <a:solidFill>
                  <a:schemeClr val="accent1">
                    <a:lumMod val="25000"/>
                  </a:schemeClr>
                </a:solidFill>
                <a:latin typeface="+mj-lt"/>
                <a:cs typeface="Arial" panose="020B0604020202020204" pitchFamily="34" charset="0"/>
                <a:hlinkClick r:id="rId4"/>
              </a:rPr>
              <a:t>www.freepik.com</a:t>
            </a:r>
            <a:r>
              <a:rPr lang="en-US" altLang="es-MX" sz="1400" dirty="0">
                <a:solidFill>
                  <a:schemeClr val="accent1">
                    <a:lumMod val="25000"/>
                  </a:schemeClr>
                </a:solidFill>
                <a:latin typeface="+mj-lt"/>
                <a:cs typeface="Arial" panose="020B0604020202020204" pitchFamily="34" charset="0"/>
              </a:rPr>
              <a:t> </a:t>
            </a:r>
            <a:r>
              <a:rPr lang="en-US" altLang="es-MX" sz="1400" dirty="0">
                <a:latin typeface="+mj-lt"/>
                <a:cs typeface="Arial" panose="020B0604020202020204" pitchFamily="34" charset="0"/>
              </a:rPr>
              <a:t>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26217" y="1137063"/>
            <a:ext cx="6096000" cy="369332"/>
          </a:xfrm>
          <a:prstGeom prst="rect">
            <a:avLst/>
          </a:prstGeom>
        </p:spPr>
        <p:txBody>
          <a:bodyPr>
            <a:spAutoFit/>
          </a:bodyPr>
          <a:lstStyle/>
          <a:p>
            <a:r>
              <a:rPr lang="en-US" b="1" dirty="0">
                <a:solidFill>
                  <a:srgbClr val="33BEB5"/>
                </a:solidFill>
                <a:latin typeface="+mj-lt"/>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9424" y="2935144"/>
            <a:ext cx="7229475" cy="791435"/>
          </a:xfrm>
          <a:prstGeom prst="rect">
            <a:avLst/>
          </a:prstGeom>
        </p:spPr>
        <p:txBody>
          <a:bodyPr wrap="square">
            <a:spAutoFit/>
          </a:bodyPr>
          <a:lstStyle/>
          <a:p>
            <a:pPr>
              <a:lnSpc>
                <a:spcPct val="110000"/>
              </a:lnSpc>
            </a:pPr>
            <a:r>
              <a:rPr lang="en-US" altLang="es-MX" sz="1400" b="1" dirty="0">
                <a:latin typeface="+mj-lt"/>
                <a:cs typeface="Arial" panose="020B0604020202020204" pitchFamily="34" charset="0"/>
              </a:rPr>
              <a:t>Someone said: “Creativity is the key to success in the future”, </a:t>
            </a:r>
            <a:r>
              <a:rPr lang="en-US" altLang="es-MX" sz="1400" dirty="0">
                <a:latin typeface="+mj-lt"/>
                <a:cs typeface="Arial" panose="020B0604020202020204" pitchFamily="34" charset="0"/>
              </a:rPr>
              <a:t>you can use this template as you want, use your creativity and change colors, icons and image according to your brand.</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236372" y="4975144"/>
            <a:ext cx="1538178" cy="1538178"/>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a:effectLst>
            <a:glow rad="284708">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5584566" y="5158611"/>
            <a:ext cx="841789" cy="461665"/>
          </a:xfrm>
          <a:prstGeom prst="rect">
            <a:avLst/>
          </a:prstGeom>
          <a:noFill/>
        </p:spPr>
        <p:txBody>
          <a:bodyPr wrap="square" rtlCol="0">
            <a:spAutoFit/>
          </a:bodyPr>
          <a:lstStyle/>
          <a:p>
            <a:pPr algn="ctr"/>
            <a:r>
              <a:rPr lang="en-US" sz="2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081A7C2B-4EE5-B8E1-E54B-2563D0A053C9}"/>
              </a:ext>
            </a:extLst>
          </p:cNvPr>
          <p:cNvSpPr txBox="1">
            <a:spLocks noChangeArrowheads="1"/>
          </p:cNvSpPr>
          <p:nvPr/>
        </p:nvSpPr>
        <p:spPr bwMode="auto">
          <a:xfrm>
            <a:off x="7192654" y="5389443"/>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endParaRPr lang="es-CO" sz="900" b="1" dirty="0">
              <a:solidFill>
                <a:schemeClr val="bg1"/>
              </a:solidFill>
              <a:latin typeface="Arial" panose="020B0604020202020204" pitchFamily="34" charset="0"/>
              <a:cs typeface="Arial" panose="020B0604020202020204" pitchFamily="34" charset="0"/>
            </a:endParaRPr>
          </a:p>
          <a:p>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A92FFBE6-006B-0E41-90C6-1C31E0A076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245" y="5910795"/>
            <a:ext cx="552214" cy="552214"/>
          </a:xfrm>
          <a:prstGeom prst="rect">
            <a:avLst/>
          </a:prstGeom>
        </p:spPr>
      </p:pic>
    </p:spTree>
    <p:extLst>
      <p:ext uri="{BB962C8B-B14F-4D97-AF65-F5344CB8AC3E}">
        <p14:creationId xmlns:p14="http://schemas.microsoft.com/office/powerpoint/2010/main" val="37321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6433205" y="3777352"/>
            <a:ext cx="1737905" cy="1737905"/>
          </a:xfrm>
          <a:prstGeom prst="ellipse">
            <a:avLst/>
          </a:prstGeom>
          <a:solidFill>
            <a:schemeClr val="accent1"/>
          </a:solidFill>
          <a:ln>
            <a:noFill/>
          </a:ln>
          <a:effectLst>
            <a:glow rad="383976">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6571970" y="4054304"/>
            <a:ext cx="1538177" cy="400110"/>
          </a:xfrm>
          <a:prstGeom prst="rect">
            <a:avLst/>
          </a:prstGeom>
          <a:noFill/>
        </p:spPr>
        <p:txBody>
          <a:bodyPr wrap="square" rtlCol="0">
            <a:spAutoFit/>
          </a:bodyPr>
          <a:lstStyle/>
          <a:p>
            <a:pPr algn="ctr"/>
            <a:r>
              <a:rPr lang="en-US" sz="20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8F702942-9830-DD61-4C93-48628D7D956E}"/>
              </a:ext>
            </a:extLst>
          </p:cNvPr>
          <p:cNvSpPr txBox="1">
            <a:spLocks noChangeArrowheads="1"/>
          </p:cNvSpPr>
          <p:nvPr/>
        </p:nvSpPr>
        <p:spPr bwMode="auto">
          <a:xfrm>
            <a:off x="8336808" y="4197848"/>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endParaRPr lang="es-CO" sz="900" b="1" dirty="0">
              <a:solidFill>
                <a:schemeClr val="bg1"/>
              </a:solidFill>
              <a:latin typeface="Arial" panose="020B0604020202020204" pitchFamily="34" charset="0"/>
              <a:cs typeface="Arial" panose="020B0604020202020204" pitchFamily="34" charset="0"/>
            </a:endParaRPr>
          </a:p>
          <a:p>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9031BFF8-7A94-97B3-6142-38E07DB241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1412" y="4762493"/>
            <a:ext cx="552214" cy="552214"/>
          </a:xfrm>
          <a:prstGeom prst="rect">
            <a:avLst/>
          </a:prstGeom>
        </p:spPr>
      </p:pic>
    </p:spTree>
    <p:extLst>
      <p:ext uri="{BB962C8B-B14F-4D97-AF65-F5344CB8AC3E}">
        <p14:creationId xmlns:p14="http://schemas.microsoft.com/office/powerpoint/2010/main" val="2967104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7668687" y="2472004"/>
            <a:ext cx="1712397" cy="1712397"/>
          </a:xfrm>
          <a:prstGeom prst="ellipse">
            <a:avLst/>
          </a:prstGeom>
          <a:solidFill>
            <a:schemeClr val="accent5"/>
          </a:solidFill>
          <a:ln>
            <a:noFill/>
          </a:ln>
          <a:effectLst>
            <a:glow rad="263128">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7730005" y="2931996"/>
            <a:ext cx="1538177" cy="261610"/>
          </a:xfrm>
          <a:prstGeom prst="rect">
            <a:avLst/>
          </a:prstGeom>
          <a:noFill/>
        </p:spPr>
        <p:txBody>
          <a:bodyPr wrap="square" rtlCol="0">
            <a:spAutoFit/>
          </a:bodyPr>
          <a:lstStyle/>
          <a:p>
            <a:pPr algn="ctr"/>
            <a:r>
              <a:rPr lang="en-US" sz="11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86B9FA85-7366-50EA-E290-F35EACC2D6A4}"/>
              </a:ext>
            </a:extLst>
          </p:cNvPr>
          <p:cNvSpPr txBox="1">
            <a:spLocks noChangeArrowheads="1"/>
          </p:cNvSpPr>
          <p:nvPr/>
        </p:nvSpPr>
        <p:spPr bwMode="auto">
          <a:xfrm>
            <a:off x="8929797" y="1371358"/>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endParaRPr lang="es-CO" sz="900" b="1" dirty="0">
              <a:solidFill>
                <a:schemeClr val="bg1"/>
              </a:solidFill>
              <a:latin typeface="Arial" panose="020B0604020202020204" pitchFamily="34" charset="0"/>
              <a:cs typeface="Arial" panose="020B0604020202020204" pitchFamily="34" charset="0"/>
            </a:endParaRPr>
          </a:p>
          <a:p>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1F1FECA8-4432-0689-2451-E1F52B5FA6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9702" y="3490269"/>
            <a:ext cx="552214" cy="552214"/>
          </a:xfrm>
          <a:prstGeom prst="rect">
            <a:avLst/>
          </a:prstGeom>
        </p:spPr>
      </p:pic>
    </p:spTree>
    <p:extLst>
      <p:ext uri="{BB962C8B-B14F-4D97-AF65-F5344CB8AC3E}">
        <p14:creationId xmlns:p14="http://schemas.microsoft.com/office/powerpoint/2010/main" val="2852343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105340" y="2435150"/>
            <a:ext cx="1644207" cy="1644207"/>
          </a:xfrm>
          <a:prstGeom prst="ellipse">
            <a:avLst/>
          </a:prstGeom>
          <a:solidFill>
            <a:schemeClr val="accent5">
              <a:lumMod val="50000"/>
            </a:schemeClr>
          </a:solidFill>
          <a:ln>
            <a:noFill/>
          </a:ln>
          <a:effectLst>
            <a:glow rad="479077">
              <a:schemeClr val="accent5">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a:ln>
            <a:noFill/>
          </a:ln>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a:ln>
            <a:noFill/>
          </a:ln>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a:ln>
            <a:noFill/>
          </a:ln>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a:ln>
            <a:noFill/>
          </a:ln>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a:ln>
            <a:noFill/>
          </a:ln>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a:ln>
            <a:noFill/>
          </a:ln>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a:ln>
            <a:noFill/>
          </a:ln>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a:ln>
            <a:noFill/>
          </a:ln>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a:ln>
            <a:noFill/>
          </a:ln>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a:ln>
            <a:noFill/>
          </a:ln>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158354" y="2658821"/>
            <a:ext cx="1538177" cy="461665"/>
          </a:xfrm>
          <a:prstGeom prst="rect">
            <a:avLst/>
          </a:prstGeom>
          <a:noFill/>
        </p:spPr>
        <p:txBody>
          <a:bodyPr wrap="square" rtlCol="0">
            <a:spAutoFit/>
          </a:bodyPr>
          <a:lstStyle/>
          <a:p>
            <a:pPr algn="ctr"/>
            <a:r>
              <a:rPr lang="en-US" sz="2400" dirty="0">
                <a:solidFill>
                  <a:schemeClr val="bg1"/>
                </a:solidFill>
              </a:rPr>
              <a:t>RESULTS</a:t>
            </a:r>
          </a:p>
        </p:txBody>
      </p:sp>
      <p:sp>
        <p:nvSpPr>
          <p:cNvPr id="2" name="TextBox 10">
            <a:extLst>
              <a:ext uri="{FF2B5EF4-FFF2-40B4-BE49-F238E27FC236}">
                <a16:creationId xmlns:a16="http://schemas.microsoft.com/office/drawing/2014/main" id="{8A8B385D-14B1-F582-F7FC-D14392D32986}"/>
              </a:ext>
            </a:extLst>
          </p:cNvPr>
          <p:cNvSpPr txBox="1">
            <a:spLocks noChangeArrowheads="1"/>
          </p:cNvSpPr>
          <p:nvPr/>
        </p:nvSpPr>
        <p:spPr bwMode="auto">
          <a:xfrm>
            <a:off x="9935983" y="703970"/>
            <a:ext cx="1982917" cy="2031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pPr algn="ctr"/>
            <a:endParaRPr lang="es-CO" sz="900" b="1" dirty="0">
              <a:solidFill>
                <a:schemeClr val="bg1"/>
              </a:solidFill>
              <a:latin typeface="Arial" panose="020B0604020202020204" pitchFamily="34" charset="0"/>
              <a:cs typeface="Arial" panose="020B0604020202020204" pitchFamily="34" charset="0"/>
            </a:endParaRPr>
          </a:p>
          <a:p>
            <a:pPr algn="ctr"/>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466EF7C3-BF48-BD31-D136-81CBF4FE5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1335" y="3411994"/>
            <a:ext cx="552214" cy="552214"/>
          </a:xfrm>
          <a:prstGeom prst="rect">
            <a:avLst/>
          </a:prstGeom>
        </p:spPr>
      </p:pic>
    </p:spTree>
    <p:extLst>
      <p:ext uri="{BB962C8B-B14F-4D97-AF65-F5344CB8AC3E}">
        <p14:creationId xmlns:p14="http://schemas.microsoft.com/office/powerpoint/2010/main" val="73907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1"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7">
            <a:extLst>
              <a:ext uri="{FF2B5EF4-FFF2-40B4-BE49-F238E27FC236}">
                <a16:creationId xmlns:a16="http://schemas.microsoft.com/office/drawing/2014/main" id="{AF680E9C-4599-5170-E8AB-39DB80D1356F}"/>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0482" name="タイトル 15">
            <a:extLst>
              <a:ext uri="{FF2B5EF4-FFF2-40B4-BE49-F238E27FC236}">
                <a16:creationId xmlns:a16="http://schemas.microsoft.com/office/drawing/2014/main" id="{B50D9CEA-F237-AF94-48DC-1D0F84B70F84}"/>
              </a:ext>
            </a:extLst>
          </p:cNvPr>
          <p:cNvSpPr>
            <a:spLocks noGrp="1" noChangeArrowheads="1"/>
          </p:cNvSpPr>
          <p:nvPr>
            <p:ph type="ctrTitle" idx="4294967295"/>
          </p:nvPr>
        </p:nvSpPr>
        <p:spPr bwMode="auto">
          <a:xfrm>
            <a:off x="130629" y="681317"/>
            <a:ext cx="12192000" cy="1057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ja-JP" b="1" dirty="0">
                <a:solidFill>
                  <a:schemeClr val="bg1"/>
                </a:solidFill>
                <a:latin typeface="Lato Light" panose="020F0302020204030203" pitchFamily="34" charset="77"/>
                <a:ea typeface="ＭＳ Ｐゴシック" panose="020B0600070205080204" pitchFamily="34" charset="-128"/>
              </a:rPr>
              <a:t>Thanks for downloading this template</a:t>
            </a:r>
          </a:p>
        </p:txBody>
      </p:sp>
      <p:sp>
        <p:nvSpPr>
          <p:cNvPr id="17" name="サブタイトル 16">
            <a:extLst>
              <a:ext uri="{FF2B5EF4-FFF2-40B4-BE49-F238E27FC236}">
                <a16:creationId xmlns:a16="http://schemas.microsoft.com/office/drawing/2014/main" id="{31E310BF-4DC5-CFE2-5C95-F50D978B5B17}"/>
              </a:ext>
            </a:extLst>
          </p:cNvPr>
          <p:cNvSpPr>
            <a:spLocks noGrp="1"/>
          </p:cNvSpPr>
          <p:nvPr>
            <p:ph type="subTitle" idx="4294967295"/>
          </p:nvPr>
        </p:nvSpPr>
        <p:spPr>
          <a:xfrm>
            <a:off x="2006600" y="1466336"/>
            <a:ext cx="8229600" cy="2149475"/>
          </a:xfrm>
        </p:spPr>
        <p:txBody>
          <a:bodyPr/>
          <a:lstStyle/>
          <a:p>
            <a:pPr marL="0" indent="0" algn="ctr" fontAlgn="auto">
              <a:spcAft>
                <a:spcPts val="0"/>
              </a:spcAft>
              <a:buFont typeface="Arial" panose="020B0604020202020204" pitchFamily="34" charset="0"/>
              <a:buNone/>
              <a:defRPr/>
            </a:pPr>
            <a:r>
              <a:rPr lang="en-US" sz="2400" dirty="0">
                <a:solidFill>
                  <a:schemeClr val="bg1"/>
                </a:solidFill>
                <a:hlinkClick r:id="rId2">
                  <a:extLst>
                    <a:ext uri="{A12FA001-AC4F-418D-AE19-62706E023703}">
                      <ahyp:hlinkClr xmlns:ahyp="http://schemas.microsoft.com/office/drawing/2018/hyperlinkcolor" val="tx"/>
                    </a:ext>
                  </a:extLst>
                </a:hlinkClick>
              </a:rPr>
              <a:t>https://ppthemes.com/</a:t>
            </a:r>
            <a:r>
              <a:rPr lang="en-US" sz="2400" dirty="0">
                <a:solidFill>
                  <a:schemeClr val="bg1"/>
                </a:solidFill>
              </a:rPr>
              <a:t> </a:t>
            </a:r>
          </a:p>
          <a:p>
            <a:pPr marL="0" indent="0" algn="ctr" fontAlgn="auto">
              <a:spcAft>
                <a:spcPts val="0"/>
              </a:spcAft>
              <a:buFont typeface="Arial" panose="020B0604020202020204" pitchFamily="34" charset="0"/>
              <a:buNone/>
              <a:defRPr/>
            </a:pPr>
            <a:r>
              <a:rPr lang="en-US" sz="2400" dirty="0">
                <a:solidFill>
                  <a:schemeClr val="bg1"/>
                </a:solidFill>
                <a:hlinkClick r:id="rId3">
                  <a:extLst>
                    <a:ext uri="{A12FA001-AC4F-418D-AE19-62706E023703}">
                      <ahyp:hlinkClr xmlns:ahyp="http://schemas.microsoft.com/office/drawing/2018/hyperlinkcolor" val="tx"/>
                    </a:ext>
                  </a:extLst>
                </a:hlinkClick>
              </a:rPr>
              <a:t>www.slidesgratis.com</a:t>
            </a:r>
            <a:r>
              <a:rPr lang="en-US" sz="2400" dirty="0">
                <a:solidFill>
                  <a:schemeClr val="bg1"/>
                </a:solidFill>
              </a:rPr>
              <a:t>  </a:t>
            </a:r>
          </a:p>
          <a:p>
            <a:pPr marL="0" indent="0" algn="ctr" fontAlgn="auto">
              <a:spcAft>
                <a:spcPts val="0"/>
              </a:spcAft>
              <a:buFont typeface="Arial" panose="020B0604020202020204" pitchFamily="34" charset="0"/>
              <a:buNone/>
              <a:defRPr/>
            </a:pPr>
            <a:r>
              <a:rPr lang="en-US" sz="2400" dirty="0">
                <a:solidFill>
                  <a:schemeClr val="bg1"/>
                </a:solidFill>
                <a:hlinkClick r:id="rId4">
                  <a:extLst>
                    <a:ext uri="{A12FA001-AC4F-418D-AE19-62706E023703}">
                      <ahyp:hlinkClr xmlns:ahyp="http://schemas.microsoft.com/office/drawing/2018/hyperlinkcolor" val="tx"/>
                    </a:ext>
                  </a:extLst>
                </a:hlinkClick>
              </a:rPr>
              <a:t>https://pptbundle.com/</a:t>
            </a:r>
            <a:r>
              <a:rPr lang="en-US" sz="2400" dirty="0">
                <a:solidFill>
                  <a:schemeClr val="bg1"/>
                </a:solidFill>
              </a:rPr>
              <a:t> </a:t>
            </a:r>
          </a:p>
          <a:p>
            <a:pPr marL="0" indent="0" algn="ctr" fontAlgn="auto">
              <a:spcAft>
                <a:spcPts val="0"/>
              </a:spcAft>
              <a:buFont typeface="Arial" panose="020B0604020202020204" pitchFamily="34" charset="0"/>
              <a:buNone/>
              <a:defRPr/>
            </a:pPr>
            <a:r>
              <a:rPr lang="en-US" altLang="ja-JP" sz="2400" dirty="0">
                <a:solidFill>
                  <a:schemeClr val="bg1"/>
                </a:solidFill>
                <a:cs typeface="Arial" panose="020B0604020202020204" pitchFamily="34" charset="0"/>
              </a:rPr>
              <a:t>Pics: </a:t>
            </a:r>
            <a:r>
              <a:rPr lang="en-US" altLang="ja-JP" sz="2400" dirty="0">
                <a:solidFill>
                  <a:schemeClr val="bg1"/>
                </a:solidFill>
                <a:cs typeface="Arial" panose="020B0604020202020204" pitchFamily="34" charset="0"/>
                <a:hlinkClick r:id="rId5">
                  <a:extLst>
                    <a:ext uri="{A12FA001-AC4F-418D-AE19-62706E023703}">
                      <ahyp:hlinkClr xmlns:ahyp="http://schemas.microsoft.com/office/drawing/2018/hyperlinkcolor" val="tx"/>
                    </a:ext>
                  </a:extLst>
                </a:hlinkClick>
              </a:rPr>
              <a:t>https://www.freepik.es/</a:t>
            </a:r>
            <a:r>
              <a:rPr lang="en-US" altLang="ja-JP" sz="2400" dirty="0">
                <a:solidFill>
                  <a:schemeClr val="bg1"/>
                </a:solidFill>
                <a:cs typeface="Arial" panose="020B0604020202020204" pitchFamily="34" charset="0"/>
              </a:rPr>
              <a:t>   </a:t>
            </a:r>
            <a:r>
              <a:rPr lang="en-US" altLang="ja-JP" sz="2400" dirty="0">
                <a:solidFill>
                  <a:schemeClr val="bg1"/>
                </a:solidFill>
                <a:cs typeface="Arial" panose="020B0604020202020204" pitchFamily="34" charset="0"/>
                <a:hlinkClick r:id="rId6">
                  <a:extLst>
                    <a:ext uri="{A12FA001-AC4F-418D-AE19-62706E023703}">
                      <ahyp:hlinkClr xmlns:ahyp="http://schemas.microsoft.com/office/drawing/2018/hyperlinkcolor" val="tx"/>
                    </a:ext>
                  </a:extLst>
                </a:hlinkClick>
              </a:rPr>
              <a:t>www.Pixabay.com</a:t>
            </a:r>
            <a:r>
              <a:rPr lang="en-US" altLang="ja-JP" sz="2400" dirty="0">
                <a:solidFill>
                  <a:schemeClr val="bg1"/>
                </a:solidFill>
                <a:cs typeface="Arial" panose="020B0604020202020204" pitchFamily="34" charset="0"/>
              </a:rPr>
              <a:t> </a:t>
            </a:r>
          </a:p>
          <a:p>
            <a:pPr marL="0" indent="0" algn="ctr" fontAlgn="auto">
              <a:spcAft>
                <a:spcPts val="0"/>
              </a:spcAft>
              <a:buFont typeface="Arial" panose="020B0604020202020204" pitchFamily="34" charset="0"/>
              <a:buNone/>
              <a:defRPr/>
            </a:pPr>
            <a:br>
              <a:rPr lang="en-US" altLang="ja-JP" sz="1600" dirty="0">
                <a:solidFill>
                  <a:schemeClr val="bg1"/>
                </a:solidFill>
                <a:cs typeface="Arial" panose="020B0604020202020204" pitchFamily="34" charset="0"/>
              </a:rPr>
            </a:br>
            <a:endParaRPr lang="en-US" altLang="ja-JP" sz="1600" dirty="0">
              <a:solidFill>
                <a:schemeClr val="bg1"/>
              </a:solidFill>
              <a:cs typeface="Arial" panose="020B0604020202020204" pitchFamily="34" charset="0"/>
            </a:endParaRPr>
          </a:p>
        </p:txBody>
      </p:sp>
      <p:sp>
        <p:nvSpPr>
          <p:cNvPr id="20484" name="CuadroTexto 3">
            <a:extLst>
              <a:ext uri="{FF2B5EF4-FFF2-40B4-BE49-F238E27FC236}">
                <a16:creationId xmlns:a16="http://schemas.microsoft.com/office/drawing/2014/main" id="{23C90372-EF89-0CDC-9035-AF4DA9EA29DF}"/>
              </a:ext>
            </a:extLst>
          </p:cNvPr>
          <p:cNvSpPr txBox="1">
            <a:spLocks noChangeArrowheads="1"/>
          </p:cNvSpPr>
          <p:nvPr/>
        </p:nvSpPr>
        <p:spPr bwMode="auto">
          <a:xfrm>
            <a:off x="387942" y="3445155"/>
            <a:ext cx="1078846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77"/>
              </a:defRPr>
            </a:lvl1pPr>
            <a:lvl2pPr marL="742950" indent="-285750">
              <a:defRPr>
                <a:solidFill>
                  <a:schemeClr val="tx1"/>
                </a:solidFill>
                <a:latin typeface="Lato Light" panose="020F0302020204030203" pitchFamily="34" charset="77"/>
              </a:defRPr>
            </a:lvl2pPr>
            <a:lvl3pPr marL="1143000" indent="-228600">
              <a:defRPr>
                <a:solidFill>
                  <a:schemeClr val="tx1"/>
                </a:solidFill>
                <a:latin typeface="Lato Light" panose="020F0302020204030203" pitchFamily="34" charset="77"/>
              </a:defRPr>
            </a:lvl3pPr>
            <a:lvl4pPr marL="1600200" indent="-228600">
              <a:defRPr>
                <a:solidFill>
                  <a:schemeClr val="tx1"/>
                </a:solidFill>
                <a:latin typeface="Lato Light" panose="020F0302020204030203" pitchFamily="34" charset="77"/>
              </a:defRPr>
            </a:lvl4pPr>
            <a:lvl5pPr marL="2057400" indent="-228600">
              <a:defRPr>
                <a:solidFill>
                  <a:schemeClr val="tx1"/>
                </a:solidFill>
                <a:latin typeface="Lato Light" panose="020F0302020204030203" pitchFamily="34" charset="77"/>
              </a:defRPr>
            </a:lvl5pPr>
            <a:lvl6pPr marL="2514600" indent="-228600" fontAlgn="base">
              <a:spcBef>
                <a:spcPct val="0"/>
              </a:spcBef>
              <a:spcAft>
                <a:spcPct val="0"/>
              </a:spcAft>
              <a:defRPr>
                <a:solidFill>
                  <a:schemeClr val="tx1"/>
                </a:solidFill>
                <a:latin typeface="Lato Light" panose="020F0302020204030203" pitchFamily="34" charset="77"/>
              </a:defRPr>
            </a:lvl6pPr>
            <a:lvl7pPr marL="2971800" indent="-228600" fontAlgn="base">
              <a:spcBef>
                <a:spcPct val="0"/>
              </a:spcBef>
              <a:spcAft>
                <a:spcPct val="0"/>
              </a:spcAft>
              <a:defRPr>
                <a:solidFill>
                  <a:schemeClr val="tx1"/>
                </a:solidFill>
                <a:latin typeface="Lato Light" panose="020F0302020204030203" pitchFamily="34" charset="77"/>
              </a:defRPr>
            </a:lvl7pPr>
            <a:lvl8pPr marL="3429000" indent="-228600" fontAlgn="base">
              <a:spcBef>
                <a:spcPct val="0"/>
              </a:spcBef>
              <a:spcAft>
                <a:spcPct val="0"/>
              </a:spcAft>
              <a:defRPr>
                <a:solidFill>
                  <a:schemeClr val="tx1"/>
                </a:solidFill>
                <a:latin typeface="Lato Light" panose="020F0302020204030203" pitchFamily="34" charset="77"/>
              </a:defRPr>
            </a:lvl8pPr>
            <a:lvl9pPr marL="3886200" indent="-228600" fontAlgn="base">
              <a:spcBef>
                <a:spcPct val="0"/>
              </a:spcBef>
              <a:spcAft>
                <a:spcPct val="0"/>
              </a:spcAft>
              <a:defRPr>
                <a:solidFill>
                  <a:schemeClr val="tx1"/>
                </a:solidFill>
                <a:latin typeface="Lato Light" panose="020F0302020204030203" pitchFamily="34" charset="77"/>
              </a:defRPr>
            </a:lvl9pPr>
          </a:lstStyle>
          <a:p>
            <a:pPr algn="ctr" eaLnBrk="1" hangingPunct="1"/>
            <a:r>
              <a:rPr lang="en-US" altLang="ja-JP" sz="3200" dirty="0">
                <a:solidFill>
                  <a:schemeClr val="bg1"/>
                </a:solidFill>
                <a:ea typeface="ＭＳ Ｐゴシック" panose="020B0600070205080204" pitchFamily="34" charset="-128"/>
                <a:cs typeface="Arial" panose="020B0604020202020204" pitchFamily="34" charset="0"/>
              </a:rPr>
              <a:t>If you liked the presentation, follow me on social networks </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that</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will</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allow</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me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to</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keep</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this</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templates</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for</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free</a:t>
            </a:r>
            <a:endParaRPr lang="es-CO" altLang="ja-JP" sz="3200" dirty="0">
              <a:solidFill>
                <a:schemeClr val="bg1"/>
              </a:solidFill>
              <a:ea typeface="ＭＳ Ｐゴシック" panose="020B0600070205080204" pitchFamily="34" charset="-128"/>
              <a:cs typeface="Arial" panose="020B0604020202020204" pitchFamily="34" charset="0"/>
            </a:endParaRP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https://www.instagram.com/ppthemes/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8">
                  <a:extLst>
                    <a:ext uri="{A12FA001-AC4F-418D-AE19-62706E023703}">
                      <ahyp:hlinkClr xmlns:ahyp="http://schemas.microsoft.com/office/drawing/2018/hyperlinkcolor" val="tx"/>
                    </a:ext>
                  </a:extLst>
                </a:hlinkClick>
              </a:rPr>
              <a:t>https://www.facebook.com/ppthemess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https://www.youtube.com/ppthemes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a:r>
              <a:rPr lang="es-CO" altLang="ja-JP" sz="2400" dirty="0">
                <a:solidFill>
                  <a:schemeClr val="bg1"/>
                </a:solidFill>
                <a:ea typeface="ＭＳ Ｐゴシック" panose="020B0600070205080204" pitchFamily="34" charset="-128"/>
                <a:cs typeface="Arial" panose="020B0604020202020204" pitchFamily="34" charset="0"/>
                <a:hlinkClick r:id="rId10">
                  <a:extLst>
                    <a:ext uri="{A12FA001-AC4F-418D-AE19-62706E023703}">
                      <ahyp:hlinkClr xmlns:ahyp="http://schemas.microsoft.com/office/drawing/2018/hyperlinkcolor" val="tx"/>
                    </a:ext>
                  </a:extLst>
                </a:hlinkClick>
              </a:rPr>
              <a:t>https://www.tiktokcom/@ppthemes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endParaRPr lang="es-CO" altLang="ja-JP" dirty="0">
              <a:solidFill>
                <a:schemeClr val="bg1"/>
              </a:solidFill>
              <a:ea typeface="ＭＳ Ｐゴシック" panose="020B0600070205080204" pitchFamily="34" charset="-128"/>
              <a:cs typeface="Arial" panose="020B0604020202020204" pitchFamily="34" charset="0"/>
            </a:endParaRPr>
          </a:p>
          <a:p>
            <a:pPr algn="ctr" eaLnBrk="1" hangingPunct="1"/>
            <a:endParaRPr lang="es-CO" altLang="ja-JP" dirty="0">
              <a:solidFill>
                <a:schemeClr val="bg1"/>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656187330"/>
      </p:ext>
    </p:extLst>
  </p:cSld>
  <p:clrMapOvr>
    <a:masterClrMapping/>
  </p:clrMapOvr>
  <p:transition advTm="960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Tree>
    <p:extLst>
      <p:ext uri="{BB962C8B-B14F-4D97-AF65-F5344CB8AC3E}">
        <p14:creationId xmlns:p14="http://schemas.microsoft.com/office/powerpoint/2010/main" val="1911977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366751" y="2574019"/>
            <a:ext cx="1810433" cy="1810433"/>
          </a:xfrm>
          <a:prstGeom prst="ellipse">
            <a:avLst/>
          </a:prstGeom>
          <a:solidFill>
            <a:schemeClr val="accent2"/>
          </a:solidFill>
          <a:ln>
            <a:noFill/>
          </a:ln>
          <a:effectLst>
            <a:glow rad="402976">
              <a:schemeClr val="accent2">
                <a:satMod val="175000"/>
                <a:alpha val="30977"/>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501886" y="2942877"/>
            <a:ext cx="1538177" cy="461665"/>
          </a:xfrm>
          <a:prstGeom prst="rect">
            <a:avLst/>
          </a:prstGeom>
          <a:noFill/>
        </p:spPr>
        <p:txBody>
          <a:bodyPr wrap="square" rtlCol="0">
            <a:spAutoFit/>
          </a:bodyPr>
          <a:lstStyle/>
          <a:p>
            <a:pPr algn="ctr"/>
            <a:r>
              <a:rPr lang="en-US" sz="2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6D513AAD-4028-A48A-986C-4EF11ADD43F8}"/>
              </a:ext>
            </a:extLst>
          </p:cNvPr>
          <p:cNvSpPr txBox="1">
            <a:spLocks noChangeArrowheads="1"/>
          </p:cNvSpPr>
          <p:nvPr/>
        </p:nvSpPr>
        <p:spPr bwMode="auto">
          <a:xfrm>
            <a:off x="330022" y="4535004"/>
            <a:ext cx="1760960" cy="216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pPr algn="ctr"/>
            <a:endParaRPr lang="es-CO" sz="900" b="1" dirty="0">
              <a:solidFill>
                <a:schemeClr val="bg1"/>
              </a:solidFill>
              <a:latin typeface="Arial" panose="020B0604020202020204" pitchFamily="34" charset="0"/>
              <a:cs typeface="Arial" panose="020B0604020202020204" pitchFamily="34" charset="0"/>
            </a:endParaRPr>
          </a:p>
          <a:p>
            <a:pPr algn="ctr"/>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p:txBody>
      </p:sp>
      <p:pic>
        <p:nvPicPr>
          <p:cNvPr id="4" name="Graphic 3" descr="Pie chart">
            <a:extLst>
              <a:ext uri="{FF2B5EF4-FFF2-40B4-BE49-F238E27FC236}">
                <a16:creationId xmlns:a16="http://schemas.microsoft.com/office/drawing/2014/main" id="{2F1DEFF4-4CDE-9E44-5165-DB20C1F60F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4867" y="3626157"/>
            <a:ext cx="552214" cy="552214"/>
          </a:xfrm>
          <a:prstGeom prst="rect">
            <a:avLst/>
          </a:prstGeom>
        </p:spPr>
      </p:pic>
    </p:spTree>
    <p:extLst>
      <p:ext uri="{BB962C8B-B14F-4D97-AF65-F5344CB8AC3E}">
        <p14:creationId xmlns:p14="http://schemas.microsoft.com/office/powerpoint/2010/main" val="650260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2576467" y="2421221"/>
            <a:ext cx="1738309" cy="1738309"/>
          </a:xfrm>
          <a:prstGeom prst="ellipse">
            <a:avLst/>
          </a:prstGeom>
          <a:solidFill>
            <a:schemeClr val="accent3"/>
          </a:solidFill>
          <a:ln>
            <a:noFill/>
          </a:ln>
          <a:effectLst>
            <a:glow rad="421778">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617794" y="2827263"/>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4460689"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57DDA68E-DB80-0CA4-9049-3B65FBB27AC6}"/>
              </a:ext>
            </a:extLst>
          </p:cNvPr>
          <p:cNvSpPr txBox="1">
            <a:spLocks noChangeArrowheads="1"/>
          </p:cNvSpPr>
          <p:nvPr/>
        </p:nvSpPr>
        <p:spPr bwMode="auto">
          <a:xfrm>
            <a:off x="2652370" y="4337847"/>
            <a:ext cx="1760960" cy="216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pPr algn="ctr"/>
            <a:endParaRPr lang="es-CO" sz="900" b="1" dirty="0">
              <a:solidFill>
                <a:schemeClr val="bg1"/>
              </a:solidFill>
              <a:latin typeface="Arial" panose="020B0604020202020204" pitchFamily="34" charset="0"/>
              <a:cs typeface="Arial" panose="020B0604020202020204" pitchFamily="34" charset="0"/>
            </a:endParaRPr>
          </a:p>
          <a:p>
            <a:pPr algn="ctr"/>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a:p>
            <a:pPr algn="ctr"/>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758E520C-F5E3-412F-B7F5-CAA04F762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8265" y="3527153"/>
            <a:ext cx="552214" cy="552214"/>
          </a:xfrm>
          <a:prstGeom prst="rect">
            <a:avLst/>
          </a:prstGeom>
        </p:spPr>
      </p:pic>
    </p:spTree>
    <p:extLst>
      <p:ext uri="{BB962C8B-B14F-4D97-AF65-F5344CB8AC3E}">
        <p14:creationId xmlns:p14="http://schemas.microsoft.com/office/powerpoint/2010/main" val="2246593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173918" y="1431665"/>
            <a:ext cx="1704235" cy="1704235"/>
          </a:xfrm>
          <a:prstGeom prst="ellipse">
            <a:avLst/>
          </a:prstGeom>
          <a:solidFill>
            <a:schemeClr val="accent5"/>
          </a:solidFill>
          <a:ln>
            <a:noFill/>
          </a:ln>
          <a:effectLst>
            <a:glow rad="580355">
              <a:schemeClr val="accent5">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4290666" y="1690902"/>
            <a:ext cx="1538177" cy="461665"/>
          </a:xfrm>
          <a:prstGeom prst="rect">
            <a:avLst/>
          </a:prstGeom>
          <a:noFill/>
        </p:spPr>
        <p:txBody>
          <a:bodyPr wrap="square" rtlCol="0">
            <a:spAutoFit/>
          </a:bodyPr>
          <a:lstStyle/>
          <a:p>
            <a:pPr algn="ctr"/>
            <a:r>
              <a:rPr lang="en-US" sz="2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289705A9-117E-5556-0625-8ED8611DCB91}"/>
              </a:ext>
            </a:extLst>
          </p:cNvPr>
          <p:cNvSpPr txBox="1">
            <a:spLocks noChangeArrowheads="1"/>
          </p:cNvSpPr>
          <p:nvPr/>
        </p:nvSpPr>
        <p:spPr bwMode="auto">
          <a:xfrm>
            <a:off x="1208921" y="1350752"/>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r"/>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pPr algn="r"/>
            <a:endParaRPr lang="es-CO" sz="900" b="1" dirty="0">
              <a:solidFill>
                <a:schemeClr val="bg1"/>
              </a:solidFill>
              <a:latin typeface="Arial" panose="020B0604020202020204" pitchFamily="34" charset="0"/>
              <a:cs typeface="Arial" panose="020B0604020202020204" pitchFamily="34" charset="0"/>
            </a:endParaRPr>
          </a:p>
          <a:p>
            <a:pPr algn="r"/>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65ADB62E-ABBA-6FCE-C66B-603CDE70B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4503" y="2446543"/>
            <a:ext cx="552214" cy="552214"/>
          </a:xfrm>
          <a:prstGeom prst="rect">
            <a:avLst/>
          </a:prstGeom>
        </p:spPr>
      </p:pic>
    </p:spTree>
    <p:extLst>
      <p:ext uri="{BB962C8B-B14F-4D97-AF65-F5344CB8AC3E}">
        <p14:creationId xmlns:p14="http://schemas.microsoft.com/office/powerpoint/2010/main" val="68777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8"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139035" y="199667"/>
            <a:ext cx="1785828" cy="1785828"/>
          </a:xfrm>
          <a:prstGeom prst="ellipse">
            <a:avLst/>
          </a:prstGeom>
          <a:solidFill>
            <a:schemeClr val="accent6"/>
          </a:solidFill>
          <a:ln>
            <a:noFill/>
          </a:ln>
          <a:effectLst>
            <a:glow rad="543669">
              <a:schemeClr val="accent6">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5386686" y="570370"/>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8E30DAE2-5391-D874-8AC0-8F35BB194542}"/>
              </a:ext>
            </a:extLst>
          </p:cNvPr>
          <p:cNvSpPr txBox="1">
            <a:spLocks noChangeArrowheads="1"/>
          </p:cNvSpPr>
          <p:nvPr/>
        </p:nvSpPr>
        <p:spPr bwMode="auto">
          <a:xfrm>
            <a:off x="7244545" y="551748"/>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endParaRPr lang="es-CO" sz="900" b="1" dirty="0">
              <a:solidFill>
                <a:schemeClr val="bg1"/>
              </a:solidFill>
              <a:latin typeface="Arial" panose="020B0604020202020204" pitchFamily="34" charset="0"/>
              <a:cs typeface="Arial" panose="020B0604020202020204" pitchFamily="34" charset="0"/>
            </a:endParaRPr>
          </a:p>
          <a:p>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5A8270C3-63D4-F879-A15B-4935B0F8F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7013" y="1306007"/>
            <a:ext cx="552214" cy="552214"/>
          </a:xfrm>
          <a:prstGeom prst="rect">
            <a:avLst/>
          </a:prstGeom>
        </p:spPr>
      </p:pic>
    </p:spTree>
    <p:extLst>
      <p:ext uri="{BB962C8B-B14F-4D97-AF65-F5344CB8AC3E}">
        <p14:creationId xmlns:p14="http://schemas.microsoft.com/office/powerpoint/2010/main" val="2870389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2"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429362" y="1566950"/>
            <a:ext cx="1525417" cy="1525417"/>
          </a:xfrm>
          <a:prstGeom prst="ellipse">
            <a:avLst/>
          </a:prstGeom>
          <a:solidFill>
            <a:schemeClr val="accent1"/>
          </a:solidFill>
          <a:ln>
            <a:noFill/>
          </a:ln>
          <a:effectLst>
            <a:glow rad="37966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4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6429362" y="1768086"/>
            <a:ext cx="1538177" cy="307777"/>
          </a:xfrm>
          <a:prstGeom prst="rect">
            <a:avLst/>
          </a:prstGeom>
          <a:noFill/>
        </p:spPr>
        <p:txBody>
          <a:bodyPr wrap="square" rtlCol="0">
            <a:spAutoFit/>
          </a:bodyPr>
          <a:lstStyle/>
          <a:p>
            <a:pPr algn="ctr"/>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E8442EB6-E9D1-8F72-99BF-7E9C4CD2746B}"/>
              </a:ext>
            </a:extLst>
          </p:cNvPr>
          <p:cNvSpPr txBox="1">
            <a:spLocks noChangeArrowheads="1"/>
          </p:cNvSpPr>
          <p:nvPr/>
        </p:nvSpPr>
        <p:spPr bwMode="auto">
          <a:xfrm>
            <a:off x="8299802" y="1238577"/>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endParaRPr lang="es-CO" sz="900" b="1" dirty="0">
              <a:solidFill>
                <a:schemeClr val="bg1"/>
              </a:solidFill>
              <a:latin typeface="Arial" panose="020B0604020202020204" pitchFamily="34" charset="0"/>
              <a:cs typeface="Arial" panose="020B0604020202020204" pitchFamily="34" charset="0"/>
            </a:endParaRPr>
          </a:p>
          <a:p>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0309DC63-543C-CA57-493C-E4A68EC7E4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9571" y="2525337"/>
            <a:ext cx="552214" cy="552214"/>
          </a:xfrm>
          <a:prstGeom prst="rect">
            <a:avLst/>
          </a:prstGeom>
        </p:spPr>
      </p:pic>
    </p:spTree>
    <p:extLst>
      <p:ext uri="{BB962C8B-B14F-4D97-AF65-F5344CB8AC3E}">
        <p14:creationId xmlns:p14="http://schemas.microsoft.com/office/powerpoint/2010/main" val="270503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2"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295888" y="2573688"/>
            <a:ext cx="1608219" cy="1608219"/>
          </a:xfrm>
          <a:prstGeom prst="ellipse">
            <a:avLst/>
          </a:prstGeom>
          <a:solidFill>
            <a:schemeClr val="bg2"/>
          </a:solidFill>
          <a:ln>
            <a:noFill/>
          </a:ln>
          <a:effectLst>
            <a:glow rad="487635">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627631" y="4384452"/>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5326034" y="2894573"/>
            <a:ext cx="1538177" cy="307777"/>
          </a:xfrm>
          <a:prstGeom prst="rect">
            <a:avLst/>
          </a:prstGeom>
          <a:noFill/>
        </p:spPr>
        <p:txBody>
          <a:bodyPr wrap="square" rtlCol="0">
            <a:spAutoFit/>
          </a:bodyPr>
          <a:lstStyle/>
          <a:p>
            <a:pPr algn="ct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3058653" y="4473056"/>
            <a:ext cx="1538177" cy="307777"/>
          </a:xfrm>
          <a:prstGeom prst="rect">
            <a:avLst/>
          </a:prstGeom>
          <a:noFill/>
        </p:spPr>
        <p:txBody>
          <a:bodyPr wrap="square" rtlCol="0">
            <a:spAutoFit/>
          </a:bodyPr>
          <a:lstStyle/>
          <a:p>
            <a:pPr algn="r"/>
            <a:r>
              <a:rPr lang="en-US" sz="1400"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21AEC32B-F7A4-F183-1C92-DD1CF78972A6}"/>
              </a:ext>
            </a:extLst>
          </p:cNvPr>
          <p:cNvSpPr txBox="1">
            <a:spLocks noChangeArrowheads="1"/>
          </p:cNvSpPr>
          <p:nvPr/>
        </p:nvSpPr>
        <p:spPr bwMode="auto">
          <a:xfrm>
            <a:off x="8434723" y="4197848"/>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endParaRPr lang="es-CO" sz="900" b="1" dirty="0">
              <a:solidFill>
                <a:schemeClr val="bg1"/>
              </a:solidFill>
              <a:latin typeface="Arial" panose="020B0604020202020204" pitchFamily="34" charset="0"/>
              <a:cs typeface="Arial" panose="020B0604020202020204" pitchFamily="34" charset="0"/>
            </a:endParaRPr>
          </a:p>
          <a:p>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a:p>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1B4E075F-FF8B-3115-CDCA-DA841AAB4A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0823" y="3540303"/>
            <a:ext cx="552214" cy="552214"/>
          </a:xfrm>
          <a:prstGeom prst="rect">
            <a:avLst/>
          </a:prstGeom>
        </p:spPr>
      </p:pic>
    </p:spTree>
    <p:extLst>
      <p:ext uri="{BB962C8B-B14F-4D97-AF65-F5344CB8AC3E}">
        <p14:creationId xmlns:p14="http://schemas.microsoft.com/office/powerpoint/2010/main" val="2674544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Freeform 1073">
            <a:extLst>
              <a:ext uri="{FF2B5EF4-FFF2-40B4-BE49-F238E27FC236}">
                <a16:creationId xmlns:a16="http://schemas.microsoft.com/office/drawing/2014/main" id="{AC0E8278-E225-4695-4C89-B6ADEDD6371D}"/>
              </a:ext>
            </a:extLst>
          </p:cNvPr>
          <p:cNvSpPr/>
          <p:nvPr/>
        </p:nvSpPr>
        <p:spPr>
          <a:xfrm rot="16200000">
            <a:off x="4081896" y="3255429"/>
            <a:ext cx="121563" cy="299022"/>
          </a:xfrm>
          <a:custGeom>
            <a:avLst/>
            <a:gdLst>
              <a:gd name="connsiteX0" fmla="*/ 121563 w 121563"/>
              <a:gd name="connsiteY0" fmla="*/ 0 h 299022"/>
              <a:gd name="connsiteX1" fmla="*/ 121563 w 121563"/>
              <a:gd name="connsiteY1" fmla="*/ 299022 h 299022"/>
              <a:gd name="connsiteX2" fmla="*/ 68903 w 121563"/>
              <a:gd name="connsiteY2" fmla="*/ 197216 h 299022"/>
              <a:gd name="connsiteX3" fmla="*/ 21626 w 121563"/>
              <a:gd name="connsiteY3" fmla="*/ 78425 h 299022"/>
              <a:gd name="connsiteX4" fmla="*/ 0 w 121563"/>
              <a:gd name="connsiteY4" fmla="*/ 3232 h 299022"/>
              <a:gd name="connsiteX5" fmla="*/ 13462 w 121563"/>
              <a:gd name="connsiteY5" fmla="*/ 7411 h 299022"/>
              <a:gd name="connsiteX6" fmla="*/ 55575 w 121563"/>
              <a:gd name="connsiteY6" fmla="*/ 11656 h 299022"/>
              <a:gd name="connsiteX7" fmla="*/ 97688 w 121563"/>
              <a:gd name="connsiteY7" fmla="*/ 7411 h 299022"/>
              <a:gd name="connsiteX8" fmla="*/ 121563 w 121563"/>
              <a:gd name="connsiteY8" fmla="*/ 0 h 29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3" h="299022">
                <a:moveTo>
                  <a:pt x="121563" y="0"/>
                </a:moveTo>
                <a:lnTo>
                  <a:pt x="121563" y="299022"/>
                </a:lnTo>
                <a:lnTo>
                  <a:pt x="68903" y="197216"/>
                </a:lnTo>
                <a:cubicBezTo>
                  <a:pt x="51212" y="158443"/>
                  <a:pt x="35431" y="118798"/>
                  <a:pt x="21626" y="78425"/>
                </a:cubicBezTo>
                <a:lnTo>
                  <a:pt x="0" y="3232"/>
                </a:lnTo>
                <a:lnTo>
                  <a:pt x="13462" y="7411"/>
                </a:lnTo>
                <a:cubicBezTo>
                  <a:pt x="27065" y="10194"/>
                  <a:pt x="41149" y="11656"/>
                  <a:pt x="55575" y="11656"/>
                </a:cubicBezTo>
                <a:cubicBezTo>
                  <a:pt x="70001" y="11656"/>
                  <a:pt x="84085" y="10194"/>
                  <a:pt x="97688" y="7411"/>
                </a:cubicBezTo>
                <a:lnTo>
                  <a:pt x="12156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56" name="Freeform 1055">
            <a:extLst>
              <a:ext uri="{FF2B5EF4-FFF2-40B4-BE49-F238E27FC236}">
                <a16:creationId xmlns:a16="http://schemas.microsoft.com/office/drawing/2014/main" id="{1F59F855-C572-9229-032C-AE8B54FC485E}"/>
              </a:ext>
            </a:extLst>
          </p:cNvPr>
          <p:cNvSpPr/>
          <p:nvPr/>
        </p:nvSpPr>
        <p:spPr>
          <a:xfrm rot="16200000">
            <a:off x="6198783" y="1111722"/>
            <a:ext cx="1151535" cy="1008807"/>
          </a:xfrm>
          <a:custGeom>
            <a:avLst/>
            <a:gdLst>
              <a:gd name="connsiteX0" fmla="*/ 1151535 w 1151535"/>
              <a:gd name="connsiteY0" fmla="*/ 24949 h 1008807"/>
              <a:gd name="connsiteX1" fmla="*/ 1102303 w 1151535"/>
              <a:gd name="connsiteY1" fmla="*/ 196679 h 1008807"/>
              <a:gd name="connsiteX2" fmla="*/ 798956 w 1151535"/>
              <a:gd name="connsiteY2" fmla="*/ 662725 h 1008807"/>
              <a:gd name="connsiteX3" fmla="*/ 145644 w 1151535"/>
              <a:gd name="connsiteY3" fmla="*/ 996237 h 1008807"/>
              <a:gd name="connsiteX4" fmla="*/ 21683 w 1151535"/>
              <a:gd name="connsiteY4" fmla="*/ 1008807 h 1008807"/>
              <a:gd name="connsiteX5" fmla="*/ 28123 w 1151535"/>
              <a:gd name="connsiteY5" fmla="*/ 988061 h 1008807"/>
              <a:gd name="connsiteX6" fmla="*/ 32368 w 1151535"/>
              <a:gd name="connsiteY6" fmla="*/ 945948 h 1008807"/>
              <a:gd name="connsiteX7" fmla="*/ 15947 w 1151535"/>
              <a:gd name="connsiteY7" fmla="*/ 864611 h 1008807"/>
              <a:gd name="connsiteX8" fmla="*/ 0 w 1151535"/>
              <a:gd name="connsiteY8" fmla="*/ 840958 h 1008807"/>
              <a:gd name="connsiteX9" fmla="*/ 116213 w 1151535"/>
              <a:gd name="connsiteY9" fmla="*/ 829174 h 1008807"/>
              <a:gd name="connsiteX10" fmla="*/ 680910 w 1151535"/>
              <a:gd name="connsiteY10" fmla="*/ 540900 h 1008807"/>
              <a:gd name="connsiteX11" fmla="*/ 943111 w 1151535"/>
              <a:gd name="connsiteY11" fmla="*/ 138068 h 1008807"/>
              <a:gd name="connsiteX12" fmla="*/ 982694 w 1151535"/>
              <a:gd name="connsiteY12" fmla="*/ 0 h 1008807"/>
              <a:gd name="connsiteX13" fmla="*/ 1009976 w 1151535"/>
              <a:gd name="connsiteY13" fmla="*/ 18394 h 1008807"/>
              <a:gd name="connsiteX14" fmla="*/ 1091313 w 1151535"/>
              <a:gd name="connsiteY14" fmla="*/ 34815 h 1008807"/>
              <a:gd name="connsiteX15" fmla="*/ 1133426 w 1151535"/>
              <a:gd name="connsiteY15" fmla="*/ 30570 h 1008807"/>
              <a:gd name="connsiteX16" fmla="*/ 1151535 w 1151535"/>
              <a:gd name="connsiteY16" fmla="*/ 24949 h 10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535" h="1008807">
                <a:moveTo>
                  <a:pt x="1151535" y="24949"/>
                </a:moveTo>
                <a:lnTo>
                  <a:pt x="1102303" y="196679"/>
                </a:lnTo>
                <a:cubicBezTo>
                  <a:pt x="1038772" y="369356"/>
                  <a:pt x="936708" y="529247"/>
                  <a:pt x="798956" y="662725"/>
                </a:cubicBezTo>
                <a:cubicBezTo>
                  <a:pt x="615287" y="840697"/>
                  <a:pt x="386685" y="953775"/>
                  <a:pt x="145644" y="996237"/>
                </a:cubicBezTo>
                <a:lnTo>
                  <a:pt x="21683" y="1008807"/>
                </a:lnTo>
                <a:lnTo>
                  <a:pt x="28123" y="988061"/>
                </a:lnTo>
                <a:cubicBezTo>
                  <a:pt x="30906" y="974458"/>
                  <a:pt x="32368" y="960374"/>
                  <a:pt x="32368" y="945948"/>
                </a:cubicBezTo>
                <a:cubicBezTo>
                  <a:pt x="32368" y="917097"/>
                  <a:pt x="26521" y="889611"/>
                  <a:pt x="15947" y="864611"/>
                </a:cubicBezTo>
                <a:lnTo>
                  <a:pt x="0" y="840958"/>
                </a:lnTo>
                <a:lnTo>
                  <a:pt x="116213" y="829174"/>
                </a:lnTo>
                <a:cubicBezTo>
                  <a:pt x="324559" y="792472"/>
                  <a:pt x="522154" y="694731"/>
                  <a:pt x="680910" y="540900"/>
                </a:cubicBezTo>
                <a:cubicBezTo>
                  <a:pt x="799977" y="425527"/>
                  <a:pt x="888198" y="287324"/>
                  <a:pt x="943111" y="138068"/>
                </a:cubicBezTo>
                <a:lnTo>
                  <a:pt x="982694" y="0"/>
                </a:lnTo>
                <a:lnTo>
                  <a:pt x="1009976" y="18394"/>
                </a:lnTo>
                <a:cubicBezTo>
                  <a:pt x="1034976" y="28968"/>
                  <a:pt x="1062462" y="34815"/>
                  <a:pt x="1091313" y="34815"/>
                </a:cubicBezTo>
                <a:cubicBezTo>
                  <a:pt x="1105739" y="34815"/>
                  <a:pt x="1119823" y="33353"/>
                  <a:pt x="1133426" y="30570"/>
                </a:cubicBezTo>
                <a:lnTo>
                  <a:pt x="1151535" y="249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98" name="Freeform 1097">
            <a:extLst>
              <a:ext uri="{FF2B5EF4-FFF2-40B4-BE49-F238E27FC236}">
                <a16:creationId xmlns:a16="http://schemas.microsoft.com/office/drawing/2014/main" id="{C097C43F-0834-E5A4-4D24-13E3555F701F}"/>
              </a:ext>
            </a:extLst>
          </p:cNvPr>
          <p:cNvSpPr/>
          <p:nvPr/>
        </p:nvSpPr>
        <p:spPr>
          <a:xfrm rot="16200000">
            <a:off x="6277188" y="2515609"/>
            <a:ext cx="957628" cy="977086"/>
          </a:xfrm>
          <a:custGeom>
            <a:avLst/>
            <a:gdLst>
              <a:gd name="connsiteX0" fmla="*/ 957628 w 957628"/>
              <a:gd name="connsiteY0" fmla="*/ 814368 h 977086"/>
              <a:gd name="connsiteX1" fmla="*/ 921941 w 957628"/>
              <a:gd name="connsiteY1" fmla="*/ 867299 h 977086"/>
              <a:gd name="connsiteX2" fmla="*/ 905520 w 957628"/>
              <a:gd name="connsiteY2" fmla="*/ 948636 h 977086"/>
              <a:gd name="connsiteX3" fmla="*/ 908388 w 957628"/>
              <a:gd name="connsiteY3" fmla="*/ 977086 h 977086"/>
              <a:gd name="connsiteX4" fmla="*/ 887090 w 957628"/>
              <a:gd name="connsiteY4" fmla="*/ 972885 h 977086"/>
              <a:gd name="connsiteX5" fmla="*/ 708766 w 957628"/>
              <a:gd name="connsiteY5" fmla="*/ 908738 h 977086"/>
              <a:gd name="connsiteX6" fmla="*/ 156596 w 957628"/>
              <a:gd name="connsiteY6" fmla="*/ 425876 h 977086"/>
              <a:gd name="connsiteX7" fmla="*/ 138808 w 957628"/>
              <a:gd name="connsiteY7" fmla="*/ 391817 h 977086"/>
              <a:gd name="connsiteX8" fmla="*/ 71627 w 957628"/>
              <a:gd name="connsiteY8" fmla="*/ 263186 h 977086"/>
              <a:gd name="connsiteX9" fmla="*/ 11145 w 957628"/>
              <a:gd name="connsiteY9" fmla="*/ 88965 h 977086"/>
              <a:gd name="connsiteX10" fmla="*/ 0 w 957628"/>
              <a:gd name="connsiteY10" fmla="*/ 29578 h 977086"/>
              <a:gd name="connsiteX11" fmla="*/ 11853 w 957628"/>
              <a:gd name="connsiteY11" fmla="*/ 33258 h 977086"/>
              <a:gd name="connsiteX12" fmla="*/ 53966 w 957628"/>
              <a:gd name="connsiteY12" fmla="*/ 37503 h 977086"/>
              <a:gd name="connsiteX13" fmla="*/ 135303 w 957628"/>
              <a:gd name="connsiteY13" fmla="*/ 21082 h 977086"/>
              <a:gd name="connsiteX14" fmla="*/ 138808 w 957628"/>
              <a:gd name="connsiteY14" fmla="*/ 18719 h 977086"/>
              <a:gd name="connsiteX15" fmla="*/ 166572 w 957628"/>
              <a:gd name="connsiteY15" fmla="*/ 0 h 977086"/>
              <a:gd name="connsiteX16" fmla="*/ 175079 w 957628"/>
              <a:gd name="connsiteY16" fmla="*/ 45330 h 977086"/>
              <a:gd name="connsiteX17" fmla="*/ 778075 w 957628"/>
              <a:gd name="connsiteY17" fmla="*/ 753908 h 977086"/>
              <a:gd name="connsiteX18" fmla="*/ 932211 w 957628"/>
              <a:gd name="connsiteY18" fmla="*/ 809354 h 9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628" h="977086">
                <a:moveTo>
                  <a:pt x="957628" y="814368"/>
                </a:moveTo>
                <a:lnTo>
                  <a:pt x="921941" y="867299"/>
                </a:lnTo>
                <a:cubicBezTo>
                  <a:pt x="911367" y="892298"/>
                  <a:pt x="905520" y="919785"/>
                  <a:pt x="905520" y="948636"/>
                </a:cubicBezTo>
                <a:lnTo>
                  <a:pt x="908388" y="977086"/>
                </a:lnTo>
                <a:lnTo>
                  <a:pt x="887090" y="972885"/>
                </a:lnTo>
                <a:cubicBezTo>
                  <a:pt x="826734" y="956214"/>
                  <a:pt x="767123" y="934862"/>
                  <a:pt x="708766" y="908738"/>
                </a:cubicBezTo>
                <a:cubicBezTo>
                  <a:pt x="475337" y="804243"/>
                  <a:pt x="285489" y="633940"/>
                  <a:pt x="156596" y="425876"/>
                </a:cubicBezTo>
                <a:lnTo>
                  <a:pt x="138808" y="391817"/>
                </a:lnTo>
                <a:lnTo>
                  <a:pt x="71627" y="263186"/>
                </a:lnTo>
                <a:cubicBezTo>
                  <a:pt x="47294" y="206888"/>
                  <a:pt x="27043" y="148668"/>
                  <a:pt x="11145" y="88965"/>
                </a:cubicBezTo>
                <a:lnTo>
                  <a:pt x="0" y="29578"/>
                </a:lnTo>
                <a:lnTo>
                  <a:pt x="11853" y="33258"/>
                </a:lnTo>
                <a:cubicBezTo>
                  <a:pt x="25456" y="36041"/>
                  <a:pt x="39540" y="37503"/>
                  <a:pt x="53966" y="37503"/>
                </a:cubicBezTo>
                <a:cubicBezTo>
                  <a:pt x="82818" y="37503"/>
                  <a:pt x="110303" y="31656"/>
                  <a:pt x="135303" y="21082"/>
                </a:cubicBezTo>
                <a:lnTo>
                  <a:pt x="138808" y="18719"/>
                </a:lnTo>
                <a:lnTo>
                  <a:pt x="166572" y="0"/>
                </a:lnTo>
                <a:lnTo>
                  <a:pt x="175079" y="45330"/>
                </a:lnTo>
                <a:cubicBezTo>
                  <a:pt x="257531" y="354961"/>
                  <a:pt x="475425" y="618426"/>
                  <a:pt x="778075" y="753908"/>
                </a:cubicBezTo>
                <a:cubicBezTo>
                  <a:pt x="828516" y="776488"/>
                  <a:pt x="880041" y="794944"/>
                  <a:pt x="932211" y="80935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7" name="Freeform 1046">
            <a:extLst>
              <a:ext uri="{FF2B5EF4-FFF2-40B4-BE49-F238E27FC236}">
                <a16:creationId xmlns:a16="http://schemas.microsoft.com/office/drawing/2014/main" id="{DFE07119-E85D-75DA-22E1-BA39B1164DDC}"/>
              </a:ext>
            </a:extLst>
          </p:cNvPr>
          <p:cNvSpPr/>
          <p:nvPr/>
        </p:nvSpPr>
        <p:spPr>
          <a:xfrm rot="16200000">
            <a:off x="4036385" y="2481307"/>
            <a:ext cx="798548" cy="927154"/>
          </a:xfrm>
          <a:custGeom>
            <a:avLst/>
            <a:gdLst>
              <a:gd name="connsiteX0" fmla="*/ 798548 w 798548"/>
              <a:gd name="connsiteY0" fmla="*/ 765064 h 927154"/>
              <a:gd name="connsiteX1" fmla="*/ 783133 w 798548"/>
              <a:gd name="connsiteY1" fmla="*/ 787928 h 927154"/>
              <a:gd name="connsiteX2" fmla="*/ 766712 w 798548"/>
              <a:gd name="connsiteY2" fmla="*/ 869265 h 927154"/>
              <a:gd name="connsiteX3" fmla="*/ 770957 w 798548"/>
              <a:gd name="connsiteY3" fmla="*/ 911378 h 927154"/>
              <a:gd name="connsiteX4" fmla="*/ 775854 w 798548"/>
              <a:gd name="connsiteY4" fmla="*/ 927154 h 927154"/>
              <a:gd name="connsiteX5" fmla="*/ 683722 w 798548"/>
              <a:gd name="connsiteY5" fmla="*/ 898679 h 927154"/>
              <a:gd name="connsiteX6" fmla="*/ 247130 w 798548"/>
              <a:gd name="connsiteY6" fmla="*/ 632521 h 927154"/>
              <a:gd name="connsiteX7" fmla="*/ 6080 w 798548"/>
              <a:gd name="connsiteY7" fmla="*/ 331861 h 927154"/>
              <a:gd name="connsiteX8" fmla="*/ 0 w 798548"/>
              <a:gd name="connsiteY8" fmla="*/ 320106 h 927154"/>
              <a:gd name="connsiteX9" fmla="*/ 0 w 798548"/>
              <a:gd name="connsiteY9" fmla="*/ 21084 h 927154"/>
              <a:gd name="connsiteX10" fmla="*/ 15349 w 798548"/>
              <a:gd name="connsiteY10" fmla="*/ 16319 h 927154"/>
              <a:gd name="connsiteX11" fmla="*/ 39554 w 798548"/>
              <a:gd name="connsiteY11" fmla="*/ 0 h 927154"/>
              <a:gd name="connsiteX12" fmla="*/ 53123 w 798548"/>
              <a:gd name="connsiteY12" fmla="*/ 47177 h 927154"/>
              <a:gd name="connsiteX13" fmla="*/ 356903 w 798548"/>
              <a:gd name="connsiteY13" fmla="*/ 513711 h 927154"/>
              <a:gd name="connsiteX14" fmla="*/ 739043 w 798548"/>
              <a:gd name="connsiteY14" fmla="*/ 746673 h 927154"/>
              <a:gd name="connsiteX15" fmla="*/ 798548 w 798548"/>
              <a:gd name="connsiteY15" fmla="*/ 765064 h 9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8548" h="927154">
                <a:moveTo>
                  <a:pt x="798548" y="765064"/>
                </a:moveTo>
                <a:lnTo>
                  <a:pt x="783133" y="787928"/>
                </a:lnTo>
                <a:cubicBezTo>
                  <a:pt x="772559" y="812927"/>
                  <a:pt x="766712" y="840413"/>
                  <a:pt x="766712" y="869265"/>
                </a:cubicBezTo>
                <a:cubicBezTo>
                  <a:pt x="766712" y="883691"/>
                  <a:pt x="768174" y="897775"/>
                  <a:pt x="770957" y="911378"/>
                </a:cubicBezTo>
                <a:lnTo>
                  <a:pt x="775854" y="927154"/>
                </a:lnTo>
                <a:lnTo>
                  <a:pt x="683722" y="898679"/>
                </a:lnTo>
                <a:cubicBezTo>
                  <a:pt x="523527" y="840376"/>
                  <a:pt x="374822" y="750502"/>
                  <a:pt x="247130" y="632521"/>
                </a:cubicBezTo>
                <a:cubicBezTo>
                  <a:pt x="151361" y="544035"/>
                  <a:pt x="70420" y="442519"/>
                  <a:pt x="6080" y="331861"/>
                </a:cubicBezTo>
                <a:lnTo>
                  <a:pt x="0" y="320106"/>
                </a:lnTo>
                <a:lnTo>
                  <a:pt x="0" y="21084"/>
                </a:lnTo>
                <a:lnTo>
                  <a:pt x="15349" y="16319"/>
                </a:lnTo>
                <a:lnTo>
                  <a:pt x="39554" y="0"/>
                </a:lnTo>
                <a:lnTo>
                  <a:pt x="53123" y="47177"/>
                </a:lnTo>
                <a:cubicBezTo>
                  <a:pt x="113539" y="223864"/>
                  <a:pt x="217196" y="384628"/>
                  <a:pt x="356903" y="513711"/>
                </a:cubicBezTo>
                <a:cubicBezTo>
                  <a:pt x="468669" y="616977"/>
                  <a:pt x="598827" y="695642"/>
                  <a:pt x="739043" y="746673"/>
                </a:cubicBezTo>
                <a:lnTo>
                  <a:pt x="798548" y="7650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1" name="Freeform 1040">
            <a:extLst>
              <a:ext uri="{FF2B5EF4-FFF2-40B4-BE49-F238E27FC236}">
                <a16:creationId xmlns:a16="http://schemas.microsoft.com/office/drawing/2014/main" id="{B261D88E-1CDE-EC43-ECDE-DEDDB43FE327}"/>
              </a:ext>
            </a:extLst>
          </p:cNvPr>
          <p:cNvSpPr/>
          <p:nvPr/>
        </p:nvSpPr>
        <p:spPr>
          <a:xfrm rot="16200000">
            <a:off x="531866" y="2812293"/>
            <a:ext cx="169683" cy="1233414"/>
          </a:xfrm>
          <a:custGeom>
            <a:avLst/>
            <a:gdLst>
              <a:gd name="connsiteX0" fmla="*/ 169683 w 169683"/>
              <a:gd name="connsiteY0" fmla="*/ 0 h 1233414"/>
              <a:gd name="connsiteX1" fmla="*/ 169683 w 169683"/>
              <a:gd name="connsiteY1" fmla="*/ 1213575 h 1233414"/>
              <a:gd name="connsiteX2" fmla="*/ 145808 w 169683"/>
              <a:gd name="connsiteY2" fmla="*/ 1206164 h 1233414"/>
              <a:gd name="connsiteX3" fmla="*/ 103695 w 169683"/>
              <a:gd name="connsiteY3" fmla="*/ 1201919 h 1233414"/>
              <a:gd name="connsiteX4" fmla="*/ 22358 w 169683"/>
              <a:gd name="connsiteY4" fmla="*/ 1218340 h 1233414"/>
              <a:gd name="connsiteX5" fmla="*/ 0 w 169683"/>
              <a:gd name="connsiteY5" fmla="*/ 1233414 h 1233414"/>
              <a:gd name="connsiteX6" fmla="*/ 0 w 169683"/>
              <a:gd name="connsiteY6" fmla="*/ 0 h 1233414"/>
              <a:gd name="connsiteX7" fmla="*/ 169683 w 169683"/>
              <a:gd name="connsiteY7" fmla="*/ 0 h 1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233414">
                <a:moveTo>
                  <a:pt x="169683" y="0"/>
                </a:moveTo>
                <a:lnTo>
                  <a:pt x="169683" y="1213575"/>
                </a:lnTo>
                <a:lnTo>
                  <a:pt x="145808" y="1206164"/>
                </a:lnTo>
                <a:cubicBezTo>
                  <a:pt x="132205" y="1203381"/>
                  <a:pt x="118121" y="1201919"/>
                  <a:pt x="103695" y="1201919"/>
                </a:cubicBezTo>
                <a:cubicBezTo>
                  <a:pt x="74844" y="1201919"/>
                  <a:pt x="47358" y="1207766"/>
                  <a:pt x="22358" y="1218340"/>
                </a:cubicBezTo>
                <a:lnTo>
                  <a:pt x="0" y="1233414"/>
                </a:lnTo>
                <a:lnTo>
                  <a:pt x="0" y="0"/>
                </a:lnTo>
                <a:lnTo>
                  <a:pt x="16968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0" name="Freeform 1039">
            <a:extLst>
              <a:ext uri="{FF2B5EF4-FFF2-40B4-BE49-F238E27FC236}">
                <a16:creationId xmlns:a16="http://schemas.microsoft.com/office/drawing/2014/main" id="{FE1BD7B0-8BB0-79A6-BA53-FCFD1E4EC8BF}"/>
              </a:ext>
            </a:extLst>
          </p:cNvPr>
          <p:cNvSpPr/>
          <p:nvPr/>
        </p:nvSpPr>
        <p:spPr>
          <a:xfrm rot="16200000">
            <a:off x="2518529" y="2413976"/>
            <a:ext cx="169683" cy="2030049"/>
          </a:xfrm>
          <a:custGeom>
            <a:avLst/>
            <a:gdLst>
              <a:gd name="connsiteX0" fmla="*/ 169683 w 169683"/>
              <a:gd name="connsiteY0" fmla="*/ 19839 h 2030049"/>
              <a:gd name="connsiteX1" fmla="*/ 169683 w 169683"/>
              <a:gd name="connsiteY1" fmla="*/ 2010210 h 2030049"/>
              <a:gd name="connsiteX2" fmla="*/ 145808 w 169683"/>
              <a:gd name="connsiteY2" fmla="*/ 2002799 h 2030049"/>
              <a:gd name="connsiteX3" fmla="*/ 103695 w 169683"/>
              <a:gd name="connsiteY3" fmla="*/ 1998554 h 2030049"/>
              <a:gd name="connsiteX4" fmla="*/ 22358 w 169683"/>
              <a:gd name="connsiteY4" fmla="*/ 2014975 h 2030049"/>
              <a:gd name="connsiteX5" fmla="*/ 0 w 169683"/>
              <a:gd name="connsiteY5" fmla="*/ 2030049 h 2030049"/>
              <a:gd name="connsiteX6" fmla="*/ 0 w 169683"/>
              <a:gd name="connsiteY6" fmla="*/ 0 h 2030049"/>
              <a:gd name="connsiteX7" fmla="*/ 22358 w 169683"/>
              <a:gd name="connsiteY7" fmla="*/ 15074 h 2030049"/>
              <a:gd name="connsiteX8" fmla="*/ 103695 w 169683"/>
              <a:gd name="connsiteY8" fmla="*/ 31495 h 2030049"/>
              <a:gd name="connsiteX9" fmla="*/ 145808 w 169683"/>
              <a:gd name="connsiteY9" fmla="*/ 27250 h 2030049"/>
              <a:gd name="connsiteX10" fmla="*/ 169683 w 169683"/>
              <a:gd name="connsiteY10" fmla="*/ 19839 h 20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2030049">
                <a:moveTo>
                  <a:pt x="169683" y="19839"/>
                </a:moveTo>
                <a:lnTo>
                  <a:pt x="169683" y="2010210"/>
                </a:lnTo>
                <a:lnTo>
                  <a:pt x="145808" y="2002799"/>
                </a:lnTo>
                <a:cubicBezTo>
                  <a:pt x="132205" y="2000016"/>
                  <a:pt x="118121" y="1998554"/>
                  <a:pt x="103695" y="1998554"/>
                </a:cubicBezTo>
                <a:cubicBezTo>
                  <a:pt x="74844" y="1998554"/>
                  <a:pt x="47358" y="2004401"/>
                  <a:pt x="22358" y="2014975"/>
                </a:cubicBezTo>
                <a:lnTo>
                  <a:pt x="0" y="2030049"/>
                </a:lnTo>
                <a:lnTo>
                  <a:pt x="0" y="0"/>
                </a:lnTo>
                <a:lnTo>
                  <a:pt x="22358" y="15074"/>
                </a:lnTo>
                <a:cubicBezTo>
                  <a:pt x="47358" y="25648"/>
                  <a:pt x="74844" y="31495"/>
                  <a:pt x="103695" y="31495"/>
                </a:cubicBezTo>
                <a:cubicBezTo>
                  <a:pt x="118121" y="31495"/>
                  <a:pt x="132205" y="30033"/>
                  <a:pt x="145808" y="27250"/>
                </a:cubicBezTo>
                <a:lnTo>
                  <a:pt x="169683" y="198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4" name="Freeform 1033">
            <a:extLst>
              <a:ext uri="{FF2B5EF4-FFF2-40B4-BE49-F238E27FC236}">
                <a16:creationId xmlns:a16="http://schemas.microsoft.com/office/drawing/2014/main" id="{A2F2B2D0-A075-8063-5112-1BADB68B8DCA}"/>
              </a:ext>
            </a:extLst>
          </p:cNvPr>
          <p:cNvSpPr/>
          <p:nvPr/>
        </p:nvSpPr>
        <p:spPr>
          <a:xfrm rot="16200000">
            <a:off x="9357676" y="2437542"/>
            <a:ext cx="169683" cy="1982916"/>
          </a:xfrm>
          <a:custGeom>
            <a:avLst/>
            <a:gdLst>
              <a:gd name="connsiteX0" fmla="*/ 169683 w 169683"/>
              <a:gd name="connsiteY0" fmla="*/ 19839 h 1982916"/>
              <a:gd name="connsiteX1" fmla="*/ 169683 w 169683"/>
              <a:gd name="connsiteY1" fmla="*/ 1963077 h 1982916"/>
              <a:gd name="connsiteX2" fmla="*/ 145808 w 169683"/>
              <a:gd name="connsiteY2" fmla="*/ 1955666 h 1982916"/>
              <a:gd name="connsiteX3" fmla="*/ 103695 w 169683"/>
              <a:gd name="connsiteY3" fmla="*/ 1951421 h 1982916"/>
              <a:gd name="connsiteX4" fmla="*/ 22358 w 169683"/>
              <a:gd name="connsiteY4" fmla="*/ 1967842 h 1982916"/>
              <a:gd name="connsiteX5" fmla="*/ 0 w 169683"/>
              <a:gd name="connsiteY5" fmla="*/ 1982916 h 1982916"/>
              <a:gd name="connsiteX6" fmla="*/ 0 w 169683"/>
              <a:gd name="connsiteY6" fmla="*/ 0 h 1982916"/>
              <a:gd name="connsiteX7" fmla="*/ 22358 w 169683"/>
              <a:gd name="connsiteY7" fmla="*/ 15074 h 1982916"/>
              <a:gd name="connsiteX8" fmla="*/ 103695 w 169683"/>
              <a:gd name="connsiteY8" fmla="*/ 31495 h 1982916"/>
              <a:gd name="connsiteX9" fmla="*/ 145808 w 169683"/>
              <a:gd name="connsiteY9" fmla="*/ 27250 h 1982916"/>
              <a:gd name="connsiteX10" fmla="*/ 169683 w 169683"/>
              <a:gd name="connsiteY10" fmla="*/ 19839 h 198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683" h="1982916">
                <a:moveTo>
                  <a:pt x="169683" y="19839"/>
                </a:moveTo>
                <a:lnTo>
                  <a:pt x="169683" y="1963077"/>
                </a:lnTo>
                <a:lnTo>
                  <a:pt x="145808" y="1955666"/>
                </a:lnTo>
                <a:cubicBezTo>
                  <a:pt x="132205" y="1952883"/>
                  <a:pt x="118121" y="1951421"/>
                  <a:pt x="103695" y="1951421"/>
                </a:cubicBezTo>
                <a:cubicBezTo>
                  <a:pt x="74843" y="1951421"/>
                  <a:pt x="47358" y="1957268"/>
                  <a:pt x="22358" y="1967842"/>
                </a:cubicBezTo>
                <a:lnTo>
                  <a:pt x="0" y="1982916"/>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33" name="Freeform 1032">
            <a:extLst>
              <a:ext uri="{FF2B5EF4-FFF2-40B4-BE49-F238E27FC236}">
                <a16:creationId xmlns:a16="http://schemas.microsoft.com/office/drawing/2014/main" id="{328C1400-84E2-6CEF-EFF0-0A99B4E3ADD2}"/>
              </a:ext>
            </a:extLst>
          </p:cNvPr>
          <p:cNvSpPr/>
          <p:nvPr/>
        </p:nvSpPr>
        <p:spPr>
          <a:xfrm rot="16200000">
            <a:off x="11405612" y="2727454"/>
            <a:ext cx="169683" cy="1403093"/>
          </a:xfrm>
          <a:custGeom>
            <a:avLst/>
            <a:gdLst>
              <a:gd name="connsiteX0" fmla="*/ 169683 w 169683"/>
              <a:gd name="connsiteY0" fmla="*/ 19839 h 1403093"/>
              <a:gd name="connsiteX1" fmla="*/ 169683 w 169683"/>
              <a:gd name="connsiteY1" fmla="*/ 1403093 h 1403093"/>
              <a:gd name="connsiteX2" fmla="*/ 0 w 169683"/>
              <a:gd name="connsiteY2" fmla="*/ 1403093 h 1403093"/>
              <a:gd name="connsiteX3" fmla="*/ 0 w 169683"/>
              <a:gd name="connsiteY3" fmla="*/ 0 h 1403093"/>
              <a:gd name="connsiteX4" fmla="*/ 22358 w 169683"/>
              <a:gd name="connsiteY4" fmla="*/ 15074 h 1403093"/>
              <a:gd name="connsiteX5" fmla="*/ 103695 w 169683"/>
              <a:gd name="connsiteY5" fmla="*/ 31495 h 1403093"/>
              <a:gd name="connsiteX6" fmla="*/ 145808 w 169683"/>
              <a:gd name="connsiteY6" fmla="*/ 27250 h 1403093"/>
              <a:gd name="connsiteX7" fmla="*/ 169683 w 169683"/>
              <a:gd name="connsiteY7" fmla="*/ 19839 h 14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683" h="1403093">
                <a:moveTo>
                  <a:pt x="169683" y="19839"/>
                </a:moveTo>
                <a:lnTo>
                  <a:pt x="169683" y="1403093"/>
                </a:lnTo>
                <a:lnTo>
                  <a:pt x="0" y="1403093"/>
                </a:lnTo>
                <a:lnTo>
                  <a:pt x="0" y="0"/>
                </a:lnTo>
                <a:lnTo>
                  <a:pt x="22358" y="15074"/>
                </a:lnTo>
                <a:cubicBezTo>
                  <a:pt x="47358" y="25648"/>
                  <a:pt x="74843" y="31495"/>
                  <a:pt x="103695" y="31495"/>
                </a:cubicBezTo>
                <a:cubicBezTo>
                  <a:pt x="118121" y="31495"/>
                  <a:pt x="132205" y="30033"/>
                  <a:pt x="145808" y="27250"/>
                </a:cubicBezTo>
                <a:lnTo>
                  <a:pt x="169683" y="1983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2" name="Freeform 1101">
            <a:extLst>
              <a:ext uri="{FF2B5EF4-FFF2-40B4-BE49-F238E27FC236}">
                <a16:creationId xmlns:a16="http://schemas.microsoft.com/office/drawing/2014/main" id="{92BEF490-96AC-DB52-10DE-C9F216105BF8}"/>
              </a:ext>
            </a:extLst>
          </p:cNvPr>
          <p:cNvSpPr/>
          <p:nvPr/>
        </p:nvSpPr>
        <p:spPr>
          <a:xfrm rot="16200000">
            <a:off x="4821539" y="3351185"/>
            <a:ext cx="1082316" cy="1118092"/>
          </a:xfrm>
          <a:custGeom>
            <a:avLst/>
            <a:gdLst>
              <a:gd name="connsiteX0" fmla="*/ 1082316 w 1082316"/>
              <a:gd name="connsiteY0" fmla="*/ 1093164 h 1118092"/>
              <a:gd name="connsiteX1" fmla="*/ 1064501 w 1082316"/>
              <a:gd name="connsiteY1" fmla="*/ 1087634 h 1118092"/>
              <a:gd name="connsiteX2" fmla="*/ 1022388 w 1082316"/>
              <a:gd name="connsiteY2" fmla="*/ 1083389 h 1118092"/>
              <a:gd name="connsiteX3" fmla="*/ 941051 w 1082316"/>
              <a:gd name="connsiteY3" fmla="*/ 1099810 h 1118092"/>
              <a:gd name="connsiteX4" fmla="*/ 937548 w 1082316"/>
              <a:gd name="connsiteY4" fmla="*/ 1102172 h 1118092"/>
              <a:gd name="connsiteX5" fmla="*/ 937548 w 1082316"/>
              <a:gd name="connsiteY5" fmla="*/ 1102172 h 1118092"/>
              <a:gd name="connsiteX6" fmla="*/ 913936 w 1082316"/>
              <a:gd name="connsiteY6" fmla="*/ 1118092 h 1118092"/>
              <a:gd name="connsiteX7" fmla="*/ 913698 w 1082316"/>
              <a:gd name="connsiteY7" fmla="*/ 1111297 h 1118092"/>
              <a:gd name="connsiteX8" fmla="*/ 280998 w 1082316"/>
              <a:gd name="connsiteY8" fmla="*/ 244435 h 1118092"/>
              <a:gd name="connsiteX9" fmla="*/ 126862 w 1082316"/>
              <a:gd name="connsiteY9" fmla="*/ 188989 h 1118092"/>
              <a:gd name="connsiteX10" fmla="*/ 0 w 1082316"/>
              <a:gd name="connsiteY10" fmla="*/ 163966 h 1118092"/>
              <a:gd name="connsiteX11" fmla="*/ 30295 w 1082316"/>
              <a:gd name="connsiteY11" fmla="*/ 119032 h 1118092"/>
              <a:gd name="connsiteX12" fmla="*/ 46716 w 1082316"/>
              <a:gd name="connsiteY12" fmla="*/ 37695 h 1118092"/>
              <a:gd name="connsiteX13" fmla="*/ 42917 w 1082316"/>
              <a:gd name="connsiteY13" fmla="*/ 0 h 1118092"/>
              <a:gd name="connsiteX14" fmla="*/ 171983 w 1082316"/>
              <a:gd name="connsiteY14" fmla="*/ 25458 h 1118092"/>
              <a:gd name="connsiteX15" fmla="*/ 350307 w 1082316"/>
              <a:gd name="connsiteY15" fmla="*/ 89605 h 1118092"/>
              <a:gd name="connsiteX16" fmla="*/ 902477 w 1082316"/>
              <a:gd name="connsiteY16" fmla="*/ 572467 h 1118092"/>
              <a:gd name="connsiteX17" fmla="*/ 937548 w 1082316"/>
              <a:gd name="connsiteY17" fmla="*/ 639617 h 1118092"/>
              <a:gd name="connsiteX18" fmla="*/ 937548 w 1082316"/>
              <a:gd name="connsiteY18" fmla="*/ 639619 h 1118092"/>
              <a:gd name="connsiteX19" fmla="*/ 987445 w 1082316"/>
              <a:gd name="connsiteY19" fmla="*/ 735157 h 1118092"/>
              <a:gd name="connsiteX20" fmla="*/ 1082293 w 1082316"/>
              <a:gd name="connsiteY20" fmla="*/ 1092500 h 11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2316" h="1118092">
                <a:moveTo>
                  <a:pt x="1082316" y="1093164"/>
                </a:moveTo>
                <a:lnTo>
                  <a:pt x="1064501" y="1087634"/>
                </a:lnTo>
                <a:cubicBezTo>
                  <a:pt x="1050898" y="1084851"/>
                  <a:pt x="1036814" y="1083389"/>
                  <a:pt x="1022388" y="1083389"/>
                </a:cubicBezTo>
                <a:cubicBezTo>
                  <a:pt x="993537" y="1083389"/>
                  <a:pt x="966051" y="1089236"/>
                  <a:pt x="941051" y="1099810"/>
                </a:cubicBezTo>
                <a:lnTo>
                  <a:pt x="937548" y="1102172"/>
                </a:lnTo>
                <a:lnTo>
                  <a:pt x="937548" y="1102172"/>
                </a:lnTo>
                <a:lnTo>
                  <a:pt x="913936" y="1118092"/>
                </a:lnTo>
                <a:lnTo>
                  <a:pt x="913698" y="1111297"/>
                </a:lnTo>
                <a:cubicBezTo>
                  <a:pt x="871819" y="734759"/>
                  <a:pt x="634090" y="402497"/>
                  <a:pt x="280998" y="244435"/>
                </a:cubicBezTo>
                <a:cubicBezTo>
                  <a:pt x="230557" y="221855"/>
                  <a:pt x="179032" y="203398"/>
                  <a:pt x="126862" y="188989"/>
                </a:cubicBezTo>
                <a:lnTo>
                  <a:pt x="0" y="163966"/>
                </a:lnTo>
                <a:lnTo>
                  <a:pt x="30295" y="119032"/>
                </a:lnTo>
                <a:cubicBezTo>
                  <a:pt x="40869" y="94032"/>
                  <a:pt x="46716" y="66546"/>
                  <a:pt x="46716" y="37695"/>
                </a:cubicBezTo>
                <a:lnTo>
                  <a:pt x="42917" y="0"/>
                </a:lnTo>
                <a:lnTo>
                  <a:pt x="171983" y="25458"/>
                </a:lnTo>
                <a:cubicBezTo>
                  <a:pt x="232339" y="42129"/>
                  <a:pt x="291950" y="63481"/>
                  <a:pt x="350307" y="89605"/>
                </a:cubicBezTo>
                <a:cubicBezTo>
                  <a:pt x="583736" y="194100"/>
                  <a:pt x="773584" y="364403"/>
                  <a:pt x="902477" y="572467"/>
                </a:cubicBezTo>
                <a:lnTo>
                  <a:pt x="937548" y="639617"/>
                </a:lnTo>
                <a:lnTo>
                  <a:pt x="937548" y="639619"/>
                </a:lnTo>
                <a:lnTo>
                  <a:pt x="987445" y="735157"/>
                </a:lnTo>
                <a:cubicBezTo>
                  <a:pt x="1036110" y="847752"/>
                  <a:pt x="1068450" y="968036"/>
                  <a:pt x="1082293" y="1092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6" name="Freeform 1105">
            <a:extLst>
              <a:ext uri="{FF2B5EF4-FFF2-40B4-BE49-F238E27FC236}">
                <a16:creationId xmlns:a16="http://schemas.microsoft.com/office/drawing/2014/main" id="{D0642AFF-3F9F-70AF-BD89-DD901A16A78F}"/>
              </a:ext>
            </a:extLst>
          </p:cNvPr>
          <p:cNvSpPr/>
          <p:nvPr/>
        </p:nvSpPr>
        <p:spPr>
          <a:xfrm rot="16200000">
            <a:off x="7111446" y="3452935"/>
            <a:ext cx="1072933" cy="924468"/>
          </a:xfrm>
          <a:custGeom>
            <a:avLst/>
            <a:gdLst>
              <a:gd name="connsiteX0" fmla="*/ 1072933 w 1072933"/>
              <a:gd name="connsiteY0" fmla="*/ 882124 h 924468"/>
              <a:gd name="connsiteX1" fmla="*/ 1041488 w 1072933"/>
              <a:gd name="connsiteY1" fmla="*/ 878954 h 924468"/>
              <a:gd name="connsiteX2" fmla="*/ 960151 w 1072933"/>
              <a:gd name="connsiteY2" fmla="*/ 895375 h 924468"/>
              <a:gd name="connsiteX3" fmla="*/ 937794 w 1072933"/>
              <a:gd name="connsiteY3" fmla="*/ 910448 h 924468"/>
              <a:gd name="connsiteX4" fmla="*/ 937794 w 1072933"/>
              <a:gd name="connsiteY4" fmla="*/ 910449 h 924468"/>
              <a:gd name="connsiteX5" fmla="*/ 917002 w 1072933"/>
              <a:gd name="connsiteY5" fmla="*/ 924468 h 924468"/>
              <a:gd name="connsiteX6" fmla="*/ 913737 w 1072933"/>
              <a:gd name="connsiteY6" fmla="*/ 913116 h 924468"/>
              <a:gd name="connsiteX7" fmla="*/ 609957 w 1072933"/>
              <a:gd name="connsiteY7" fmla="*/ 446582 h 924468"/>
              <a:gd name="connsiteX8" fmla="*/ 10993 w 1072933"/>
              <a:gd name="connsiteY8" fmla="*/ 158178 h 924468"/>
              <a:gd name="connsiteX9" fmla="*/ 0 w 1072933"/>
              <a:gd name="connsiteY9" fmla="*/ 157054 h 924468"/>
              <a:gd name="connsiteX10" fmla="*/ 30541 w 1072933"/>
              <a:gd name="connsiteY10" fmla="*/ 111755 h 924468"/>
              <a:gd name="connsiteX11" fmla="*/ 46962 w 1072933"/>
              <a:gd name="connsiteY11" fmla="*/ 30418 h 924468"/>
              <a:gd name="connsiteX12" fmla="*/ 43896 w 1072933"/>
              <a:gd name="connsiteY12" fmla="*/ 0 h 924468"/>
              <a:gd name="connsiteX13" fmla="*/ 160986 w 1072933"/>
              <a:gd name="connsiteY13" fmla="*/ 23861 h 924468"/>
              <a:gd name="connsiteX14" fmla="*/ 719730 w 1072933"/>
              <a:gd name="connsiteY14" fmla="*/ 327772 h 924468"/>
              <a:gd name="connsiteX15" fmla="*/ 890972 w 1072933"/>
              <a:gd name="connsiteY15" fmla="*/ 520965 h 924468"/>
              <a:gd name="connsiteX16" fmla="*/ 937794 w 1072933"/>
              <a:gd name="connsiteY16" fmla="*/ 593046 h 924468"/>
              <a:gd name="connsiteX17" fmla="*/ 937794 w 1072933"/>
              <a:gd name="connsiteY17" fmla="*/ 593047 h 924468"/>
              <a:gd name="connsiteX18" fmla="*/ 960779 w 1072933"/>
              <a:gd name="connsiteY18" fmla="*/ 628432 h 924468"/>
              <a:gd name="connsiteX19" fmla="*/ 1066796 w 1072933"/>
              <a:gd name="connsiteY19" fmla="*/ 860784 h 92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72933" h="924468">
                <a:moveTo>
                  <a:pt x="1072933" y="882124"/>
                </a:moveTo>
                <a:lnTo>
                  <a:pt x="1041488" y="878954"/>
                </a:lnTo>
                <a:cubicBezTo>
                  <a:pt x="1012636" y="878954"/>
                  <a:pt x="985151" y="884801"/>
                  <a:pt x="960151" y="895375"/>
                </a:cubicBezTo>
                <a:lnTo>
                  <a:pt x="937794" y="910448"/>
                </a:lnTo>
                <a:lnTo>
                  <a:pt x="937794" y="910449"/>
                </a:lnTo>
                <a:lnTo>
                  <a:pt x="917002" y="924468"/>
                </a:lnTo>
                <a:lnTo>
                  <a:pt x="913737" y="913116"/>
                </a:lnTo>
                <a:cubicBezTo>
                  <a:pt x="853321" y="736429"/>
                  <a:pt x="749664" y="575665"/>
                  <a:pt x="609957" y="446582"/>
                </a:cubicBezTo>
                <a:cubicBezTo>
                  <a:pt x="442308" y="291683"/>
                  <a:pt x="233277" y="192136"/>
                  <a:pt x="10993" y="158178"/>
                </a:cubicBezTo>
                <a:lnTo>
                  <a:pt x="0" y="157054"/>
                </a:lnTo>
                <a:lnTo>
                  <a:pt x="30541" y="111755"/>
                </a:lnTo>
                <a:cubicBezTo>
                  <a:pt x="41115" y="86756"/>
                  <a:pt x="46962" y="59270"/>
                  <a:pt x="46962" y="30418"/>
                </a:cubicBezTo>
                <a:lnTo>
                  <a:pt x="43896" y="0"/>
                </a:lnTo>
                <a:lnTo>
                  <a:pt x="160986" y="23861"/>
                </a:lnTo>
                <a:cubicBezTo>
                  <a:pt x="367667" y="76736"/>
                  <a:pt x="560115" y="180296"/>
                  <a:pt x="719730" y="327772"/>
                </a:cubicBezTo>
                <a:cubicBezTo>
                  <a:pt x="783576" y="386763"/>
                  <a:pt x="840832" y="451545"/>
                  <a:pt x="890972" y="520965"/>
                </a:cubicBezTo>
                <a:lnTo>
                  <a:pt x="937794" y="593046"/>
                </a:lnTo>
                <a:lnTo>
                  <a:pt x="937794" y="593047"/>
                </a:lnTo>
                <a:lnTo>
                  <a:pt x="960779" y="628432"/>
                </a:lnTo>
                <a:cubicBezTo>
                  <a:pt x="1003672" y="702204"/>
                  <a:pt x="1039186" y="780039"/>
                  <a:pt x="1066796" y="8607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57">
            <a:extLst>
              <a:ext uri="{FF2B5EF4-FFF2-40B4-BE49-F238E27FC236}">
                <a16:creationId xmlns:a16="http://schemas.microsoft.com/office/drawing/2014/main" id="{20855A3C-4B38-7F83-37E2-2C3A0989A02E}"/>
              </a:ext>
            </a:extLst>
          </p:cNvPr>
          <p:cNvSpPr/>
          <p:nvPr/>
        </p:nvSpPr>
        <p:spPr>
          <a:xfrm rot="16200000">
            <a:off x="5491051" y="4086774"/>
            <a:ext cx="1086917" cy="2464990"/>
          </a:xfrm>
          <a:custGeom>
            <a:avLst/>
            <a:gdLst>
              <a:gd name="connsiteX0" fmla="*/ 1086917 w 1086917"/>
              <a:gd name="connsiteY0" fmla="*/ 165705 h 2464990"/>
              <a:gd name="connsiteX1" fmla="*/ 1063124 w 1086917"/>
              <a:gd name="connsiteY1" fmla="*/ 168118 h 2464990"/>
              <a:gd name="connsiteX2" fmla="*/ 498427 w 1086917"/>
              <a:gd name="connsiteY2" fmla="*/ 456392 h 2464990"/>
              <a:gd name="connsiteX3" fmla="*/ 250598 w 1086917"/>
              <a:gd name="connsiteY3" fmla="*/ 1643083 h 2464990"/>
              <a:gd name="connsiteX4" fmla="*/ 939828 w 1086917"/>
              <a:gd name="connsiteY4" fmla="*/ 2268102 h 2464990"/>
              <a:gd name="connsiteX5" fmla="*/ 1079389 w 1086917"/>
              <a:gd name="connsiteY5" fmla="*/ 2298874 h 2464990"/>
              <a:gd name="connsiteX6" fmla="*/ 1056553 w 1086917"/>
              <a:gd name="connsiteY6" fmla="*/ 2332745 h 2464990"/>
              <a:gd name="connsiteX7" fmla="*/ 1040132 w 1086917"/>
              <a:gd name="connsiteY7" fmla="*/ 2414082 h 2464990"/>
              <a:gd name="connsiteX8" fmla="*/ 1044377 w 1086917"/>
              <a:gd name="connsiteY8" fmla="*/ 2456195 h 2464990"/>
              <a:gd name="connsiteX9" fmla="*/ 1047107 w 1086917"/>
              <a:gd name="connsiteY9" fmla="*/ 2464990 h 2464990"/>
              <a:gd name="connsiteX10" fmla="*/ 891050 w 1086917"/>
              <a:gd name="connsiteY10" fmla="*/ 2430581 h 2464990"/>
              <a:gd name="connsiteX11" fmla="*/ 93662 w 1086917"/>
              <a:gd name="connsiteY11" fmla="*/ 1707480 h 2464990"/>
              <a:gd name="connsiteX12" fmla="*/ 380381 w 1086917"/>
              <a:gd name="connsiteY12" fmla="*/ 334567 h 2464990"/>
              <a:gd name="connsiteX13" fmla="*/ 1033693 w 1086917"/>
              <a:gd name="connsiteY13" fmla="*/ 1055 h 2464990"/>
              <a:gd name="connsiteX14" fmla="*/ 1044097 w 1086917"/>
              <a:gd name="connsiteY14" fmla="*/ 0 h 2464990"/>
              <a:gd name="connsiteX15" fmla="*/ 1040132 w 1086917"/>
              <a:gd name="connsiteY15" fmla="*/ 39332 h 2464990"/>
              <a:gd name="connsiteX16" fmla="*/ 1056553 w 1086917"/>
              <a:gd name="connsiteY16" fmla="*/ 120669 h 2464990"/>
              <a:gd name="connsiteX17" fmla="*/ 1086917 w 1086917"/>
              <a:gd name="connsiteY17" fmla="*/ 165705 h 2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6917" h="2464990">
                <a:moveTo>
                  <a:pt x="1086917" y="165705"/>
                </a:moveTo>
                <a:lnTo>
                  <a:pt x="1063124" y="168118"/>
                </a:lnTo>
                <a:cubicBezTo>
                  <a:pt x="854778" y="204820"/>
                  <a:pt x="657184" y="302561"/>
                  <a:pt x="498427" y="456392"/>
                </a:cubicBezTo>
                <a:cubicBezTo>
                  <a:pt x="180914" y="764055"/>
                  <a:pt x="82758" y="1234059"/>
                  <a:pt x="250598" y="1643083"/>
                </a:cubicBezTo>
                <a:cubicBezTo>
                  <a:pt x="376478" y="1949851"/>
                  <a:pt x="632949" y="2175937"/>
                  <a:pt x="939828" y="2268102"/>
                </a:cubicBezTo>
                <a:lnTo>
                  <a:pt x="1079389" y="2298874"/>
                </a:lnTo>
                <a:lnTo>
                  <a:pt x="1056553" y="2332745"/>
                </a:lnTo>
                <a:cubicBezTo>
                  <a:pt x="1045979" y="2357744"/>
                  <a:pt x="1040132" y="2385231"/>
                  <a:pt x="1040132" y="2414082"/>
                </a:cubicBezTo>
                <a:cubicBezTo>
                  <a:pt x="1040132" y="2428508"/>
                  <a:pt x="1041594" y="2442592"/>
                  <a:pt x="1044377" y="2456195"/>
                </a:cubicBezTo>
                <a:lnTo>
                  <a:pt x="1047107" y="2464990"/>
                </a:lnTo>
                <a:lnTo>
                  <a:pt x="891050" y="2430581"/>
                </a:lnTo>
                <a:cubicBezTo>
                  <a:pt x="536013" y="2323952"/>
                  <a:pt x="239296" y="2062387"/>
                  <a:pt x="93662" y="1707480"/>
                </a:cubicBezTo>
                <a:cubicBezTo>
                  <a:pt x="-100516" y="1234270"/>
                  <a:pt x="13042" y="690510"/>
                  <a:pt x="380381" y="334567"/>
                </a:cubicBezTo>
                <a:cubicBezTo>
                  <a:pt x="564051" y="156595"/>
                  <a:pt x="792652" y="43517"/>
                  <a:pt x="1033693" y="1055"/>
                </a:cubicBezTo>
                <a:lnTo>
                  <a:pt x="1044097" y="0"/>
                </a:lnTo>
                <a:lnTo>
                  <a:pt x="1040132" y="39332"/>
                </a:lnTo>
                <a:cubicBezTo>
                  <a:pt x="1040132" y="68183"/>
                  <a:pt x="1045979" y="95669"/>
                  <a:pt x="1056553" y="120669"/>
                </a:cubicBezTo>
                <a:lnTo>
                  <a:pt x="1086917" y="1657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56">
            <a:extLst>
              <a:ext uri="{FF2B5EF4-FFF2-40B4-BE49-F238E27FC236}">
                <a16:creationId xmlns:a16="http://schemas.microsoft.com/office/drawing/2014/main" id="{C7B32F64-DA53-B44D-5556-D7278DA85885}"/>
              </a:ext>
            </a:extLst>
          </p:cNvPr>
          <p:cNvSpPr/>
          <p:nvPr/>
        </p:nvSpPr>
        <p:spPr>
          <a:xfrm>
            <a:off x="5822988" y="5534234"/>
            <a:ext cx="417922" cy="417922"/>
          </a:xfrm>
          <a:custGeom>
            <a:avLst/>
            <a:gdLst>
              <a:gd name="connsiteX0" fmla="*/ 417922 w 417922"/>
              <a:gd name="connsiteY0" fmla="*/ 208961 h 417922"/>
              <a:gd name="connsiteX1" fmla="*/ 208961 w 417922"/>
              <a:gd name="connsiteY1" fmla="*/ 417922 h 417922"/>
              <a:gd name="connsiteX2" fmla="*/ 0 w 417922"/>
              <a:gd name="connsiteY2" fmla="*/ 208961 h 417922"/>
              <a:gd name="connsiteX3" fmla="*/ 208961 w 417922"/>
              <a:gd name="connsiteY3" fmla="*/ 0 h 417922"/>
              <a:gd name="connsiteX4" fmla="*/ 417922 w 417922"/>
              <a:gd name="connsiteY4" fmla="*/ 208961 h 41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22" h="417922">
                <a:moveTo>
                  <a:pt x="417922" y="208961"/>
                </a:moveTo>
                <a:cubicBezTo>
                  <a:pt x="417922" y="324367"/>
                  <a:pt x="324367" y="417922"/>
                  <a:pt x="208961" y="417922"/>
                </a:cubicBezTo>
                <a:cubicBezTo>
                  <a:pt x="93555" y="417922"/>
                  <a:pt x="0" y="324367"/>
                  <a:pt x="0" y="208961"/>
                </a:cubicBezTo>
                <a:cubicBezTo>
                  <a:pt x="0" y="93555"/>
                  <a:pt x="93555" y="0"/>
                  <a:pt x="208961" y="0"/>
                </a:cubicBezTo>
                <a:cubicBezTo>
                  <a:pt x="324367" y="0"/>
                  <a:pt x="417922" y="93555"/>
                  <a:pt x="417922" y="20896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000" dirty="0">
                <a:solidFill>
                  <a:schemeClr val="bg1"/>
                </a:solidFill>
              </a:rPr>
              <a:t>8</a:t>
            </a:r>
          </a:p>
        </p:txBody>
      </p:sp>
      <p:sp>
        <p:nvSpPr>
          <p:cNvPr id="1097" name="Freeform 1096">
            <a:extLst>
              <a:ext uri="{FF2B5EF4-FFF2-40B4-BE49-F238E27FC236}">
                <a16:creationId xmlns:a16="http://schemas.microsoft.com/office/drawing/2014/main" id="{EBF741FA-3102-9B23-35F4-646EA1C9C02B}"/>
              </a:ext>
            </a:extLst>
          </p:cNvPr>
          <p:cNvSpPr/>
          <p:nvPr/>
        </p:nvSpPr>
        <p:spPr>
          <a:xfrm rot="16200000">
            <a:off x="4761058" y="1051491"/>
            <a:ext cx="1179265" cy="1118123"/>
          </a:xfrm>
          <a:custGeom>
            <a:avLst/>
            <a:gdLst>
              <a:gd name="connsiteX0" fmla="*/ 1179265 w 1179265"/>
              <a:gd name="connsiteY0" fmla="*/ 1111312 h 1118123"/>
              <a:gd name="connsiteX1" fmla="*/ 1141718 w 1179265"/>
              <a:gd name="connsiteY1" fmla="*/ 1099656 h 1118123"/>
              <a:gd name="connsiteX2" fmla="*/ 1099605 w 1179265"/>
              <a:gd name="connsiteY2" fmla="*/ 1095411 h 1118123"/>
              <a:gd name="connsiteX3" fmla="*/ 1018268 w 1179265"/>
              <a:gd name="connsiteY3" fmla="*/ 1111832 h 1118123"/>
              <a:gd name="connsiteX4" fmla="*/ 1008937 w 1179265"/>
              <a:gd name="connsiteY4" fmla="*/ 1118123 h 1118123"/>
              <a:gd name="connsiteX5" fmla="*/ 987594 w 1179265"/>
              <a:gd name="connsiteY5" fmla="*/ 988533 h 1118123"/>
              <a:gd name="connsiteX6" fmla="*/ 937031 w 1179265"/>
              <a:gd name="connsiteY6" fmla="*/ 832727 h 1118123"/>
              <a:gd name="connsiteX7" fmla="*/ 90532 w 1179265"/>
              <a:gd name="connsiteY7" fmla="*/ 173031 h 1118123"/>
              <a:gd name="connsiteX8" fmla="*/ 0 w 1179265"/>
              <a:gd name="connsiteY8" fmla="*/ 167006 h 1118123"/>
              <a:gd name="connsiteX9" fmla="*/ 7572 w 1179265"/>
              <a:gd name="connsiteY9" fmla="*/ 155776 h 1118123"/>
              <a:gd name="connsiteX10" fmla="*/ 45283 w 1179265"/>
              <a:gd name="connsiteY10" fmla="*/ 155859 h 1118123"/>
              <a:gd name="connsiteX11" fmla="*/ 40352 w 1179265"/>
              <a:gd name="connsiteY11" fmla="*/ 52779 h 1118123"/>
              <a:gd name="connsiteX12" fmla="*/ 40660 w 1179265"/>
              <a:gd name="connsiteY12" fmla="*/ 49718 h 1118123"/>
              <a:gd name="connsiteX13" fmla="*/ 39794 w 1179265"/>
              <a:gd name="connsiteY13" fmla="*/ 41128 h 1118123"/>
              <a:gd name="connsiteX14" fmla="*/ 37827 w 1179265"/>
              <a:gd name="connsiteY14" fmla="*/ 0 h 1118123"/>
              <a:gd name="connsiteX15" fmla="*/ 114630 w 1179265"/>
              <a:gd name="connsiteY15" fmla="*/ 5111 h 1118123"/>
              <a:gd name="connsiteX16" fmla="*/ 1093967 w 1179265"/>
              <a:gd name="connsiteY16" fmla="*/ 768330 h 1118123"/>
              <a:gd name="connsiteX17" fmla="*/ 1152464 w 1179265"/>
              <a:gd name="connsiteY17" fmla="*/ 948586 h 1118123"/>
              <a:gd name="connsiteX18" fmla="*/ 1179265 w 1179265"/>
              <a:gd name="connsiteY18" fmla="*/ 1111312 h 111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9265" h="1118123">
                <a:moveTo>
                  <a:pt x="1179265" y="1111312"/>
                </a:moveTo>
                <a:lnTo>
                  <a:pt x="1141718" y="1099656"/>
                </a:lnTo>
                <a:cubicBezTo>
                  <a:pt x="1128115" y="1096873"/>
                  <a:pt x="1114031" y="1095411"/>
                  <a:pt x="1099605" y="1095411"/>
                </a:cubicBezTo>
                <a:cubicBezTo>
                  <a:pt x="1070754" y="1095411"/>
                  <a:pt x="1043268" y="1101258"/>
                  <a:pt x="1018268" y="1111832"/>
                </a:cubicBezTo>
                <a:lnTo>
                  <a:pt x="1008937" y="1118123"/>
                </a:lnTo>
                <a:lnTo>
                  <a:pt x="987594" y="988533"/>
                </a:lnTo>
                <a:cubicBezTo>
                  <a:pt x="974835" y="935936"/>
                  <a:pt x="958011" y="883855"/>
                  <a:pt x="937031" y="832727"/>
                </a:cubicBezTo>
                <a:cubicBezTo>
                  <a:pt x="790171" y="474831"/>
                  <a:pt x="465563" y="226753"/>
                  <a:pt x="90532" y="173031"/>
                </a:cubicBezTo>
                <a:lnTo>
                  <a:pt x="0" y="167006"/>
                </a:lnTo>
                <a:lnTo>
                  <a:pt x="7572" y="155776"/>
                </a:lnTo>
                <a:lnTo>
                  <a:pt x="45283" y="155859"/>
                </a:lnTo>
                <a:lnTo>
                  <a:pt x="40352" y="52779"/>
                </a:lnTo>
                <a:lnTo>
                  <a:pt x="40660" y="49718"/>
                </a:lnTo>
                <a:lnTo>
                  <a:pt x="39794" y="41128"/>
                </a:lnTo>
                <a:lnTo>
                  <a:pt x="37827" y="0"/>
                </a:lnTo>
                <a:lnTo>
                  <a:pt x="114630" y="5111"/>
                </a:lnTo>
                <a:cubicBezTo>
                  <a:pt x="548514" y="67263"/>
                  <a:pt x="924061" y="354271"/>
                  <a:pt x="1093967" y="768330"/>
                </a:cubicBezTo>
                <a:cubicBezTo>
                  <a:pt x="1118239" y="827481"/>
                  <a:pt x="1137703" y="887735"/>
                  <a:pt x="1152464" y="948586"/>
                </a:cubicBezTo>
                <a:lnTo>
                  <a:pt x="1179265" y="111131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0" name="Oval 1109">
            <a:extLst>
              <a:ext uri="{FF2B5EF4-FFF2-40B4-BE49-F238E27FC236}">
                <a16:creationId xmlns:a16="http://schemas.microsoft.com/office/drawing/2014/main" id="{B0483C0A-1058-76CB-4828-BF6BE1238FC9}"/>
              </a:ext>
            </a:extLst>
          </p:cNvPr>
          <p:cNvSpPr/>
          <p:nvPr/>
        </p:nvSpPr>
        <p:spPr>
          <a:xfrm>
            <a:off x="3578552" y="3200694"/>
            <a:ext cx="436776" cy="4367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p>
        </p:txBody>
      </p:sp>
      <p:sp>
        <p:nvSpPr>
          <p:cNvPr id="1111" name="Oval 1110">
            <a:extLst>
              <a:ext uri="{FF2B5EF4-FFF2-40B4-BE49-F238E27FC236}">
                <a16:creationId xmlns:a16="http://schemas.microsoft.com/office/drawing/2014/main" id="{67B77548-87C5-49D4-5BB6-E642C3819596}"/>
              </a:ext>
            </a:extLst>
          </p:cNvPr>
          <p:cNvSpPr/>
          <p:nvPr/>
        </p:nvSpPr>
        <p:spPr>
          <a:xfrm>
            <a:off x="4623511" y="2123260"/>
            <a:ext cx="448061" cy="44806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p>
        </p:txBody>
      </p:sp>
      <p:sp>
        <p:nvSpPr>
          <p:cNvPr id="1112" name="Oval 1111">
            <a:extLst>
              <a:ext uri="{FF2B5EF4-FFF2-40B4-BE49-F238E27FC236}">
                <a16:creationId xmlns:a16="http://schemas.microsoft.com/office/drawing/2014/main" id="{3D3D9D1F-B1C2-911E-39A7-D5C67877AD1D}"/>
              </a:ext>
            </a:extLst>
          </p:cNvPr>
          <p:cNvSpPr/>
          <p:nvPr/>
        </p:nvSpPr>
        <p:spPr>
          <a:xfrm>
            <a:off x="5878153" y="875706"/>
            <a:ext cx="448061" cy="44806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4</a:t>
            </a:r>
          </a:p>
        </p:txBody>
      </p:sp>
      <p:sp>
        <p:nvSpPr>
          <p:cNvPr id="1113" name="Oval 1112">
            <a:extLst>
              <a:ext uri="{FF2B5EF4-FFF2-40B4-BE49-F238E27FC236}">
                <a16:creationId xmlns:a16="http://schemas.microsoft.com/office/drawing/2014/main" id="{C62F29FE-5C6F-5ADF-6016-359526172600}"/>
              </a:ext>
            </a:extLst>
          </p:cNvPr>
          <p:cNvSpPr/>
          <p:nvPr/>
        </p:nvSpPr>
        <p:spPr>
          <a:xfrm>
            <a:off x="6962674" y="2123260"/>
            <a:ext cx="448061" cy="44806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5</a:t>
            </a:r>
          </a:p>
        </p:txBody>
      </p:sp>
      <p:sp>
        <p:nvSpPr>
          <p:cNvPr id="1114" name="Oval 1113">
            <a:extLst>
              <a:ext uri="{FF2B5EF4-FFF2-40B4-BE49-F238E27FC236}">
                <a16:creationId xmlns:a16="http://schemas.microsoft.com/office/drawing/2014/main" id="{69BB68D6-7C05-921E-301E-1833F6D413E7}"/>
              </a:ext>
            </a:extLst>
          </p:cNvPr>
          <p:cNvSpPr/>
          <p:nvPr/>
        </p:nvSpPr>
        <p:spPr>
          <a:xfrm>
            <a:off x="1182682" y="3200694"/>
            <a:ext cx="436776" cy="43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p>
        </p:txBody>
      </p:sp>
      <p:sp>
        <p:nvSpPr>
          <p:cNvPr id="1115" name="Oval 1114">
            <a:extLst>
              <a:ext uri="{FF2B5EF4-FFF2-40B4-BE49-F238E27FC236}">
                <a16:creationId xmlns:a16="http://schemas.microsoft.com/office/drawing/2014/main" id="{963CF674-8C58-F2D0-8813-D86A8DDB1DC7}"/>
              </a:ext>
            </a:extLst>
          </p:cNvPr>
          <p:cNvSpPr/>
          <p:nvPr/>
        </p:nvSpPr>
        <p:spPr>
          <a:xfrm>
            <a:off x="5875184" y="3200694"/>
            <a:ext cx="436776" cy="4367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p>
        </p:txBody>
      </p:sp>
      <p:sp>
        <p:nvSpPr>
          <p:cNvPr id="1116" name="Oval 1115">
            <a:extLst>
              <a:ext uri="{FF2B5EF4-FFF2-40B4-BE49-F238E27FC236}">
                <a16:creationId xmlns:a16="http://schemas.microsoft.com/office/drawing/2014/main" id="{EE740329-6275-0387-BC16-888C7765F41F}"/>
              </a:ext>
            </a:extLst>
          </p:cNvPr>
          <p:cNvSpPr/>
          <p:nvPr/>
        </p:nvSpPr>
        <p:spPr>
          <a:xfrm>
            <a:off x="4266754" y="3850839"/>
            <a:ext cx="1656776" cy="1656776"/>
          </a:xfrm>
          <a:prstGeom prst="ellipse">
            <a:avLst/>
          </a:prstGeom>
          <a:solidFill>
            <a:schemeClr val="accent2"/>
          </a:solidFill>
          <a:ln>
            <a:noFill/>
          </a:ln>
          <a:effectLst>
            <a:glow rad="435768">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sp>
        <p:nvSpPr>
          <p:cNvPr id="1117" name="Oval 1116">
            <a:extLst>
              <a:ext uri="{FF2B5EF4-FFF2-40B4-BE49-F238E27FC236}">
                <a16:creationId xmlns:a16="http://schemas.microsoft.com/office/drawing/2014/main" id="{F9FB565E-AD18-F735-6B60-EEB7A7DAC00B}"/>
              </a:ext>
            </a:extLst>
          </p:cNvPr>
          <p:cNvSpPr/>
          <p:nvPr/>
        </p:nvSpPr>
        <p:spPr>
          <a:xfrm>
            <a:off x="7002236" y="4398629"/>
            <a:ext cx="436776" cy="4367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p>
        </p:txBody>
      </p:sp>
      <p:sp>
        <p:nvSpPr>
          <p:cNvPr id="1118" name="Oval 1117">
            <a:extLst>
              <a:ext uri="{FF2B5EF4-FFF2-40B4-BE49-F238E27FC236}">
                <a16:creationId xmlns:a16="http://schemas.microsoft.com/office/drawing/2014/main" id="{430820DB-445D-5CD0-E0CF-D7D4CB0096CA}"/>
              </a:ext>
            </a:extLst>
          </p:cNvPr>
          <p:cNvSpPr/>
          <p:nvPr/>
        </p:nvSpPr>
        <p:spPr>
          <a:xfrm>
            <a:off x="8051315" y="3193606"/>
            <a:ext cx="436776" cy="436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a:t>
            </a:r>
          </a:p>
        </p:txBody>
      </p:sp>
      <p:sp>
        <p:nvSpPr>
          <p:cNvPr id="1119" name="Oval 1118">
            <a:extLst>
              <a:ext uri="{FF2B5EF4-FFF2-40B4-BE49-F238E27FC236}">
                <a16:creationId xmlns:a16="http://schemas.microsoft.com/office/drawing/2014/main" id="{BAE6E278-FE1A-54C6-C44D-96FE1AA6C01A}"/>
              </a:ext>
            </a:extLst>
          </p:cNvPr>
          <p:cNvSpPr/>
          <p:nvPr/>
        </p:nvSpPr>
        <p:spPr>
          <a:xfrm>
            <a:off x="10390477" y="3193606"/>
            <a:ext cx="436776" cy="43677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11</a:t>
            </a:r>
          </a:p>
        </p:txBody>
      </p:sp>
      <p:sp>
        <p:nvSpPr>
          <p:cNvPr id="1120" name="TextBox 1119">
            <a:extLst>
              <a:ext uri="{FF2B5EF4-FFF2-40B4-BE49-F238E27FC236}">
                <a16:creationId xmlns:a16="http://schemas.microsoft.com/office/drawing/2014/main" id="{1FAE8E3D-4F45-5668-AA17-22673BC16358}"/>
              </a:ext>
            </a:extLst>
          </p:cNvPr>
          <p:cNvSpPr txBox="1"/>
          <p:nvPr/>
        </p:nvSpPr>
        <p:spPr>
          <a:xfrm>
            <a:off x="631981" y="2885829"/>
            <a:ext cx="1538177" cy="307777"/>
          </a:xfrm>
          <a:prstGeom prst="rect">
            <a:avLst/>
          </a:prstGeom>
          <a:noFill/>
        </p:spPr>
        <p:txBody>
          <a:bodyPr wrap="square" rtlCol="0">
            <a:spAutoFit/>
          </a:bodyPr>
          <a:lstStyle/>
          <a:p>
            <a:pPr algn="ctr"/>
            <a:r>
              <a:rPr lang="en-US" sz="1400" dirty="0">
                <a:solidFill>
                  <a:schemeClr val="bg1"/>
                </a:solidFill>
              </a:rPr>
              <a:t>RESEARCH</a:t>
            </a:r>
          </a:p>
        </p:txBody>
      </p:sp>
      <p:sp>
        <p:nvSpPr>
          <p:cNvPr id="1121" name="TextBox 1120">
            <a:extLst>
              <a:ext uri="{FF2B5EF4-FFF2-40B4-BE49-F238E27FC236}">
                <a16:creationId xmlns:a16="http://schemas.microsoft.com/office/drawing/2014/main" id="{AF71C6B9-6D80-05C4-9A3F-5312537DB2AD}"/>
              </a:ext>
            </a:extLst>
          </p:cNvPr>
          <p:cNvSpPr txBox="1"/>
          <p:nvPr/>
        </p:nvSpPr>
        <p:spPr>
          <a:xfrm>
            <a:off x="2534367" y="2885829"/>
            <a:ext cx="1538177" cy="307777"/>
          </a:xfrm>
          <a:prstGeom prst="rect">
            <a:avLst/>
          </a:prstGeom>
          <a:noFill/>
        </p:spPr>
        <p:txBody>
          <a:bodyPr wrap="square" rtlCol="0">
            <a:spAutoFit/>
          </a:bodyPr>
          <a:lstStyle/>
          <a:p>
            <a:pPr algn="r"/>
            <a:r>
              <a:rPr lang="en-US" sz="1400" dirty="0">
                <a:solidFill>
                  <a:schemeClr val="bg1"/>
                </a:solidFill>
              </a:rPr>
              <a:t>COMMUNICATION</a:t>
            </a:r>
          </a:p>
        </p:txBody>
      </p:sp>
      <p:sp>
        <p:nvSpPr>
          <p:cNvPr id="1122" name="TextBox 1121">
            <a:extLst>
              <a:ext uri="{FF2B5EF4-FFF2-40B4-BE49-F238E27FC236}">
                <a16:creationId xmlns:a16="http://schemas.microsoft.com/office/drawing/2014/main" id="{03BAE526-CB32-F518-B24D-8F6DBF9F3037}"/>
              </a:ext>
            </a:extLst>
          </p:cNvPr>
          <p:cNvSpPr txBox="1"/>
          <p:nvPr/>
        </p:nvSpPr>
        <p:spPr>
          <a:xfrm>
            <a:off x="2973846" y="2127373"/>
            <a:ext cx="1538177" cy="307777"/>
          </a:xfrm>
          <a:prstGeom prst="rect">
            <a:avLst/>
          </a:prstGeom>
          <a:noFill/>
        </p:spPr>
        <p:txBody>
          <a:bodyPr wrap="square" rtlCol="0">
            <a:spAutoFit/>
          </a:bodyPr>
          <a:lstStyle/>
          <a:p>
            <a:pPr algn="r"/>
            <a:r>
              <a:rPr lang="en-US" sz="1400" dirty="0">
                <a:solidFill>
                  <a:schemeClr val="bg1"/>
                </a:solidFill>
              </a:rPr>
              <a:t>BUDGET</a:t>
            </a:r>
          </a:p>
        </p:txBody>
      </p:sp>
      <p:sp>
        <p:nvSpPr>
          <p:cNvPr id="1123" name="TextBox 1122">
            <a:extLst>
              <a:ext uri="{FF2B5EF4-FFF2-40B4-BE49-F238E27FC236}">
                <a16:creationId xmlns:a16="http://schemas.microsoft.com/office/drawing/2014/main" id="{F9327BB7-6AB1-E98D-78E9-A0D15B73BEB9}"/>
              </a:ext>
            </a:extLst>
          </p:cNvPr>
          <p:cNvSpPr txBox="1"/>
          <p:nvPr/>
        </p:nvSpPr>
        <p:spPr>
          <a:xfrm>
            <a:off x="6326214" y="739694"/>
            <a:ext cx="1538177" cy="307777"/>
          </a:xfrm>
          <a:prstGeom prst="rect">
            <a:avLst/>
          </a:prstGeom>
          <a:noFill/>
        </p:spPr>
        <p:txBody>
          <a:bodyPr wrap="square" rtlCol="0">
            <a:spAutoFit/>
          </a:bodyPr>
          <a:lstStyle/>
          <a:p>
            <a:r>
              <a:rPr lang="en-US" sz="1400" dirty="0">
                <a:solidFill>
                  <a:schemeClr val="bg1"/>
                </a:solidFill>
              </a:rPr>
              <a:t>SOCIAL MEDIA</a:t>
            </a:r>
          </a:p>
        </p:txBody>
      </p:sp>
      <p:sp>
        <p:nvSpPr>
          <p:cNvPr id="1124" name="TextBox 1123">
            <a:extLst>
              <a:ext uri="{FF2B5EF4-FFF2-40B4-BE49-F238E27FC236}">
                <a16:creationId xmlns:a16="http://schemas.microsoft.com/office/drawing/2014/main" id="{30E26CBB-6A28-0783-BC66-3455C974CD06}"/>
              </a:ext>
            </a:extLst>
          </p:cNvPr>
          <p:cNvSpPr txBox="1"/>
          <p:nvPr/>
        </p:nvSpPr>
        <p:spPr>
          <a:xfrm>
            <a:off x="7500614" y="2219146"/>
            <a:ext cx="1538177" cy="307777"/>
          </a:xfrm>
          <a:prstGeom prst="rect">
            <a:avLst/>
          </a:prstGeom>
          <a:noFill/>
        </p:spPr>
        <p:txBody>
          <a:bodyPr wrap="square" rtlCol="0">
            <a:spAutoFit/>
          </a:bodyPr>
          <a:lstStyle/>
          <a:p>
            <a:r>
              <a:rPr lang="en-US" sz="1400" dirty="0">
                <a:solidFill>
                  <a:schemeClr val="bg1"/>
                </a:solidFill>
              </a:rPr>
              <a:t>ANALYTICS</a:t>
            </a:r>
          </a:p>
        </p:txBody>
      </p:sp>
      <p:sp>
        <p:nvSpPr>
          <p:cNvPr id="1125" name="TextBox 1124">
            <a:extLst>
              <a:ext uri="{FF2B5EF4-FFF2-40B4-BE49-F238E27FC236}">
                <a16:creationId xmlns:a16="http://schemas.microsoft.com/office/drawing/2014/main" id="{EAE2BCFF-57FA-17BF-4F27-5AE24251D540}"/>
              </a:ext>
            </a:extLst>
          </p:cNvPr>
          <p:cNvSpPr txBox="1"/>
          <p:nvPr/>
        </p:nvSpPr>
        <p:spPr>
          <a:xfrm>
            <a:off x="4322955" y="3112334"/>
            <a:ext cx="1538177" cy="307777"/>
          </a:xfrm>
          <a:prstGeom prst="rect">
            <a:avLst/>
          </a:prstGeom>
          <a:noFill/>
        </p:spPr>
        <p:txBody>
          <a:bodyPr wrap="square" rtlCol="0">
            <a:spAutoFit/>
          </a:bodyPr>
          <a:lstStyle/>
          <a:p>
            <a:pPr algn="r"/>
            <a:r>
              <a:rPr lang="en-US" sz="1400" dirty="0">
                <a:solidFill>
                  <a:schemeClr val="bg1"/>
                </a:solidFill>
              </a:rPr>
              <a:t>RESULTS</a:t>
            </a:r>
          </a:p>
        </p:txBody>
      </p:sp>
      <p:sp>
        <p:nvSpPr>
          <p:cNvPr id="1126" name="TextBox 1125">
            <a:extLst>
              <a:ext uri="{FF2B5EF4-FFF2-40B4-BE49-F238E27FC236}">
                <a16:creationId xmlns:a16="http://schemas.microsoft.com/office/drawing/2014/main" id="{C9BF19EA-0840-709C-C879-14E01AB2225B}"/>
              </a:ext>
            </a:extLst>
          </p:cNvPr>
          <p:cNvSpPr txBox="1"/>
          <p:nvPr/>
        </p:nvSpPr>
        <p:spPr>
          <a:xfrm>
            <a:off x="4308195" y="4148449"/>
            <a:ext cx="1538177" cy="369332"/>
          </a:xfrm>
          <a:prstGeom prst="rect">
            <a:avLst/>
          </a:prstGeom>
          <a:noFill/>
        </p:spPr>
        <p:txBody>
          <a:bodyPr wrap="square" rtlCol="0">
            <a:spAutoFit/>
          </a:bodyPr>
          <a:lstStyle/>
          <a:p>
            <a:pPr algn="ctr"/>
            <a:r>
              <a:rPr lang="en-US" dirty="0">
                <a:solidFill>
                  <a:schemeClr val="bg1"/>
                </a:solidFill>
              </a:rPr>
              <a:t>OPTIMIZE</a:t>
            </a:r>
          </a:p>
        </p:txBody>
      </p:sp>
      <p:sp>
        <p:nvSpPr>
          <p:cNvPr id="1127" name="TextBox 1126">
            <a:extLst>
              <a:ext uri="{FF2B5EF4-FFF2-40B4-BE49-F238E27FC236}">
                <a16:creationId xmlns:a16="http://schemas.microsoft.com/office/drawing/2014/main" id="{86F867C8-00A4-3D8F-B13D-A6EEC81F2D64}"/>
              </a:ext>
            </a:extLst>
          </p:cNvPr>
          <p:cNvSpPr txBox="1"/>
          <p:nvPr/>
        </p:nvSpPr>
        <p:spPr>
          <a:xfrm>
            <a:off x="6125804" y="5931840"/>
            <a:ext cx="1538177" cy="307777"/>
          </a:xfrm>
          <a:prstGeom prst="rect">
            <a:avLst/>
          </a:prstGeom>
          <a:noFill/>
        </p:spPr>
        <p:txBody>
          <a:bodyPr wrap="square" rtlCol="0">
            <a:spAutoFit/>
          </a:bodyPr>
          <a:lstStyle/>
          <a:p>
            <a:r>
              <a:rPr lang="en-US" sz="1400" dirty="0">
                <a:solidFill>
                  <a:schemeClr val="bg1"/>
                </a:solidFill>
              </a:rPr>
              <a:t>PLAN</a:t>
            </a:r>
          </a:p>
        </p:txBody>
      </p:sp>
      <p:sp>
        <p:nvSpPr>
          <p:cNvPr id="1128" name="TextBox 1127">
            <a:extLst>
              <a:ext uri="{FF2B5EF4-FFF2-40B4-BE49-F238E27FC236}">
                <a16:creationId xmlns:a16="http://schemas.microsoft.com/office/drawing/2014/main" id="{297A1775-D98D-1B28-E981-D6DD9BAB81D3}"/>
              </a:ext>
            </a:extLst>
          </p:cNvPr>
          <p:cNvSpPr txBox="1"/>
          <p:nvPr/>
        </p:nvSpPr>
        <p:spPr>
          <a:xfrm>
            <a:off x="7500614" y="4489632"/>
            <a:ext cx="1538177" cy="307777"/>
          </a:xfrm>
          <a:prstGeom prst="rect">
            <a:avLst/>
          </a:prstGeom>
          <a:noFill/>
        </p:spPr>
        <p:txBody>
          <a:bodyPr wrap="square" rtlCol="0">
            <a:spAutoFit/>
          </a:bodyPr>
          <a:lstStyle/>
          <a:p>
            <a:r>
              <a:rPr lang="en-US" sz="1400" dirty="0">
                <a:solidFill>
                  <a:schemeClr val="bg1"/>
                </a:solidFill>
              </a:rPr>
              <a:t>SEARCH</a:t>
            </a:r>
          </a:p>
        </p:txBody>
      </p:sp>
      <p:sp>
        <p:nvSpPr>
          <p:cNvPr id="1129" name="TextBox 1128">
            <a:extLst>
              <a:ext uri="{FF2B5EF4-FFF2-40B4-BE49-F238E27FC236}">
                <a16:creationId xmlns:a16="http://schemas.microsoft.com/office/drawing/2014/main" id="{5A01E216-6C56-8FB7-3F8F-B7CEC85BBE06}"/>
              </a:ext>
            </a:extLst>
          </p:cNvPr>
          <p:cNvSpPr txBox="1"/>
          <p:nvPr/>
        </p:nvSpPr>
        <p:spPr>
          <a:xfrm>
            <a:off x="8451059" y="2885829"/>
            <a:ext cx="1538177" cy="307777"/>
          </a:xfrm>
          <a:prstGeom prst="rect">
            <a:avLst/>
          </a:prstGeom>
          <a:noFill/>
        </p:spPr>
        <p:txBody>
          <a:bodyPr wrap="square" rtlCol="0">
            <a:spAutoFit/>
          </a:bodyPr>
          <a:lstStyle/>
          <a:p>
            <a:r>
              <a:rPr lang="en-US" sz="1400" dirty="0">
                <a:solidFill>
                  <a:schemeClr val="bg1"/>
                </a:solidFill>
              </a:rPr>
              <a:t>COMMUNICATION</a:t>
            </a:r>
          </a:p>
        </p:txBody>
      </p:sp>
      <p:sp>
        <p:nvSpPr>
          <p:cNvPr id="1130" name="TextBox 1129">
            <a:extLst>
              <a:ext uri="{FF2B5EF4-FFF2-40B4-BE49-F238E27FC236}">
                <a16:creationId xmlns:a16="http://schemas.microsoft.com/office/drawing/2014/main" id="{BD63A46A-AD47-323B-65F3-935E191652B3}"/>
              </a:ext>
            </a:extLst>
          </p:cNvPr>
          <p:cNvSpPr txBox="1"/>
          <p:nvPr/>
        </p:nvSpPr>
        <p:spPr>
          <a:xfrm>
            <a:off x="10827253" y="2885829"/>
            <a:ext cx="1538177" cy="307777"/>
          </a:xfrm>
          <a:prstGeom prst="rect">
            <a:avLst/>
          </a:prstGeom>
          <a:noFill/>
        </p:spPr>
        <p:txBody>
          <a:bodyPr wrap="square" rtlCol="0">
            <a:spAutoFit/>
          </a:bodyPr>
          <a:lstStyle/>
          <a:p>
            <a:r>
              <a:rPr lang="en-US" sz="1400" dirty="0">
                <a:solidFill>
                  <a:schemeClr val="bg1"/>
                </a:solidFill>
              </a:rPr>
              <a:t>RESULTS</a:t>
            </a:r>
          </a:p>
        </p:txBody>
      </p:sp>
      <p:sp>
        <p:nvSpPr>
          <p:cNvPr id="2" name="TextBox 10">
            <a:extLst>
              <a:ext uri="{FF2B5EF4-FFF2-40B4-BE49-F238E27FC236}">
                <a16:creationId xmlns:a16="http://schemas.microsoft.com/office/drawing/2014/main" id="{E471FBA6-5695-EF86-1632-08000EFE960B}"/>
              </a:ext>
            </a:extLst>
          </p:cNvPr>
          <p:cNvSpPr txBox="1">
            <a:spLocks noChangeArrowheads="1"/>
          </p:cNvSpPr>
          <p:nvPr/>
        </p:nvSpPr>
        <p:spPr bwMode="auto">
          <a:xfrm>
            <a:off x="1182682" y="4331204"/>
            <a:ext cx="2858959" cy="175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r"/>
            <a:r>
              <a:rPr lang="es-CO" sz="900" b="1" dirty="0">
                <a:solidFill>
                  <a:schemeClr val="bg1"/>
                </a:solidFill>
                <a:latin typeface="Arial" panose="020B0604020202020204" pitchFamily="34" charset="0"/>
                <a:cs typeface="Arial" panose="020B0604020202020204" pitchFamily="34" charset="0"/>
              </a:rPr>
              <a:t>Lorem ipsum </a:t>
            </a:r>
            <a:r>
              <a:rPr lang="es-CO" sz="900" dirty="0">
                <a:solidFill>
                  <a:schemeClr val="bg1"/>
                </a:solidFill>
                <a:latin typeface="Arial" panose="020B0604020202020204" pitchFamily="34" charset="0"/>
                <a:cs typeface="Arial" panose="020B0604020202020204" pitchFamily="34" charset="0"/>
              </a:rPr>
              <a:t>dolor sit amet, consectetur adipiscing elit.  Fusce convallis magna non. dolor sit amet, consectetur adipiscing elit. Fusce convallis magna non </a:t>
            </a:r>
          </a:p>
          <a:p>
            <a:pPr algn="r"/>
            <a:endParaRPr lang="es-CO" sz="900" b="1" dirty="0">
              <a:solidFill>
                <a:schemeClr val="bg1"/>
              </a:solidFill>
              <a:latin typeface="Arial" panose="020B0604020202020204" pitchFamily="34" charset="0"/>
              <a:cs typeface="Arial" panose="020B0604020202020204" pitchFamily="34" charset="0"/>
            </a:endParaRPr>
          </a:p>
          <a:p>
            <a:pPr algn="r"/>
            <a:r>
              <a:rPr lang="es-CO" sz="900" b="1" dirty="0" err="1">
                <a:solidFill>
                  <a:schemeClr val="bg1"/>
                </a:solidFill>
                <a:latin typeface="Arial" panose="020B0604020202020204" pitchFamily="34" charset="0"/>
                <a:cs typeface="Arial" panose="020B0604020202020204" pitchFamily="34" charset="0"/>
              </a:rPr>
              <a:t>Lorem</a:t>
            </a:r>
            <a:r>
              <a:rPr lang="es-CO" sz="900" b="1" dirty="0">
                <a:solidFill>
                  <a:schemeClr val="bg1"/>
                </a:solidFill>
                <a:latin typeface="Arial" panose="020B0604020202020204" pitchFamily="34" charset="0"/>
                <a:cs typeface="Arial" panose="020B0604020202020204" pitchFamily="34" charset="0"/>
              </a:rPr>
              <a:t> </a:t>
            </a:r>
            <a:r>
              <a:rPr lang="es-CO" sz="900" b="1" dirty="0" err="1">
                <a:solidFill>
                  <a:schemeClr val="bg1"/>
                </a:solidFill>
                <a:latin typeface="Arial" panose="020B0604020202020204" pitchFamily="34" charset="0"/>
                <a:cs typeface="Arial" panose="020B0604020202020204" pitchFamily="34" charset="0"/>
              </a:rPr>
              <a:t>ipsum</a:t>
            </a:r>
            <a:r>
              <a:rPr lang="es-CO" sz="900" b="1" dirty="0">
                <a:solidFill>
                  <a:schemeClr val="bg1"/>
                </a:solidFill>
                <a:latin typeface="Arial" panose="020B0604020202020204" pitchFamily="34" charset="0"/>
                <a:cs typeface="Arial" panose="020B0604020202020204" pitchFamily="34" charset="0"/>
              </a:rPr>
              <a:t> </a:t>
            </a:r>
            <a:r>
              <a:rPr lang="es-CO" sz="900" dirty="0">
                <a:solidFill>
                  <a:schemeClr val="bg1"/>
                </a:solidFill>
                <a:latin typeface="Arial" panose="020B0604020202020204" pitchFamily="34" charset="0"/>
                <a:cs typeface="Arial" panose="020B0604020202020204" pitchFamily="34" charset="0"/>
              </a:rPr>
              <a:t>dolor </a:t>
            </a:r>
            <a:r>
              <a:rPr lang="es-CO" sz="900" dirty="0" err="1">
                <a:solidFill>
                  <a:schemeClr val="bg1"/>
                </a:solidFill>
                <a:latin typeface="Arial" panose="020B0604020202020204" pitchFamily="34" charset="0"/>
                <a:cs typeface="Arial" panose="020B0604020202020204" pitchFamily="34" charset="0"/>
              </a:rPr>
              <a:t>sit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amet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consectetur</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adipiscing</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elit</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Fusce</a:t>
            </a:r>
            <a:r>
              <a:rPr lang="es-CO" sz="900" dirty="0">
                <a:solidFill>
                  <a:schemeClr val="bg1"/>
                </a:solidFill>
                <a:latin typeface="Arial" panose="020B0604020202020204" pitchFamily="34" charset="0"/>
                <a:cs typeface="Arial" panose="020B0604020202020204" pitchFamily="34" charset="0"/>
              </a:rPr>
              <a:t> </a:t>
            </a:r>
            <a:r>
              <a:rPr lang="es-CO" sz="900" dirty="0" err="1">
                <a:solidFill>
                  <a:schemeClr val="bg1"/>
                </a:solidFill>
                <a:latin typeface="Arial" panose="020B0604020202020204" pitchFamily="34" charset="0"/>
                <a:cs typeface="Arial" panose="020B0604020202020204" pitchFamily="34" charset="0"/>
              </a:rPr>
              <a:t>convallis</a:t>
            </a:r>
            <a:r>
              <a:rPr lang="es-CO" sz="900" dirty="0">
                <a:solidFill>
                  <a:schemeClr val="bg1"/>
                </a:solidFill>
                <a:latin typeface="Arial" panose="020B0604020202020204" pitchFamily="34" charset="0"/>
                <a:cs typeface="Arial" panose="020B0604020202020204" pitchFamily="34" charset="0"/>
              </a:rPr>
              <a:t> magna non.</a:t>
            </a: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a:p>
            <a:pPr algn="r"/>
            <a:endParaRPr lang="es-CO" sz="900" dirty="0">
              <a:solidFill>
                <a:schemeClr val="bg1"/>
              </a:solidFill>
              <a:latin typeface="Arial" panose="020B0604020202020204" pitchFamily="34" charset="0"/>
              <a:cs typeface="Arial" panose="020B0604020202020204" pitchFamily="34" charset="0"/>
            </a:endParaRPr>
          </a:p>
        </p:txBody>
      </p:sp>
      <p:pic>
        <p:nvPicPr>
          <p:cNvPr id="3" name="Graphic 2" descr="Pie chart">
            <a:extLst>
              <a:ext uri="{FF2B5EF4-FFF2-40B4-BE49-F238E27FC236}">
                <a16:creationId xmlns:a16="http://schemas.microsoft.com/office/drawing/2014/main" id="{AE6CEBBF-8C86-A181-704A-D264E2881F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1093" y="4835405"/>
            <a:ext cx="552214" cy="552214"/>
          </a:xfrm>
          <a:prstGeom prst="rect">
            <a:avLst/>
          </a:prstGeom>
        </p:spPr>
      </p:pic>
    </p:spTree>
    <p:extLst>
      <p:ext uri="{BB962C8B-B14F-4D97-AF65-F5344CB8AC3E}">
        <p14:creationId xmlns:p14="http://schemas.microsoft.com/office/powerpoint/2010/main" val="3586650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TIMELINE TEMPLATE">
      <a:dk1>
        <a:srgbClr val="000000"/>
      </a:dk1>
      <a:lt1>
        <a:srgbClr val="FFFFFF"/>
      </a:lt1>
      <a:dk2>
        <a:srgbClr val="212745"/>
      </a:dk2>
      <a:lt2>
        <a:srgbClr val="B4DCFA"/>
      </a:lt2>
      <a:accent1>
        <a:srgbClr val="FA085E"/>
      </a:accent1>
      <a:accent2>
        <a:srgbClr val="B101E0"/>
      </a:accent2>
      <a:accent3>
        <a:srgbClr val="FEAA62"/>
      </a:accent3>
      <a:accent4>
        <a:srgbClr val="DA309D"/>
      </a:accent4>
      <a:accent5>
        <a:srgbClr val="02EDF1"/>
      </a:accent5>
      <a:accent6>
        <a:srgbClr val="2DCF94"/>
      </a:accent6>
      <a:hlink>
        <a:srgbClr val="56C7AA"/>
      </a:hlink>
      <a:folHlink>
        <a:srgbClr val="59A8D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1014</Words>
  <Application>Microsoft Macintosh PowerPoint</Application>
  <PresentationFormat>Widescreen</PresentationFormat>
  <Paragraphs>351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Lato Black</vt:lpstr>
      <vt:lpstr>Lato Light</vt:lpstr>
      <vt:lpstr>Raleway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downloading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Jolie Nayibe Serrano</dc:creator>
  <cp:lastModifiedBy>Microsoft Office User</cp:lastModifiedBy>
  <cp:revision>104</cp:revision>
  <dcterms:created xsi:type="dcterms:W3CDTF">2020-04-22T15:34:04Z</dcterms:created>
  <dcterms:modified xsi:type="dcterms:W3CDTF">2023-05-08T20:24:07Z</dcterms:modified>
</cp:coreProperties>
</file>