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6858000" cx="1005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A886DD-6A9E-4F1D-8035-F432DD401765}">
  <a:tblStyle styleId="{4BA886DD-6A9E-4F1D-8035-F432DD401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3" name="Shape 10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4" name="Google Shape;10114;ge69b2064bf_0_133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5" name="Google Shape;10115;ge69b2064b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1" name="Shape 1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2" name="Google Shape;11032;ge7a2190dd6_0_4412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3" name="Google Shape;11033;ge7a2190dd6_0_4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0" name="Shape 1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1" name="Google Shape;11091;ge7a2190dd6_0_503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2" name="Google Shape;11092;ge7a2190dd6_0_5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1" name="Shape 1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2" name="Google Shape;11112;ge7a2190dd6_0_5550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3" name="Google Shape;11113;ge7a2190dd6_0_5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6" name="Shape 1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7" name="Google Shape;11167;ge7a2190dd6_0_706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8" name="Google Shape;11168;ge7a2190dd6_0_7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9" name="Shape 1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0" name="Google Shape;11190;ge7a2190dd6_0_707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1" name="Google Shape;11191;ge7a2190dd6_0_7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2" name="Shape 1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3" name="Google Shape;11213;ge7a2190dd6_0_707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4" name="Google Shape;11214;ge7a2190dd6_0_7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5" name="Shape 1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6" name="Google Shape;11236;ge7a2190dd6_0_708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7" name="Google Shape;11237;ge7a2190dd6_0_7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8" name="Shape 1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9" name="Google Shape;11259;ge7a2190dd6_0_7017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0" name="Google Shape;11260;ge7a2190dd6_0_7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7" name="Shape 1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8" name="Google Shape;11318;ge7a2190dd6_0_7013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9" name="Google Shape;11319;ge7a2190dd6_0_7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8" name="Shape 1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9" name="Google Shape;11339;ge7a2190dd6_0_702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0" name="Google Shape;11340;ge7a2190dd6_0_7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5" name="Shape 10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6" name="Google Shape;10136;ge7a2190dd6_0_1883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7" name="Google Shape;10137;ge7a2190dd6_0_1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3" name="Shape 1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4" name="Google Shape;11394;ge7a2190dd6_0_708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5" name="Google Shape;11395;ge7a2190dd6_0_7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6" name="Shape 1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" name="Google Shape;11417;ge7a2190dd6_0_709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8" name="Google Shape;11418;ge7a2190dd6_0_7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9" name="Shape 1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0" name="Google Shape;11440;ge7a2190dd6_0_709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1" name="Google Shape;11441;ge7a2190dd6_0_7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2" name="Shape 1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3" name="Google Shape;11463;ge7a2190dd6_0_11544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4" name="Google Shape;11464;ge7a2190dd6_0_1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5" name="Shape 1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6" name="Google Shape;11486;ge7a2190dd6_0_855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7" name="Google Shape;11487;ge7a2190dd6_0_8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4" name="Shape 1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5" name="Google Shape;11545;ge7a2190dd6_0_8547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6" name="Google Shape;11546;ge7a2190dd6_0_8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5" name="Shape 1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6" name="Google Shape;11566;ge7a2190dd6_0_8555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7" name="Google Shape;11567;ge7a2190dd6_0_8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0" name="Shape 1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1" name="Google Shape;11621;ge7a2190dd6_0_8560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2" name="Google Shape;11622;ge7a2190dd6_0_8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3" name="Shape 1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4" name="Google Shape;11644;ge7a2190dd6_0_8565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5" name="Google Shape;11645;ge7a2190dd6_0_8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6" name="Shape 1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7" name="Google Shape;11667;ge7a2190dd6_0_8570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8" name="Google Shape;11668;ge7a2190dd6_0_8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0" name="Shape 10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1" name="Google Shape;10171;ge7a2190dd6_0_2295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2" name="Google Shape;10172;ge7a2190dd6_0_2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9" name="Shape 1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0" name="Google Shape;11690;ge7a2190dd6_0_11553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1" name="Google Shape;11691;ge7a2190dd6_0_1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2" name="Shape 1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3" name="Google Shape;11713;ge7a2190dd6_0_10029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4" name="Google Shape;11714;ge7a2190dd6_0_10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1" name="Shape 1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2" name="Google Shape;11772;ge7a2190dd6_0_10025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3" name="Google Shape;11773;ge7a2190dd6_0_10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2" name="Shape 1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3" name="Google Shape;11793;ge7a2190dd6_0_10033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4" name="Google Shape;11794;ge7a2190dd6_0_10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7" name="Shape 1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" name="Google Shape;11848;ge7a2190dd6_0_10038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9" name="Google Shape;11849;ge7a2190dd6_0_10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0" name="Shape 1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1" name="Google Shape;11871;ge7a2190dd6_0_10043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2" name="Google Shape;11872;ge7a2190dd6_0_10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3" name="Shape 1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4" name="Google Shape;11894;ge7a2190dd6_0_10048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5" name="Google Shape;11895;ge7a2190dd6_0_10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6" name="Shape 1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7" name="Google Shape;11917;ge7a2190dd6_0_11563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8" name="Google Shape;11918;ge7a2190dd6_0_1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9" name="Shape 1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0" name="Google Shape;11940;ge7a2190dd6_0_11507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1" name="Google Shape;11941;ge7a2190dd6_0_1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8" name="Shape 1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9" name="Google Shape;11999;ge7a2190dd6_0_11503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0" name="Google Shape;12000;ge7a2190dd6_0_1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3" name="Shape 10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4" name="Google Shape;10194;ge7a2190dd6_0_3475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5" name="Google Shape;10195;ge7a2190dd6_0_3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9" name="Shape 1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0" name="Google Shape;12020;ge7a2190dd6_0_1151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1" name="Google Shape;12021;ge7a2190dd6_0_1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4" name="Shape 1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5" name="Google Shape;12075;ge7a2190dd6_0_1151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6" name="Google Shape;12076;ge7a2190dd6_0_1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7" name="Shape 1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8" name="Google Shape;12098;ge7a2190dd6_0_1152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9" name="Google Shape;12099;ge7a2190dd6_0_1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0" name="Shape 1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1" name="Google Shape;12121;ge7a2190dd6_0_1152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2" name="Google Shape;12122;ge7a2190dd6_0_1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2" name="Shape 1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3" name="Google Shape;12143;ge7a2190dd6_0_1153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4" name="Google Shape;12144;ge7a2190dd6_0_1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5" name="Shape 1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6" name="Google Shape;12166;ge7a2190dd6_0_26169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7" name="Google Shape;12167;ge7a2190dd6_0_26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4" name="Shape 1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5" name="Google Shape;12225;ge7a2190dd6_0_26165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6" name="Google Shape;12226;ge7a2190dd6_0_26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5" name="Shape 1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6" name="Google Shape;12246;ge7a2190dd6_0_26173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7" name="Google Shape;12247;ge7a2190dd6_0_26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0" name="Shape 1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Google Shape;12301;ge7abe48693_0_14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2" name="Google Shape;12302;ge7abe4869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3" name="Shape 1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4" name="Google Shape;12324;ge7abe48693_0_16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5" name="Google Shape;12325;ge7abe4869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6" name="Shape 10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7" name="Google Shape;10217;ge7a2190dd6_0_3479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8" name="Google Shape;10218;ge7a2190dd6_0_3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6" name="Shape 1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7" name="Google Shape;12347;ge7abe48693_0_15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8" name="Google Shape;12348;ge7abe4869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9" name="Shape 1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0" name="Google Shape;12370;ge7abe48693_0_15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1" name="Google Shape;12371;ge7abe486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2" name="Shape 1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3" name="Google Shape;12393;ge7a2190dd6_0_26182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4" name="Google Shape;12394;ge7a2190dd6_0_26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1" name="Shape 1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2" name="Google Shape;12452;ge7a2190dd6_0_26178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3" name="Google Shape;12453;ge7a2190dd6_0_26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2" name="Shape 1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3" name="Google Shape;12473;ge7a2190dd6_0_2618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4" name="Google Shape;12474;ge7a2190dd6_0_26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7" name="Shape 1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8" name="Google Shape;12528;ge7abe48693_0_12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9" name="Google Shape;12529;ge7abe4869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0" name="Shape 1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1" name="Google Shape;12551;ge7abe48693_0_13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2" name="Google Shape;12552;ge7abe4869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3" name="Shape 1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" name="Google Shape;12574;ge7abe48693_0_14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5" name="Google Shape;12575;ge7abe4869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6" name="Shape 1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" name="Google Shape;12597;ge7abe48693_0_13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8" name="Google Shape;12598;ge7abe4869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9" name="Shape 1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0" name="Google Shape;12620;ge7a2190dd6_0_26195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1" name="Google Shape;12621;ge7a2190dd6_0_26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9" name="Shape 10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" name="Google Shape;10240;ge7a2190dd6_0_3483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1" name="Google Shape;10241;ge7a2190dd6_0_3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8" name="Shape 1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9" name="Google Shape;12679;ge7a2190dd6_0_2619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0" name="Google Shape;12680;ge7a2190dd6_0_26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9" name="Shape 1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" name="Google Shape;12700;ge7a2190dd6_0_26199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1" name="Google Shape;12701;ge7a2190dd6_0_26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4" name="Shape 1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5" name="Google Shape;12755;ge7abe48693_0_10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6" name="Google Shape;12756;ge7abe4869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7" name="Shape 1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8" name="Google Shape;12778;ge7abe48693_0_11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9" name="Google Shape;12779;ge7abe4869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0" name="Shape 1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1" name="Google Shape;12801;ge7abe48693_0_11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2" name="Google Shape;12802;ge7abe4869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3" name="Shape 1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4" name="Google Shape;12824;ge7abe48693_0_12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5" name="Google Shape;12825;ge7abe4869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6" name="Shape 1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7" name="Google Shape;12847;ge7a2190dd6_0_26208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8" name="Google Shape;12848;ge7a2190dd6_0_26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5" name="Shape 1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6" name="Google Shape;12906;ge7a2190dd6_0_26204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7" name="Google Shape;12907;ge7a2190dd6_0_26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6" name="Shape 1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7" name="Google Shape;12927;ge7a2190dd6_0_26212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8" name="Google Shape;12928;ge7a2190dd6_0_26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1" name="Shape 1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2" name="Google Shape;12982;ge7abe48693_0_8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3" name="Google Shape;12983;ge7abe486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2" name="Shape 10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3" name="Google Shape;10263;ge7a2190dd6_0_392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4" name="Google Shape;10264;ge7a2190dd6_0_3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4" name="Shape 1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" name="Google Shape;13005;ge7abe48693_0_9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6" name="Google Shape;13006;ge7abe4869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7" name="Shape 1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8" name="Google Shape;13028;ge7abe48693_0_9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9" name="Google Shape;13029;ge7abe4869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0" name="Shape 1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1" name="Google Shape;13051;ge7abe48693_0_10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2" name="Google Shape;13052;ge7abe4869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3" name="Shape 1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4" name="Google Shape;13074;ge7a2190dd6_0_2622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5" name="Google Shape;13075;ge7a2190dd6_0_26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2" name="Shape 1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3" name="Google Shape;13133;ge7a2190dd6_0_26217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4" name="Google Shape;13134;ge7a2190dd6_0_26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3" name="Shape 1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4" name="Google Shape;13154;ge7a2190dd6_0_26225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5" name="Google Shape;13155;ge7a2190dd6_0_26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8" name="Shape 1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" name="Google Shape;13209;ge7abe48693_0_6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0" name="Google Shape;13210;ge7abe4869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1" name="Shape 1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" name="Google Shape;13232;ge7abe48693_0_7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3" name="Google Shape;13233;ge7abe4869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4" name="Shape 1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5" name="Google Shape;13255;ge7abe48693_0_7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6" name="Google Shape;13256;ge7abe4869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7" name="Shape 1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8" name="Google Shape;13278;ge7abe48693_0_8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9" name="Google Shape;13279;ge7abe486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3" name="Shape 10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4" name="Google Shape;10784;ge7b7932cc3_0_1084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5" name="Google Shape;10785;ge7b7932cc3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0" name="Shape 1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" name="Google Shape;13301;ge7abe48693_0_4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2" name="Google Shape;13302;ge7abe486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9" name="Shape 1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0" name="Google Shape;13360;ge7abe48693_0_0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1" name="Google Shape;13361;ge7abe48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0" name="Shape 13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1" name="Google Shape;13381;ge7abe48693_0_8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2" name="Google Shape;13382;ge7abe486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5" name="Shape 13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6" name="Google Shape;13436;ge7abe48693_0_4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7" name="Google Shape;13437;ge7abe486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8" name="Shape 1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9" name="Google Shape;13459;ge7abe48693_0_5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0" name="Google Shape;13460;ge7abe486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1" name="Shape 13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2" name="Google Shape;13482;ge7abe48693_0_5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3" name="Google Shape;13483;ge7abe486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4" name="Shape 1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5" name="Google Shape;13505;ge7abe48693_0_6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6" name="Google Shape;13506;ge7abe486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7" name="Shape 1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8" name="Google Shape;13528;ge7abe48693_0_17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9" name="Google Shape;13529;ge7abe486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6" name="Shape 1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7" name="Google Shape;13587;ge7abe48693_0_13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8" name="Google Shape;13588;ge7abe486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7" name="Shape 1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" name="Google Shape;13608;ge7abe48693_0_2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9" name="Google Shape;13609;ge7abe486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0" name="Shape 1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1" name="Google Shape;11011;ge7b7932cc3_0_2204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2" name="Google Shape;11012;ge7b7932cc3_0_2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2" name="Shape 1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3" name="Google Shape;13663;ge7abe48693_0_2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4" name="Google Shape;13664;ge7abe486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5" name="Shape 1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6" name="Google Shape;13686;ge7abe48693_0_3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7" name="Google Shape;13687;ge7abe486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8" name="Shape 1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9" name="Google Shape;13709;ge7abe48693_0_36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0" name="Google Shape;13710;ge7abe486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1" name="Shape 1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2" name="Google Shape;13732;ge7abe48693_0_41:notes"/>
          <p:cNvSpPr/>
          <p:nvPr>
            <p:ph idx="2" type="sldImg"/>
          </p:nvPr>
        </p:nvSpPr>
        <p:spPr>
          <a:xfrm>
            <a:off x="914709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3" name="Google Shape;13733;ge7abe486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4" name="Shape 13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5" name="Google Shape;13755;ga0744a8d92_0_22:notes"/>
          <p:cNvSpPr/>
          <p:nvPr>
            <p:ph idx="2" type="sldImg"/>
          </p:nvPr>
        </p:nvSpPr>
        <p:spPr>
          <a:xfrm>
            <a:off x="914700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6" name="Google Shape;13756;ga0744a8d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"/>
          <p:cNvGrpSpPr/>
          <p:nvPr/>
        </p:nvGrpSpPr>
        <p:grpSpPr>
          <a:xfrm>
            <a:off x="0" y="0"/>
            <a:ext cx="10058400" cy="6858000"/>
            <a:chOff x="0" y="0"/>
            <a:chExt cx="10058400" cy="6858000"/>
          </a:xfrm>
        </p:grpSpPr>
        <p:sp>
          <p:nvSpPr>
            <p:cNvPr id="14" name="Google Shape;14;p2"/>
            <p:cNvSpPr/>
            <p:nvPr/>
          </p:nvSpPr>
          <p:spPr>
            <a:xfrm>
              <a:off x="0" y="0"/>
              <a:ext cx="100584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 txBox="1"/>
            <p:nvPr/>
          </p:nvSpPr>
          <p:spPr>
            <a:xfrm>
              <a:off x="5834813" y="5041975"/>
              <a:ext cx="40554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0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  <p:sp>
          <p:nvSpPr>
            <p:cNvPr id="16" name="Google Shape;16;p2"/>
            <p:cNvSpPr txBox="1"/>
            <p:nvPr/>
          </p:nvSpPr>
          <p:spPr>
            <a:xfrm>
              <a:off x="382388" y="2858061"/>
              <a:ext cx="7389113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9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9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9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9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9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9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7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3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8599278" y="5688858"/>
              <a:ext cx="123354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" name="Google Shape;18;p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10600" y="5910847"/>
              <a:ext cx="588421" cy="499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055647" y="5914364"/>
              <a:ext cx="584649" cy="492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696915" y="5905574"/>
              <a:ext cx="505439" cy="488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9255720" y="5914365"/>
              <a:ext cx="577105" cy="471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 rotWithShape="1">
            <a:blip r:embed="rId11">
              <a:alphaModFix/>
            </a:blip>
            <a:srcRect b="20906" l="0" r="0" t="16256"/>
            <a:stretch/>
          </p:blipFill>
          <p:spPr>
            <a:xfrm>
              <a:off x="103174" y="493725"/>
              <a:ext cx="7580250" cy="2071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Month Overview Jan">
  <p:cSld name="CUSTOM_21_1_1_1_1_1_1_1_1"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1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11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11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11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11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6" name="Google Shape;1686;p11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7" name="Google Shape;1687;p11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8" name="Google Shape;1688;p11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9" name="Google Shape;1689;p11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0" name="Google Shape;1690;p11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1" name="Google Shape;1691;p11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2" name="Google Shape;1692;p11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3" name="Google Shape;1693;p11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4" name="Google Shape;1694;p11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95" name="Google Shape;1695;p11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1696" name="Google Shape;1696;p11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1699" name="Google Shape;1699;p11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1700" name="Google Shape;1700;p11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11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11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11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11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11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11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11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11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11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11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11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11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11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11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11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11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11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11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11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11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11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11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11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4" name="Google Shape;1724;p11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1725" name="Google Shape;1725;p11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11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11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11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11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1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1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11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11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11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11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11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11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11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11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11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11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11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11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11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11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11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11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11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9" name="Google Shape;1749;p11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1750" name="Google Shape;1750;p11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1751" name="Google Shape;1751;p11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1752" name="Google Shape;1752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4" name="Google Shape;1754;p11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1755" name="Google Shape;1755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7" name="Google Shape;1757;p11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1758" name="Google Shape;1758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0" name="Google Shape;1760;p11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1761" name="Google Shape;1761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3" name="Google Shape;1763;p11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1764" name="Google Shape;1764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6" name="Google Shape;1766;p11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1767" name="Google Shape;1767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9" name="Google Shape;1769;p11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1770" name="Google Shape;1770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2" name="Google Shape;1772;p11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1773" name="Google Shape;1773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5" name="Google Shape;1775;p11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1776" name="Google Shape;1776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8" name="Google Shape;1778;p11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1779" name="Google Shape;1779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1" name="Google Shape;1781;p11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1782" name="Google Shape;1782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4" name="Google Shape;1784;p11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1785" name="Google Shape;1785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7" name="Google Shape;1787;p11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1788" name="Google Shape;1788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0" name="Google Shape;1790;p11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1791" name="Google Shape;1791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3" name="Google Shape;1793;p11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1794" name="Google Shape;1794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6" name="Google Shape;1796;p11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1797" name="Google Shape;1797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9" name="Google Shape;1799;p11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1800" name="Google Shape;1800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2" name="Google Shape;1802;p11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1803" name="Google Shape;1803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5" name="Google Shape;1805;p11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1806" name="Google Shape;1806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8" name="Google Shape;1808;p11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1809" name="Google Shape;1809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1" name="Google Shape;1811;p11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1812" name="Google Shape;1812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4" name="Google Shape;1814;p11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1815" name="Google Shape;1815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7" name="Google Shape;1817;p11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1818" name="Google Shape;1818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20" name="Google Shape;1820;p11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1821" name="Google Shape;1821;p1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1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23" name="Google Shape;1823;p11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1824" name="Google Shape;1824;p11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11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11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11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11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11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11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11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11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11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11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11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11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11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11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11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11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11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11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11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11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11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11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11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11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11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11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11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11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11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11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11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11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11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11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11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11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11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11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11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11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11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11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11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11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11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11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11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72" name="Google Shape;1872;p11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73" name="Google Shape;1873;p11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1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5" name="Google Shape;1875;p11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6" name="Google Shape;1876;p11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1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1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1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1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1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11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11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1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11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1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11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1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11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1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11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11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11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11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11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11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11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11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11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1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1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1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1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11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11"/>
          <p:cNvSpPr/>
          <p:nvPr/>
        </p:nvSpPr>
        <p:spPr>
          <a:xfrm>
            <a:off x="5400338" y="3255425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7" name="Google Shape;1907;p11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11"/>
          <p:cNvSpPr/>
          <p:nvPr/>
        </p:nvSpPr>
        <p:spPr>
          <a:xfrm rot="5400000">
            <a:off x="94723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Week Overview Jan">
  <p:cSld name="CUSTOM_21_1_1_1_1_1_1_1_1_1"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2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1" name="Google Shape;1911;p12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2" name="Google Shape;1912;p12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3" name="Google Shape;1913;p12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4" name="Google Shape;1914;p12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5" name="Google Shape;1915;p12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6" name="Google Shape;1916;p12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7" name="Google Shape;1917;p12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8" name="Google Shape;1918;p12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9" name="Google Shape;1919;p12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0" name="Google Shape;1920;p12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1" name="Google Shape;1921;p12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12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12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4" name="Google Shape;1924;p12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1925" name="Google Shape;1925;p12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2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7" name="Google Shape;1927;p12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1928" name="Google Shape;1928;p12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1929" name="Google Shape;1929;p12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12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12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12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12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12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12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12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12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12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12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12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12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12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12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12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12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12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12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12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12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12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12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12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3" name="Google Shape;1953;p12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1954" name="Google Shape;1954;p12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12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12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12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12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12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12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12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12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12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12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12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12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12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12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12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12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12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12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12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12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12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12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12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8" name="Google Shape;1978;p12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1979" name="Google Shape;1979;p12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1980" name="Google Shape;1980;p12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1981" name="Google Shape;1981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2" name="Google Shape;1982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3" name="Google Shape;1983;p12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1984" name="Google Shape;1984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5" name="Google Shape;1985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6" name="Google Shape;1986;p12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1987" name="Google Shape;1987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9" name="Google Shape;1989;p12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1990" name="Google Shape;1990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92" name="Google Shape;1992;p12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1993" name="Google Shape;1993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95" name="Google Shape;1995;p12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1996" name="Google Shape;1996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98" name="Google Shape;1998;p12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1999" name="Google Shape;1999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1" name="Google Shape;2001;p12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2002" name="Google Shape;2002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4" name="Google Shape;2004;p12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2005" name="Google Shape;2005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7" name="Google Shape;2007;p12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2008" name="Google Shape;2008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10" name="Google Shape;2010;p12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2011" name="Google Shape;2011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13" name="Google Shape;2013;p12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2014" name="Google Shape;2014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16" name="Google Shape;2016;p12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2017" name="Google Shape;2017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19" name="Google Shape;2019;p12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2020" name="Google Shape;2020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2" name="Google Shape;2022;p12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2023" name="Google Shape;2023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5" name="Google Shape;2025;p12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2026" name="Google Shape;2026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8" name="Google Shape;2028;p12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2029" name="Google Shape;2029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31" name="Google Shape;2031;p12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2032" name="Google Shape;2032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34" name="Google Shape;2034;p12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2035" name="Google Shape;2035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37" name="Google Shape;2037;p12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2038" name="Google Shape;2038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0" name="Google Shape;2040;p12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2041" name="Google Shape;2041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3" name="Google Shape;2043;p12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2044" name="Google Shape;2044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6" name="Google Shape;2046;p12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2047" name="Google Shape;2047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9" name="Google Shape;2049;p12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2050" name="Google Shape;2050;p1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1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52" name="Google Shape;2052;p12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2053" name="Google Shape;2053;p12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12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12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12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12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12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12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12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12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12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12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12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12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12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12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12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12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12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12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12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12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12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12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12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12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12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12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12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12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12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12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12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12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2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12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12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12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12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12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12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12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12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12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12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12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12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12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12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1" name="Google Shape;2101;p12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2102" name="Google Shape;2102;p12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3" name="Google Shape;2103;p12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12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12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12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12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12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12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12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12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12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3" name="Google Shape;2113;p12"/>
          <p:cNvSpPr/>
          <p:nvPr/>
        </p:nvSpPr>
        <p:spPr>
          <a:xfrm rot="5400000">
            <a:off x="94723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14" name="Google Shape;2114;p12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2115" name="Google Shape;2115;p12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6" name="Google Shape;2116;p12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17" name="Google Shape;2117;p12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2118" name="Google Shape;2118;p12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119" name="Google Shape;2119;p12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2120" name="Google Shape;2120;p12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2121" name="Google Shape;2121;p12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22" name="Google Shape;2122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123" name="Google Shape;2123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124" name="Google Shape;2124;p12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125" name="Google Shape;2125;p12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2126" name="Google Shape;2126;p12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2127" name="Google Shape;2127;p12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28" name="Google Shape;2128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129" name="Google Shape;2129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130" name="Google Shape;2130;p12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131" name="Google Shape;2131;p12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2132" name="Google Shape;2132;p12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2133" name="Google Shape;2133;p12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34" name="Google Shape;2134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135" name="Google Shape;2135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136" name="Google Shape;2136;p12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137" name="Google Shape;2137;p12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2138" name="Google Shape;2138;p12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2139" name="Google Shape;2139;p12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0" name="Google Shape;2140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141" name="Google Shape;2141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142" name="Google Shape;2142;p12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143" name="Google Shape;2143;p12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2144" name="Google Shape;2144;p12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2145" name="Google Shape;2145;p12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6" name="Google Shape;2146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147" name="Google Shape;2147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148" name="Google Shape;2148;p12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149" name="Google Shape;2149;p12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2150" name="Google Shape;2150;p12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2151" name="Google Shape;2151;p12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52" name="Google Shape;2152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153" name="Google Shape;2153;p1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154" name="Google Shape;2154;p12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2155" name="Google Shape;2155;p12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156" name="Google Shape;2156;p12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157" name="Google Shape;2157;p12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2158" name="Google Shape;2158;p12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2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Month view Feb">
  <p:cSld name="CUSTOM_21_1_1_1_1_1_1_1_2"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13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2" name="Google Shape;2162;p13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3" name="Google Shape;2163;p13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4" name="Google Shape;2164;p13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5" name="Google Shape;2165;p13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6" name="Google Shape;2166;p13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7" name="Google Shape;2167;p13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8" name="Google Shape;2168;p13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9" name="Google Shape;2169;p13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0" name="Google Shape;2170;p13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1" name="Google Shape;2171;p13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2" name="Google Shape;2172;p13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3" name="Google Shape;2173;p13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4" name="Google Shape;2174;p13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75" name="Google Shape;2175;p13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2176" name="Google Shape;2176;p13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8" name="Google Shape;2178;p13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2179" name="Google Shape;2179;p13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2180" name="Google Shape;2180;p13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13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13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13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13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13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13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13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13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13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13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13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13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13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13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13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13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13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13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13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13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13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13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13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4" name="Google Shape;2204;p13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2205" name="Google Shape;2205;p13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13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13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13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13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13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13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13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13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13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13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13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13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13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13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13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13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13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13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13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13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13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13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13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29" name="Google Shape;2229;p13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2230" name="Google Shape;2230;p13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2231" name="Google Shape;2231;p13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2232" name="Google Shape;2232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3" name="Google Shape;2233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4" name="Google Shape;2234;p13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2235" name="Google Shape;2235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7" name="Google Shape;2237;p13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2238" name="Google Shape;2238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0" name="Google Shape;2240;p13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2241" name="Google Shape;2241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3" name="Google Shape;2243;p13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2244" name="Google Shape;2244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5" name="Google Shape;2245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6" name="Google Shape;2246;p13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2247" name="Google Shape;2247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8" name="Google Shape;2248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9" name="Google Shape;2249;p13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2250" name="Google Shape;2250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52" name="Google Shape;2252;p13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2253" name="Google Shape;2253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4" name="Google Shape;2254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55" name="Google Shape;2255;p13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2256" name="Google Shape;2256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7" name="Google Shape;2257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58" name="Google Shape;2258;p13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2259" name="Google Shape;2259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61" name="Google Shape;2261;p13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2262" name="Google Shape;2262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64" name="Google Shape;2264;p13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2265" name="Google Shape;2265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6" name="Google Shape;2266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67" name="Google Shape;2267;p13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2268" name="Google Shape;2268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9" name="Google Shape;2269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70" name="Google Shape;2270;p13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2271" name="Google Shape;2271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2" name="Google Shape;2272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73" name="Google Shape;2273;p13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2274" name="Google Shape;2274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76" name="Google Shape;2276;p13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2277" name="Google Shape;2277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8" name="Google Shape;2278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79" name="Google Shape;2279;p13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2280" name="Google Shape;2280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1" name="Google Shape;2281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82" name="Google Shape;2282;p13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2283" name="Google Shape;2283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85" name="Google Shape;2285;p13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2286" name="Google Shape;2286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88" name="Google Shape;2288;p13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2289" name="Google Shape;2289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0" name="Google Shape;2290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91" name="Google Shape;2291;p13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2292" name="Google Shape;2292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94" name="Google Shape;2294;p13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2295" name="Google Shape;2295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97" name="Google Shape;2297;p13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2298" name="Google Shape;2298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00" name="Google Shape;2300;p13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2301" name="Google Shape;2301;p1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1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03" name="Google Shape;2303;p13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2304" name="Google Shape;2304;p13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13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13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13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13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13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13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13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13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13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13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13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13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13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13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13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13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13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13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13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13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13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13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13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13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13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13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13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13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13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13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13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13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13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13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13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13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13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13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13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13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13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13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13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13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13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13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13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2" name="Google Shape;2352;p13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353" name="Google Shape;2353;p13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4" name="Google Shape;2354;p13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5" name="Google Shape;2355;p13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6" name="Google Shape;2356;p13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57" name="Google Shape;2357;p13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13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2359" name="Google Shape;2359;p13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2360" name="Google Shape;2360;p13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2361" name="Google Shape;2361;p13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2362" name="Google Shape;2362;p13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2363" name="Google Shape;2363;p13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2364" name="Google Shape;2364;p13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2365" name="Google Shape;2365;p13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6" name="Google Shape;2366;p13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7" name="Google Shape;2367;p13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8" name="Google Shape;2368;p13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9" name="Google Shape;2369;p13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0" name="Google Shape;2370;p13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1" name="Google Shape;2371;p13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2" name="Google Shape;2372;p13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3" name="Google Shape;2373;p13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4" name="Google Shape;2374;p13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5" name="Google Shape;2375;p13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6" name="Google Shape;2376;p13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7" name="Google Shape;2377;p13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8" name="Google Shape;2378;p13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9" name="Google Shape;2379;p13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0" name="Google Shape;2380;p13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1" name="Google Shape;2381;p13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2" name="Google Shape;2382;p13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3" name="Google Shape;2383;p13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4" name="Google Shape;2384;p13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5" name="Google Shape;2385;p13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6" name="Google Shape;2386;p13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7" name="Google Shape;2387;p13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8" name="Google Shape;2388;p13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9" name="Google Shape;2389;p13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0" name="Google Shape;2390;p13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1" name="Google Shape;2391;p13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2" name="Google Shape;2392;p13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3" name="Google Shape;2393;p13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4" name="Google Shape;2394;p13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5" name="Google Shape;2395;p13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6" name="Google Shape;2396;p13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7" name="Google Shape;2397;p13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8" name="Google Shape;2398;p13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9" name="Google Shape;2399;p13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0" name="Google Shape;2400;p13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1" name="Google Shape;2401;p13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2" name="Google Shape;2402;p13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Month Overview Feb">
  <p:cSld name="CUSTOM_21_1_1_1_1_1_1_1_1_2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4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5" name="Google Shape;2405;p14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14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7" name="Google Shape;2407;p14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8" name="Google Shape;2408;p14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9" name="Google Shape;2409;p14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0" name="Google Shape;2410;p14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1" name="Google Shape;2411;p14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2" name="Google Shape;2412;p14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3" name="Google Shape;2413;p14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4" name="Google Shape;2414;p14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5" name="Google Shape;2415;p14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6" name="Google Shape;2416;p14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7" name="Google Shape;2417;p14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18" name="Google Shape;2418;p14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2419" name="Google Shape;2419;p14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4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1" name="Google Shape;2421;p14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2422" name="Google Shape;2422;p14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2423" name="Google Shape;2423;p14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14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14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14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14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14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14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14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14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14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14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14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14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14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14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14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14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14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14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14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14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14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14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14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7" name="Google Shape;2447;p14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2448" name="Google Shape;2448;p14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14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14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14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14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14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14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14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14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14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14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14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14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14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14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14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14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14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14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14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14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14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14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14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72" name="Google Shape;2472;p14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2473" name="Google Shape;2473;p14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2474" name="Google Shape;2474;p14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2475" name="Google Shape;2475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6" name="Google Shape;2476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77" name="Google Shape;2477;p14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2478" name="Google Shape;2478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9" name="Google Shape;2479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0" name="Google Shape;2480;p14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2481" name="Google Shape;2481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2" name="Google Shape;2482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3" name="Google Shape;2483;p14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2484" name="Google Shape;2484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5" name="Google Shape;2485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6" name="Google Shape;2486;p14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2487" name="Google Shape;2487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8" name="Google Shape;2488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9" name="Google Shape;2489;p14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2490" name="Google Shape;2490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1" name="Google Shape;2491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92" name="Google Shape;2492;p14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2493" name="Google Shape;2493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4" name="Google Shape;2494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95" name="Google Shape;2495;p14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2496" name="Google Shape;2496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7" name="Google Shape;2497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98" name="Google Shape;2498;p14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2499" name="Google Shape;2499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0" name="Google Shape;2500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01" name="Google Shape;2501;p14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2502" name="Google Shape;2502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3" name="Google Shape;2503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04" name="Google Shape;2504;p14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2505" name="Google Shape;2505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6" name="Google Shape;2506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07" name="Google Shape;2507;p14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2508" name="Google Shape;2508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9" name="Google Shape;2509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0" name="Google Shape;2510;p14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2511" name="Google Shape;2511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2" name="Google Shape;2512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3" name="Google Shape;2513;p14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2514" name="Google Shape;2514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5" name="Google Shape;2515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6" name="Google Shape;2516;p14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2517" name="Google Shape;2517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8" name="Google Shape;2518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9" name="Google Shape;2519;p14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2520" name="Google Shape;2520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1" name="Google Shape;2521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22" name="Google Shape;2522;p14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2523" name="Google Shape;2523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4" name="Google Shape;2524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25" name="Google Shape;2525;p14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2526" name="Google Shape;2526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7" name="Google Shape;2527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28" name="Google Shape;2528;p14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2529" name="Google Shape;2529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0" name="Google Shape;2530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31" name="Google Shape;2531;p14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2532" name="Google Shape;2532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3" name="Google Shape;2533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34" name="Google Shape;2534;p14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2535" name="Google Shape;2535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6" name="Google Shape;2536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37" name="Google Shape;2537;p14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2538" name="Google Shape;2538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9" name="Google Shape;2539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0" name="Google Shape;2540;p14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2541" name="Google Shape;2541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2" name="Google Shape;2542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3" name="Google Shape;2543;p14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2544" name="Google Shape;2544;p1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5" name="Google Shape;2545;p1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6" name="Google Shape;2546;p14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2547" name="Google Shape;2547;p14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14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14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14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14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14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14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14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14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14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14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14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14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14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14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14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14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14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14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14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14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14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14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14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14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14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14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14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14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14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14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14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14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14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14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14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14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14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14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14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14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14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14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14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14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14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14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14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95" name="Google Shape;2595;p14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596" name="Google Shape;2596;p14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14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98" name="Google Shape;2598;p14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9" name="Google Shape;2599;p14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14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14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14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14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14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14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14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14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14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14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14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14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14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14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14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14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14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14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14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14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14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14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14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3" name="Google Shape;2623;p14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14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14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14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14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8" name="Google Shape;2628;p14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9" name="Google Shape;2629;p14"/>
          <p:cNvSpPr/>
          <p:nvPr/>
        </p:nvSpPr>
        <p:spPr>
          <a:xfrm>
            <a:off x="5400350" y="324615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0" name="Google Shape;2630;p14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1" name="Google Shape;2631;p14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Week Overview Feb">
  <p:cSld name="CUSTOM_21_1_1_1_1_1_1_1_1_1_1"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15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4" name="Google Shape;2634;p15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5" name="Google Shape;2635;p15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6" name="Google Shape;2636;p15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7" name="Google Shape;2637;p15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8" name="Google Shape;2638;p15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9" name="Google Shape;2639;p15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0" name="Google Shape;2640;p15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1" name="Google Shape;2641;p15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2" name="Google Shape;2642;p15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3" name="Google Shape;2643;p15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4" name="Google Shape;2644;p15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5" name="Google Shape;2645;p15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6" name="Google Shape;2646;p15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47" name="Google Shape;2647;p15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2648" name="Google Shape;2648;p15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5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0" name="Google Shape;2650;p15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2651" name="Google Shape;2651;p15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2652" name="Google Shape;2652;p15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15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15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15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15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15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15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15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15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15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15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15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15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15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15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15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15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15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15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15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15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15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15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15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6" name="Google Shape;2676;p15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2677" name="Google Shape;2677;p15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15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15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15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15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15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15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15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15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15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15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15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15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15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15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15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15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15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15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15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15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15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15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15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01" name="Google Shape;2701;p15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2702" name="Google Shape;2702;p15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2703" name="Google Shape;2703;p15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2704" name="Google Shape;2704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5" name="Google Shape;2705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6" name="Google Shape;2706;p15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2707" name="Google Shape;2707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8" name="Google Shape;2708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9" name="Google Shape;2709;p15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2710" name="Google Shape;2710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1" name="Google Shape;2711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12" name="Google Shape;2712;p15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2713" name="Google Shape;2713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4" name="Google Shape;2714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15" name="Google Shape;2715;p15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2716" name="Google Shape;2716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7" name="Google Shape;2717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18" name="Google Shape;2718;p15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2719" name="Google Shape;2719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0" name="Google Shape;2720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21" name="Google Shape;2721;p15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2722" name="Google Shape;2722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3" name="Google Shape;2723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24" name="Google Shape;2724;p15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2725" name="Google Shape;2725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6" name="Google Shape;2726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27" name="Google Shape;2727;p15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2728" name="Google Shape;2728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9" name="Google Shape;2729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30" name="Google Shape;2730;p15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2731" name="Google Shape;2731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2" name="Google Shape;2732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33" name="Google Shape;2733;p15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2734" name="Google Shape;2734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5" name="Google Shape;2735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36" name="Google Shape;2736;p15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2737" name="Google Shape;2737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8" name="Google Shape;2738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39" name="Google Shape;2739;p15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2740" name="Google Shape;2740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42" name="Google Shape;2742;p15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2743" name="Google Shape;2743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45" name="Google Shape;2745;p15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2746" name="Google Shape;2746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48" name="Google Shape;2748;p15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2749" name="Google Shape;2749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51" name="Google Shape;2751;p15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2752" name="Google Shape;2752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54" name="Google Shape;2754;p15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2755" name="Google Shape;2755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57" name="Google Shape;2757;p15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2758" name="Google Shape;2758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60" name="Google Shape;2760;p15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2761" name="Google Shape;2761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63" name="Google Shape;2763;p15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2764" name="Google Shape;2764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66" name="Google Shape;2766;p15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2767" name="Google Shape;2767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69" name="Google Shape;2769;p15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2770" name="Google Shape;2770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72" name="Google Shape;2772;p15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2773" name="Google Shape;2773;p1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1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75" name="Google Shape;2775;p15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2776" name="Google Shape;2776;p15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15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15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15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15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15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15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15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15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15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15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15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15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15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15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15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15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15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15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15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15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15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15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15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15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15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15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15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15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15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15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15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15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15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15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15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15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15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15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15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15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15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15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15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15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15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15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15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24" name="Google Shape;2824;p15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2825" name="Google Shape;2825;p15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6" name="Google Shape;2826;p15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15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15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15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15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15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15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15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15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15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36" name="Google Shape;2836;p15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2837" name="Google Shape;2837;p15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8" name="Google Shape;2838;p15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39" name="Google Shape;2839;p15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2840" name="Google Shape;2840;p15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841" name="Google Shape;2841;p15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2842" name="Google Shape;2842;p15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2843" name="Google Shape;2843;p15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44" name="Google Shape;2844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845" name="Google Shape;2845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846" name="Google Shape;2846;p15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847" name="Google Shape;2847;p15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2848" name="Google Shape;2848;p15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2849" name="Google Shape;2849;p15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50" name="Google Shape;2850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851" name="Google Shape;2851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852" name="Google Shape;2852;p15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853" name="Google Shape;2853;p15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2854" name="Google Shape;2854;p15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2855" name="Google Shape;2855;p15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56" name="Google Shape;2856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857" name="Google Shape;2857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858" name="Google Shape;2858;p15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859" name="Google Shape;2859;p15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2860" name="Google Shape;2860;p15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2861" name="Google Shape;2861;p15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62" name="Google Shape;2862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863" name="Google Shape;2863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864" name="Google Shape;2864;p15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865" name="Google Shape;2865;p15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2866" name="Google Shape;2866;p15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2867" name="Google Shape;2867;p15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68" name="Google Shape;2868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869" name="Google Shape;2869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870" name="Google Shape;2870;p15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2871" name="Google Shape;2871;p15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2872" name="Google Shape;2872;p15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2873" name="Google Shape;2873;p15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74" name="Google Shape;2874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875" name="Google Shape;2875;p1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2876" name="Google Shape;2876;p15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2877" name="Google Shape;2877;p15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878" name="Google Shape;2878;p15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879" name="Google Shape;2879;p15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2880" name="Google Shape;2880;p15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5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2" name="Google Shape;2882;p15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Month view Mar">
  <p:cSld name="CUSTOM_21_1_1_1_1_1_1_1_2_1"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16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5" name="Google Shape;2885;p16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6" name="Google Shape;2886;p16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7" name="Google Shape;2887;p16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8" name="Google Shape;2888;p16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9" name="Google Shape;2889;p16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0" name="Google Shape;2890;p16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1" name="Google Shape;2891;p16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2" name="Google Shape;2892;p16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3" name="Google Shape;2893;p16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4" name="Google Shape;2894;p16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5" name="Google Shape;2895;p16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6" name="Google Shape;2896;p16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7" name="Google Shape;2897;p16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98" name="Google Shape;2898;p16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2899" name="Google Shape;2899;p16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6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1" name="Google Shape;2901;p16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2902" name="Google Shape;2902;p16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2903" name="Google Shape;2903;p16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16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16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16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16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16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16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16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16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16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16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16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16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16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16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16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16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16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16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16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16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16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16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16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7" name="Google Shape;2927;p16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2928" name="Google Shape;2928;p16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16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16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16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16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16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16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16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16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16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16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16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16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16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16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16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16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16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16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16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16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16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16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16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2" name="Google Shape;2952;p16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2953" name="Google Shape;2953;p16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2954" name="Google Shape;2954;p16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2955" name="Google Shape;2955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6" name="Google Shape;2956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57" name="Google Shape;2957;p16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2958" name="Google Shape;2958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9" name="Google Shape;2959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0" name="Google Shape;2960;p16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2961" name="Google Shape;2961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2" name="Google Shape;2962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3" name="Google Shape;2963;p16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2964" name="Google Shape;2964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5" name="Google Shape;2965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6" name="Google Shape;2966;p16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2967" name="Google Shape;2967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8" name="Google Shape;2968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9" name="Google Shape;2969;p16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2970" name="Google Shape;2970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1" name="Google Shape;2971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2" name="Google Shape;2972;p16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2973" name="Google Shape;2973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4" name="Google Shape;2974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5" name="Google Shape;2975;p16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2976" name="Google Shape;2976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8" name="Google Shape;2978;p16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2979" name="Google Shape;2979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0" name="Google Shape;2980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81" name="Google Shape;2981;p16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2982" name="Google Shape;2982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3" name="Google Shape;2983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84" name="Google Shape;2984;p16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2985" name="Google Shape;2985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6" name="Google Shape;2986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87" name="Google Shape;2987;p16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2988" name="Google Shape;2988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9" name="Google Shape;2989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90" name="Google Shape;2990;p16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2991" name="Google Shape;2991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2" name="Google Shape;2992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93" name="Google Shape;2993;p16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2994" name="Google Shape;2994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5" name="Google Shape;2995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96" name="Google Shape;2996;p16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2997" name="Google Shape;2997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8" name="Google Shape;2998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99" name="Google Shape;2999;p16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3000" name="Google Shape;3000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1" name="Google Shape;3001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2" name="Google Shape;3002;p16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3003" name="Google Shape;3003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4" name="Google Shape;3004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5" name="Google Shape;3005;p16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3006" name="Google Shape;3006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7" name="Google Shape;3007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8" name="Google Shape;3008;p16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3009" name="Google Shape;3009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0" name="Google Shape;3010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11" name="Google Shape;3011;p16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3012" name="Google Shape;3012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3" name="Google Shape;3013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14" name="Google Shape;3014;p16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3015" name="Google Shape;3015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6" name="Google Shape;3016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17" name="Google Shape;3017;p16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3018" name="Google Shape;3018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9" name="Google Shape;3019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20" name="Google Shape;3020;p16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3021" name="Google Shape;3021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2" name="Google Shape;3022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23" name="Google Shape;3023;p16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3024" name="Google Shape;3024;p1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5" name="Google Shape;3025;p1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26" name="Google Shape;3026;p16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3027" name="Google Shape;3027;p16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16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16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16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16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16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16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16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16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16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16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16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16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16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16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16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16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16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16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16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16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16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16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16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16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16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16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16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16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16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16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16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16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16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16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16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16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16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16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16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16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16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16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16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16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16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16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16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75" name="Google Shape;3075;p16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076" name="Google Shape;3076;p16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77" name="Google Shape;3077;p16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78" name="Google Shape;3078;p16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9" name="Google Shape;3079;p16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80" name="Google Shape;3080;p16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16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3082" name="Google Shape;3082;p16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3083" name="Google Shape;3083;p16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3084" name="Google Shape;3084;p16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3085" name="Google Shape;3085;p16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3086" name="Google Shape;3086;p16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3087" name="Google Shape;3087;p16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3088" name="Google Shape;3088;p16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9" name="Google Shape;3089;p16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0" name="Google Shape;3090;p16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1" name="Google Shape;3091;p16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2" name="Google Shape;3092;p16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3" name="Google Shape;3093;p16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4" name="Google Shape;3094;p16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5" name="Google Shape;3095;p16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6" name="Google Shape;3096;p16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7" name="Google Shape;3097;p16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8" name="Google Shape;3098;p16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9" name="Google Shape;3099;p16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0" name="Google Shape;3100;p16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1" name="Google Shape;3101;p16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2" name="Google Shape;3102;p16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3" name="Google Shape;3103;p16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4" name="Google Shape;3104;p16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5" name="Google Shape;3105;p16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6" name="Google Shape;3106;p16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7" name="Google Shape;3107;p16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8" name="Google Shape;3108;p16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9" name="Google Shape;3109;p16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0" name="Google Shape;3110;p16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1" name="Google Shape;3111;p16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2" name="Google Shape;3112;p16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3" name="Google Shape;3113;p16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4" name="Google Shape;3114;p16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5" name="Google Shape;3115;p16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6" name="Google Shape;3116;p16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7" name="Google Shape;3117;p16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8" name="Google Shape;3118;p16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9" name="Google Shape;3119;p16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0" name="Google Shape;3120;p16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1" name="Google Shape;3121;p16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2" name="Google Shape;3122;p16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3" name="Google Shape;3123;p16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4" name="Google Shape;3124;p16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5" name="Google Shape;3125;p16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Month Overview Mar">
  <p:cSld name="CUSTOM_21_1_1_1_1_1_1_1_1_2_1">
    <p:spTree>
      <p:nvGrpSpPr>
        <p:cNvPr id="3126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Google Shape;3127;p17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8" name="Google Shape;3128;p17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9" name="Google Shape;3129;p17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0" name="Google Shape;3130;p17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1" name="Google Shape;3131;p17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2" name="Google Shape;3132;p17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3" name="Google Shape;3133;p17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4" name="Google Shape;3134;p17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5" name="Google Shape;3135;p17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6" name="Google Shape;3136;p17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7" name="Google Shape;3137;p17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8" name="Google Shape;3138;p17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9" name="Google Shape;3139;p17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0" name="Google Shape;3140;p17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41" name="Google Shape;3141;p17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3142" name="Google Shape;3142;p17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7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4" name="Google Shape;3144;p17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3145" name="Google Shape;3145;p17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3146" name="Google Shape;3146;p17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17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17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17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17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17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17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17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17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17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17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17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17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17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17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17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17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17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17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17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17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17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17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17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0" name="Google Shape;3170;p17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3171" name="Google Shape;3171;p17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17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17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17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17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17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17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17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17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17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17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17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17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17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17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17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17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17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17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17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17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17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17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17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95" name="Google Shape;3195;p17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3196" name="Google Shape;3196;p17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3197" name="Google Shape;3197;p17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3198" name="Google Shape;3198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9" name="Google Shape;3199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00" name="Google Shape;3200;p17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3201" name="Google Shape;3201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2" name="Google Shape;3202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03" name="Google Shape;3203;p17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3204" name="Google Shape;3204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5" name="Google Shape;3205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06" name="Google Shape;3206;p17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3207" name="Google Shape;3207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8" name="Google Shape;3208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09" name="Google Shape;3209;p17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3210" name="Google Shape;3210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1" name="Google Shape;3211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12" name="Google Shape;3212;p17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3213" name="Google Shape;3213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4" name="Google Shape;3214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15" name="Google Shape;3215;p17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3216" name="Google Shape;3216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7" name="Google Shape;3217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18" name="Google Shape;3218;p17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3219" name="Google Shape;3219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0" name="Google Shape;3220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1" name="Google Shape;3221;p17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3222" name="Google Shape;3222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3" name="Google Shape;3223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4" name="Google Shape;3224;p17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3225" name="Google Shape;3225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6" name="Google Shape;3226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7" name="Google Shape;3227;p17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3228" name="Google Shape;3228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9" name="Google Shape;3229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0" name="Google Shape;3230;p17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3231" name="Google Shape;3231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2" name="Google Shape;3232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3" name="Google Shape;3233;p17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3234" name="Google Shape;3234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5" name="Google Shape;3235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6" name="Google Shape;3236;p17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3237" name="Google Shape;3237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8" name="Google Shape;3238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9" name="Google Shape;3239;p17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3240" name="Google Shape;3240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1" name="Google Shape;3241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42" name="Google Shape;3242;p17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3243" name="Google Shape;3243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4" name="Google Shape;3244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45" name="Google Shape;3245;p17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3246" name="Google Shape;3246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7" name="Google Shape;3247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48" name="Google Shape;3248;p17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3249" name="Google Shape;3249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0" name="Google Shape;3250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1" name="Google Shape;3251;p17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3252" name="Google Shape;3252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3" name="Google Shape;3253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4" name="Google Shape;3254;p17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3255" name="Google Shape;3255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6" name="Google Shape;3256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7" name="Google Shape;3257;p17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3258" name="Google Shape;3258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9" name="Google Shape;3259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60" name="Google Shape;3260;p17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3261" name="Google Shape;3261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2" name="Google Shape;3262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63" name="Google Shape;3263;p17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3264" name="Google Shape;3264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5" name="Google Shape;3265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66" name="Google Shape;3266;p17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3267" name="Google Shape;3267;p1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8" name="Google Shape;3268;p1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69" name="Google Shape;3269;p17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3270" name="Google Shape;3270;p17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17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17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17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17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17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17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17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17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17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17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17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17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17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17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17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17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17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17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17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17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17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17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17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17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17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17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17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17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17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17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17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17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17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17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17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17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17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17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17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17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17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17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17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17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17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17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17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18" name="Google Shape;3318;p17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319" name="Google Shape;3319;p17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17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1" name="Google Shape;3321;p17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2" name="Google Shape;3322;p17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3" name="Google Shape;3323;p17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4" name="Google Shape;3324;p17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17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6" name="Google Shape;3326;p17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17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Google Shape;3328;p17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9" name="Google Shape;3329;p17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Google Shape;3330;p17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1" name="Google Shape;3331;p17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2" name="Google Shape;3332;p17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17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17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17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6" name="Google Shape;3336;p17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7" name="Google Shape;3337;p17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8" name="Google Shape;3338;p17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17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0" name="Google Shape;3340;p17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1" name="Google Shape;3341;p17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17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17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17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17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6" name="Google Shape;3346;p17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7" name="Google Shape;3347;p17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8" name="Google Shape;3348;p17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9" name="Google Shape;3349;p17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17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1" name="Google Shape;3351;p17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2" name="Google Shape;3352;p17"/>
          <p:cNvSpPr/>
          <p:nvPr/>
        </p:nvSpPr>
        <p:spPr>
          <a:xfrm>
            <a:off x="5400350" y="3246150"/>
            <a:ext cx="1931700" cy="365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3" name="Google Shape;3353;p17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4" name="Google Shape;3354;p17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Week Overview Mar">
  <p:cSld name="CUSTOM_21_1_1_1_1_1_1_1_1_1_1_1">
    <p:spTree>
      <p:nvGrpSpPr>
        <p:cNvPr id="3355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18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7" name="Google Shape;3357;p18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8" name="Google Shape;3358;p18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9" name="Google Shape;3359;p18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0" name="Google Shape;3360;p18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1" name="Google Shape;3361;p18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2" name="Google Shape;3362;p18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3" name="Google Shape;3363;p18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4" name="Google Shape;3364;p18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5" name="Google Shape;3365;p18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6" name="Google Shape;3366;p18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7" name="Google Shape;3367;p18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8" name="Google Shape;3368;p18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9" name="Google Shape;3369;p18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70" name="Google Shape;3370;p18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3371" name="Google Shape;3371;p18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8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3" name="Google Shape;3373;p18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3374" name="Google Shape;3374;p18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3375" name="Google Shape;3375;p18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18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18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18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18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18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18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18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18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18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18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18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18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18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18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18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18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18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18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18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18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18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18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18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9" name="Google Shape;3399;p18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3400" name="Google Shape;3400;p18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18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18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18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18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18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18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18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18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18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18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18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18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18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18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18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18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18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18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18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18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18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18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18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24" name="Google Shape;3424;p18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3425" name="Google Shape;3425;p18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3426" name="Google Shape;3426;p18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3427" name="Google Shape;3427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8" name="Google Shape;3428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29" name="Google Shape;3429;p18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3430" name="Google Shape;3430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1" name="Google Shape;3431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32" name="Google Shape;3432;p18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3433" name="Google Shape;3433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4" name="Google Shape;3434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35" name="Google Shape;3435;p18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3436" name="Google Shape;3436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7" name="Google Shape;3437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38" name="Google Shape;3438;p18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3439" name="Google Shape;3439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0" name="Google Shape;3440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41" name="Google Shape;3441;p18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3442" name="Google Shape;3442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3" name="Google Shape;3443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44" name="Google Shape;3444;p18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3445" name="Google Shape;3445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6" name="Google Shape;3446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47" name="Google Shape;3447;p18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3448" name="Google Shape;3448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9" name="Google Shape;3449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0" name="Google Shape;3450;p18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3451" name="Google Shape;3451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2" name="Google Shape;3452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3" name="Google Shape;3453;p18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3454" name="Google Shape;3454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5" name="Google Shape;3455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6" name="Google Shape;3456;p18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3457" name="Google Shape;3457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8" name="Google Shape;3458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9" name="Google Shape;3459;p18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3460" name="Google Shape;3460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1" name="Google Shape;3461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2" name="Google Shape;3462;p18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3463" name="Google Shape;3463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4" name="Google Shape;3464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5" name="Google Shape;3465;p18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3466" name="Google Shape;3466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7" name="Google Shape;3467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8" name="Google Shape;3468;p18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3469" name="Google Shape;3469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0" name="Google Shape;3470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71" name="Google Shape;3471;p18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3472" name="Google Shape;3472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3" name="Google Shape;3473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74" name="Google Shape;3474;p18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3475" name="Google Shape;3475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6" name="Google Shape;3476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77" name="Google Shape;3477;p18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3478" name="Google Shape;3478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9" name="Google Shape;3479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80" name="Google Shape;3480;p18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3481" name="Google Shape;3481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2" name="Google Shape;3482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83" name="Google Shape;3483;p18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3484" name="Google Shape;3484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5" name="Google Shape;3485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86" name="Google Shape;3486;p18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3487" name="Google Shape;3487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8" name="Google Shape;3488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89" name="Google Shape;3489;p18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3490" name="Google Shape;3490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1" name="Google Shape;3491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2" name="Google Shape;3492;p18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3493" name="Google Shape;3493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4" name="Google Shape;3494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5" name="Google Shape;3495;p18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3496" name="Google Shape;3496;p1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7" name="Google Shape;3497;p1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98" name="Google Shape;3498;p18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3499" name="Google Shape;3499;p18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18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18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18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18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18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18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18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18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18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18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18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18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18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18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18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18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18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18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18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18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18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18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18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18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18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18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18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18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18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18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18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18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18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18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18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18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18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18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18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18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18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18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18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18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18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18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18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47" name="Google Shape;3547;p18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3548" name="Google Shape;3548;p18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9" name="Google Shape;3549;p18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18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18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18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18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18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5" name="Google Shape;3555;p18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6" name="Google Shape;3556;p18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7" name="Google Shape;3557;p18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18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59" name="Google Shape;3559;p18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3560" name="Google Shape;3560;p18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1" name="Google Shape;3561;p18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562" name="Google Shape;3562;p18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3563" name="Google Shape;3563;p18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564" name="Google Shape;3564;p18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3565" name="Google Shape;3565;p18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3566" name="Google Shape;3566;p18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67" name="Google Shape;3567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3568" name="Google Shape;3568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3569" name="Google Shape;3569;p18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570" name="Google Shape;3570;p18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3571" name="Google Shape;3571;p18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3572" name="Google Shape;3572;p18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73" name="Google Shape;3573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3574" name="Google Shape;3574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3575" name="Google Shape;3575;p18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576" name="Google Shape;3576;p18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3577" name="Google Shape;3577;p18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3578" name="Google Shape;3578;p18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79" name="Google Shape;3579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3580" name="Google Shape;3580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3581" name="Google Shape;3581;p18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582" name="Google Shape;3582;p18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3583" name="Google Shape;3583;p18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3584" name="Google Shape;3584;p18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85" name="Google Shape;3585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3586" name="Google Shape;3586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3587" name="Google Shape;3587;p18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588" name="Google Shape;3588;p18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3589" name="Google Shape;3589;p18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3590" name="Google Shape;3590;p18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91" name="Google Shape;3591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3592" name="Google Shape;3592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3593" name="Google Shape;3593;p18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594" name="Google Shape;3594;p18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3595" name="Google Shape;3595;p18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3596" name="Google Shape;3596;p18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97" name="Google Shape;3597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3598" name="Google Shape;3598;p18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3599" name="Google Shape;3599;p18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3600" name="Google Shape;3600;p18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601" name="Google Shape;3601;p18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602" name="Google Shape;3602;p18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3603" name="Google Shape;3603;p18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8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5" name="Google Shape;3605;p18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Month view Apr">
  <p:cSld name="CUSTOM_21_1_1_1_1_1_1_1_2_1_1"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19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5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8" name="Google Shape;3608;p19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5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9" name="Google Shape;3609;p19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5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0" name="Google Shape;3610;p19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1" name="Google Shape;3611;p19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2" name="Google Shape;3612;p19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3" name="Google Shape;3613;p19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4" name="Google Shape;3614;p19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5" name="Google Shape;3615;p19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6" name="Google Shape;3616;p19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7" name="Google Shape;3617;p19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8" name="Google Shape;3618;p19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9" name="Google Shape;3619;p19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0" name="Google Shape;3620;p19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21" name="Google Shape;3621;p19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3622" name="Google Shape;3622;p19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9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4" name="Google Shape;3624;p19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3625" name="Google Shape;3625;p19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3626" name="Google Shape;3626;p19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19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19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19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19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19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19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19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19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19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19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19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19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19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19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19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19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19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19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19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19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19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19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19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50" name="Google Shape;3650;p19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3651" name="Google Shape;3651;p19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19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19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19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19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19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19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19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19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19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19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19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19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19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19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19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19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19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19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19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19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19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19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19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75" name="Google Shape;3675;p19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3676" name="Google Shape;3676;p19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3677" name="Google Shape;3677;p19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3678" name="Google Shape;3678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9" name="Google Shape;3679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0" name="Google Shape;3680;p19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3681" name="Google Shape;3681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2" name="Google Shape;3682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3" name="Google Shape;3683;p19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3684" name="Google Shape;3684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5" name="Google Shape;3685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6" name="Google Shape;3686;p19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3687" name="Google Shape;3687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8" name="Google Shape;3688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9" name="Google Shape;3689;p19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3690" name="Google Shape;3690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1" name="Google Shape;3691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2" name="Google Shape;3692;p19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3693" name="Google Shape;3693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4" name="Google Shape;3694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5" name="Google Shape;3695;p19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3696" name="Google Shape;3696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7" name="Google Shape;3697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8" name="Google Shape;3698;p19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3699" name="Google Shape;3699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0" name="Google Shape;3700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01" name="Google Shape;3701;p19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3702" name="Google Shape;3702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3" name="Google Shape;3703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04" name="Google Shape;3704;p19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3705" name="Google Shape;3705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6" name="Google Shape;3706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07" name="Google Shape;3707;p19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3708" name="Google Shape;3708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9" name="Google Shape;3709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0" name="Google Shape;3710;p19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3711" name="Google Shape;3711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2" name="Google Shape;3712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3" name="Google Shape;3713;p19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3714" name="Google Shape;3714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5" name="Google Shape;3715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6" name="Google Shape;3716;p19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3717" name="Google Shape;3717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8" name="Google Shape;3718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9" name="Google Shape;3719;p19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3720" name="Google Shape;3720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1" name="Google Shape;3721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22" name="Google Shape;3722;p19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3723" name="Google Shape;3723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4" name="Google Shape;3724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25" name="Google Shape;3725;p19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3726" name="Google Shape;3726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7" name="Google Shape;3727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28" name="Google Shape;3728;p19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3729" name="Google Shape;3729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0" name="Google Shape;3730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31" name="Google Shape;3731;p19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3732" name="Google Shape;3732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3" name="Google Shape;3733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34" name="Google Shape;3734;p19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3735" name="Google Shape;3735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6" name="Google Shape;3736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37" name="Google Shape;3737;p19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3738" name="Google Shape;3738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9" name="Google Shape;3739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0" name="Google Shape;3740;p19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3741" name="Google Shape;3741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2" name="Google Shape;3742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3" name="Google Shape;3743;p19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3744" name="Google Shape;3744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5" name="Google Shape;3745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6" name="Google Shape;3746;p19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3747" name="Google Shape;3747;p1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8" name="Google Shape;3748;p1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49" name="Google Shape;3749;p19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3750" name="Google Shape;3750;p19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19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19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19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19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19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19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19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19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19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19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19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19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19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19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19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19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19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19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19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19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19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19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19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19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19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19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19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19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19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19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19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19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19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19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19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19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19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19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19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19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19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19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19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19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19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19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19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98" name="Google Shape;3798;p19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99" name="Google Shape;3799;p19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00" name="Google Shape;3800;p19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01" name="Google Shape;3801;p19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2" name="Google Shape;3802;p19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803" name="Google Shape;3803;p19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4" name="Google Shape;3804;p19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3805" name="Google Shape;3805;p19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3806" name="Google Shape;3806;p19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3807" name="Google Shape;3807;p19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3808" name="Google Shape;3808;p19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3809" name="Google Shape;3809;p19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3810" name="Google Shape;3810;p19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3811" name="Google Shape;3811;p19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2" name="Google Shape;3812;p19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3" name="Google Shape;3813;p19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4" name="Google Shape;3814;p19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5" name="Google Shape;3815;p19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6" name="Google Shape;3816;p19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7" name="Google Shape;3817;p19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8" name="Google Shape;3818;p19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9" name="Google Shape;3819;p19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0" name="Google Shape;3820;p19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1" name="Google Shape;3821;p19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2" name="Google Shape;3822;p19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3" name="Google Shape;3823;p19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4" name="Google Shape;3824;p19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5" name="Google Shape;3825;p19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6" name="Google Shape;3826;p19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7" name="Google Shape;3827;p19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8" name="Google Shape;3828;p19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9" name="Google Shape;3829;p19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0" name="Google Shape;3830;p19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1" name="Google Shape;3831;p19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2" name="Google Shape;3832;p19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3" name="Google Shape;3833;p19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4" name="Google Shape;3834;p19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5" name="Google Shape;3835;p19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6" name="Google Shape;3836;p19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7" name="Google Shape;3837;p19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8" name="Google Shape;3838;p19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9" name="Google Shape;3839;p19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0" name="Google Shape;3840;p19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1" name="Google Shape;3841;p19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2" name="Google Shape;3842;p19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3" name="Google Shape;3843;p19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4" name="Google Shape;3844;p19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5" name="Google Shape;3845;p19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6" name="Google Shape;3846;p19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7" name="Google Shape;3847;p19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8" name="Google Shape;3848;p19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Month Overview Apr">
  <p:cSld name="CUSTOM_21_1_1_1_1_1_1_1_1_2_1_1"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20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1" name="Google Shape;3851;p20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2" name="Google Shape;3852;p20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3" name="Google Shape;3853;p20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4" name="Google Shape;3854;p20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5" name="Google Shape;3855;p20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6" name="Google Shape;3856;p20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7" name="Google Shape;3857;p20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8" name="Google Shape;3858;p20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9" name="Google Shape;3859;p20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0" name="Google Shape;3860;p20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1" name="Google Shape;3861;p20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2" name="Google Shape;3862;p20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3" name="Google Shape;3863;p20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64" name="Google Shape;3864;p20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3865" name="Google Shape;3865;p20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0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7" name="Google Shape;3867;p20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3868" name="Google Shape;3868;p20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3869" name="Google Shape;3869;p20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20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20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20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20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20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20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20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20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20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20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20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20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20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20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20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20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20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20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20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20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20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20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20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3" name="Google Shape;3893;p20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3894" name="Google Shape;3894;p20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20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20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20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20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20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20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20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20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20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20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20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20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20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20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20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20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20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20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20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20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20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20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20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18" name="Google Shape;3918;p20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3919" name="Google Shape;3919;p20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3920" name="Google Shape;3920;p20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3921" name="Google Shape;3921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2" name="Google Shape;3922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23" name="Google Shape;3923;p20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3924" name="Google Shape;3924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5" name="Google Shape;3925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26" name="Google Shape;3926;p20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3927" name="Google Shape;3927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8" name="Google Shape;3928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29" name="Google Shape;3929;p20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3930" name="Google Shape;3930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1" name="Google Shape;3931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2" name="Google Shape;3932;p20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3933" name="Google Shape;3933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4" name="Google Shape;3934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5" name="Google Shape;3935;p20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3936" name="Google Shape;3936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7" name="Google Shape;3937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8" name="Google Shape;3938;p20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3939" name="Google Shape;3939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0" name="Google Shape;3940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41" name="Google Shape;3941;p20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3942" name="Google Shape;3942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3" name="Google Shape;3943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44" name="Google Shape;3944;p20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3945" name="Google Shape;3945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6" name="Google Shape;3946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47" name="Google Shape;3947;p20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3948" name="Google Shape;3948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9" name="Google Shape;3949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50" name="Google Shape;3950;p20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3951" name="Google Shape;3951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2" name="Google Shape;3952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53" name="Google Shape;3953;p20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3954" name="Google Shape;3954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5" name="Google Shape;3955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56" name="Google Shape;3956;p20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3957" name="Google Shape;3957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8" name="Google Shape;3958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59" name="Google Shape;3959;p20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3960" name="Google Shape;3960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1" name="Google Shape;3961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2" name="Google Shape;3962;p20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3963" name="Google Shape;3963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4" name="Google Shape;3964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5" name="Google Shape;3965;p20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3966" name="Google Shape;3966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7" name="Google Shape;3967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8" name="Google Shape;3968;p20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3969" name="Google Shape;3969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0" name="Google Shape;3970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71" name="Google Shape;3971;p20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3972" name="Google Shape;3972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3" name="Google Shape;3973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74" name="Google Shape;3974;p20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3975" name="Google Shape;3975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6" name="Google Shape;3976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77" name="Google Shape;3977;p20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3978" name="Google Shape;3978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9" name="Google Shape;3979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0" name="Google Shape;3980;p20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3981" name="Google Shape;3981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2" name="Google Shape;3982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3" name="Google Shape;3983;p20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3984" name="Google Shape;3984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5" name="Google Shape;3985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6" name="Google Shape;3986;p20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3987" name="Google Shape;3987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8" name="Google Shape;3988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9" name="Google Shape;3989;p20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3990" name="Google Shape;3990;p2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1" name="Google Shape;3991;p2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92" name="Google Shape;3992;p20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3993" name="Google Shape;3993;p20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20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20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20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0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20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20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20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20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20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20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20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20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20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20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20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20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20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20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20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20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20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20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20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20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20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20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20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20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20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20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20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20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20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20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20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20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20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20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20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20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20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20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20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20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20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20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20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41" name="Google Shape;4041;p20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042" name="Google Shape;4042;p20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3" name="Google Shape;4043;p20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44" name="Google Shape;4044;p20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5" name="Google Shape;4045;p20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6" name="Google Shape;4046;p20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7" name="Google Shape;4047;p20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8" name="Google Shape;4048;p20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9" name="Google Shape;4049;p20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0" name="Google Shape;4050;p20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1" name="Google Shape;4051;p20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2" name="Google Shape;4052;p20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3" name="Google Shape;4053;p20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4" name="Google Shape;4054;p20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5" name="Google Shape;4055;p20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6" name="Google Shape;4056;p20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7" name="Google Shape;4057;p20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8" name="Google Shape;4058;p20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9" name="Google Shape;4059;p20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0" name="Google Shape;4060;p20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20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2" name="Google Shape;4062;p20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3" name="Google Shape;4063;p20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4" name="Google Shape;4064;p20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5" name="Google Shape;4065;p20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6" name="Google Shape;4066;p20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7" name="Google Shape;4067;p20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8" name="Google Shape;4068;p20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9" name="Google Shape;4069;p20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0" name="Google Shape;4070;p20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1" name="Google Shape;4071;p20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2" name="Google Shape;4072;p20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3" name="Google Shape;4073;p20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4" name="Google Shape;4074;p20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5" name="Google Shape;4075;p20"/>
          <p:cNvSpPr/>
          <p:nvPr/>
        </p:nvSpPr>
        <p:spPr>
          <a:xfrm>
            <a:off x="5400350" y="3246150"/>
            <a:ext cx="1931700" cy="36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6" name="Google Shape;4076;p20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7" name="Google Shape;4077;p20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2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80227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STICKERS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6807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NOTES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3388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OVERVIEW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" name="Google Shape;27;p3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DEC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NOV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OCT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SEP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3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AUG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3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JUL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" name="Google Shape;33;p3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JUN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" name="Google Shape;34;p3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MAY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" name="Google Shape;35;p3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APR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" name="Google Shape;36;p3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" name="Google Shape;37;p3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FEB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3"/>
          <p:cNvSpPr/>
          <p:nvPr/>
        </p:nvSpPr>
        <p:spPr>
          <a:xfrm rot="5400000">
            <a:off x="94723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JAN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" name="Google Shape;39;p3"/>
          <p:cNvSpPr/>
          <p:nvPr/>
        </p:nvSpPr>
        <p:spPr>
          <a:xfrm rot="5400000">
            <a:off x="4216225" y="1271925"/>
            <a:ext cx="6273600" cy="4558500"/>
          </a:xfrm>
          <a:prstGeom prst="round2SameRect">
            <a:avLst>
              <a:gd fmla="val 1278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1000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120640" y="511550"/>
            <a:ext cx="73200" cy="6071100"/>
            <a:chOff x="4864525" y="511550"/>
            <a:chExt cx="73200" cy="6071100"/>
          </a:xfrm>
        </p:grpSpPr>
        <p:sp>
          <p:nvSpPr>
            <p:cNvPr id="41" name="Google Shape;41;p3"/>
            <p:cNvSpPr/>
            <p:nvPr/>
          </p:nvSpPr>
          <p:spPr>
            <a:xfrm>
              <a:off x="4864525" y="511550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864525" y="770346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64525" y="1029141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64525" y="1287937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864525" y="1546733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864525" y="180552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864525" y="2064324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64525" y="2323120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864525" y="2581915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864525" y="2840711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64525" y="3099507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64525" y="3358302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64525" y="361709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4525" y="3875893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64525" y="4134689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64525" y="4393485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864525" y="4652280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864525" y="4911076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864525" y="5169872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864525" y="5428667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864525" y="5687463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864525" y="5946259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864525" y="6205054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864525" y="6463850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3"/>
          <p:cNvGrpSpPr/>
          <p:nvPr/>
        </p:nvGrpSpPr>
        <p:grpSpPr>
          <a:xfrm>
            <a:off x="4869188" y="523125"/>
            <a:ext cx="320024" cy="6056100"/>
            <a:chOff x="4966521" y="424325"/>
            <a:chExt cx="320024" cy="6056100"/>
          </a:xfrm>
        </p:grpSpPr>
        <p:grpSp>
          <p:nvGrpSpPr>
            <p:cNvPr id="66" name="Google Shape;66;p3"/>
            <p:cNvGrpSpPr/>
            <p:nvPr/>
          </p:nvGrpSpPr>
          <p:grpSpPr>
            <a:xfrm>
              <a:off x="4966521" y="424325"/>
              <a:ext cx="320024" cy="103500"/>
              <a:chOff x="4934950" y="500525"/>
              <a:chExt cx="365700" cy="103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3"/>
            <p:cNvGrpSpPr/>
            <p:nvPr/>
          </p:nvGrpSpPr>
          <p:grpSpPr>
            <a:xfrm>
              <a:off x="4966521" y="683134"/>
              <a:ext cx="320024" cy="103500"/>
              <a:chOff x="4934950" y="500525"/>
              <a:chExt cx="365700" cy="103500"/>
            </a:xfrm>
          </p:grpSpPr>
          <p:sp>
            <p:nvSpPr>
              <p:cNvPr id="70" name="Google Shape;70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3"/>
            <p:cNvGrpSpPr/>
            <p:nvPr/>
          </p:nvGrpSpPr>
          <p:grpSpPr>
            <a:xfrm>
              <a:off x="4966521" y="941942"/>
              <a:ext cx="320024" cy="103500"/>
              <a:chOff x="4934950" y="500525"/>
              <a:chExt cx="365700" cy="10350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>
              <a:off x="4966521" y="1200751"/>
              <a:ext cx="320024" cy="103500"/>
              <a:chOff x="4934950" y="500525"/>
              <a:chExt cx="365700" cy="10350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4966521" y="1459560"/>
              <a:ext cx="320024" cy="103500"/>
              <a:chOff x="4934950" y="500525"/>
              <a:chExt cx="365700" cy="103500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4966521" y="1718368"/>
              <a:ext cx="320024" cy="103500"/>
              <a:chOff x="4934950" y="500525"/>
              <a:chExt cx="365700" cy="103500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>
              <a:off x="4966521" y="1977177"/>
              <a:ext cx="320024" cy="103500"/>
              <a:chOff x="4934950" y="500525"/>
              <a:chExt cx="365700" cy="1035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966521" y="2235986"/>
              <a:ext cx="320024" cy="103500"/>
              <a:chOff x="4934950" y="500525"/>
              <a:chExt cx="365700" cy="1035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>
              <a:off x="4966521" y="2753603"/>
              <a:ext cx="320024" cy="103500"/>
              <a:chOff x="4934950" y="500525"/>
              <a:chExt cx="365700" cy="103500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3"/>
            <p:cNvGrpSpPr/>
            <p:nvPr/>
          </p:nvGrpSpPr>
          <p:grpSpPr>
            <a:xfrm>
              <a:off x="4966521" y="3012412"/>
              <a:ext cx="320024" cy="103500"/>
              <a:chOff x="4934950" y="500525"/>
              <a:chExt cx="365700" cy="103500"/>
            </a:xfrm>
          </p:grpSpPr>
          <p:sp>
            <p:nvSpPr>
              <p:cNvPr id="94" name="Google Shape;94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3"/>
            <p:cNvGrpSpPr/>
            <p:nvPr/>
          </p:nvGrpSpPr>
          <p:grpSpPr>
            <a:xfrm>
              <a:off x="4966521" y="3788838"/>
              <a:ext cx="320024" cy="103500"/>
              <a:chOff x="4934950" y="500525"/>
              <a:chExt cx="365700" cy="103500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4966521" y="4047647"/>
              <a:ext cx="320024" cy="103500"/>
              <a:chOff x="4934950" y="500525"/>
              <a:chExt cx="365700" cy="1035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3"/>
            <p:cNvGrpSpPr/>
            <p:nvPr/>
          </p:nvGrpSpPr>
          <p:grpSpPr>
            <a:xfrm>
              <a:off x="4966521" y="4306455"/>
              <a:ext cx="320024" cy="103500"/>
              <a:chOff x="4934950" y="500525"/>
              <a:chExt cx="365700" cy="103500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4966521" y="3530029"/>
              <a:ext cx="320024" cy="103500"/>
              <a:chOff x="4934950" y="500525"/>
              <a:chExt cx="365700" cy="103500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3"/>
            <p:cNvGrpSpPr/>
            <p:nvPr/>
          </p:nvGrpSpPr>
          <p:grpSpPr>
            <a:xfrm>
              <a:off x="4966521" y="2494795"/>
              <a:ext cx="320024" cy="103500"/>
              <a:chOff x="4934950" y="500525"/>
              <a:chExt cx="365700" cy="103500"/>
            </a:xfrm>
          </p:grpSpPr>
          <p:sp>
            <p:nvSpPr>
              <p:cNvPr id="109" name="Google Shape;109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p3"/>
            <p:cNvGrpSpPr/>
            <p:nvPr/>
          </p:nvGrpSpPr>
          <p:grpSpPr>
            <a:xfrm>
              <a:off x="4966521" y="3271221"/>
              <a:ext cx="320024" cy="103500"/>
              <a:chOff x="4934950" y="500525"/>
              <a:chExt cx="365700" cy="103500"/>
            </a:xfrm>
          </p:grpSpPr>
          <p:sp>
            <p:nvSpPr>
              <p:cNvPr id="112" name="Google Shape;112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3"/>
            <p:cNvGrpSpPr/>
            <p:nvPr/>
          </p:nvGrpSpPr>
          <p:grpSpPr>
            <a:xfrm>
              <a:off x="4966521" y="5082882"/>
              <a:ext cx="320024" cy="103500"/>
              <a:chOff x="4934950" y="500525"/>
              <a:chExt cx="365700" cy="103500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3"/>
            <p:cNvGrpSpPr/>
            <p:nvPr/>
          </p:nvGrpSpPr>
          <p:grpSpPr>
            <a:xfrm>
              <a:off x="4966521" y="5600499"/>
              <a:ext cx="320024" cy="103500"/>
              <a:chOff x="4934950" y="500525"/>
              <a:chExt cx="365700" cy="103500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4966521" y="6118116"/>
              <a:ext cx="320024" cy="103500"/>
              <a:chOff x="4934950" y="500525"/>
              <a:chExt cx="365700" cy="1035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3"/>
            <p:cNvGrpSpPr/>
            <p:nvPr/>
          </p:nvGrpSpPr>
          <p:grpSpPr>
            <a:xfrm>
              <a:off x="4966521" y="4824073"/>
              <a:ext cx="320024" cy="103500"/>
              <a:chOff x="4934950" y="500525"/>
              <a:chExt cx="365700" cy="103500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4966521" y="4565264"/>
              <a:ext cx="320024" cy="103500"/>
              <a:chOff x="4934950" y="500525"/>
              <a:chExt cx="365700" cy="103500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3"/>
            <p:cNvGrpSpPr/>
            <p:nvPr/>
          </p:nvGrpSpPr>
          <p:grpSpPr>
            <a:xfrm>
              <a:off x="4966521" y="5341690"/>
              <a:ext cx="320024" cy="103500"/>
              <a:chOff x="4934950" y="500525"/>
              <a:chExt cx="365700" cy="103500"/>
            </a:xfrm>
          </p:grpSpPr>
          <p:sp>
            <p:nvSpPr>
              <p:cNvPr id="130" name="Google Shape;130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3"/>
            <p:cNvGrpSpPr/>
            <p:nvPr/>
          </p:nvGrpSpPr>
          <p:grpSpPr>
            <a:xfrm>
              <a:off x="4966521" y="5859308"/>
              <a:ext cx="320024" cy="103500"/>
              <a:chOff x="4934950" y="500525"/>
              <a:chExt cx="365700" cy="103500"/>
            </a:xfrm>
          </p:grpSpPr>
          <p:sp>
            <p:nvSpPr>
              <p:cNvPr id="133" name="Google Shape;133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3"/>
            <p:cNvGrpSpPr/>
            <p:nvPr/>
          </p:nvGrpSpPr>
          <p:grpSpPr>
            <a:xfrm>
              <a:off x="4966521" y="6376925"/>
              <a:ext cx="320024" cy="103500"/>
              <a:chOff x="4934950" y="500525"/>
              <a:chExt cx="365700" cy="103500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8" name="Google Shape;138;p3"/>
          <p:cNvSpPr/>
          <p:nvPr/>
        </p:nvSpPr>
        <p:spPr>
          <a:xfrm rot="5400000">
            <a:off x="5122238" y="575600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 rot="5400000">
            <a:off x="5122238" y="834040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 rot="5400000">
            <a:off x="5122238" y="1092479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 rot="5400000">
            <a:off x="5122238" y="1350919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 rot="5400000">
            <a:off x="5122238" y="1609359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 rot="5400000">
            <a:off x="5122238" y="1867799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 rot="5400000">
            <a:off x="5122238" y="2126238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 rot="5400000">
            <a:off x="5122238" y="2384678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 rot="5400000">
            <a:off x="5122238" y="2643118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 rot="5400000">
            <a:off x="5122238" y="2901558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 rot="5400000">
            <a:off x="5122238" y="3159997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 rot="5400000">
            <a:off x="5122238" y="3418437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 rot="5400000">
            <a:off x="5122238" y="3676877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 rot="5400000">
            <a:off x="5122238" y="3935317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 rot="5400000">
            <a:off x="5122238" y="4193756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 rot="5400000">
            <a:off x="5122238" y="4452196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 rot="5400000">
            <a:off x="5122238" y="4710636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 rot="5400000">
            <a:off x="5122238" y="4969076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 rot="5400000">
            <a:off x="5122238" y="5227515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 rot="5400000">
            <a:off x="5122238" y="5485955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 rot="5400000">
            <a:off x="5122238" y="5744395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 rot="5400000">
            <a:off x="5122238" y="6002835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 rot="5400000">
            <a:off x="5122238" y="6261274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 rot="5400000">
            <a:off x="5122238" y="6519714"/>
            <a:ext cx="137100" cy="90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 flipH="1" rot="-5400000">
            <a:off x="-291200" y="1427450"/>
            <a:ext cx="5697600" cy="41400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F3F3F3"/>
          </a:solidFill>
          <a:ln>
            <a:noFill/>
          </a:ln>
          <a:effectLst>
            <a:outerShdw blurRad="1000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 flipH="1" rot="-5400000">
            <a:off x="2255650" y="-1119400"/>
            <a:ext cx="603900" cy="41400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679977" y="523113"/>
            <a:ext cx="3755256" cy="321543"/>
            <a:chOff x="698952" y="523113"/>
            <a:chExt cx="3755256" cy="321543"/>
          </a:xfrm>
        </p:grpSpPr>
        <p:grpSp>
          <p:nvGrpSpPr>
            <p:cNvPr id="165" name="Google Shape;165;p3"/>
            <p:cNvGrpSpPr/>
            <p:nvPr/>
          </p:nvGrpSpPr>
          <p:grpSpPr>
            <a:xfrm rot="5400000">
              <a:off x="4229888" y="631375"/>
              <a:ext cx="320024" cy="103500"/>
              <a:chOff x="4934950" y="500525"/>
              <a:chExt cx="365700" cy="103500"/>
            </a:xfrm>
          </p:grpSpPr>
          <p:sp>
            <p:nvSpPr>
              <p:cNvPr id="166" name="Google Shape;166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3"/>
            <p:cNvGrpSpPr/>
            <p:nvPr/>
          </p:nvGrpSpPr>
          <p:grpSpPr>
            <a:xfrm rot="5400000">
              <a:off x="3971079" y="631375"/>
              <a:ext cx="320024" cy="103500"/>
              <a:chOff x="4934950" y="500525"/>
              <a:chExt cx="365700" cy="103500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3"/>
            <p:cNvGrpSpPr/>
            <p:nvPr/>
          </p:nvGrpSpPr>
          <p:grpSpPr>
            <a:xfrm rot="5400000">
              <a:off x="3712271" y="631375"/>
              <a:ext cx="320024" cy="103500"/>
              <a:chOff x="4934950" y="500525"/>
              <a:chExt cx="365700" cy="103500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3"/>
            <p:cNvGrpSpPr/>
            <p:nvPr/>
          </p:nvGrpSpPr>
          <p:grpSpPr>
            <a:xfrm rot="5400000">
              <a:off x="3453462" y="631375"/>
              <a:ext cx="320024" cy="103500"/>
              <a:chOff x="4934950" y="500525"/>
              <a:chExt cx="365700" cy="10350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3"/>
            <p:cNvGrpSpPr/>
            <p:nvPr/>
          </p:nvGrpSpPr>
          <p:grpSpPr>
            <a:xfrm rot="5400000">
              <a:off x="3194653" y="631375"/>
              <a:ext cx="320024" cy="103500"/>
              <a:chOff x="4934950" y="500525"/>
              <a:chExt cx="365700" cy="103500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3"/>
            <p:cNvGrpSpPr/>
            <p:nvPr/>
          </p:nvGrpSpPr>
          <p:grpSpPr>
            <a:xfrm rot="5400000">
              <a:off x="2935844" y="631375"/>
              <a:ext cx="320024" cy="103500"/>
              <a:chOff x="4934950" y="500525"/>
              <a:chExt cx="365700" cy="103500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3"/>
            <p:cNvGrpSpPr/>
            <p:nvPr/>
          </p:nvGrpSpPr>
          <p:grpSpPr>
            <a:xfrm rot="5400000">
              <a:off x="2677036" y="631375"/>
              <a:ext cx="320024" cy="103500"/>
              <a:chOff x="4934950" y="500525"/>
              <a:chExt cx="365700" cy="103500"/>
            </a:xfrm>
          </p:grpSpPr>
          <p:sp>
            <p:nvSpPr>
              <p:cNvPr id="184" name="Google Shape;184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3"/>
            <p:cNvGrpSpPr/>
            <p:nvPr/>
          </p:nvGrpSpPr>
          <p:grpSpPr>
            <a:xfrm rot="5400000">
              <a:off x="2418227" y="631375"/>
              <a:ext cx="320024" cy="103500"/>
              <a:chOff x="4934950" y="500525"/>
              <a:chExt cx="365700" cy="103500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3"/>
            <p:cNvGrpSpPr/>
            <p:nvPr/>
          </p:nvGrpSpPr>
          <p:grpSpPr>
            <a:xfrm rot="5400000">
              <a:off x="1900610" y="631375"/>
              <a:ext cx="320024" cy="103500"/>
              <a:chOff x="4934950" y="500525"/>
              <a:chExt cx="365700" cy="103500"/>
            </a:xfrm>
          </p:grpSpPr>
          <p:sp>
            <p:nvSpPr>
              <p:cNvPr id="190" name="Google Shape;190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3"/>
            <p:cNvGrpSpPr/>
            <p:nvPr/>
          </p:nvGrpSpPr>
          <p:grpSpPr>
            <a:xfrm rot="5400000">
              <a:off x="1641801" y="631375"/>
              <a:ext cx="320024" cy="103500"/>
              <a:chOff x="4934950" y="500525"/>
              <a:chExt cx="365700" cy="103500"/>
            </a:xfrm>
          </p:grpSpPr>
          <p:sp>
            <p:nvSpPr>
              <p:cNvPr id="193" name="Google Shape;193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3"/>
            <p:cNvGrpSpPr/>
            <p:nvPr/>
          </p:nvGrpSpPr>
          <p:grpSpPr>
            <a:xfrm rot="5400000">
              <a:off x="865375" y="631375"/>
              <a:ext cx="320024" cy="103500"/>
              <a:chOff x="4934950" y="500525"/>
              <a:chExt cx="365700" cy="103500"/>
            </a:xfrm>
          </p:grpSpPr>
          <p:sp>
            <p:nvSpPr>
              <p:cNvPr id="196" name="Google Shape;196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3"/>
            <p:cNvGrpSpPr/>
            <p:nvPr/>
          </p:nvGrpSpPr>
          <p:grpSpPr>
            <a:xfrm rot="5400000">
              <a:off x="606566" y="631375"/>
              <a:ext cx="320024" cy="103500"/>
              <a:chOff x="4934950" y="500525"/>
              <a:chExt cx="365700" cy="1035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3"/>
            <p:cNvGrpSpPr/>
            <p:nvPr/>
          </p:nvGrpSpPr>
          <p:grpSpPr>
            <a:xfrm rot="5400000">
              <a:off x="1124184" y="631375"/>
              <a:ext cx="320024" cy="103500"/>
              <a:chOff x="4934950" y="500525"/>
              <a:chExt cx="365700" cy="103500"/>
            </a:xfrm>
          </p:grpSpPr>
          <p:sp>
            <p:nvSpPr>
              <p:cNvPr id="202" name="Google Shape;202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3"/>
            <p:cNvGrpSpPr/>
            <p:nvPr/>
          </p:nvGrpSpPr>
          <p:grpSpPr>
            <a:xfrm rot="5400000">
              <a:off x="2159418" y="631375"/>
              <a:ext cx="320024" cy="103500"/>
              <a:chOff x="4934950" y="500525"/>
              <a:chExt cx="365700" cy="103500"/>
            </a:xfrm>
          </p:grpSpPr>
          <p:sp>
            <p:nvSpPr>
              <p:cNvPr id="205" name="Google Shape;205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3"/>
            <p:cNvGrpSpPr/>
            <p:nvPr/>
          </p:nvGrpSpPr>
          <p:grpSpPr>
            <a:xfrm rot="5400000">
              <a:off x="1382992" y="631375"/>
              <a:ext cx="320024" cy="103500"/>
              <a:chOff x="4934950" y="500525"/>
              <a:chExt cx="365700" cy="103500"/>
            </a:xfrm>
          </p:grpSpPr>
          <p:sp>
            <p:nvSpPr>
              <p:cNvPr id="208" name="Google Shape;208;p3"/>
              <p:cNvSpPr/>
              <p:nvPr/>
            </p:nvSpPr>
            <p:spPr>
              <a:xfrm>
                <a:off x="4934950" y="5005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4934950" y="576725"/>
                <a:ext cx="365700" cy="27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3"/>
            <p:cNvSpPr/>
            <p:nvPr/>
          </p:nvSpPr>
          <p:spPr>
            <a:xfrm rot="5400000">
              <a:off x="4358208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 rot="5400000">
              <a:off x="4099413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 rot="5400000">
              <a:off x="3840617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 rot="5400000">
              <a:off x="3581822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 rot="5400000">
              <a:off x="3323026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 rot="5400000">
              <a:off x="3064230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 rot="5400000">
              <a:off x="2805435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 rot="5400000">
              <a:off x="2546639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rot="5400000">
              <a:off x="2287843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rot="5400000">
              <a:off x="2029048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5400000">
              <a:off x="1770252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rot="5400000">
              <a:off x="1511456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 rot="5400000">
              <a:off x="1252661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 rot="5400000">
              <a:off x="993865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 rot="5400000">
              <a:off x="735069" y="747208"/>
              <a:ext cx="73200" cy="118800"/>
            </a:xfrm>
            <a:prstGeom prst="rect">
              <a:avLst/>
            </a:prstGeom>
            <a:solidFill>
              <a:srgbClr val="252525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 rot="10800000">
              <a:off x="4317108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 rot="10800000">
              <a:off x="4058669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 rot="10800000">
              <a:off x="3800229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 rot="10800000">
              <a:off x="3541789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 rot="10800000">
              <a:off x="3283350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 rot="10800000">
              <a:off x="3024910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 rot="10800000">
              <a:off x="2766470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 rot="10800000">
              <a:off x="2508030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 rot="10800000">
              <a:off x="2249591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 rot="10800000">
              <a:off x="1991151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 rot="10800000">
              <a:off x="1732711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 rot="10800000">
              <a:off x="1474271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rot="10800000">
              <a:off x="1215832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rot="10800000">
              <a:off x="957392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rot="10800000">
              <a:off x="698952" y="835656"/>
              <a:ext cx="137100" cy="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0" name="Google Shape;240;p3"/>
          <p:cNvCxnSpPr/>
          <p:nvPr/>
        </p:nvCxnSpPr>
        <p:spPr>
          <a:xfrm flipH="1" rot="10800000">
            <a:off x="489700" y="1347925"/>
            <a:ext cx="4135800" cy="15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1" name="Google Shape;241;p3"/>
          <p:cNvSpPr txBox="1"/>
          <p:nvPr>
            <p:ph type="title"/>
          </p:nvPr>
        </p:nvSpPr>
        <p:spPr>
          <a:xfrm>
            <a:off x="5308000" y="4266800"/>
            <a:ext cx="4232700" cy="1985400"/>
          </a:xfrm>
          <a:prstGeom prst="rect">
            <a:avLst/>
          </a:prstGeom>
          <a:effectLst>
            <a:outerShdw blurRad="14288" rotWithShape="0" algn="bl" dist="19050">
              <a:srgbClr val="FFFFFF">
                <a:alpha val="3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1" i="1" sz="35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b="1" i="1" sz="5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b="1" i="1" sz="5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b="1" i="1" sz="5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b="1" i="1" sz="5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b="1" i="1" sz="5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b="1" i="1" sz="5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b="1" i="1" sz="5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b="1" i="1" sz="5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42" name="Google Shape;242;p3"/>
          <p:cNvSpPr txBox="1"/>
          <p:nvPr>
            <p:ph idx="2" type="title"/>
          </p:nvPr>
        </p:nvSpPr>
        <p:spPr>
          <a:xfrm>
            <a:off x="636500" y="1426464"/>
            <a:ext cx="38595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243" name="Google Shape;243;p3"/>
          <p:cNvGraphicFramePr/>
          <p:nvPr/>
        </p:nvGraphicFramePr>
        <p:xfrm>
          <a:off x="598763" y="163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3897225"/>
              </a:tblGrid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Week Overview Apr">
  <p:cSld name="CUSTOM_21_1_1_1_1_1_1_1_1_1_1_1_1"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p21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3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0" name="Google Shape;4080;p21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3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1" name="Google Shape;4081;p21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3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2" name="Google Shape;4082;p21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3" name="Google Shape;4083;p21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4" name="Google Shape;4084;p21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5" name="Google Shape;4085;p21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6" name="Google Shape;4086;p21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7" name="Google Shape;4087;p21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8" name="Google Shape;4088;p21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9" name="Google Shape;4089;p21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0" name="Google Shape;4090;p21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1" name="Google Shape;4091;p21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2" name="Google Shape;4092;p21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93" name="Google Shape;4093;p21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4094" name="Google Shape;4094;p21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1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6" name="Google Shape;4096;p21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4097" name="Google Shape;4097;p21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4098" name="Google Shape;4098;p21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21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21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21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21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21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21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21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21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21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21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21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21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21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21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21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21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21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21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21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21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21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21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21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2" name="Google Shape;4122;p21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4123" name="Google Shape;4123;p21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21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21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21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21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21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21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21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21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21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21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21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21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21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21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21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21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21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21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21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21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21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21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21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47" name="Google Shape;4147;p21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4148" name="Google Shape;4148;p21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4149" name="Google Shape;4149;p21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4150" name="Google Shape;4150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1" name="Google Shape;4151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52" name="Google Shape;4152;p21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4153" name="Google Shape;4153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4" name="Google Shape;4154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55" name="Google Shape;4155;p21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4156" name="Google Shape;4156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7" name="Google Shape;4157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58" name="Google Shape;4158;p21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4159" name="Google Shape;4159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0" name="Google Shape;4160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61" name="Google Shape;4161;p21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4162" name="Google Shape;4162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3" name="Google Shape;4163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64" name="Google Shape;4164;p21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4165" name="Google Shape;4165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6" name="Google Shape;4166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67" name="Google Shape;4167;p21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4168" name="Google Shape;4168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9" name="Google Shape;4169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70" name="Google Shape;4170;p21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4171" name="Google Shape;4171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2" name="Google Shape;4172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73" name="Google Shape;4173;p21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4174" name="Google Shape;4174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5" name="Google Shape;4175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76" name="Google Shape;4176;p21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4177" name="Google Shape;4177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8" name="Google Shape;4178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79" name="Google Shape;4179;p21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4180" name="Google Shape;4180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1" name="Google Shape;4181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82" name="Google Shape;4182;p21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4183" name="Google Shape;4183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4" name="Google Shape;4184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85" name="Google Shape;4185;p21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4186" name="Google Shape;4186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7" name="Google Shape;4187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88" name="Google Shape;4188;p21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4189" name="Google Shape;4189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0" name="Google Shape;4190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1" name="Google Shape;4191;p21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4192" name="Google Shape;4192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3" name="Google Shape;4193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4" name="Google Shape;4194;p21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4195" name="Google Shape;4195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6" name="Google Shape;4196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7" name="Google Shape;4197;p21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4198" name="Google Shape;4198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9" name="Google Shape;4199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00" name="Google Shape;4200;p21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4201" name="Google Shape;4201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2" name="Google Shape;4202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03" name="Google Shape;4203;p21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4204" name="Google Shape;4204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5" name="Google Shape;4205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06" name="Google Shape;4206;p21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4207" name="Google Shape;4207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8" name="Google Shape;4208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09" name="Google Shape;4209;p21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4210" name="Google Shape;4210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1" name="Google Shape;4211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12" name="Google Shape;4212;p21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4213" name="Google Shape;4213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4" name="Google Shape;4214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15" name="Google Shape;4215;p21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4216" name="Google Shape;4216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7" name="Google Shape;4217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18" name="Google Shape;4218;p21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4219" name="Google Shape;4219;p2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0" name="Google Shape;4220;p2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21" name="Google Shape;4221;p21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4222" name="Google Shape;4222;p21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21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4" name="Google Shape;4224;p21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21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21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21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21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21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0" name="Google Shape;4230;p21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21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21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21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21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21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21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21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21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21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21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21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21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21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21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21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21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21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21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21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21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21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21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21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21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21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21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21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21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21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21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21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21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21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21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21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21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21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21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21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70" name="Google Shape;4270;p21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4271" name="Google Shape;4271;p21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72" name="Google Shape;4272;p21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3" name="Google Shape;4273;p21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4" name="Google Shape;4274;p21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5" name="Google Shape;4275;p21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6" name="Google Shape;4276;p21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7" name="Google Shape;4277;p21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8" name="Google Shape;4278;p21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9" name="Google Shape;4279;p21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0" name="Google Shape;4280;p21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1" name="Google Shape;4281;p21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82" name="Google Shape;4282;p21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4283" name="Google Shape;4283;p21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84" name="Google Shape;4284;p21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285" name="Google Shape;4285;p21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4286" name="Google Shape;4286;p21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4287" name="Google Shape;4287;p21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4288" name="Google Shape;4288;p21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4289" name="Google Shape;4289;p21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90" name="Google Shape;4290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291" name="Google Shape;4291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4292" name="Google Shape;4292;p21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4293" name="Google Shape;4293;p21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4294" name="Google Shape;4294;p21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4295" name="Google Shape;4295;p21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96" name="Google Shape;4296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297" name="Google Shape;4297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4298" name="Google Shape;4298;p21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4299" name="Google Shape;4299;p21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4300" name="Google Shape;4300;p21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4301" name="Google Shape;4301;p21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02" name="Google Shape;4302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303" name="Google Shape;4303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4304" name="Google Shape;4304;p21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4305" name="Google Shape;4305;p21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4306" name="Google Shape;4306;p21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4307" name="Google Shape;4307;p21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08" name="Google Shape;4308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309" name="Google Shape;4309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4310" name="Google Shape;4310;p21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4311" name="Google Shape;4311;p21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4312" name="Google Shape;4312;p21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4313" name="Google Shape;4313;p21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14" name="Google Shape;4314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315" name="Google Shape;4315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4316" name="Google Shape;4316;p21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4317" name="Google Shape;4317;p21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4318" name="Google Shape;4318;p21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4319" name="Google Shape;4319;p21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20" name="Google Shape;4320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321" name="Google Shape;4321;p21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4322" name="Google Shape;4322;p21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4323" name="Google Shape;4323;p21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324" name="Google Shape;4324;p21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325" name="Google Shape;4325;p21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4326" name="Google Shape;4326;p21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21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8" name="Google Shape;4328;p21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Month view May">
  <p:cSld name="CUSTOM_21_1_1_1_1_1_1_1_2_1_1_1">
    <p:spTree>
      <p:nvGrpSpPr>
        <p:cNvPr id="4329" name="Shape 4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0" name="Google Shape;4330;p22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4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1" name="Google Shape;4331;p22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4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2" name="Google Shape;4332;p22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4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3" name="Google Shape;4333;p22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4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4" name="Google Shape;4334;p22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5" name="Google Shape;4335;p22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6" name="Google Shape;4336;p22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7" name="Google Shape;4337;p22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8" name="Google Shape;4338;p22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9" name="Google Shape;4339;p22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0" name="Google Shape;4340;p22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1" name="Google Shape;4341;p22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2" name="Google Shape;4342;p22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3" name="Google Shape;4343;p22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44" name="Google Shape;4344;p22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4345" name="Google Shape;4345;p22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22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7" name="Google Shape;4347;p22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4348" name="Google Shape;4348;p22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4349" name="Google Shape;4349;p22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22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22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22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22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22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22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22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22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22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22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0" name="Google Shape;4360;p22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22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22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22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22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5" name="Google Shape;4365;p22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6" name="Google Shape;4366;p22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7" name="Google Shape;4367;p22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8" name="Google Shape;4368;p22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9" name="Google Shape;4369;p22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0" name="Google Shape;4370;p22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1" name="Google Shape;4371;p22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2" name="Google Shape;4372;p22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3" name="Google Shape;4373;p22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4374" name="Google Shape;4374;p22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5" name="Google Shape;4375;p22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6" name="Google Shape;4376;p22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7" name="Google Shape;4377;p22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8" name="Google Shape;4378;p22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9" name="Google Shape;4379;p22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0" name="Google Shape;4380;p22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22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22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3" name="Google Shape;4383;p22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4" name="Google Shape;4384;p22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5" name="Google Shape;4385;p22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6" name="Google Shape;4386;p22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7" name="Google Shape;4387;p22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8" name="Google Shape;4388;p22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9" name="Google Shape;4389;p22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0" name="Google Shape;4390;p22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1" name="Google Shape;4391;p22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2" name="Google Shape;4392;p22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3" name="Google Shape;4393;p22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22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22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22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7" name="Google Shape;4397;p22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8" name="Google Shape;4398;p22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4399" name="Google Shape;4399;p22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4400" name="Google Shape;4400;p22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4401" name="Google Shape;4401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2" name="Google Shape;4402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03" name="Google Shape;4403;p22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4404" name="Google Shape;4404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5" name="Google Shape;4405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06" name="Google Shape;4406;p22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4407" name="Google Shape;4407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8" name="Google Shape;4408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09" name="Google Shape;4409;p22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4410" name="Google Shape;4410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1" name="Google Shape;4411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2" name="Google Shape;4412;p22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4413" name="Google Shape;4413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4" name="Google Shape;4414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5" name="Google Shape;4415;p22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4416" name="Google Shape;4416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7" name="Google Shape;4417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8" name="Google Shape;4418;p22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4419" name="Google Shape;4419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0" name="Google Shape;4420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1" name="Google Shape;4421;p22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4422" name="Google Shape;4422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3" name="Google Shape;4423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4" name="Google Shape;4424;p22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4425" name="Google Shape;4425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6" name="Google Shape;4426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7" name="Google Shape;4427;p22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4428" name="Google Shape;4428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9" name="Google Shape;4429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30" name="Google Shape;4430;p22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4431" name="Google Shape;4431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2" name="Google Shape;4432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33" name="Google Shape;4433;p22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4434" name="Google Shape;4434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5" name="Google Shape;4435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36" name="Google Shape;4436;p22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4437" name="Google Shape;4437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8" name="Google Shape;4438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39" name="Google Shape;4439;p22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4440" name="Google Shape;4440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1" name="Google Shape;4441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2" name="Google Shape;4442;p22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4443" name="Google Shape;4443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4" name="Google Shape;4444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5" name="Google Shape;4445;p22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4446" name="Google Shape;4446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7" name="Google Shape;4447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8" name="Google Shape;4448;p22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4449" name="Google Shape;4449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0" name="Google Shape;4450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1" name="Google Shape;4451;p22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4452" name="Google Shape;4452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3" name="Google Shape;4453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4" name="Google Shape;4454;p22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4455" name="Google Shape;4455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6" name="Google Shape;4456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7" name="Google Shape;4457;p22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4458" name="Google Shape;4458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9" name="Google Shape;4459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60" name="Google Shape;4460;p22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4461" name="Google Shape;4461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2" name="Google Shape;4462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63" name="Google Shape;4463;p22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4464" name="Google Shape;4464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5" name="Google Shape;4465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66" name="Google Shape;4466;p22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4467" name="Google Shape;4467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8" name="Google Shape;4468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69" name="Google Shape;4469;p22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4470" name="Google Shape;4470;p2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1" name="Google Shape;4471;p2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72" name="Google Shape;4472;p22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4473" name="Google Shape;4473;p22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4" name="Google Shape;4474;p22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5" name="Google Shape;4475;p22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6" name="Google Shape;4476;p22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7" name="Google Shape;4477;p22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8" name="Google Shape;4478;p22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9" name="Google Shape;4479;p22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0" name="Google Shape;4480;p22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1" name="Google Shape;4481;p22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2" name="Google Shape;4482;p22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3" name="Google Shape;4483;p22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4" name="Google Shape;4484;p22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5" name="Google Shape;4485;p22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6" name="Google Shape;4486;p22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7" name="Google Shape;4487;p22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8" name="Google Shape;4488;p22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9" name="Google Shape;4489;p22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0" name="Google Shape;4490;p22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1" name="Google Shape;4491;p22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2" name="Google Shape;4492;p22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3" name="Google Shape;4493;p22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4" name="Google Shape;4494;p22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22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6" name="Google Shape;4496;p22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7" name="Google Shape;4497;p22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8" name="Google Shape;4498;p22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9" name="Google Shape;4499;p22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0" name="Google Shape;4500;p22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1" name="Google Shape;4501;p22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2" name="Google Shape;4502;p22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3" name="Google Shape;4503;p22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4" name="Google Shape;4504;p22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5" name="Google Shape;4505;p22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6" name="Google Shape;4506;p22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7" name="Google Shape;4507;p22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8" name="Google Shape;4508;p22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9" name="Google Shape;4509;p22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0" name="Google Shape;4510;p22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1" name="Google Shape;4511;p22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2" name="Google Shape;4512;p22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3" name="Google Shape;4513;p22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4" name="Google Shape;4514;p22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5" name="Google Shape;4515;p22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6" name="Google Shape;4516;p22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7" name="Google Shape;4517;p22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8" name="Google Shape;4518;p22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9" name="Google Shape;4519;p22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0" name="Google Shape;4520;p22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21" name="Google Shape;4521;p22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522" name="Google Shape;4522;p22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23" name="Google Shape;4523;p22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24" name="Google Shape;4524;p22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25" name="Google Shape;4525;p22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526" name="Google Shape;4526;p22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7" name="Google Shape;4527;p22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4528" name="Google Shape;4528;p22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4529" name="Google Shape;4529;p22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4530" name="Google Shape;4530;p22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4531" name="Google Shape;4531;p22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4532" name="Google Shape;4532;p22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4533" name="Google Shape;4533;p22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4534" name="Google Shape;4534;p22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5" name="Google Shape;4535;p22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6" name="Google Shape;4536;p22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7" name="Google Shape;4537;p22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8" name="Google Shape;4538;p22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9" name="Google Shape;4539;p22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0" name="Google Shape;4540;p22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1" name="Google Shape;4541;p22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2" name="Google Shape;4542;p22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3" name="Google Shape;4543;p22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4" name="Google Shape;4544;p22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5" name="Google Shape;4545;p22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6" name="Google Shape;4546;p22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7" name="Google Shape;4547;p22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8" name="Google Shape;4548;p22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9" name="Google Shape;4549;p22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0" name="Google Shape;4550;p22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1" name="Google Shape;4551;p22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2" name="Google Shape;4552;p22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3" name="Google Shape;4553;p22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4" name="Google Shape;4554;p22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5" name="Google Shape;4555;p22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6" name="Google Shape;4556;p22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7" name="Google Shape;4557;p22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8" name="Google Shape;4558;p22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9" name="Google Shape;4559;p22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0" name="Google Shape;4560;p22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1" name="Google Shape;4561;p22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2" name="Google Shape;4562;p22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3" name="Google Shape;4563;p22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4" name="Google Shape;4564;p22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5" name="Google Shape;4565;p22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6" name="Google Shape;4566;p22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7" name="Google Shape;4567;p22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8" name="Google Shape;4568;p22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9" name="Google Shape;4569;p22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0" name="Google Shape;4570;p22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1" name="Google Shape;4571;p22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Month Overview May">
  <p:cSld name="CUSTOM_21_1_1_1_1_1_1_1_1_2_1_1_1">
    <p:spTree>
      <p:nvGrpSpPr>
        <p:cNvPr id="4572" name="Shape 4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3" name="Google Shape;4573;p23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7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4" name="Google Shape;4574;p23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7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5" name="Google Shape;4575;p23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7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6" name="Google Shape;4576;p23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7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7" name="Google Shape;4577;p23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8" name="Google Shape;4578;p23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9" name="Google Shape;4579;p23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0" name="Google Shape;4580;p23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1" name="Google Shape;4581;p23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2" name="Google Shape;4582;p23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3" name="Google Shape;4583;p23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4" name="Google Shape;4584;p23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5" name="Google Shape;4585;p23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6" name="Google Shape;4586;p23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87" name="Google Shape;4587;p23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4588" name="Google Shape;4588;p23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3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0" name="Google Shape;4590;p23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4591" name="Google Shape;4591;p23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4592" name="Google Shape;4592;p23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3" name="Google Shape;4593;p23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4" name="Google Shape;4594;p23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5" name="Google Shape;4595;p23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6" name="Google Shape;4596;p23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7" name="Google Shape;4597;p23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8" name="Google Shape;4598;p23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9" name="Google Shape;4599;p23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0" name="Google Shape;4600;p23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1" name="Google Shape;4601;p23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2" name="Google Shape;4602;p23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3" name="Google Shape;4603;p23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4" name="Google Shape;4604;p23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5" name="Google Shape;4605;p23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6" name="Google Shape;4606;p23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7" name="Google Shape;4607;p23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8" name="Google Shape;4608;p23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9" name="Google Shape;4609;p23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0" name="Google Shape;4610;p23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1" name="Google Shape;4611;p23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2" name="Google Shape;4612;p23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3" name="Google Shape;4613;p23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4" name="Google Shape;4614;p23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5" name="Google Shape;4615;p23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6" name="Google Shape;4616;p23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4617" name="Google Shape;4617;p23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8" name="Google Shape;4618;p23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9" name="Google Shape;4619;p23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0" name="Google Shape;4620;p23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1" name="Google Shape;4621;p23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2" name="Google Shape;4622;p23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3" name="Google Shape;4623;p23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4" name="Google Shape;4624;p23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5" name="Google Shape;4625;p23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6" name="Google Shape;4626;p23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7" name="Google Shape;4627;p23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8" name="Google Shape;4628;p23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9" name="Google Shape;4629;p23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0" name="Google Shape;4630;p23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1" name="Google Shape;4631;p23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2" name="Google Shape;4632;p23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3" name="Google Shape;4633;p23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4" name="Google Shape;4634;p23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5" name="Google Shape;4635;p23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6" name="Google Shape;4636;p23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7" name="Google Shape;4637;p23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8" name="Google Shape;4638;p23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9" name="Google Shape;4639;p23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0" name="Google Shape;4640;p23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41" name="Google Shape;4641;p23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4642" name="Google Shape;4642;p23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4643" name="Google Shape;4643;p23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4644" name="Google Shape;4644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5" name="Google Shape;4645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46" name="Google Shape;4646;p23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4647" name="Google Shape;4647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8" name="Google Shape;4648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49" name="Google Shape;4649;p23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4650" name="Google Shape;4650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1" name="Google Shape;4651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52" name="Google Shape;4652;p23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4653" name="Google Shape;4653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4" name="Google Shape;4654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55" name="Google Shape;4655;p23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4656" name="Google Shape;4656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7" name="Google Shape;4657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58" name="Google Shape;4658;p23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4659" name="Google Shape;4659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0" name="Google Shape;4660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61" name="Google Shape;4661;p23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4662" name="Google Shape;4662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3" name="Google Shape;4663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64" name="Google Shape;4664;p23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4665" name="Google Shape;4665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6" name="Google Shape;4666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67" name="Google Shape;4667;p23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4668" name="Google Shape;4668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9" name="Google Shape;4669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70" name="Google Shape;4670;p23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4671" name="Google Shape;4671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2" name="Google Shape;4672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73" name="Google Shape;4673;p23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4674" name="Google Shape;4674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5" name="Google Shape;4675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76" name="Google Shape;4676;p23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4677" name="Google Shape;4677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8" name="Google Shape;4678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79" name="Google Shape;4679;p23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4680" name="Google Shape;4680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1" name="Google Shape;4681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82" name="Google Shape;4682;p23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4683" name="Google Shape;4683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4" name="Google Shape;4684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85" name="Google Shape;4685;p23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4686" name="Google Shape;4686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7" name="Google Shape;4687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88" name="Google Shape;4688;p23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4689" name="Google Shape;4689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0" name="Google Shape;4690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91" name="Google Shape;4691;p23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4692" name="Google Shape;4692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3" name="Google Shape;4693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94" name="Google Shape;4694;p23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4695" name="Google Shape;4695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6" name="Google Shape;4696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97" name="Google Shape;4697;p23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4698" name="Google Shape;4698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9" name="Google Shape;4699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00" name="Google Shape;4700;p23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4701" name="Google Shape;4701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2" name="Google Shape;4702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03" name="Google Shape;4703;p23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4704" name="Google Shape;4704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5" name="Google Shape;4705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06" name="Google Shape;4706;p23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4707" name="Google Shape;4707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8" name="Google Shape;4708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09" name="Google Shape;4709;p23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4710" name="Google Shape;4710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1" name="Google Shape;4711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2" name="Google Shape;4712;p23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4713" name="Google Shape;4713;p2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4" name="Google Shape;4714;p2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15" name="Google Shape;4715;p23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4716" name="Google Shape;4716;p23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7" name="Google Shape;4717;p23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8" name="Google Shape;4718;p23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9" name="Google Shape;4719;p23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0" name="Google Shape;4720;p23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1" name="Google Shape;4721;p23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2" name="Google Shape;4722;p23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3" name="Google Shape;4723;p23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4" name="Google Shape;4724;p23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5" name="Google Shape;4725;p23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6" name="Google Shape;4726;p23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7" name="Google Shape;4727;p23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8" name="Google Shape;4728;p23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9" name="Google Shape;4729;p23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0" name="Google Shape;4730;p23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1" name="Google Shape;4731;p23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2" name="Google Shape;4732;p23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3" name="Google Shape;4733;p23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4" name="Google Shape;4734;p23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5" name="Google Shape;4735;p23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6" name="Google Shape;4736;p23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7" name="Google Shape;4737;p23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8" name="Google Shape;4738;p23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9" name="Google Shape;4739;p23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0" name="Google Shape;4740;p23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1" name="Google Shape;4741;p23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2" name="Google Shape;4742;p23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3" name="Google Shape;4743;p23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4" name="Google Shape;4744;p23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5" name="Google Shape;4745;p23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6" name="Google Shape;4746;p23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7" name="Google Shape;4747;p23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8" name="Google Shape;4748;p23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9" name="Google Shape;4749;p23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0" name="Google Shape;4750;p23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1" name="Google Shape;4751;p23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2" name="Google Shape;4752;p23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3" name="Google Shape;4753;p23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4" name="Google Shape;4754;p23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5" name="Google Shape;4755;p23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6" name="Google Shape;4756;p23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7" name="Google Shape;4757;p23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8" name="Google Shape;4758;p23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9" name="Google Shape;4759;p23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0" name="Google Shape;4760;p23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1" name="Google Shape;4761;p23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2" name="Google Shape;4762;p23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3" name="Google Shape;4763;p23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64" name="Google Shape;4764;p23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765" name="Google Shape;4765;p23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6" name="Google Shape;4766;p23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67" name="Google Shape;4767;p23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8" name="Google Shape;4768;p23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9" name="Google Shape;4769;p23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0" name="Google Shape;4770;p23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1" name="Google Shape;4771;p23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2" name="Google Shape;4772;p23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3" name="Google Shape;4773;p23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4" name="Google Shape;4774;p23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23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6" name="Google Shape;4776;p23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7" name="Google Shape;4777;p23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8" name="Google Shape;4778;p23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9" name="Google Shape;4779;p23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0" name="Google Shape;4780;p23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1" name="Google Shape;4781;p23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2" name="Google Shape;4782;p23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3" name="Google Shape;4783;p23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4" name="Google Shape;4784;p23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5" name="Google Shape;4785;p23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6" name="Google Shape;4786;p23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7" name="Google Shape;4787;p23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8" name="Google Shape;4788;p23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9" name="Google Shape;4789;p23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0" name="Google Shape;4790;p23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1" name="Google Shape;4791;p23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2" name="Google Shape;4792;p23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3" name="Google Shape;4793;p23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4" name="Google Shape;4794;p23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5" name="Google Shape;4795;p23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6" name="Google Shape;4796;p23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7" name="Google Shape;4797;p23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8" name="Google Shape;4798;p23"/>
          <p:cNvSpPr/>
          <p:nvPr/>
        </p:nvSpPr>
        <p:spPr>
          <a:xfrm>
            <a:off x="5400350" y="3246150"/>
            <a:ext cx="1931700" cy="365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9" name="Google Shape;4799;p23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0" name="Google Shape;4800;p23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Week Overview May">
  <p:cSld name="CUSTOM_21_1_1_1_1_1_1_1_1_1_1_1_1_1">
    <p:spTree>
      <p:nvGrpSpPr>
        <p:cNvPr id="4801" name="Shape 4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" name="Google Shape;4802;p24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3" name="Google Shape;4803;p24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4" name="Google Shape;4804;p24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5" name="Google Shape;4805;p24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6" name="Google Shape;4806;p24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7" name="Google Shape;4807;p24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8" name="Google Shape;4808;p24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9" name="Google Shape;4809;p24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0" name="Google Shape;4810;p24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1" name="Google Shape;4811;p24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2" name="Google Shape;4812;p24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3" name="Google Shape;4813;p24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4" name="Google Shape;4814;p24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5" name="Google Shape;4815;p24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16" name="Google Shape;4816;p24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4817" name="Google Shape;4817;p24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24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9" name="Google Shape;4819;p24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4820" name="Google Shape;4820;p24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4821" name="Google Shape;4821;p24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2" name="Google Shape;4822;p24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3" name="Google Shape;4823;p24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4" name="Google Shape;4824;p24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5" name="Google Shape;4825;p24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6" name="Google Shape;4826;p24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7" name="Google Shape;4827;p24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8" name="Google Shape;4828;p24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9" name="Google Shape;4829;p24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0" name="Google Shape;4830;p24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1" name="Google Shape;4831;p24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2" name="Google Shape;4832;p24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3" name="Google Shape;4833;p24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4" name="Google Shape;4834;p24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5" name="Google Shape;4835;p24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6" name="Google Shape;4836;p24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7" name="Google Shape;4837;p24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8" name="Google Shape;4838;p24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9" name="Google Shape;4839;p24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0" name="Google Shape;4840;p24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1" name="Google Shape;4841;p24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2" name="Google Shape;4842;p24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3" name="Google Shape;4843;p24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4" name="Google Shape;4844;p24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45" name="Google Shape;4845;p24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4846" name="Google Shape;4846;p24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7" name="Google Shape;4847;p24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8" name="Google Shape;4848;p24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9" name="Google Shape;4849;p24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0" name="Google Shape;4850;p24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1" name="Google Shape;4851;p24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2" name="Google Shape;4852;p24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3" name="Google Shape;4853;p24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4" name="Google Shape;4854;p24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5" name="Google Shape;4855;p24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6" name="Google Shape;4856;p24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7" name="Google Shape;4857;p24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8" name="Google Shape;4858;p24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9" name="Google Shape;4859;p24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0" name="Google Shape;4860;p24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1" name="Google Shape;4861;p24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2" name="Google Shape;4862;p24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3" name="Google Shape;4863;p24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4" name="Google Shape;4864;p24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5" name="Google Shape;4865;p24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6" name="Google Shape;4866;p24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7" name="Google Shape;4867;p24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8" name="Google Shape;4868;p24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9" name="Google Shape;4869;p24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70" name="Google Shape;4870;p24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4871" name="Google Shape;4871;p24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4872" name="Google Shape;4872;p24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4873" name="Google Shape;4873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4" name="Google Shape;4874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75" name="Google Shape;4875;p24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4876" name="Google Shape;4876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7" name="Google Shape;4877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78" name="Google Shape;4878;p24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4879" name="Google Shape;4879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0" name="Google Shape;4880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81" name="Google Shape;4881;p24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4882" name="Google Shape;4882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3" name="Google Shape;4883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84" name="Google Shape;4884;p24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4885" name="Google Shape;4885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6" name="Google Shape;4886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87" name="Google Shape;4887;p24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4888" name="Google Shape;4888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9" name="Google Shape;4889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90" name="Google Shape;4890;p24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4891" name="Google Shape;4891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2" name="Google Shape;4892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93" name="Google Shape;4893;p24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4894" name="Google Shape;4894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5" name="Google Shape;4895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96" name="Google Shape;4896;p24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4897" name="Google Shape;4897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8" name="Google Shape;4898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99" name="Google Shape;4899;p24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4900" name="Google Shape;4900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1" name="Google Shape;4901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02" name="Google Shape;4902;p24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4903" name="Google Shape;4903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4" name="Google Shape;4904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05" name="Google Shape;4905;p24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4906" name="Google Shape;4906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7" name="Google Shape;4907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08" name="Google Shape;4908;p24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4909" name="Google Shape;4909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0" name="Google Shape;4910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11" name="Google Shape;4911;p24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4912" name="Google Shape;4912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3" name="Google Shape;4913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14" name="Google Shape;4914;p24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4915" name="Google Shape;4915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6" name="Google Shape;4916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17" name="Google Shape;4917;p24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4918" name="Google Shape;4918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9" name="Google Shape;4919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20" name="Google Shape;4920;p24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4921" name="Google Shape;4921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2" name="Google Shape;4922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23" name="Google Shape;4923;p24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4924" name="Google Shape;4924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5" name="Google Shape;4925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26" name="Google Shape;4926;p24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4927" name="Google Shape;4927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8" name="Google Shape;4928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29" name="Google Shape;4929;p24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4930" name="Google Shape;4930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1" name="Google Shape;4931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32" name="Google Shape;4932;p24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4933" name="Google Shape;4933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4" name="Google Shape;4934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35" name="Google Shape;4935;p24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4936" name="Google Shape;4936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7" name="Google Shape;4937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38" name="Google Shape;4938;p24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4939" name="Google Shape;4939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0" name="Google Shape;4940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41" name="Google Shape;4941;p24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4942" name="Google Shape;4942;p2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3" name="Google Shape;4943;p2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44" name="Google Shape;4944;p24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4945" name="Google Shape;4945;p24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6" name="Google Shape;4946;p24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7" name="Google Shape;4947;p24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8" name="Google Shape;4948;p24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9" name="Google Shape;4949;p24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0" name="Google Shape;4950;p24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1" name="Google Shape;4951;p24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2" name="Google Shape;4952;p24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3" name="Google Shape;4953;p24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4" name="Google Shape;4954;p24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5" name="Google Shape;4955;p24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6" name="Google Shape;4956;p24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7" name="Google Shape;4957;p24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8" name="Google Shape;4958;p24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9" name="Google Shape;4959;p24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0" name="Google Shape;4960;p24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1" name="Google Shape;4961;p24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2" name="Google Shape;4962;p24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3" name="Google Shape;4963;p24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4" name="Google Shape;4964;p24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5" name="Google Shape;4965;p24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6" name="Google Shape;4966;p24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7" name="Google Shape;4967;p24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8" name="Google Shape;4968;p24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9" name="Google Shape;4969;p24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0" name="Google Shape;4970;p24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1" name="Google Shape;4971;p24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2" name="Google Shape;4972;p24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3" name="Google Shape;4973;p24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4" name="Google Shape;4974;p24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5" name="Google Shape;4975;p24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6" name="Google Shape;4976;p24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7" name="Google Shape;4977;p24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8" name="Google Shape;4978;p24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9" name="Google Shape;4979;p24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0" name="Google Shape;4980;p24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1" name="Google Shape;4981;p24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2" name="Google Shape;4982;p24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3" name="Google Shape;4983;p24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4" name="Google Shape;4984;p24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5" name="Google Shape;4985;p24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6" name="Google Shape;4986;p24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7" name="Google Shape;4987;p24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8" name="Google Shape;4988;p24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9" name="Google Shape;4989;p24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0" name="Google Shape;4990;p24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1" name="Google Shape;4991;p24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2" name="Google Shape;4992;p24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93" name="Google Shape;4993;p24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4994" name="Google Shape;4994;p24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95" name="Google Shape;4995;p24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6" name="Google Shape;4996;p24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7" name="Google Shape;4997;p24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8" name="Google Shape;4998;p24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9" name="Google Shape;4999;p24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0" name="Google Shape;5000;p24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1" name="Google Shape;5001;p24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2" name="Google Shape;5002;p24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3" name="Google Shape;5003;p24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4" name="Google Shape;5004;p24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05" name="Google Shape;5005;p24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5006" name="Google Shape;5006;p24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07" name="Google Shape;5007;p24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5008" name="Google Shape;5008;p24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5009" name="Google Shape;5009;p24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010" name="Google Shape;5010;p24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5011" name="Google Shape;5011;p24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5012" name="Google Shape;5012;p24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13" name="Google Shape;5013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014" name="Google Shape;5014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015" name="Google Shape;5015;p24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016" name="Google Shape;5016;p24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5017" name="Google Shape;5017;p24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5018" name="Google Shape;5018;p24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19" name="Google Shape;5019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020" name="Google Shape;5020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021" name="Google Shape;5021;p24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022" name="Google Shape;5022;p24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5023" name="Google Shape;5023;p24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5024" name="Google Shape;5024;p24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25" name="Google Shape;5025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026" name="Google Shape;5026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027" name="Google Shape;5027;p24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028" name="Google Shape;5028;p24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5029" name="Google Shape;5029;p24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5030" name="Google Shape;5030;p24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31" name="Google Shape;5031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032" name="Google Shape;5032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033" name="Google Shape;5033;p24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034" name="Google Shape;5034;p24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5035" name="Google Shape;5035;p24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5036" name="Google Shape;5036;p24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37" name="Google Shape;5037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038" name="Google Shape;5038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039" name="Google Shape;5039;p24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040" name="Google Shape;5040;p24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5041" name="Google Shape;5041;p24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5042" name="Google Shape;5042;p24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43" name="Google Shape;5043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044" name="Google Shape;5044;p24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045" name="Google Shape;5045;p24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5046" name="Google Shape;5046;p24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047" name="Google Shape;5047;p24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5048" name="Google Shape;5048;p24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5049" name="Google Shape;5049;p24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24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1" name="Google Shape;5051;p24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 Month view Jun">
  <p:cSld name="CUSTOM_21_1_1_1_1_1_1_1_3">
    <p:spTree>
      <p:nvGrpSpPr>
        <p:cNvPr id="5052" name="Shape 5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3" name="Google Shape;5053;p25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4" name="Google Shape;5054;p25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5" name="Google Shape;5055;p25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6" name="Google Shape;5056;p25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7" name="Google Shape;5057;p25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8" name="Google Shape;5058;p25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9" name="Google Shape;5059;p25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0" name="Google Shape;5060;p25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1" name="Google Shape;5061;p25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2" name="Google Shape;5062;p25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3" name="Google Shape;5063;p25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4" name="Google Shape;5064;p25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5" name="Google Shape;5065;p25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6" name="Google Shape;5066;p25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67" name="Google Shape;5067;p25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5068" name="Google Shape;5068;p25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0" name="Google Shape;5070;p25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5071" name="Google Shape;5071;p25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5072" name="Google Shape;5072;p25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3" name="Google Shape;5073;p25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4" name="Google Shape;5074;p25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5" name="Google Shape;5075;p25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6" name="Google Shape;5076;p25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7" name="Google Shape;5077;p25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8" name="Google Shape;5078;p25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9" name="Google Shape;5079;p25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0" name="Google Shape;5080;p25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1" name="Google Shape;5081;p25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2" name="Google Shape;5082;p25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3" name="Google Shape;5083;p25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4" name="Google Shape;5084;p25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5" name="Google Shape;5085;p25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6" name="Google Shape;5086;p25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7" name="Google Shape;5087;p25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8" name="Google Shape;5088;p25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9" name="Google Shape;5089;p25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0" name="Google Shape;5090;p25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1" name="Google Shape;5091;p25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2" name="Google Shape;5092;p25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3" name="Google Shape;5093;p25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4" name="Google Shape;5094;p25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5" name="Google Shape;5095;p25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96" name="Google Shape;5096;p25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5097" name="Google Shape;5097;p25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8" name="Google Shape;5098;p25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9" name="Google Shape;5099;p25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0" name="Google Shape;5100;p25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1" name="Google Shape;5101;p25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2" name="Google Shape;5102;p25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3" name="Google Shape;5103;p25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4" name="Google Shape;5104;p25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5" name="Google Shape;5105;p25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6" name="Google Shape;5106;p25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7" name="Google Shape;5107;p25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8" name="Google Shape;5108;p25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9" name="Google Shape;5109;p25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0" name="Google Shape;5110;p25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1" name="Google Shape;5111;p25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2" name="Google Shape;5112;p25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3" name="Google Shape;5113;p25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4" name="Google Shape;5114;p25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5" name="Google Shape;5115;p25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6" name="Google Shape;5116;p25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7" name="Google Shape;5117;p25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8" name="Google Shape;5118;p25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9" name="Google Shape;5119;p25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0" name="Google Shape;5120;p25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21" name="Google Shape;5121;p25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5122" name="Google Shape;5122;p25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5123" name="Google Shape;5123;p25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5124" name="Google Shape;5124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5" name="Google Shape;5125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26" name="Google Shape;5126;p25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5127" name="Google Shape;5127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8" name="Google Shape;5128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29" name="Google Shape;5129;p25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5130" name="Google Shape;5130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1" name="Google Shape;5131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32" name="Google Shape;5132;p25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5133" name="Google Shape;5133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4" name="Google Shape;5134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35" name="Google Shape;5135;p25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5136" name="Google Shape;5136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7" name="Google Shape;5137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38" name="Google Shape;5138;p25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5139" name="Google Shape;5139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0" name="Google Shape;5140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41" name="Google Shape;5141;p25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5142" name="Google Shape;5142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3" name="Google Shape;5143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44" name="Google Shape;5144;p25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5145" name="Google Shape;5145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6" name="Google Shape;5146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47" name="Google Shape;5147;p25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5148" name="Google Shape;5148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9" name="Google Shape;5149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50" name="Google Shape;5150;p25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5151" name="Google Shape;5151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2" name="Google Shape;5152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53" name="Google Shape;5153;p25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5154" name="Google Shape;5154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5" name="Google Shape;5155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56" name="Google Shape;5156;p25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5157" name="Google Shape;5157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8" name="Google Shape;5158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59" name="Google Shape;5159;p25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5160" name="Google Shape;5160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1" name="Google Shape;5161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62" name="Google Shape;5162;p25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5163" name="Google Shape;5163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4" name="Google Shape;5164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65" name="Google Shape;5165;p25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5166" name="Google Shape;5166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7" name="Google Shape;5167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68" name="Google Shape;5168;p25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5169" name="Google Shape;5169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0" name="Google Shape;5170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71" name="Google Shape;5171;p25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5172" name="Google Shape;5172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3" name="Google Shape;5173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74" name="Google Shape;5174;p25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5175" name="Google Shape;5175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6" name="Google Shape;5176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77" name="Google Shape;5177;p25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5178" name="Google Shape;5178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9" name="Google Shape;5179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80" name="Google Shape;5180;p25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5181" name="Google Shape;5181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2" name="Google Shape;5182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83" name="Google Shape;5183;p25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5184" name="Google Shape;5184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5" name="Google Shape;5185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86" name="Google Shape;5186;p25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5187" name="Google Shape;5187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8" name="Google Shape;5188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89" name="Google Shape;5189;p25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5190" name="Google Shape;5190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1" name="Google Shape;5191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92" name="Google Shape;5192;p25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5193" name="Google Shape;5193;p2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4" name="Google Shape;5194;p2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95" name="Google Shape;5195;p25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5196" name="Google Shape;5196;p25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7" name="Google Shape;5197;p25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8" name="Google Shape;5198;p25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9" name="Google Shape;5199;p25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0" name="Google Shape;5200;p25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1" name="Google Shape;5201;p25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2" name="Google Shape;5202;p25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3" name="Google Shape;5203;p25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4" name="Google Shape;5204;p25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5" name="Google Shape;5205;p25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6" name="Google Shape;5206;p25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7" name="Google Shape;5207;p25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8" name="Google Shape;5208;p25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9" name="Google Shape;5209;p25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0" name="Google Shape;5210;p25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1" name="Google Shape;5211;p25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2" name="Google Shape;5212;p25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3" name="Google Shape;5213;p25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4" name="Google Shape;5214;p25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5" name="Google Shape;5215;p25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6" name="Google Shape;5216;p25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7" name="Google Shape;5217;p25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8" name="Google Shape;5218;p25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9" name="Google Shape;5219;p25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0" name="Google Shape;5220;p25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1" name="Google Shape;5221;p25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2" name="Google Shape;5222;p25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3" name="Google Shape;5223;p25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4" name="Google Shape;5224;p25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5" name="Google Shape;5225;p25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6" name="Google Shape;5226;p25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7" name="Google Shape;5227;p25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8" name="Google Shape;5228;p25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9" name="Google Shape;5229;p25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0" name="Google Shape;5230;p25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1" name="Google Shape;5231;p25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2" name="Google Shape;5232;p25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3" name="Google Shape;5233;p25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4" name="Google Shape;5234;p25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5" name="Google Shape;5235;p25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6" name="Google Shape;5236;p25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7" name="Google Shape;5237;p25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8" name="Google Shape;5238;p25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9" name="Google Shape;5239;p25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0" name="Google Shape;5240;p25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1" name="Google Shape;5241;p25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2" name="Google Shape;5242;p25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3" name="Google Shape;5243;p25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4" name="Google Shape;5244;p25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45" name="Google Shape;5245;p25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46" name="Google Shape;5246;p25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47" name="Google Shape;5247;p25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48" name="Google Shape;5248;p25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249" name="Google Shape;5249;p25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0" name="Google Shape;5250;p25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5251" name="Google Shape;5251;p25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5252" name="Google Shape;5252;p25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5253" name="Google Shape;5253;p25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5254" name="Google Shape;5254;p25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5255" name="Google Shape;5255;p25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5256" name="Google Shape;5256;p25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5257" name="Google Shape;5257;p25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58" name="Google Shape;5258;p25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59" name="Google Shape;5259;p25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0" name="Google Shape;5260;p25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1" name="Google Shape;5261;p25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2" name="Google Shape;5262;p25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3" name="Google Shape;5263;p25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4" name="Google Shape;5264;p25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5" name="Google Shape;5265;p25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6" name="Google Shape;5266;p25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7" name="Google Shape;5267;p25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8" name="Google Shape;5268;p25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9" name="Google Shape;5269;p25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0" name="Google Shape;5270;p25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1" name="Google Shape;5271;p25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2" name="Google Shape;5272;p25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3" name="Google Shape;5273;p25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4" name="Google Shape;5274;p25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5" name="Google Shape;5275;p25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6" name="Google Shape;5276;p25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7" name="Google Shape;5277;p25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8" name="Google Shape;5278;p25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9" name="Google Shape;5279;p25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0" name="Google Shape;5280;p25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1" name="Google Shape;5281;p25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2" name="Google Shape;5282;p25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3" name="Google Shape;5283;p25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4" name="Google Shape;5284;p25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5" name="Google Shape;5285;p25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6" name="Google Shape;5286;p25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7" name="Google Shape;5287;p25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8" name="Google Shape;5288;p25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9" name="Google Shape;5289;p25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90" name="Google Shape;5290;p25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91" name="Google Shape;5291;p25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92" name="Google Shape;5292;p25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3" name="Google Shape;5293;p25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4" name="Google Shape;5294;p25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 Month Overview Jun">
  <p:cSld name="CUSTOM_21_1_1_1_1_1_1_1_1_3">
    <p:spTree>
      <p:nvGrpSpPr>
        <p:cNvPr id="5295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26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7" name="Google Shape;5297;p26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8" name="Google Shape;5298;p26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9" name="Google Shape;5299;p26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0" name="Google Shape;5300;p26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1" name="Google Shape;5301;p26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2" name="Google Shape;5302;p26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3" name="Google Shape;5303;p26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4" name="Google Shape;5304;p26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5" name="Google Shape;5305;p26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6" name="Google Shape;5306;p26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7" name="Google Shape;5307;p26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8" name="Google Shape;5308;p26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9" name="Google Shape;5309;p26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10" name="Google Shape;5310;p26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5311" name="Google Shape;5311;p26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26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3" name="Google Shape;5313;p26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5314" name="Google Shape;5314;p26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5315" name="Google Shape;5315;p26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6" name="Google Shape;5316;p26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7" name="Google Shape;5317;p26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8" name="Google Shape;5318;p26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9" name="Google Shape;5319;p26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0" name="Google Shape;5320;p26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1" name="Google Shape;5321;p26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2" name="Google Shape;5322;p26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3" name="Google Shape;5323;p26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4" name="Google Shape;5324;p26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5" name="Google Shape;5325;p26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6" name="Google Shape;5326;p26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7" name="Google Shape;5327;p26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8" name="Google Shape;5328;p26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9" name="Google Shape;5329;p26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0" name="Google Shape;5330;p26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1" name="Google Shape;5331;p26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2" name="Google Shape;5332;p26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3" name="Google Shape;5333;p26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4" name="Google Shape;5334;p26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5" name="Google Shape;5335;p26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6" name="Google Shape;5336;p26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7" name="Google Shape;5337;p26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8" name="Google Shape;5338;p26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9" name="Google Shape;5339;p26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5340" name="Google Shape;5340;p26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1" name="Google Shape;5341;p26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2" name="Google Shape;5342;p26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3" name="Google Shape;5343;p26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4" name="Google Shape;5344;p26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5" name="Google Shape;5345;p26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6" name="Google Shape;5346;p26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7" name="Google Shape;5347;p26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8" name="Google Shape;5348;p26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9" name="Google Shape;5349;p26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0" name="Google Shape;5350;p26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1" name="Google Shape;5351;p26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2" name="Google Shape;5352;p26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3" name="Google Shape;5353;p26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4" name="Google Shape;5354;p26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5" name="Google Shape;5355;p26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6" name="Google Shape;5356;p26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7" name="Google Shape;5357;p26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8" name="Google Shape;5358;p26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9" name="Google Shape;5359;p26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0" name="Google Shape;5360;p26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1" name="Google Shape;5361;p26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2" name="Google Shape;5362;p26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3" name="Google Shape;5363;p26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64" name="Google Shape;5364;p26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5365" name="Google Shape;5365;p26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5366" name="Google Shape;5366;p26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5367" name="Google Shape;5367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8" name="Google Shape;5368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69" name="Google Shape;5369;p26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5370" name="Google Shape;5370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1" name="Google Shape;5371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72" name="Google Shape;5372;p26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5373" name="Google Shape;5373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4" name="Google Shape;5374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75" name="Google Shape;5375;p26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5376" name="Google Shape;5376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7" name="Google Shape;5377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78" name="Google Shape;5378;p26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5379" name="Google Shape;5379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0" name="Google Shape;5380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81" name="Google Shape;5381;p26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5382" name="Google Shape;5382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3" name="Google Shape;5383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84" name="Google Shape;5384;p26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5385" name="Google Shape;5385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6" name="Google Shape;5386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87" name="Google Shape;5387;p26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5388" name="Google Shape;5388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9" name="Google Shape;5389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90" name="Google Shape;5390;p26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5391" name="Google Shape;5391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2" name="Google Shape;5392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93" name="Google Shape;5393;p26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5394" name="Google Shape;5394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5" name="Google Shape;5395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96" name="Google Shape;5396;p26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5397" name="Google Shape;5397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8" name="Google Shape;5398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99" name="Google Shape;5399;p26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5400" name="Google Shape;5400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1" name="Google Shape;5401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2" name="Google Shape;5402;p26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5403" name="Google Shape;5403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4" name="Google Shape;5404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5" name="Google Shape;5405;p26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5406" name="Google Shape;5406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7" name="Google Shape;5407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8" name="Google Shape;5408;p26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5409" name="Google Shape;5409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0" name="Google Shape;5410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11" name="Google Shape;5411;p26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5412" name="Google Shape;5412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3" name="Google Shape;5413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14" name="Google Shape;5414;p26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5415" name="Google Shape;5415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6" name="Google Shape;5416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17" name="Google Shape;5417;p26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5418" name="Google Shape;5418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9" name="Google Shape;5419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20" name="Google Shape;5420;p26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5421" name="Google Shape;5421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2" name="Google Shape;5422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23" name="Google Shape;5423;p26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5424" name="Google Shape;5424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5" name="Google Shape;5425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26" name="Google Shape;5426;p26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5427" name="Google Shape;5427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8" name="Google Shape;5428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29" name="Google Shape;5429;p26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5430" name="Google Shape;5430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1" name="Google Shape;5431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32" name="Google Shape;5432;p26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5433" name="Google Shape;5433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4" name="Google Shape;5434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35" name="Google Shape;5435;p26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5436" name="Google Shape;5436;p2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7" name="Google Shape;5437;p2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38" name="Google Shape;5438;p26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5439" name="Google Shape;5439;p26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0" name="Google Shape;5440;p26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1" name="Google Shape;5441;p26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2" name="Google Shape;5442;p26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3" name="Google Shape;5443;p26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4" name="Google Shape;5444;p26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5" name="Google Shape;5445;p26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6" name="Google Shape;5446;p26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7" name="Google Shape;5447;p26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8" name="Google Shape;5448;p26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9" name="Google Shape;5449;p26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0" name="Google Shape;5450;p26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1" name="Google Shape;5451;p26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2" name="Google Shape;5452;p26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3" name="Google Shape;5453;p26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4" name="Google Shape;5454;p26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5" name="Google Shape;5455;p26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6" name="Google Shape;5456;p26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7" name="Google Shape;5457;p26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8" name="Google Shape;5458;p26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9" name="Google Shape;5459;p26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0" name="Google Shape;5460;p26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1" name="Google Shape;5461;p26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2" name="Google Shape;5462;p26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3" name="Google Shape;5463;p26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4" name="Google Shape;5464;p26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5" name="Google Shape;5465;p26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6" name="Google Shape;5466;p26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7" name="Google Shape;5467;p26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8" name="Google Shape;5468;p26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9" name="Google Shape;5469;p26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0" name="Google Shape;5470;p26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1" name="Google Shape;5471;p26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2" name="Google Shape;5472;p26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3" name="Google Shape;5473;p26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4" name="Google Shape;5474;p26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5" name="Google Shape;5475;p26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6" name="Google Shape;5476;p26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7" name="Google Shape;5477;p26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8" name="Google Shape;5478;p26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9" name="Google Shape;5479;p26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0" name="Google Shape;5480;p26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1" name="Google Shape;5481;p26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2" name="Google Shape;5482;p26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3" name="Google Shape;5483;p26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4" name="Google Shape;5484;p26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5" name="Google Shape;5485;p26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6" name="Google Shape;5486;p26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7" name="Google Shape;5487;p26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488" name="Google Shape;5488;p26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9" name="Google Shape;5489;p26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90" name="Google Shape;5490;p26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91" name="Google Shape;5491;p26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2" name="Google Shape;5492;p26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3" name="Google Shape;5493;p26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4" name="Google Shape;5494;p26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5" name="Google Shape;5495;p26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6" name="Google Shape;5496;p26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7" name="Google Shape;5497;p26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8" name="Google Shape;5498;p26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9" name="Google Shape;5499;p26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0" name="Google Shape;5500;p26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1" name="Google Shape;5501;p26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2" name="Google Shape;5502;p26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3" name="Google Shape;5503;p26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4" name="Google Shape;5504;p26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5" name="Google Shape;5505;p26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6" name="Google Shape;5506;p26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7" name="Google Shape;5507;p26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8" name="Google Shape;5508;p26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9" name="Google Shape;5509;p26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0" name="Google Shape;5510;p26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1" name="Google Shape;5511;p26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2" name="Google Shape;5512;p26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3" name="Google Shape;5513;p26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4" name="Google Shape;5514;p26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5" name="Google Shape;5515;p26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6" name="Google Shape;5516;p26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7" name="Google Shape;5517;p26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8" name="Google Shape;5518;p26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9" name="Google Shape;5519;p26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0" name="Google Shape;5520;p26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1" name="Google Shape;5521;p26"/>
          <p:cNvSpPr/>
          <p:nvPr/>
        </p:nvSpPr>
        <p:spPr>
          <a:xfrm>
            <a:off x="5400338" y="3255425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2" name="Google Shape;5522;p26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3" name="Google Shape;5523;p26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 Week Overview Jun">
  <p:cSld name="CUSTOM_21_1_1_1_1_1_1_1_1_1_2">
    <p:spTree>
      <p:nvGrpSpPr>
        <p:cNvPr id="5524" name="Shape 5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5" name="Google Shape;5525;p27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6" name="Google Shape;5526;p27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7" name="Google Shape;5527;p27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8" name="Google Shape;5528;p27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9" name="Google Shape;5529;p27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0" name="Google Shape;5530;p27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1" name="Google Shape;5531;p27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2" name="Google Shape;5532;p27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3" name="Google Shape;5533;p27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4" name="Google Shape;5534;p27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5" name="Google Shape;5535;p27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6" name="Google Shape;5536;p27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7" name="Google Shape;5537;p27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8" name="Google Shape;5538;p27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39" name="Google Shape;5539;p27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5540" name="Google Shape;5540;p27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27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2" name="Google Shape;5542;p27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5543" name="Google Shape;5543;p27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5544" name="Google Shape;5544;p27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5" name="Google Shape;5545;p27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6" name="Google Shape;5546;p27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7" name="Google Shape;5547;p27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8" name="Google Shape;5548;p27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9" name="Google Shape;5549;p27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0" name="Google Shape;5550;p27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1" name="Google Shape;5551;p27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2" name="Google Shape;5552;p27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3" name="Google Shape;5553;p27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4" name="Google Shape;5554;p27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5" name="Google Shape;5555;p27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6" name="Google Shape;5556;p27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7" name="Google Shape;5557;p27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8" name="Google Shape;5558;p27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9" name="Google Shape;5559;p27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0" name="Google Shape;5560;p27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1" name="Google Shape;5561;p27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2" name="Google Shape;5562;p27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3" name="Google Shape;5563;p27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4" name="Google Shape;5564;p27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5" name="Google Shape;5565;p27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6" name="Google Shape;5566;p27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7" name="Google Shape;5567;p27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8" name="Google Shape;5568;p27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5569" name="Google Shape;5569;p27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0" name="Google Shape;5570;p27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1" name="Google Shape;5571;p27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2" name="Google Shape;5572;p27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3" name="Google Shape;5573;p27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4" name="Google Shape;5574;p27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5" name="Google Shape;5575;p27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6" name="Google Shape;5576;p27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7" name="Google Shape;5577;p27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8" name="Google Shape;5578;p27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9" name="Google Shape;5579;p27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0" name="Google Shape;5580;p27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1" name="Google Shape;5581;p27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2" name="Google Shape;5582;p27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3" name="Google Shape;5583;p27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4" name="Google Shape;5584;p27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5" name="Google Shape;5585;p27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6" name="Google Shape;5586;p27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7" name="Google Shape;5587;p27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8" name="Google Shape;5588;p27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9" name="Google Shape;5589;p27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0" name="Google Shape;5590;p27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1" name="Google Shape;5591;p27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2" name="Google Shape;5592;p27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93" name="Google Shape;5593;p27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5594" name="Google Shape;5594;p27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5595" name="Google Shape;5595;p27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5596" name="Google Shape;5596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7" name="Google Shape;5597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98" name="Google Shape;5598;p27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5599" name="Google Shape;5599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0" name="Google Shape;5600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01" name="Google Shape;5601;p27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5602" name="Google Shape;5602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3" name="Google Shape;5603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04" name="Google Shape;5604;p27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5605" name="Google Shape;5605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6" name="Google Shape;5606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07" name="Google Shape;5607;p27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5608" name="Google Shape;5608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9" name="Google Shape;5609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10" name="Google Shape;5610;p27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5611" name="Google Shape;5611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2" name="Google Shape;5612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13" name="Google Shape;5613;p27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5614" name="Google Shape;5614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5" name="Google Shape;5615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16" name="Google Shape;5616;p27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5617" name="Google Shape;5617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8" name="Google Shape;5618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19" name="Google Shape;5619;p27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5620" name="Google Shape;5620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1" name="Google Shape;5621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22" name="Google Shape;5622;p27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5623" name="Google Shape;5623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4" name="Google Shape;5624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25" name="Google Shape;5625;p27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5626" name="Google Shape;5626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7" name="Google Shape;5627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28" name="Google Shape;5628;p27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5629" name="Google Shape;5629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0" name="Google Shape;5630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31" name="Google Shape;5631;p27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5632" name="Google Shape;5632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3" name="Google Shape;5633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34" name="Google Shape;5634;p27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5635" name="Google Shape;5635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6" name="Google Shape;5636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37" name="Google Shape;5637;p27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5638" name="Google Shape;5638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9" name="Google Shape;5639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40" name="Google Shape;5640;p27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5641" name="Google Shape;5641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2" name="Google Shape;5642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43" name="Google Shape;5643;p27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5644" name="Google Shape;5644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5" name="Google Shape;5645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46" name="Google Shape;5646;p27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5647" name="Google Shape;5647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8" name="Google Shape;5648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49" name="Google Shape;5649;p27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5650" name="Google Shape;5650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1" name="Google Shape;5651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52" name="Google Shape;5652;p27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5653" name="Google Shape;5653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4" name="Google Shape;5654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55" name="Google Shape;5655;p27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5656" name="Google Shape;5656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7" name="Google Shape;5657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58" name="Google Shape;5658;p27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5659" name="Google Shape;5659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0" name="Google Shape;5660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61" name="Google Shape;5661;p27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5662" name="Google Shape;5662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3" name="Google Shape;5663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64" name="Google Shape;5664;p27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5665" name="Google Shape;5665;p2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6" name="Google Shape;5666;p2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667" name="Google Shape;5667;p27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5668" name="Google Shape;5668;p27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9" name="Google Shape;5669;p27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0" name="Google Shape;5670;p27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1" name="Google Shape;5671;p27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2" name="Google Shape;5672;p27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3" name="Google Shape;5673;p27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4" name="Google Shape;5674;p27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5" name="Google Shape;5675;p27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6" name="Google Shape;5676;p27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7" name="Google Shape;5677;p27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8" name="Google Shape;5678;p27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9" name="Google Shape;5679;p27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0" name="Google Shape;5680;p27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1" name="Google Shape;5681;p27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2" name="Google Shape;5682;p27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3" name="Google Shape;5683;p27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4" name="Google Shape;5684;p27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5" name="Google Shape;5685;p27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6" name="Google Shape;5686;p27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7" name="Google Shape;5687;p27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8" name="Google Shape;5688;p27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9" name="Google Shape;5689;p27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0" name="Google Shape;5690;p27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1" name="Google Shape;5691;p27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2" name="Google Shape;5692;p27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3" name="Google Shape;5693;p27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4" name="Google Shape;5694;p27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5" name="Google Shape;5695;p27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6" name="Google Shape;5696;p27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7" name="Google Shape;5697;p27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8" name="Google Shape;5698;p27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9" name="Google Shape;5699;p27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0" name="Google Shape;5700;p27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1" name="Google Shape;5701;p27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2" name="Google Shape;5702;p27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3" name="Google Shape;5703;p27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4" name="Google Shape;5704;p27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5" name="Google Shape;5705;p27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6" name="Google Shape;5706;p27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7" name="Google Shape;5707;p27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8" name="Google Shape;5708;p27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9" name="Google Shape;5709;p27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0" name="Google Shape;5710;p27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1" name="Google Shape;5711;p27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2" name="Google Shape;5712;p27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3" name="Google Shape;5713;p27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4" name="Google Shape;5714;p27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5" name="Google Shape;5715;p27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16" name="Google Shape;5716;p27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5717" name="Google Shape;5717;p27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18" name="Google Shape;5718;p27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9" name="Google Shape;5719;p27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0" name="Google Shape;5720;p27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1" name="Google Shape;5721;p27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2" name="Google Shape;5722;p27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3" name="Google Shape;5723;p27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4" name="Google Shape;5724;p27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5" name="Google Shape;5725;p27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6" name="Google Shape;5726;p27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7" name="Google Shape;5727;p27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28" name="Google Shape;5728;p27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5729" name="Google Shape;5729;p27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30" name="Google Shape;5730;p27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31" name="Google Shape;5731;p27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5732" name="Google Shape;5732;p27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733" name="Google Shape;5733;p27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5734" name="Google Shape;5734;p27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5735" name="Google Shape;5735;p27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36" name="Google Shape;5736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737" name="Google Shape;5737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738" name="Google Shape;5738;p27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739" name="Google Shape;5739;p27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5740" name="Google Shape;5740;p27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5741" name="Google Shape;5741;p27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42" name="Google Shape;5742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743" name="Google Shape;5743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744" name="Google Shape;5744;p27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745" name="Google Shape;5745;p27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5746" name="Google Shape;5746;p27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5747" name="Google Shape;5747;p27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48" name="Google Shape;5748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749" name="Google Shape;5749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750" name="Google Shape;5750;p27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751" name="Google Shape;5751;p27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5752" name="Google Shape;5752;p27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5753" name="Google Shape;5753;p27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54" name="Google Shape;5754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755" name="Google Shape;5755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756" name="Google Shape;5756;p27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757" name="Google Shape;5757;p27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5758" name="Google Shape;5758;p27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5759" name="Google Shape;5759;p27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60" name="Google Shape;5760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761" name="Google Shape;5761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762" name="Google Shape;5762;p27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5763" name="Google Shape;5763;p27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5764" name="Google Shape;5764;p27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5765" name="Google Shape;5765;p27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66" name="Google Shape;5766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767" name="Google Shape;5767;p27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5768" name="Google Shape;5768;p27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5769" name="Google Shape;5769;p27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770" name="Google Shape;5770;p27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5771" name="Google Shape;5771;p27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5772" name="Google Shape;5772;p27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3" name="Google Shape;5773;p27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4" name="Google Shape;5774;p27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Month View Jul">
  <p:cSld name="CUSTOM_21_1_1_1_1_1_1_1_2_2">
    <p:spTree>
      <p:nvGrpSpPr>
        <p:cNvPr id="5775" name="Shape 5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6" name="Google Shape;5776;p28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7" name="Google Shape;5777;p28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8" name="Google Shape;5778;p28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9" name="Google Shape;5779;p28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0" name="Google Shape;5780;p28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1" name="Google Shape;5781;p28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2" name="Google Shape;5782;p28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3" name="Google Shape;5783;p28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4" name="Google Shape;5784;p28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5" name="Google Shape;5785;p28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6" name="Google Shape;5786;p28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7" name="Google Shape;5787;p28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8" name="Google Shape;5788;p28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9" name="Google Shape;5789;p28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90" name="Google Shape;5790;p28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5791" name="Google Shape;5791;p28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2" name="Google Shape;5792;p28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3" name="Google Shape;5793;p28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5794" name="Google Shape;5794;p28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5795" name="Google Shape;5795;p28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6" name="Google Shape;5796;p28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7" name="Google Shape;5797;p28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8" name="Google Shape;5798;p28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9" name="Google Shape;5799;p28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0" name="Google Shape;5800;p28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1" name="Google Shape;5801;p28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2" name="Google Shape;5802;p28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3" name="Google Shape;5803;p28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4" name="Google Shape;5804;p28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5" name="Google Shape;5805;p28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6" name="Google Shape;5806;p28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7" name="Google Shape;5807;p28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8" name="Google Shape;5808;p28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9" name="Google Shape;5809;p28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0" name="Google Shape;5810;p28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1" name="Google Shape;5811;p28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2" name="Google Shape;5812;p28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3" name="Google Shape;5813;p28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4" name="Google Shape;5814;p28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5" name="Google Shape;5815;p28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6" name="Google Shape;5816;p28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7" name="Google Shape;5817;p28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8" name="Google Shape;5818;p28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19" name="Google Shape;5819;p28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5820" name="Google Shape;5820;p28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1" name="Google Shape;5821;p28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2" name="Google Shape;5822;p28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3" name="Google Shape;5823;p28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4" name="Google Shape;5824;p28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5" name="Google Shape;5825;p28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6" name="Google Shape;5826;p28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7" name="Google Shape;5827;p28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8" name="Google Shape;5828;p28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9" name="Google Shape;5829;p28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0" name="Google Shape;5830;p28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1" name="Google Shape;5831;p28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2" name="Google Shape;5832;p28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3" name="Google Shape;5833;p28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4" name="Google Shape;5834;p28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5" name="Google Shape;5835;p28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6" name="Google Shape;5836;p28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7" name="Google Shape;5837;p28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8" name="Google Shape;5838;p28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9" name="Google Shape;5839;p28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0" name="Google Shape;5840;p28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1" name="Google Shape;5841;p28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2" name="Google Shape;5842;p28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3" name="Google Shape;5843;p28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44" name="Google Shape;5844;p28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5845" name="Google Shape;5845;p28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5846" name="Google Shape;5846;p28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5847" name="Google Shape;5847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8" name="Google Shape;5848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9" name="Google Shape;5849;p28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5850" name="Google Shape;5850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1" name="Google Shape;5851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52" name="Google Shape;5852;p28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5853" name="Google Shape;5853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4" name="Google Shape;5854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55" name="Google Shape;5855;p28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5856" name="Google Shape;5856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7" name="Google Shape;5857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58" name="Google Shape;5858;p28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5859" name="Google Shape;5859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0" name="Google Shape;5860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61" name="Google Shape;5861;p28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5862" name="Google Shape;5862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3" name="Google Shape;5863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64" name="Google Shape;5864;p28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5865" name="Google Shape;5865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6" name="Google Shape;5866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67" name="Google Shape;5867;p28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5868" name="Google Shape;5868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9" name="Google Shape;5869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70" name="Google Shape;5870;p28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5871" name="Google Shape;5871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2" name="Google Shape;5872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73" name="Google Shape;5873;p28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5874" name="Google Shape;5874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5" name="Google Shape;5875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76" name="Google Shape;5876;p28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5877" name="Google Shape;5877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8" name="Google Shape;5878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79" name="Google Shape;5879;p28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5880" name="Google Shape;5880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1" name="Google Shape;5881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82" name="Google Shape;5882;p28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5883" name="Google Shape;5883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4" name="Google Shape;5884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85" name="Google Shape;5885;p28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5886" name="Google Shape;5886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7" name="Google Shape;5887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88" name="Google Shape;5888;p28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5889" name="Google Shape;5889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0" name="Google Shape;5890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91" name="Google Shape;5891;p28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5892" name="Google Shape;5892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3" name="Google Shape;5893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94" name="Google Shape;5894;p28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5895" name="Google Shape;5895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6" name="Google Shape;5896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97" name="Google Shape;5897;p28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5898" name="Google Shape;5898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9" name="Google Shape;5899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00" name="Google Shape;5900;p28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5901" name="Google Shape;5901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2" name="Google Shape;5902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03" name="Google Shape;5903;p28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5904" name="Google Shape;5904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5" name="Google Shape;5905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06" name="Google Shape;5906;p28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5907" name="Google Shape;5907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8" name="Google Shape;5908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09" name="Google Shape;5909;p28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5910" name="Google Shape;5910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1" name="Google Shape;5911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2" name="Google Shape;5912;p28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5913" name="Google Shape;5913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4" name="Google Shape;5914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5" name="Google Shape;5915;p28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5916" name="Google Shape;5916;p2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7" name="Google Shape;5917;p2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918" name="Google Shape;5918;p28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5919" name="Google Shape;5919;p28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0" name="Google Shape;5920;p28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1" name="Google Shape;5921;p28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2" name="Google Shape;5922;p28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3" name="Google Shape;5923;p28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4" name="Google Shape;5924;p28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5" name="Google Shape;5925;p28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6" name="Google Shape;5926;p28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7" name="Google Shape;5927;p28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8" name="Google Shape;5928;p28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9" name="Google Shape;5929;p28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0" name="Google Shape;5930;p28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1" name="Google Shape;5931;p28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2" name="Google Shape;5932;p28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3" name="Google Shape;5933;p28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4" name="Google Shape;5934;p28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5" name="Google Shape;5935;p28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6" name="Google Shape;5936;p28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7" name="Google Shape;5937;p28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8" name="Google Shape;5938;p28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9" name="Google Shape;5939;p28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0" name="Google Shape;5940;p28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1" name="Google Shape;5941;p28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2" name="Google Shape;5942;p28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3" name="Google Shape;5943;p28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4" name="Google Shape;5944;p28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5" name="Google Shape;5945;p28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6" name="Google Shape;5946;p28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7" name="Google Shape;5947;p28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8" name="Google Shape;5948;p28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9" name="Google Shape;5949;p28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0" name="Google Shape;5950;p28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1" name="Google Shape;5951;p28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2" name="Google Shape;5952;p28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3" name="Google Shape;5953;p28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4" name="Google Shape;5954;p28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5" name="Google Shape;5955;p28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6" name="Google Shape;5956;p28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7" name="Google Shape;5957;p28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8" name="Google Shape;5958;p28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9" name="Google Shape;5959;p28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0" name="Google Shape;5960;p28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1" name="Google Shape;5961;p28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2" name="Google Shape;5962;p28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3" name="Google Shape;5963;p28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4" name="Google Shape;5964;p28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5" name="Google Shape;5965;p28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6" name="Google Shape;5966;p28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67" name="Google Shape;5967;p28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68" name="Google Shape;5968;p28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969" name="Google Shape;5969;p28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70" name="Google Shape;5970;p28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71" name="Google Shape;5971;p28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972" name="Google Shape;5972;p28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3" name="Google Shape;5973;p28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5974" name="Google Shape;5974;p28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5975" name="Google Shape;5975;p28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5976" name="Google Shape;5976;p28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5977" name="Google Shape;5977;p28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5978" name="Google Shape;5978;p28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5979" name="Google Shape;5979;p28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5980" name="Google Shape;5980;p28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1" name="Google Shape;5981;p28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2" name="Google Shape;5982;p28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3" name="Google Shape;5983;p28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4" name="Google Shape;5984;p28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5" name="Google Shape;5985;p28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6" name="Google Shape;5986;p28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7" name="Google Shape;5987;p28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8" name="Google Shape;5988;p28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9" name="Google Shape;5989;p28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0" name="Google Shape;5990;p28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1" name="Google Shape;5991;p28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2" name="Google Shape;5992;p28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3" name="Google Shape;5993;p28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4" name="Google Shape;5994;p28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5" name="Google Shape;5995;p28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6" name="Google Shape;5996;p28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7" name="Google Shape;5997;p28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8" name="Google Shape;5998;p28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9" name="Google Shape;5999;p28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0" name="Google Shape;6000;p28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1" name="Google Shape;6001;p28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2" name="Google Shape;6002;p28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3" name="Google Shape;6003;p28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4" name="Google Shape;6004;p28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5" name="Google Shape;6005;p28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6" name="Google Shape;6006;p28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7" name="Google Shape;6007;p28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8" name="Google Shape;6008;p28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9" name="Google Shape;6009;p28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10" name="Google Shape;6010;p28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11" name="Google Shape;6011;p28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12" name="Google Shape;6012;p28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13" name="Google Shape;6013;p28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14" name="Google Shape;6014;p28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15" name="Google Shape;6015;p28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6" name="Google Shape;6016;p28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7" name="Google Shape;6017;p28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Month Overview Jul">
  <p:cSld name="CUSTOM_21_1_1_1_1_1_1_1_1_2_2">
    <p:spTree>
      <p:nvGrpSpPr>
        <p:cNvPr id="6018" name="Shape 6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9" name="Google Shape;6019;p29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0" name="Google Shape;6020;p29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1" name="Google Shape;6021;p29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2" name="Google Shape;6022;p29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3" name="Google Shape;6023;p29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4" name="Google Shape;6024;p29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5" name="Google Shape;6025;p29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6" name="Google Shape;6026;p29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7" name="Google Shape;6027;p29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8" name="Google Shape;6028;p29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9" name="Google Shape;6029;p29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0" name="Google Shape;6030;p29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1" name="Google Shape;6031;p29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2" name="Google Shape;6032;p29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33" name="Google Shape;6033;p29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6034" name="Google Shape;6034;p29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5" name="Google Shape;6035;p29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6" name="Google Shape;6036;p29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6037" name="Google Shape;6037;p29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6038" name="Google Shape;6038;p29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9" name="Google Shape;6039;p29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0" name="Google Shape;6040;p29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1" name="Google Shape;6041;p29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2" name="Google Shape;6042;p29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3" name="Google Shape;6043;p29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4" name="Google Shape;6044;p29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5" name="Google Shape;6045;p29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6" name="Google Shape;6046;p29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7" name="Google Shape;6047;p29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8" name="Google Shape;6048;p29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9" name="Google Shape;6049;p29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0" name="Google Shape;6050;p29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1" name="Google Shape;6051;p29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2" name="Google Shape;6052;p29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3" name="Google Shape;6053;p29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4" name="Google Shape;6054;p29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5" name="Google Shape;6055;p29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6" name="Google Shape;6056;p29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7" name="Google Shape;6057;p29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8" name="Google Shape;6058;p29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9" name="Google Shape;6059;p29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0" name="Google Shape;6060;p29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1" name="Google Shape;6061;p29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2" name="Google Shape;6062;p29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6063" name="Google Shape;6063;p29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4" name="Google Shape;6064;p29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5" name="Google Shape;6065;p29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6" name="Google Shape;6066;p29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7" name="Google Shape;6067;p29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8" name="Google Shape;6068;p29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9" name="Google Shape;6069;p29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0" name="Google Shape;6070;p29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1" name="Google Shape;6071;p29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2" name="Google Shape;6072;p29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3" name="Google Shape;6073;p29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4" name="Google Shape;6074;p29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5" name="Google Shape;6075;p29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6" name="Google Shape;6076;p29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7" name="Google Shape;6077;p29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8" name="Google Shape;6078;p29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9" name="Google Shape;6079;p29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0" name="Google Shape;6080;p29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1" name="Google Shape;6081;p29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2" name="Google Shape;6082;p29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3" name="Google Shape;6083;p29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4" name="Google Shape;6084;p29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5" name="Google Shape;6085;p29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6" name="Google Shape;6086;p29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87" name="Google Shape;6087;p29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6088" name="Google Shape;6088;p29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6089" name="Google Shape;6089;p29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6090" name="Google Shape;6090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1" name="Google Shape;6091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92" name="Google Shape;6092;p29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6093" name="Google Shape;6093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4" name="Google Shape;6094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95" name="Google Shape;6095;p29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6096" name="Google Shape;6096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7" name="Google Shape;6097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98" name="Google Shape;6098;p29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6099" name="Google Shape;6099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0" name="Google Shape;6100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01" name="Google Shape;6101;p29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6102" name="Google Shape;6102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3" name="Google Shape;6103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04" name="Google Shape;6104;p29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6105" name="Google Shape;6105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6" name="Google Shape;6106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07" name="Google Shape;6107;p29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6108" name="Google Shape;6108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9" name="Google Shape;6109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10" name="Google Shape;6110;p29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6111" name="Google Shape;6111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2" name="Google Shape;6112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13" name="Google Shape;6113;p29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6114" name="Google Shape;6114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5" name="Google Shape;6115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16" name="Google Shape;6116;p29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6117" name="Google Shape;6117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8" name="Google Shape;6118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19" name="Google Shape;6119;p29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6120" name="Google Shape;6120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1" name="Google Shape;6121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22" name="Google Shape;6122;p29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6123" name="Google Shape;6123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4" name="Google Shape;6124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25" name="Google Shape;6125;p29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6126" name="Google Shape;6126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7" name="Google Shape;6127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28" name="Google Shape;6128;p29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6129" name="Google Shape;6129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0" name="Google Shape;6130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31" name="Google Shape;6131;p29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6132" name="Google Shape;6132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3" name="Google Shape;6133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34" name="Google Shape;6134;p29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6135" name="Google Shape;6135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6" name="Google Shape;6136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37" name="Google Shape;6137;p29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6138" name="Google Shape;6138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9" name="Google Shape;6139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40" name="Google Shape;6140;p29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6141" name="Google Shape;6141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2" name="Google Shape;6142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43" name="Google Shape;6143;p29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6144" name="Google Shape;6144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5" name="Google Shape;6145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46" name="Google Shape;6146;p29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6147" name="Google Shape;6147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8" name="Google Shape;6148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49" name="Google Shape;6149;p29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6150" name="Google Shape;6150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1" name="Google Shape;6151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52" name="Google Shape;6152;p29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6153" name="Google Shape;6153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4" name="Google Shape;6154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55" name="Google Shape;6155;p29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6156" name="Google Shape;6156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7" name="Google Shape;6157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58" name="Google Shape;6158;p29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6159" name="Google Shape;6159;p2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0" name="Google Shape;6160;p2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61" name="Google Shape;6161;p29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6162" name="Google Shape;6162;p29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3" name="Google Shape;6163;p29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4" name="Google Shape;6164;p29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5" name="Google Shape;6165;p29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6" name="Google Shape;6166;p29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7" name="Google Shape;6167;p29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8" name="Google Shape;6168;p29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9" name="Google Shape;6169;p29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0" name="Google Shape;6170;p29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1" name="Google Shape;6171;p29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2" name="Google Shape;6172;p29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3" name="Google Shape;6173;p29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4" name="Google Shape;6174;p29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5" name="Google Shape;6175;p29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6" name="Google Shape;6176;p29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7" name="Google Shape;6177;p29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8" name="Google Shape;6178;p29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9" name="Google Shape;6179;p29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0" name="Google Shape;6180;p29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1" name="Google Shape;6181;p29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2" name="Google Shape;6182;p29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3" name="Google Shape;6183;p29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4" name="Google Shape;6184;p29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5" name="Google Shape;6185;p29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6" name="Google Shape;6186;p29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7" name="Google Shape;6187;p29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8" name="Google Shape;6188;p29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9" name="Google Shape;6189;p29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0" name="Google Shape;6190;p29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1" name="Google Shape;6191;p29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2" name="Google Shape;6192;p29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3" name="Google Shape;6193;p29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4" name="Google Shape;6194;p29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5" name="Google Shape;6195;p29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6" name="Google Shape;6196;p29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7" name="Google Shape;6197;p29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8" name="Google Shape;6198;p29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9" name="Google Shape;6199;p29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0" name="Google Shape;6200;p29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1" name="Google Shape;6201;p29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2" name="Google Shape;6202;p29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3" name="Google Shape;6203;p29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4" name="Google Shape;6204;p29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5" name="Google Shape;6205;p29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6" name="Google Shape;6206;p29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7" name="Google Shape;6207;p29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8" name="Google Shape;6208;p29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9" name="Google Shape;6209;p29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0" name="Google Shape;6210;p29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211" name="Google Shape;6211;p29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2" name="Google Shape;6212;p29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13" name="Google Shape;6213;p29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14" name="Google Shape;6214;p29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5" name="Google Shape;6215;p29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6" name="Google Shape;6216;p29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7" name="Google Shape;6217;p29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8" name="Google Shape;6218;p29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9" name="Google Shape;6219;p29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0" name="Google Shape;6220;p29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1" name="Google Shape;6221;p29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2" name="Google Shape;6222;p29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3" name="Google Shape;6223;p29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4" name="Google Shape;6224;p29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5" name="Google Shape;6225;p29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6" name="Google Shape;6226;p29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7" name="Google Shape;6227;p29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8" name="Google Shape;6228;p29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9" name="Google Shape;6229;p29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0" name="Google Shape;6230;p29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1" name="Google Shape;6231;p29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2" name="Google Shape;6232;p29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3" name="Google Shape;6233;p29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4" name="Google Shape;6234;p29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5" name="Google Shape;6235;p29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6" name="Google Shape;6236;p29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7" name="Google Shape;6237;p29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8" name="Google Shape;6238;p29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9" name="Google Shape;6239;p29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0" name="Google Shape;6240;p29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1" name="Google Shape;6241;p29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2" name="Google Shape;6242;p29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3" name="Google Shape;6243;p29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4" name="Google Shape;6244;p29"/>
          <p:cNvSpPr/>
          <p:nvPr/>
        </p:nvSpPr>
        <p:spPr>
          <a:xfrm>
            <a:off x="5400350" y="324615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5" name="Google Shape;6245;p29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6" name="Google Shape;6246;p29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Week Overview Jul">
  <p:cSld name="CUSTOM_21_1_1_1_1_1_1_1_1_1_1_2">
    <p:spTree>
      <p:nvGrpSpPr>
        <p:cNvPr id="6247" name="Shape 6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" name="Google Shape;6248;p30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9" name="Google Shape;6249;p30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0" name="Google Shape;6250;p30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1" name="Google Shape;6251;p30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2" name="Google Shape;6252;p30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3" name="Google Shape;6253;p30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4" name="Google Shape;6254;p30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5" name="Google Shape;6255;p30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6" name="Google Shape;6256;p30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7" name="Google Shape;6257;p30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8" name="Google Shape;6258;p30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9" name="Google Shape;6259;p30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0" name="Google Shape;6260;p30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1" name="Google Shape;6261;p30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62" name="Google Shape;6262;p30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6263" name="Google Shape;6263;p30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4" name="Google Shape;6264;p30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5" name="Google Shape;6265;p30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6266" name="Google Shape;6266;p30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6267" name="Google Shape;6267;p30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8" name="Google Shape;6268;p30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9" name="Google Shape;6269;p30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0" name="Google Shape;6270;p30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1" name="Google Shape;6271;p30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2" name="Google Shape;6272;p30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3" name="Google Shape;6273;p30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4" name="Google Shape;6274;p30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5" name="Google Shape;6275;p30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6" name="Google Shape;6276;p30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7" name="Google Shape;6277;p30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8" name="Google Shape;6278;p30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9" name="Google Shape;6279;p30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0" name="Google Shape;6280;p30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1" name="Google Shape;6281;p30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2" name="Google Shape;6282;p30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3" name="Google Shape;6283;p30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4" name="Google Shape;6284;p30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5" name="Google Shape;6285;p30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6" name="Google Shape;6286;p30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7" name="Google Shape;6287;p30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8" name="Google Shape;6288;p30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9" name="Google Shape;6289;p30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0" name="Google Shape;6290;p30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91" name="Google Shape;6291;p30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6292" name="Google Shape;6292;p30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3" name="Google Shape;6293;p30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4" name="Google Shape;6294;p30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5" name="Google Shape;6295;p30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6" name="Google Shape;6296;p30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7" name="Google Shape;6297;p30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8" name="Google Shape;6298;p30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9" name="Google Shape;6299;p30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0" name="Google Shape;6300;p30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1" name="Google Shape;6301;p30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2" name="Google Shape;6302;p30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3" name="Google Shape;6303;p30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4" name="Google Shape;6304;p30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5" name="Google Shape;6305;p30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6" name="Google Shape;6306;p30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7" name="Google Shape;6307;p30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8" name="Google Shape;6308;p30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9" name="Google Shape;6309;p30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0" name="Google Shape;6310;p30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1" name="Google Shape;6311;p30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2" name="Google Shape;6312;p30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3" name="Google Shape;6313;p30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4" name="Google Shape;6314;p30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5" name="Google Shape;6315;p30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16" name="Google Shape;6316;p30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6317" name="Google Shape;6317;p30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6318" name="Google Shape;6318;p30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6319" name="Google Shape;6319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0" name="Google Shape;6320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21" name="Google Shape;6321;p30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6322" name="Google Shape;6322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3" name="Google Shape;6323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24" name="Google Shape;6324;p30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6325" name="Google Shape;6325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6" name="Google Shape;6326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27" name="Google Shape;6327;p30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6328" name="Google Shape;6328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9" name="Google Shape;6329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30" name="Google Shape;6330;p30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6331" name="Google Shape;6331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2" name="Google Shape;6332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33" name="Google Shape;6333;p30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6334" name="Google Shape;6334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5" name="Google Shape;6335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36" name="Google Shape;6336;p30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6337" name="Google Shape;6337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8" name="Google Shape;6338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39" name="Google Shape;6339;p30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6340" name="Google Shape;6340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1" name="Google Shape;6341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42" name="Google Shape;6342;p30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6343" name="Google Shape;6343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4" name="Google Shape;6344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45" name="Google Shape;6345;p30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6346" name="Google Shape;6346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7" name="Google Shape;6347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48" name="Google Shape;6348;p30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6349" name="Google Shape;6349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0" name="Google Shape;6350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51" name="Google Shape;6351;p30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6352" name="Google Shape;6352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3" name="Google Shape;6353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54" name="Google Shape;6354;p30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6355" name="Google Shape;6355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6" name="Google Shape;6356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57" name="Google Shape;6357;p30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6358" name="Google Shape;6358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9" name="Google Shape;6359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60" name="Google Shape;6360;p30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6361" name="Google Shape;6361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2" name="Google Shape;6362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63" name="Google Shape;6363;p30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6364" name="Google Shape;6364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5" name="Google Shape;6365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66" name="Google Shape;6366;p30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6367" name="Google Shape;6367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8" name="Google Shape;6368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69" name="Google Shape;6369;p30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6370" name="Google Shape;6370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1" name="Google Shape;6371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72" name="Google Shape;6372;p30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6373" name="Google Shape;6373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4" name="Google Shape;6374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75" name="Google Shape;6375;p30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6376" name="Google Shape;6376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7" name="Google Shape;6377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78" name="Google Shape;6378;p30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6379" name="Google Shape;6379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0" name="Google Shape;6380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1" name="Google Shape;6381;p30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6382" name="Google Shape;6382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3" name="Google Shape;6383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4" name="Google Shape;6384;p30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6385" name="Google Shape;6385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6" name="Google Shape;6386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7" name="Google Shape;6387;p30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6388" name="Google Shape;6388;p3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9" name="Google Shape;6389;p3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390" name="Google Shape;6390;p30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6391" name="Google Shape;6391;p30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2" name="Google Shape;6392;p30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3" name="Google Shape;6393;p30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4" name="Google Shape;6394;p30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5" name="Google Shape;6395;p30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6" name="Google Shape;6396;p30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7" name="Google Shape;6397;p30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8" name="Google Shape;6398;p30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9" name="Google Shape;6399;p30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0" name="Google Shape;6400;p30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1" name="Google Shape;6401;p30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2" name="Google Shape;6402;p30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3" name="Google Shape;6403;p30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4" name="Google Shape;6404;p30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5" name="Google Shape;6405;p30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6" name="Google Shape;6406;p30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7" name="Google Shape;6407;p30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8" name="Google Shape;6408;p30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9" name="Google Shape;6409;p30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0" name="Google Shape;6410;p30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1" name="Google Shape;6411;p30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2" name="Google Shape;6412;p30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3" name="Google Shape;6413;p30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4" name="Google Shape;6414;p30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5" name="Google Shape;6415;p30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6" name="Google Shape;6416;p30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7" name="Google Shape;6417;p30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8" name="Google Shape;6418;p30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9" name="Google Shape;6419;p30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0" name="Google Shape;6420;p30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1" name="Google Shape;6421;p30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2" name="Google Shape;6422;p30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3" name="Google Shape;6423;p30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4" name="Google Shape;6424;p30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5" name="Google Shape;6425;p30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6" name="Google Shape;6426;p30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7" name="Google Shape;6427;p30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8" name="Google Shape;6428;p30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9" name="Google Shape;6429;p30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0" name="Google Shape;6430;p30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1" name="Google Shape;6431;p30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2" name="Google Shape;6432;p30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3" name="Google Shape;6433;p30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4" name="Google Shape;6434;p30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5" name="Google Shape;6435;p30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6" name="Google Shape;6436;p30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7" name="Google Shape;6437;p30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8" name="Google Shape;6438;p30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39" name="Google Shape;6439;p30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6440" name="Google Shape;6440;p30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41" name="Google Shape;6441;p30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2" name="Google Shape;6442;p30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3" name="Google Shape;6443;p30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4" name="Google Shape;6444;p30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5" name="Google Shape;6445;p30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6" name="Google Shape;6446;p30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7" name="Google Shape;6447;p30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8" name="Google Shape;6448;p30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9" name="Google Shape;6449;p30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0" name="Google Shape;6450;p30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51" name="Google Shape;6451;p30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6452" name="Google Shape;6452;p30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53" name="Google Shape;6453;p30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454" name="Google Shape;6454;p30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6455" name="Google Shape;6455;p30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6456" name="Google Shape;6456;p30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6457" name="Google Shape;6457;p30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6458" name="Google Shape;6458;p30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59" name="Google Shape;6459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6460" name="Google Shape;6460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6461" name="Google Shape;6461;p30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6462" name="Google Shape;6462;p30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6463" name="Google Shape;6463;p30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6464" name="Google Shape;6464;p30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65" name="Google Shape;6465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6466" name="Google Shape;6466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6467" name="Google Shape;6467;p30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6468" name="Google Shape;6468;p30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6469" name="Google Shape;6469;p30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6470" name="Google Shape;6470;p30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71" name="Google Shape;6471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6472" name="Google Shape;6472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6473" name="Google Shape;6473;p30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6474" name="Google Shape;6474;p30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6475" name="Google Shape;6475;p30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6476" name="Google Shape;6476;p30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77" name="Google Shape;6477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6478" name="Google Shape;6478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6479" name="Google Shape;6479;p30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6480" name="Google Shape;6480;p30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6481" name="Google Shape;6481;p30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6482" name="Google Shape;6482;p30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83" name="Google Shape;6483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6484" name="Google Shape;6484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6485" name="Google Shape;6485;p30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6486" name="Google Shape;6486;p30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6487" name="Google Shape;6487;p30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6488" name="Google Shape;6488;p30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89" name="Google Shape;6489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6490" name="Google Shape;6490;p30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6491" name="Google Shape;6491;p30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6492" name="Google Shape;6492;p30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493" name="Google Shape;6493;p30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6494" name="Google Shape;6494;p30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6495" name="Google Shape;6495;p30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6" name="Google Shape;6496;p30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7" name="Google Shape;6497;p30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arly Overview">
  <p:cSld name="CUSTOM_2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"/>
          <p:cNvSpPr/>
          <p:nvPr/>
        </p:nvSpPr>
        <p:spPr>
          <a:xfrm>
            <a:off x="80227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66807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4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4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4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4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4"/>
          <p:cNvSpPr/>
          <p:nvPr/>
        </p:nvSpPr>
        <p:spPr>
          <a:xfrm rot="5400000">
            <a:off x="94723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9" name="Google Shape;259;p4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260" name="Google Shape;260;p4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4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263" name="Google Shape;263;p4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264" name="Google Shape;264;p4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4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289" name="Google Shape;289;p4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3" name="Google Shape;313;p4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314" name="Google Shape;314;p4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315" name="Google Shape;315;p4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316" name="Google Shape;316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4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319" name="Google Shape;319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1" name="Google Shape;321;p4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322" name="Google Shape;322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4" name="Google Shape;324;p4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325" name="Google Shape;325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4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328" name="Google Shape;328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0" name="Google Shape;330;p4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331" name="Google Shape;331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3" name="Google Shape;333;p4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334" name="Google Shape;334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6" name="Google Shape;336;p4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337" name="Google Shape;337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9" name="Google Shape;339;p4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340" name="Google Shape;340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2" name="Google Shape;342;p4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343" name="Google Shape;343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" name="Google Shape;345;p4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346" name="Google Shape;346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8" name="Google Shape;348;p4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349" name="Google Shape;349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1" name="Google Shape;351;p4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352" name="Google Shape;352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4" name="Google Shape;354;p4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355" name="Google Shape;355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7" name="Google Shape;357;p4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0" name="Google Shape;360;p4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361" name="Google Shape;361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3" name="Google Shape;363;p4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364" name="Google Shape;364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6" name="Google Shape;366;p4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367" name="Google Shape;367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" name="Google Shape;369;p4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370" name="Google Shape;370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2" name="Google Shape;372;p4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373" name="Google Shape;373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5" name="Google Shape;375;p4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376" name="Google Shape;376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8" name="Google Shape;378;p4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379" name="Google Shape;379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1" name="Google Shape;381;p4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382" name="Google Shape;382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4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385" name="Google Shape;385;p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7" name="Google Shape;387;p4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388" name="Google Shape;388;p4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4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4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4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4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" name="Google Shape;436;p4"/>
          <p:cNvSpPr/>
          <p:nvPr/>
        </p:nvSpPr>
        <p:spPr>
          <a:xfrm>
            <a:off x="53388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4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None/>
              <a:defRPr b="1" i="1" sz="28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438" name="Google Shape;438;p4"/>
          <p:cNvGraphicFramePr/>
          <p:nvPr/>
        </p:nvGraphicFramePr>
        <p:xfrm>
          <a:off x="631950" y="10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359675"/>
                <a:gridCol w="1359675"/>
                <a:gridCol w="1359675"/>
              </a:tblGrid>
              <a:tr h="271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JANUARY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FEBRUARY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MARCH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71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APRIL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JUNE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9" name="Google Shape;439;p4"/>
          <p:cNvGraphicFramePr/>
          <p:nvPr/>
        </p:nvGraphicFramePr>
        <p:xfrm>
          <a:off x="5358013" y="10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359675"/>
                <a:gridCol w="1359675"/>
                <a:gridCol w="1359675"/>
              </a:tblGrid>
              <a:tr h="271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JULY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AUGUST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SEPTEMBER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71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OCTOBER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NOVEMBER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38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DECEMBER</a:t>
                      </a:r>
                      <a:endParaRPr b="1" sz="1000">
                        <a:solidFill>
                          <a:srgbClr val="3838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0" name="Google Shape;440;p4"/>
          <p:cNvSpPr txBox="1"/>
          <p:nvPr>
            <p:ph idx="2" type="title"/>
          </p:nvPr>
        </p:nvSpPr>
        <p:spPr>
          <a:xfrm>
            <a:off x="6367746" y="440975"/>
            <a:ext cx="3069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None/>
              <a:defRPr b="1" i="1" sz="28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41" name="Google Shape;441;p4"/>
          <p:cNvSpPr txBox="1"/>
          <p:nvPr>
            <p:ph idx="1" type="body"/>
          </p:nvPr>
        </p:nvSpPr>
        <p:spPr>
          <a:xfrm>
            <a:off x="631950" y="13347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442" name="Google Shape;442;p4"/>
          <p:cNvSpPr txBox="1"/>
          <p:nvPr>
            <p:ph idx="3" type="body"/>
          </p:nvPr>
        </p:nvSpPr>
        <p:spPr>
          <a:xfrm>
            <a:off x="1991663" y="13347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443" name="Google Shape;443;p4"/>
          <p:cNvSpPr txBox="1"/>
          <p:nvPr>
            <p:ph idx="4" type="body"/>
          </p:nvPr>
        </p:nvSpPr>
        <p:spPr>
          <a:xfrm>
            <a:off x="3340738" y="13347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444" name="Google Shape;444;p4"/>
          <p:cNvSpPr txBox="1"/>
          <p:nvPr>
            <p:ph idx="5" type="body"/>
          </p:nvPr>
        </p:nvSpPr>
        <p:spPr>
          <a:xfrm>
            <a:off x="631950" y="40393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445" name="Google Shape;445;p4"/>
          <p:cNvSpPr txBox="1"/>
          <p:nvPr>
            <p:ph idx="6" type="body"/>
          </p:nvPr>
        </p:nvSpPr>
        <p:spPr>
          <a:xfrm>
            <a:off x="1991663" y="40393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446" name="Google Shape;446;p4"/>
          <p:cNvSpPr txBox="1"/>
          <p:nvPr>
            <p:ph idx="7" type="body"/>
          </p:nvPr>
        </p:nvSpPr>
        <p:spPr>
          <a:xfrm>
            <a:off x="3340738" y="40393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447" name="Google Shape;447;p4"/>
          <p:cNvSpPr txBox="1"/>
          <p:nvPr>
            <p:ph idx="8" type="body"/>
          </p:nvPr>
        </p:nvSpPr>
        <p:spPr>
          <a:xfrm>
            <a:off x="5363325" y="13456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448" name="Google Shape;448;p4"/>
          <p:cNvSpPr txBox="1"/>
          <p:nvPr>
            <p:ph idx="9" type="body"/>
          </p:nvPr>
        </p:nvSpPr>
        <p:spPr>
          <a:xfrm>
            <a:off x="6723038" y="13456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449" name="Google Shape;449;p4"/>
          <p:cNvSpPr txBox="1"/>
          <p:nvPr>
            <p:ph idx="13" type="body"/>
          </p:nvPr>
        </p:nvSpPr>
        <p:spPr>
          <a:xfrm>
            <a:off x="8072113" y="13456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450" name="Google Shape;450;p4"/>
          <p:cNvSpPr txBox="1"/>
          <p:nvPr>
            <p:ph idx="14" type="body"/>
          </p:nvPr>
        </p:nvSpPr>
        <p:spPr>
          <a:xfrm>
            <a:off x="5363325" y="40502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451" name="Google Shape;451;p4"/>
          <p:cNvSpPr txBox="1"/>
          <p:nvPr>
            <p:ph idx="15" type="body"/>
          </p:nvPr>
        </p:nvSpPr>
        <p:spPr>
          <a:xfrm>
            <a:off x="6723038" y="40502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452" name="Google Shape;452;p4"/>
          <p:cNvSpPr txBox="1"/>
          <p:nvPr>
            <p:ph idx="16" type="body"/>
          </p:nvPr>
        </p:nvSpPr>
        <p:spPr>
          <a:xfrm>
            <a:off x="8072113" y="40502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 Month View Aug">
  <p:cSld name="CUSTOM_21_1_1_1_1_1_1_1_2_1_2">
    <p:spTree>
      <p:nvGrpSpPr>
        <p:cNvPr id="6498" name="Shape 6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9" name="Google Shape;6499;p31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0" name="Google Shape;6500;p31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1" name="Google Shape;6501;p31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2" name="Google Shape;6502;p31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3" name="Google Shape;6503;p31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4" name="Google Shape;6504;p31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5" name="Google Shape;6505;p31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6" name="Google Shape;6506;p31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7" name="Google Shape;6507;p31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8" name="Google Shape;6508;p31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9" name="Google Shape;6509;p31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0" name="Google Shape;6510;p31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1" name="Google Shape;6511;p31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2" name="Google Shape;6512;p31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513" name="Google Shape;6513;p31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6514" name="Google Shape;6514;p31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5" name="Google Shape;6515;p31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6" name="Google Shape;6516;p31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6517" name="Google Shape;6517;p31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6518" name="Google Shape;6518;p31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9" name="Google Shape;6519;p31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0" name="Google Shape;6520;p31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1" name="Google Shape;6521;p31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2" name="Google Shape;6522;p31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3" name="Google Shape;6523;p31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4" name="Google Shape;6524;p31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5" name="Google Shape;6525;p31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6" name="Google Shape;6526;p31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7" name="Google Shape;6527;p31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8" name="Google Shape;6528;p31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9" name="Google Shape;6529;p31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0" name="Google Shape;6530;p31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1" name="Google Shape;6531;p31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2" name="Google Shape;6532;p31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3" name="Google Shape;6533;p31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4" name="Google Shape;6534;p31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5" name="Google Shape;6535;p31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6" name="Google Shape;6536;p31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7" name="Google Shape;6537;p31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8" name="Google Shape;6538;p31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9" name="Google Shape;6539;p31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0" name="Google Shape;6540;p31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1" name="Google Shape;6541;p31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42" name="Google Shape;6542;p31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6543" name="Google Shape;6543;p31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4" name="Google Shape;6544;p31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5" name="Google Shape;6545;p31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6" name="Google Shape;6546;p31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7" name="Google Shape;6547;p31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8" name="Google Shape;6548;p31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9" name="Google Shape;6549;p31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0" name="Google Shape;6550;p31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1" name="Google Shape;6551;p31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2" name="Google Shape;6552;p31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3" name="Google Shape;6553;p31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4" name="Google Shape;6554;p31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5" name="Google Shape;6555;p31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6" name="Google Shape;6556;p31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7" name="Google Shape;6557;p31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8" name="Google Shape;6558;p31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9" name="Google Shape;6559;p31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0" name="Google Shape;6560;p31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1" name="Google Shape;6561;p31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2" name="Google Shape;6562;p31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3" name="Google Shape;6563;p31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4" name="Google Shape;6564;p31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5" name="Google Shape;6565;p31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6" name="Google Shape;6566;p31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67" name="Google Shape;6567;p31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6568" name="Google Shape;6568;p31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6569" name="Google Shape;6569;p31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6570" name="Google Shape;6570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1" name="Google Shape;6571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72" name="Google Shape;6572;p31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6573" name="Google Shape;6573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4" name="Google Shape;6574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75" name="Google Shape;6575;p31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6576" name="Google Shape;6576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7" name="Google Shape;6577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78" name="Google Shape;6578;p31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6579" name="Google Shape;6579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0" name="Google Shape;6580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81" name="Google Shape;6581;p31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6582" name="Google Shape;6582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3" name="Google Shape;6583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84" name="Google Shape;6584;p31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6585" name="Google Shape;6585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6" name="Google Shape;6586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87" name="Google Shape;6587;p31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6588" name="Google Shape;6588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9" name="Google Shape;6589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0" name="Google Shape;6590;p31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6591" name="Google Shape;6591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2" name="Google Shape;6592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3" name="Google Shape;6593;p31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6594" name="Google Shape;6594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5" name="Google Shape;6595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6" name="Google Shape;6596;p31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6597" name="Google Shape;6597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8" name="Google Shape;6598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9" name="Google Shape;6599;p31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6600" name="Google Shape;6600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1" name="Google Shape;6601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02" name="Google Shape;6602;p31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6603" name="Google Shape;6603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4" name="Google Shape;6604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05" name="Google Shape;6605;p31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6606" name="Google Shape;6606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7" name="Google Shape;6607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08" name="Google Shape;6608;p31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6609" name="Google Shape;6609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0" name="Google Shape;6610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11" name="Google Shape;6611;p31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6612" name="Google Shape;6612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3" name="Google Shape;6613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14" name="Google Shape;6614;p31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6615" name="Google Shape;6615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6" name="Google Shape;6616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17" name="Google Shape;6617;p31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6618" name="Google Shape;6618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9" name="Google Shape;6619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20" name="Google Shape;6620;p31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6621" name="Google Shape;6621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2" name="Google Shape;6622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23" name="Google Shape;6623;p31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6624" name="Google Shape;6624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5" name="Google Shape;6625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26" name="Google Shape;6626;p31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6627" name="Google Shape;6627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8" name="Google Shape;6628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29" name="Google Shape;6629;p31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6630" name="Google Shape;6630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1" name="Google Shape;6631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32" name="Google Shape;6632;p31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6633" name="Google Shape;6633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4" name="Google Shape;6634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35" name="Google Shape;6635;p31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6636" name="Google Shape;6636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7" name="Google Shape;6637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38" name="Google Shape;6638;p31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6639" name="Google Shape;6639;p3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0" name="Google Shape;6640;p3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41" name="Google Shape;6641;p31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6642" name="Google Shape;6642;p31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3" name="Google Shape;6643;p31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4" name="Google Shape;6644;p31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5" name="Google Shape;6645;p31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6" name="Google Shape;6646;p31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7" name="Google Shape;6647;p31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8" name="Google Shape;6648;p31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9" name="Google Shape;6649;p31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0" name="Google Shape;6650;p31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1" name="Google Shape;6651;p31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2" name="Google Shape;6652;p31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3" name="Google Shape;6653;p31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4" name="Google Shape;6654;p31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5" name="Google Shape;6655;p31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6" name="Google Shape;6656;p31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7" name="Google Shape;6657;p31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8" name="Google Shape;6658;p31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9" name="Google Shape;6659;p31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0" name="Google Shape;6660;p31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1" name="Google Shape;6661;p31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2" name="Google Shape;6662;p31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3" name="Google Shape;6663;p31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4" name="Google Shape;6664;p31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5" name="Google Shape;6665;p31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6" name="Google Shape;6666;p31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7" name="Google Shape;6667;p31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8" name="Google Shape;6668;p31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9" name="Google Shape;6669;p31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0" name="Google Shape;6670;p31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1" name="Google Shape;6671;p31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2" name="Google Shape;6672;p31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3" name="Google Shape;6673;p31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4" name="Google Shape;6674;p31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5" name="Google Shape;6675;p31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6" name="Google Shape;6676;p31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7" name="Google Shape;6677;p31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8" name="Google Shape;6678;p31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9" name="Google Shape;6679;p31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0" name="Google Shape;6680;p31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1" name="Google Shape;6681;p31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2" name="Google Shape;6682;p31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3" name="Google Shape;6683;p31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4" name="Google Shape;6684;p31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5" name="Google Shape;6685;p31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6" name="Google Shape;6686;p31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7" name="Google Shape;6687;p31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8" name="Google Shape;6688;p31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9" name="Google Shape;6689;p31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90" name="Google Shape;6690;p31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691" name="Google Shape;6691;p31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92" name="Google Shape;6692;p31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93" name="Google Shape;6693;p31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94" name="Google Shape;6694;p31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95" name="Google Shape;6695;p31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6" name="Google Shape;6696;p31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6697" name="Google Shape;6697;p31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6698" name="Google Shape;6698;p31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6699" name="Google Shape;6699;p31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6700" name="Google Shape;6700;p31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6701" name="Google Shape;6701;p31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6702" name="Google Shape;6702;p31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6703" name="Google Shape;6703;p31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04" name="Google Shape;6704;p31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05" name="Google Shape;6705;p31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06" name="Google Shape;6706;p31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07" name="Google Shape;6707;p31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08" name="Google Shape;6708;p31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09" name="Google Shape;6709;p31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0" name="Google Shape;6710;p31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1" name="Google Shape;6711;p31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2" name="Google Shape;6712;p31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3" name="Google Shape;6713;p31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4" name="Google Shape;6714;p31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5" name="Google Shape;6715;p31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6" name="Google Shape;6716;p31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7" name="Google Shape;6717;p31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8" name="Google Shape;6718;p31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9" name="Google Shape;6719;p31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20" name="Google Shape;6720;p31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21" name="Google Shape;6721;p31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22" name="Google Shape;6722;p31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23" name="Google Shape;6723;p31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24" name="Google Shape;6724;p31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25" name="Google Shape;6725;p31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26" name="Google Shape;6726;p31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27" name="Google Shape;6727;p31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28" name="Google Shape;6728;p31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29" name="Google Shape;6729;p31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0" name="Google Shape;6730;p31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1" name="Google Shape;6731;p31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2" name="Google Shape;6732;p31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3" name="Google Shape;6733;p31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4" name="Google Shape;6734;p31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5" name="Google Shape;6735;p31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6" name="Google Shape;6736;p31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7" name="Google Shape;6737;p31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8" name="Google Shape;6738;p31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9" name="Google Shape;6739;p31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0" name="Google Shape;6740;p31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 Month Overview Aug">
  <p:cSld name="CUSTOM_21_1_1_1_1_1_1_1_1_2_1_2">
    <p:spTree>
      <p:nvGrpSpPr>
        <p:cNvPr id="6741" name="Shape 6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2" name="Google Shape;6742;p32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3" name="Google Shape;6743;p32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4" name="Google Shape;6744;p32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5" name="Google Shape;6745;p32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6" name="Google Shape;6746;p32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7" name="Google Shape;6747;p32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8" name="Google Shape;6748;p32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9" name="Google Shape;6749;p32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0" name="Google Shape;6750;p32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1" name="Google Shape;6751;p32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2" name="Google Shape;6752;p32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3" name="Google Shape;6753;p32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4" name="Google Shape;6754;p32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5" name="Google Shape;6755;p32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56" name="Google Shape;6756;p32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6757" name="Google Shape;6757;p32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8" name="Google Shape;6758;p32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9" name="Google Shape;6759;p32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6760" name="Google Shape;6760;p32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6761" name="Google Shape;6761;p32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2" name="Google Shape;6762;p32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3" name="Google Shape;6763;p32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4" name="Google Shape;6764;p32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5" name="Google Shape;6765;p32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6" name="Google Shape;6766;p32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7" name="Google Shape;6767;p32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8" name="Google Shape;6768;p32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9" name="Google Shape;6769;p32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0" name="Google Shape;6770;p32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1" name="Google Shape;6771;p32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2" name="Google Shape;6772;p32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3" name="Google Shape;6773;p32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4" name="Google Shape;6774;p32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5" name="Google Shape;6775;p32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6" name="Google Shape;6776;p32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7" name="Google Shape;6777;p32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8" name="Google Shape;6778;p32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9" name="Google Shape;6779;p32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0" name="Google Shape;6780;p32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1" name="Google Shape;6781;p32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2" name="Google Shape;6782;p32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3" name="Google Shape;6783;p32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4" name="Google Shape;6784;p32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5" name="Google Shape;6785;p32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6786" name="Google Shape;6786;p32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7" name="Google Shape;6787;p32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8" name="Google Shape;6788;p32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9" name="Google Shape;6789;p32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0" name="Google Shape;6790;p32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1" name="Google Shape;6791;p32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2" name="Google Shape;6792;p32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3" name="Google Shape;6793;p32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4" name="Google Shape;6794;p32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5" name="Google Shape;6795;p32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6" name="Google Shape;6796;p32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7" name="Google Shape;6797;p32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8" name="Google Shape;6798;p32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9" name="Google Shape;6799;p32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0" name="Google Shape;6800;p32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1" name="Google Shape;6801;p32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2" name="Google Shape;6802;p32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3" name="Google Shape;6803;p32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4" name="Google Shape;6804;p32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5" name="Google Shape;6805;p32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6" name="Google Shape;6806;p32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7" name="Google Shape;6807;p32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8" name="Google Shape;6808;p32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9" name="Google Shape;6809;p32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10" name="Google Shape;6810;p32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6811" name="Google Shape;6811;p32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6812" name="Google Shape;6812;p32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6813" name="Google Shape;6813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4" name="Google Shape;6814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15" name="Google Shape;6815;p32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6816" name="Google Shape;6816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7" name="Google Shape;6817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18" name="Google Shape;6818;p32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6819" name="Google Shape;6819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0" name="Google Shape;6820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21" name="Google Shape;6821;p32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6822" name="Google Shape;6822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3" name="Google Shape;6823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24" name="Google Shape;6824;p32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6825" name="Google Shape;6825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6" name="Google Shape;6826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27" name="Google Shape;6827;p32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6828" name="Google Shape;6828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9" name="Google Shape;6829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30" name="Google Shape;6830;p32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6831" name="Google Shape;6831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2" name="Google Shape;6832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33" name="Google Shape;6833;p32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6834" name="Google Shape;6834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5" name="Google Shape;6835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36" name="Google Shape;6836;p32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6837" name="Google Shape;6837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8" name="Google Shape;6838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39" name="Google Shape;6839;p32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6840" name="Google Shape;6840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1" name="Google Shape;6841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2" name="Google Shape;6842;p32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6843" name="Google Shape;6843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4" name="Google Shape;6844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5" name="Google Shape;6845;p32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6846" name="Google Shape;6846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7" name="Google Shape;6847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8" name="Google Shape;6848;p32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6849" name="Google Shape;6849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0" name="Google Shape;6850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51" name="Google Shape;6851;p32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6852" name="Google Shape;6852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3" name="Google Shape;6853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54" name="Google Shape;6854;p32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6855" name="Google Shape;6855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6" name="Google Shape;6856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57" name="Google Shape;6857;p32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6858" name="Google Shape;6858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9" name="Google Shape;6859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60" name="Google Shape;6860;p32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6861" name="Google Shape;6861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2" name="Google Shape;6862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63" name="Google Shape;6863;p32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6864" name="Google Shape;6864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5" name="Google Shape;6865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66" name="Google Shape;6866;p32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6867" name="Google Shape;6867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8" name="Google Shape;6868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69" name="Google Shape;6869;p32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6870" name="Google Shape;6870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1" name="Google Shape;6871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72" name="Google Shape;6872;p32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6873" name="Google Shape;6873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4" name="Google Shape;6874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75" name="Google Shape;6875;p32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6876" name="Google Shape;6876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7" name="Google Shape;6877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78" name="Google Shape;6878;p32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6879" name="Google Shape;6879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0" name="Google Shape;6880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81" name="Google Shape;6881;p32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6882" name="Google Shape;6882;p3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3" name="Google Shape;6883;p3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84" name="Google Shape;6884;p32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6885" name="Google Shape;6885;p32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6" name="Google Shape;6886;p32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7" name="Google Shape;6887;p32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8" name="Google Shape;6888;p32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9" name="Google Shape;6889;p32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0" name="Google Shape;6890;p32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1" name="Google Shape;6891;p32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2" name="Google Shape;6892;p32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3" name="Google Shape;6893;p32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4" name="Google Shape;6894;p32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5" name="Google Shape;6895;p32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6" name="Google Shape;6896;p32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7" name="Google Shape;6897;p32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8" name="Google Shape;6898;p32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9" name="Google Shape;6899;p32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0" name="Google Shape;6900;p32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1" name="Google Shape;6901;p32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2" name="Google Shape;6902;p32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3" name="Google Shape;6903;p32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4" name="Google Shape;6904;p32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5" name="Google Shape;6905;p32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6" name="Google Shape;6906;p32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7" name="Google Shape;6907;p32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8" name="Google Shape;6908;p32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9" name="Google Shape;6909;p32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0" name="Google Shape;6910;p32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1" name="Google Shape;6911;p32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2" name="Google Shape;6912;p32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3" name="Google Shape;6913;p32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4" name="Google Shape;6914;p32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5" name="Google Shape;6915;p32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6" name="Google Shape;6916;p32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7" name="Google Shape;6917;p32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8" name="Google Shape;6918;p32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9" name="Google Shape;6919;p32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0" name="Google Shape;6920;p32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1" name="Google Shape;6921;p32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2" name="Google Shape;6922;p32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3" name="Google Shape;6923;p32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4" name="Google Shape;6924;p32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5" name="Google Shape;6925;p32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6" name="Google Shape;6926;p32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7" name="Google Shape;6927;p32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8" name="Google Shape;6928;p32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9" name="Google Shape;6929;p32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0" name="Google Shape;6930;p32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1" name="Google Shape;6931;p32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2" name="Google Shape;6932;p32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33" name="Google Shape;6933;p32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934" name="Google Shape;6934;p32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5" name="Google Shape;6935;p32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36" name="Google Shape;6936;p32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7" name="Google Shape;6937;p32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8" name="Google Shape;6938;p32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9" name="Google Shape;6939;p32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0" name="Google Shape;6940;p32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1" name="Google Shape;6941;p32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2" name="Google Shape;6942;p32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3" name="Google Shape;6943;p32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4" name="Google Shape;6944;p32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5" name="Google Shape;6945;p32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6" name="Google Shape;6946;p32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7" name="Google Shape;6947;p32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8" name="Google Shape;6948;p32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9" name="Google Shape;6949;p32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0" name="Google Shape;6950;p32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1" name="Google Shape;6951;p32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2" name="Google Shape;6952;p32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3" name="Google Shape;6953;p32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4" name="Google Shape;6954;p32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5" name="Google Shape;6955;p32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6" name="Google Shape;6956;p32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7" name="Google Shape;6957;p32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8" name="Google Shape;6958;p32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9" name="Google Shape;6959;p32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0" name="Google Shape;6960;p32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1" name="Google Shape;6961;p32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2" name="Google Shape;6962;p32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3" name="Google Shape;6963;p32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4" name="Google Shape;6964;p32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5" name="Google Shape;6965;p32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6" name="Google Shape;6966;p32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7" name="Google Shape;6967;p32"/>
          <p:cNvSpPr/>
          <p:nvPr/>
        </p:nvSpPr>
        <p:spPr>
          <a:xfrm>
            <a:off x="5400350" y="3246150"/>
            <a:ext cx="1931700" cy="365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8" name="Google Shape;6968;p32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9" name="Google Shape;6969;p32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 Week Overview Aug">
  <p:cSld name="CUSTOM_21_1_1_1_1_1_1_1_1_1_1_1_2">
    <p:spTree>
      <p:nvGrpSpPr>
        <p:cNvPr id="6970" name="Shape 6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1" name="Google Shape;6971;p33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2" name="Google Shape;6972;p33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3" name="Google Shape;6973;p33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4" name="Google Shape;6974;p33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5" name="Google Shape;6975;p33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6" name="Google Shape;6976;p33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7" name="Google Shape;6977;p33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8" name="Google Shape;6978;p33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9" name="Google Shape;6979;p33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0" name="Google Shape;6980;p33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1" name="Google Shape;6981;p33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2" name="Google Shape;6982;p33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3" name="Google Shape;6983;p33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4" name="Google Shape;6984;p33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985" name="Google Shape;6985;p33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6986" name="Google Shape;6986;p33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7" name="Google Shape;6987;p33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8" name="Google Shape;6988;p33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6989" name="Google Shape;6989;p33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6990" name="Google Shape;6990;p33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1" name="Google Shape;6991;p33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2" name="Google Shape;6992;p33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3" name="Google Shape;6993;p33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4" name="Google Shape;6994;p33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5" name="Google Shape;6995;p33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6" name="Google Shape;6996;p33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7" name="Google Shape;6997;p33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8" name="Google Shape;6998;p33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9" name="Google Shape;6999;p33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0" name="Google Shape;7000;p33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1" name="Google Shape;7001;p33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2" name="Google Shape;7002;p33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3" name="Google Shape;7003;p33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4" name="Google Shape;7004;p33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5" name="Google Shape;7005;p33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6" name="Google Shape;7006;p33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7" name="Google Shape;7007;p33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8" name="Google Shape;7008;p33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9" name="Google Shape;7009;p33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0" name="Google Shape;7010;p33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1" name="Google Shape;7011;p33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2" name="Google Shape;7012;p33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3" name="Google Shape;7013;p33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14" name="Google Shape;7014;p33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7015" name="Google Shape;7015;p33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6" name="Google Shape;7016;p33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7" name="Google Shape;7017;p33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8" name="Google Shape;7018;p33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9" name="Google Shape;7019;p33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0" name="Google Shape;7020;p33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1" name="Google Shape;7021;p33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2" name="Google Shape;7022;p33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3" name="Google Shape;7023;p33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4" name="Google Shape;7024;p33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5" name="Google Shape;7025;p33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6" name="Google Shape;7026;p33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7" name="Google Shape;7027;p33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8" name="Google Shape;7028;p33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9" name="Google Shape;7029;p33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0" name="Google Shape;7030;p33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1" name="Google Shape;7031;p33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2" name="Google Shape;7032;p33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3" name="Google Shape;7033;p33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4" name="Google Shape;7034;p33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5" name="Google Shape;7035;p33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6" name="Google Shape;7036;p33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7" name="Google Shape;7037;p33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8" name="Google Shape;7038;p33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39" name="Google Shape;7039;p33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7040" name="Google Shape;7040;p33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7041" name="Google Shape;7041;p33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7042" name="Google Shape;7042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3" name="Google Shape;7043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44" name="Google Shape;7044;p33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7045" name="Google Shape;7045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6" name="Google Shape;7046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47" name="Google Shape;7047;p33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7048" name="Google Shape;7048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9" name="Google Shape;7049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50" name="Google Shape;7050;p33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7051" name="Google Shape;7051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2" name="Google Shape;7052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53" name="Google Shape;7053;p33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7054" name="Google Shape;7054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5" name="Google Shape;7055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56" name="Google Shape;7056;p33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7057" name="Google Shape;7057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8" name="Google Shape;7058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59" name="Google Shape;7059;p33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7060" name="Google Shape;7060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1" name="Google Shape;7061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62" name="Google Shape;7062;p33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7063" name="Google Shape;7063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4" name="Google Shape;7064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65" name="Google Shape;7065;p33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7066" name="Google Shape;7066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7" name="Google Shape;7067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68" name="Google Shape;7068;p33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7069" name="Google Shape;7069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0" name="Google Shape;7070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71" name="Google Shape;7071;p33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7072" name="Google Shape;7072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3" name="Google Shape;7073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74" name="Google Shape;7074;p33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7075" name="Google Shape;7075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6" name="Google Shape;7076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77" name="Google Shape;7077;p33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7078" name="Google Shape;7078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9" name="Google Shape;7079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80" name="Google Shape;7080;p33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7081" name="Google Shape;7081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2" name="Google Shape;7082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83" name="Google Shape;7083;p33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7084" name="Google Shape;7084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5" name="Google Shape;7085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86" name="Google Shape;7086;p33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7087" name="Google Shape;7087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8" name="Google Shape;7088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89" name="Google Shape;7089;p33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7090" name="Google Shape;7090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1" name="Google Shape;7091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92" name="Google Shape;7092;p33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7093" name="Google Shape;7093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4" name="Google Shape;7094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95" name="Google Shape;7095;p33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7096" name="Google Shape;7096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7" name="Google Shape;7097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98" name="Google Shape;7098;p33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7099" name="Google Shape;7099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0" name="Google Shape;7100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01" name="Google Shape;7101;p33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7102" name="Google Shape;7102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3" name="Google Shape;7103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04" name="Google Shape;7104;p33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7105" name="Google Shape;7105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6" name="Google Shape;7106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07" name="Google Shape;7107;p33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7108" name="Google Shape;7108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9" name="Google Shape;7109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10" name="Google Shape;7110;p33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7111" name="Google Shape;7111;p3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2" name="Google Shape;7112;p3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13" name="Google Shape;7113;p33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7114" name="Google Shape;7114;p33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5" name="Google Shape;7115;p33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6" name="Google Shape;7116;p33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7" name="Google Shape;7117;p33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8" name="Google Shape;7118;p33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9" name="Google Shape;7119;p33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0" name="Google Shape;7120;p33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1" name="Google Shape;7121;p33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2" name="Google Shape;7122;p33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3" name="Google Shape;7123;p33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4" name="Google Shape;7124;p33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5" name="Google Shape;7125;p33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6" name="Google Shape;7126;p33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7" name="Google Shape;7127;p33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8" name="Google Shape;7128;p33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9" name="Google Shape;7129;p33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0" name="Google Shape;7130;p33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1" name="Google Shape;7131;p33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2" name="Google Shape;7132;p33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3" name="Google Shape;7133;p33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4" name="Google Shape;7134;p33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5" name="Google Shape;7135;p33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6" name="Google Shape;7136;p33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7" name="Google Shape;7137;p33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8" name="Google Shape;7138;p33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9" name="Google Shape;7139;p33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0" name="Google Shape;7140;p33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1" name="Google Shape;7141;p33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2" name="Google Shape;7142;p33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3" name="Google Shape;7143;p33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4" name="Google Shape;7144;p33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5" name="Google Shape;7145;p33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6" name="Google Shape;7146;p33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7" name="Google Shape;7147;p33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8" name="Google Shape;7148;p33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9" name="Google Shape;7149;p33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0" name="Google Shape;7150;p33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1" name="Google Shape;7151;p33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2" name="Google Shape;7152;p33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3" name="Google Shape;7153;p33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4" name="Google Shape;7154;p33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5" name="Google Shape;7155;p33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6" name="Google Shape;7156;p33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7" name="Google Shape;7157;p33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8" name="Google Shape;7158;p33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9" name="Google Shape;7159;p33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0" name="Google Shape;7160;p33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1" name="Google Shape;7161;p33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62" name="Google Shape;7162;p33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7163" name="Google Shape;7163;p33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64" name="Google Shape;7164;p33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5" name="Google Shape;7165;p33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6" name="Google Shape;7166;p33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7" name="Google Shape;7167;p33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8" name="Google Shape;7168;p33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9" name="Google Shape;7169;p33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0" name="Google Shape;7170;p33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1" name="Google Shape;7171;p33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2" name="Google Shape;7172;p33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3" name="Google Shape;7173;p33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74" name="Google Shape;7174;p33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7175" name="Google Shape;7175;p33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76" name="Google Shape;7176;p33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177" name="Google Shape;7177;p33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7178" name="Google Shape;7178;p33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179" name="Google Shape;7179;p33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7180" name="Google Shape;7180;p33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7181" name="Google Shape;7181;p33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2" name="Google Shape;7182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7183" name="Google Shape;7183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184" name="Google Shape;7184;p33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185" name="Google Shape;7185;p33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7186" name="Google Shape;7186;p33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7187" name="Google Shape;7187;p33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8" name="Google Shape;7188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7189" name="Google Shape;7189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190" name="Google Shape;7190;p33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191" name="Google Shape;7191;p33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7192" name="Google Shape;7192;p33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7193" name="Google Shape;7193;p33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94" name="Google Shape;7194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7195" name="Google Shape;7195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196" name="Google Shape;7196;p33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197" name="Google Shape;7197;p33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7198" name="Google Shape;7198;p33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7199" name="Google Shape;7199;p33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0" name="Google Shape;7200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7201" name="Google Shape;7201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202" name="Google Shape;7202;p33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203" name="Google Shape;7203;p33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7204" name="Google Shape;7204;p33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7205" name="Google Shape;7205;p33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6" name="Google Shape;7206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7207" name="Google Shape;7207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208" name="Google Shape;7208;p33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209" name="Google Shape;7209;p33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7210" name="Google Shape;7210;p33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7211" name="Google Shape;7211;p33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12" name="Google Shape;7212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7213" name="Google Shape;7213;p33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214" name="Google Shape;7214;p33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7215" name="Google Shape;7215;p33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216" name="Google Shape;7216;p33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7217" name="Google Shape;7217;p33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7218" name="Google Shape;7218;p33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9" name="Google Shape;7219;p33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0" name="Google Shape;7220;p33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 Month View Sep">
  <p:cSld name="CUSTOM_21_1_1_1_1_1_1_1_2_1_1_2">
    <p:spTree>
      <p:nvGrpSpPr>
        <p:cNvPr id="7221" name="Shape 7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2" name="Google Shape;7222;p34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3" name="Google Shape;7223;p34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4" name="Google Shape;7224;p34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5" name="Google Shape;7225;p34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6" name="Google Shape;7226;p34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7" name="Google Shape;7227;p34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8" name="Google Shape;7228;p34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9" name="Google Shape;7229;p34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0" name="Google Shape;7230;p34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1" name="Google Shape;7231;p34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2" name="Google Shape;7232;p34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3" name="Google Shape;7233;p34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4" name="Google Shape;7234;p34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5" name="Google Shape;7235;p34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36" name="Google Shape;7236;p34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7237" name="Google Shape;7237;p34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8" name="Google Shape;7238;p34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9" name="Google Shape;7239;p34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7240" name="Google Shape;7240;p34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7241" name="Google Shape;7241;p34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2" name="Google Shape;7242;p34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3" name="Google Shape;7243;p34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4" name="Google Shape;7244;p34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5" name="Google Shape;7245;p34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6" name="Google Shape;7246;p34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7" name="Google Shape;7247;p34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8" name="Google Shape;7248;p34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9" name="Google Shape;7249;p34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0" name="Google Shape;7250;p34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1" name="Google Shape;7251;p34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2" name="Google Shape;7252;p34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3" name="Google Shape;7253;p34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4" name="Google Shape;7254;p34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5" name="Google Shape;7255;p34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6" name="Google Shape;7256;p34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7" name="Google Shape;7257;p34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8" name="Google Shape;7258;p34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9" name="Google Shape;7259;p34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0" name="Google Shape;7260;p34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1" name="Google Shape;7261;p34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2" name="Google Shape;7262;p34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3" name="Google Shape;7263;p34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4" name="Google Shape;7264;p34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5" name="Google Shape;7265;p34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7266" name="Google Shape;7266;p34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7" name="Google Shape;7267;p34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8" name="Google Shape;7268;p34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9" name="Google Shape;7269;p34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0" name="Google Shape;7270;p34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1" name="Google Shape;7271;p34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2" name="Google Shape;7272;p34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3" name="Google Shape;7273;p34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4" name="Google Shape;7274;p34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5" name="Google Shape;7275;p34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6" name="Google Shape;7276;p34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7" name="Google Shape;7277;p34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8" name="Google Shape;7278;p34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9" name="Google Shape;7279;p34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0" name="Google Shape;7280;p34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1" name="Google Shape;7281;p34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2" name="Google Shape;7282;p34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3" name="Google Shape;7283;p34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4" name="Google Shape;7284;p34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5" name="Google Shape;7285;p34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6" name="Google Shape;7286;p34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7" name="Google Shape;7287;p34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8" name="Google Shape;7288;p34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9" name="Google Shape;7289;p34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90" name="Google Shape;7290;p34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7291" name="Google Shape;7291;p34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7292" name="Google Shape;7292;p34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7293" name="Google Shape;7293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4" name="Google Shape;7294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95" name="Google Shape;7295;p34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7296" name="Google Shape;7296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7" name="Google Shape;7297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98" name="Google Shape;7298;p34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7299" name="Google Shape;7299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0" name="Google Shape;7300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01" name="Google Shape;7301;p34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7302" name="Google Shape;7302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3" name="Google Shape;7303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04" name="Google Shape;7304;p34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7305" name="Google Shape;7305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6" name="Google Shape;7306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07" name="Google Shape;7307;p34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7308" name="Google Shape;7308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9" name="Google Shape;7309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10" name="Google Shape;7310;p34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7311" name="Google Shape;7311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2" name="Google Shape;7312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13" name="Google Shape;7313;p34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7314" name="Google Shape;7314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5" name="Google Shape;7315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16" name="Google Shape;7316;p34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7317" name="Google Shape;7317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8" name="Google Shape;7318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19" name="Google Shape;7319;p34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7320" name="Google Shape;7320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1" name="Google Shape;7321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22" name="Google Shape;7322;p34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7323" name="Google Shape;7323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4" name="Google Shape;7324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25" name="Google Shape;7325;p34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7326" name="Google Shape;7326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7" name="Google Shape;7327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28" name="Google Shape;7328;p34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7329" name="Google Shape;7329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0" name="Google Shape;7330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31" name="Google Shape;7331;p34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7332" name="Google Shape;7332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3" name="Google Shape;7333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34" name="Google Shape;7334;p34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7335" name="Google Shape;7335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6" name="Google Shape;7336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37" name="Google Shape;7337;p34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7338" name="Google Shape;7338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9" name="Google Shape;7339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40" name="Google Shape;7340;p34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7341" name="Google Shape;7341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2" name="Google Shape;7342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43" name="Google Shape;7343;p34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7344" name="Google Shape;7344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5" name="Google Shape;7345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46" name="Google Shape;7346;p34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7347" name="Google Shape;7347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8" name="Google Shape;7348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49" name="Google Shape;7349;p34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7350" name="Google Shape;7350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1" name="Google Shape;7351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52" name="Google Shape;7352;p34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7353" name="Google Shape;7353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4" name="Google Shape;7354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55" name="Google Shape;7355;p34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7356" name="Google Shape;7356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7" name="Google Shape;7357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58" name="Google Shape;7358;p34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7359" name="Google Shape;7359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0" name="Google Shape;7360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61" name="Google Shape;7361;p34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7362" name="Google Shape;7362;p3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3" name="Google Shape;7363;p3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364" name="Google Shape;7364;p34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7365" name="Google Shape;7365;p34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6" name="Google Shape;7366;p34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7" name="Google Shape;7367;p34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8" name="Google Shape;7368;p34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9" name="Google Shape;7369;p34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0" name="Google Shape;7370;p34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1" name="Google Shape;7371;p34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2" name="Google Shape;7372;p34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3" name="Google Shape;7373;p34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4" name="Google Shape;7374;p34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5" name="Google Shape;7375;p34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6" name="Google Shape;7376;p34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7" name="Google Shape;7377;p34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8" name="Google Shape;7378;p34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9" name="Google Shape;7379;p34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0" name="Google Shape;7380;p34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1" name="Google Shape;7381;p34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2" name="Google Shape;7382;p34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3" name="Google Shape;7383;p34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4" name="Google Shape;7384;p34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5" name="Google Shape;7385;p34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6" name="Google Shape;7386;p34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7" name="Google Shape;7387;p34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8" name="Google Shape;7388;p34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9" name="Google Shape;7389;p34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0" name="Google Shape;7390;p34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1" name="Google Shape;7391;p34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2" name="Google Shape;7392;p34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3" name="Google Shape;7393;p34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4" name="Google Shape;7394;p34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5" name="Google Shape;7395;p34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6" name="Google Shape;7396;p34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7" name="Google Shape;7397;p34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8" name="Google Shape;7398;p34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9" name="Google Shape;7399;p34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0" name="Google Shape;7400;p34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1" name="Google Shape;7401;p34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2" name="Google Shape;7402;p34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3" name="Google Shape;7403;p34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4" name="Google Shape;7404;p34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5" name="Google Shape;7405;p34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6" name="Google Shape;7406;p34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7" name="Google Shape;7407;p34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8" name="Google Shape;7408;p34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9" name="Google Shape;7409;p34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0" name="Google Shape;7410;p34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1" name="Google Shape;7411;p34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2" name="Google Shape;7412;p34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13" name="Google Shape;7413;p34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414" name="Google Shape;7414;p34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15" name="Google Shape;7415;p34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16" name="Google Shape;7416;p34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17" name="Google Shape;7417;p34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18" name="Google Shape;7418;p34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9" name="Google Shape;7419;p34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7420" name="Google Shape;7420;p34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7421" name="Google Shape;7421;p34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7422" name="Google Shape;7422;p34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7423" name="Google Shape;7423;p34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7424" name="Google Shape;7424;p34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7425" name="Google Shape;7425;p34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7426" name="Google Shape;7426;p34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27" name="Google Shape;7427;p34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28" name="Google Shape;7428;p34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29" name="Google Shape;7429;p34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0" name="Google Shape;7430;p34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1" name="Google Shape;7431;p34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2" name="Google Shape;7432;p34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3" name="Google Shape;7433;p34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4" name="Google Shape;7434;p34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5" name="Google Shape;7435;p34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6" name="Google Shape;7436;p34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7" name="Google Shape;7437;p34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8" name="Google Shape;7438;p34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9" name="Google Shape;7439;p34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0" name="Google Shape;7440;p34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1" name="Google Shape;7441;p34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2" name="Google Shape;7442;p34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3" name="Google Shape;7443;p34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4" name="Google Shape;7444;p34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5" name="Google Shape;7445;p34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6" name="Google Shape;7446;p34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7" name="Google Shape;7447;p34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8" name="Google Shape;7448;p34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9" name="Google Shape;7449;p34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0" name="Google Shape;7450;p34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1" name="Google Shape;7451;p34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2" name="Google Shape;7452;p34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3" name="Google Shape;7453;p34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4" name="Google Shape;7454;p34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5" name="Google Shape;7455;p34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6" name="Google Shape;7456;p34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7" name="Google Shape;7457;p34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8" name="Google Shape;7458;p34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9" name="Google Shape;7459;p34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60" name="Google Shape;7460;p34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61" name="Google Shape;7461;p34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2" name="Google Shape;7462;p34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3" name="Google Shape;7463;p34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 Month Overview Sep">
  <p:cSld name="CUSTOM_21_1_1_1_1_1_1_1_1_2_1_1_2">
    <p:spTree>
      <p:nvGrpSpPr>
        <p:cNvPr id="7464" name="Shape 7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5" name="Google Shape;7465;p35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6" name="Google Shape;7466;p35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7" name="Google Shape;7467;p35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8" name="Google Shape;7468;p35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9" name="Google Shape;7469;p35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0" name="Google Shape;7470;p35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1" name="Google Shape;7471;p35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2" name="Google Shape;7472;p35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3" name="Google Shape;7473;p35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4" name="Google Shape;7474;p35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5" name="Google Shape;7475;p35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6" name="Google Shape;7476;p35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7" name="Google Shape;7477;p35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8" name="Google Shape;7478;p35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79" name="Google Shape;7479;p35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7480" name="Google Shape;7480;p35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1" name="Google Shape;7481;p35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2" name="Google Shape;7482;p35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7483" name="Google Shape;7483;p35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7484" name="Google Shape;7484;p35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5" name="Google Shape;7485;p35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6" name="Google Shape;7486;p35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7" name="Google Shape;7487;p35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8" name="Google Shape;7488;p35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9" name="Google Shape;7489;p35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0" name="Google Shape;7490;p35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1" name="Google Shape;7491;p35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2" name="Google Shape;7492;p35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3" name="Google Shape;7493;p35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4" name="Google Shape;7494;p35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5" name="Google Shape;7495;p35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6" name="Google Shape;7496;p35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7" name="Google Shape;7497;p35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8" name="Google Shape;7498;p35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9" name="Google Shape;7499;p35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0" name="Google Shape;7500;p35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1" name="Google Shape;7501;p35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2" name="Google Shape;7502;p35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3" name="Google Shape;7503;p35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4" name="Google Shape;7504;p35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5" name="Google Shape;7505;p35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6" name="Google Shape;7506;p35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7" name="Google Shape;7507;p35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08" name="Google Shape;7508;p35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7509" name="Google Shape;7509;p35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0" name="Google Shape;7510;p35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1" name="Google Shape;7511;p35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2" name="Google Shape;7512;p35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3" name="Google Shape;7513;p35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4" name="Google Shape;7514;p35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5" name="Google Shape;7515;p35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6" name="Google Shape;7516;p35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7" name="Google Shape;7517;p35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8" name="Google Shape;7518;p35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9" name="Google Shape;7519;p35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0" name="Google Shape;7520;p35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1" name="Google Shape;7521;p35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2" name="Google Shape;7522;p35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3" name="Google Shape;7523;p35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4" name="Google Shape;7524;p35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5" name="Google Shape;7525;p35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6" name="Google Shape;7526;p35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7" name="Google Shape;7527;p35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8" name="Google Shape;7528;p35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9" name="Google Shape;7529;p35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0" name="Google Shape;7530;p35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1" name="Google Shape;7531;p35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2" name="Google Shape;7532;p35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33" name="Google Shape;7533;p35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7534" name="Google Shape;7534;p35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7535" name="Google Shape;7535;p35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7536" name="Google Shape;7536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7" name="Google Shape;7537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38" name="Google Shape;7538;p35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7539" name="Google Shape;7539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0" name="Google Shape;7540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41" name="Google Shape;7541;p35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7542" name="Google Shape;7542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3" name="Google Shape;7543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44" name="Google Shape;7544;p35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7545" name="Google Shape;7545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6" name="Google Shape;7546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47" name="Google Shape;7547;p35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7548" name="Google Shape;7548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9" name="Google Shape;7549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50" name="Google Shape;7550;p35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7551" name="Google Shape;7551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2" name="Google Shape;7552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53" name="Google Shape;7553;p35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7554" name="Google Shape;7554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5" name="Google Shape;7555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56" name="Google Shape;7556;p35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7557" name="Google Shape;7557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8" name="Google Shape;7558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59" name="Google Shape;7559;p35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7560" name="Google Shape;7560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1" name="Google Shape;7561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62" name="Google Shape;7562;p35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7563" name="Google Shape;7563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4" name="Google Shape;7564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65" name="Google Shape;7565;p35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7566" name="Google Shape;7566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7" name="Google Shape;7567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68" name="Google Shape;7568;p35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7569" name="Google Shape;7569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0" name="Google Shape;7570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71" name="Google Shape;7571;p35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7572" name="Google Shape;7572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3" name="Google Shape;7573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74" name="Google Shape;7574;p35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7575" name="Google Shape;7575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6" name="Google Shape;7576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77" name="Google Shape;7577;p35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7578" name="Google Shape;7578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9" name="Google Shape;7579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80" name="Google Shape;7580;p35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7581" name="Google Shape;7581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2" name="Google Shape;7582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83" name="Google Shape;7583;p35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7584" name="Google Shape;7584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5" name="Google Shape;7585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86" name="Google Shape;7586;p35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7587" name="Google Shape;7587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8" name="Google Shape;7588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89" name="Google Shape;7589;p35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7590" name="Google Shape;7590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1" name="Google Shape;7591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92" name="Google Shape;7592;p35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7593" name="Google Shape;7593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4" name="Google Shape;7594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95" name="Google Shape;7595;p35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7596" name="Google Shape;7596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7" name="Google Shape;7597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98" name="Google Shape;7598;p35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7599" name="Google Shape;7599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0" name="Google Shape;7600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01" name="Google Shape;7601;p35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7602" name="Google Shape;7602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3" name="Google Shape;7603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04" name="Google Shape;7604;p35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7605" name="Google Shape;7605;p3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6" name="Google Shape;7606;p3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07" name="Google Shape;7607;p35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7608" name="Google Shape;7608;p35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9" name="Google Shape;7609;p35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0" name="Google Shape;7610;p35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1" name="Google Shape;7611;p35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2" name="Google Shape;7612;p35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3" name="Google Shape;7613;p35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4" name="Google Shape;7614;p35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5" name="Google Shape;7615;p35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6" name="Google Shape;7616;p35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7" name="Google Shape;7617;p35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8" name="Google Shape;7618;p35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9" name="Google Shape;7619;p35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0" name="Google Shape;7620;p35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1" name="Google Shape;7621;p35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2" name="Google Shape;7622;p35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3" name="Google Shape;7623;p35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4" name="Google Shape;7624;p35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5" name="Google Shape;7625;p35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6" name="Google Shape;7626;p35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7" name="Google Shape;7627;p35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8" name="Google Shape;7628;p35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9" name="Google Shape;7629;p35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0" name="Google Shape;7630;p35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1" name="Google Shape;7631;p35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2" name="Google Shape;7632;p35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3" name="Google Shape;7633;p35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4" name="Google Shape;7634;p35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5" name="Google Shape;7635;p35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6" name="Google Shape;7636;p35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7" name="Google Shape;7637;p35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8" name="Google Shape;7638;p35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9" name="Google Shape;7639;p35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0" name="Google Shape;7640;p35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1" name="Google Shape;7641;p35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2" name="Google Shape;7642;p35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3" name="Google Shape;7643;p35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4" name="Google Shape;7644;p35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5" name="Google Shape;7645;p35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6" name="Google Shape;7646;p35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7" name="Google Shape;7647;p35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8" name="Google Shape;7648;p35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9" name="Google Shape;7649;p35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0" name="Google Shape;7650;p35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1" name="Google Shape;7651;p35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2" name="Google Shape;7652;p35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3" name="Google Shape;7653;p35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4" name="Google Shape;7654;p35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5" name="Google Shape;7655;p35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56" name="Google Shape;7656;p35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657" name="Google Shape;7657;p35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8" name="Google Shape;7658;p35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59" name="Google Shape;7659;p35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60" name="Google Shape;7660;p35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1" name="Google Shape;7661;p35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2" name="Google Shape;7662;p35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3" name="Google Shape;7663;p35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4" name="Google Shape;7664;p35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5" name="Google Shape;7665;p35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6" name="Google Shape;7666;p35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7" name="Google Shape;7667;p35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8" name="Google Shape;7668;p35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9" name="Google Shape;7669;p35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0" name="Google Shape;7670;p35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1" name="Google Shape;7671;p35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2" name="Google Shape;7672;p35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3" name="Google Shape;7673;p35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4" name="Google Shape;7674;p35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5" name="Google Shape;7675;p35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6" name="Google Shape;7676;p35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7" name="Google Shape;7677;p35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8" name="Google Shape;7678;p35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9" name="Google Shape;7679;p35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0" name="Google Shape;7680;p35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1" name="Google Shape;7681;p35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2" name="Google Shape;7682;p35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3" name="Google Shape;7683;p35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4" name="Google Shape;7684;p35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5" name="Google Shape;7685;p35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6" name="Google Shape;7686;p35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7" name="Google Shape;7687;p35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8" name="Google Shape;7688;p35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9" name="Google Shape;7689;p35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0" name="Google Shape;7690;p35"/>
          <p:cNvSpPr/>
          <p:nvPr/>
        </p:nvSpPr>
        <p:spPr>
          <a:xfrm>
            <a:off x="5400350" y="3246150"/>
            <a:ext cx="1931700" cy="36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1" name="Google Shape;7691;p35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2" name="Google Shape;7692;p35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 Week Overview Sep">
  <p:cSld name="CUSTOM_21_1_1_1_1_1_1_1_1_1_1_1_1_2">
    <p:spTree>
      <p:nvGrpSpPr>
        <p:cNvPr id="7693" name="Shape 7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4" name="Google Shape;7694;p36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5" name="Google Shape;7695;p36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6" name="Google Shape;7696;p36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7" name="Google Shape;7697;p36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8" name="Google Shape;7698;p36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9" name="Google Shape;7699;p36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0" name="Google Shape;7700;p36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1" name="Google Shape;7701;p36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2" name="Google Shape;7702;p36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3" name="Google Shape;7703;p36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4" name="Google Shape;7704;p36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5" name="Google Shape;7705;p36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6" name="Google Shape;7706;p36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7" name="Google Shape;7707;p36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08" name="Google Shape;7708;p36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7709" name="Google Shape;7709;p36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0" name="Google Shape;7710;p36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1" name="Google Shape;7711;p36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7712" name="Google Shape;7712;p36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7713" name="Google Shape;7713;p36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4" name="Google Shape;7714;p36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5" name="Google Shape;7715;p36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6" name="Google Shape;7716;p36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7" name="Google Shape;7717;p36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8" name="Google Shape;7718;p36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9" name="Google Shape;7719;p36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0" name="Google Shape;7720;p36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1" name="Google Shape;7721;p36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2" name="Google Shape;7722;p36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3" name="Google Shape;7723;p36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4" name="Google Shape;7724;p36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5" name="Google Shape;7725;p36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6" name="Google Shape;7726;p36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7" name="Google Shape;7727;p36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8" name="Google Shape;7728;p36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9" name="Google Shape;7729;p36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0" name="Google Shape;7730;p36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1" name="Google Shape;7731;p36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2" name="Google Shape;7732;p36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3" name="Google Shape;7733;p36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4" name="Google Shape;7734;p36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5" name="Google Shape;7735;p36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6" name="Google Shape;7736;p36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37" name="Google Shape;7737;p36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7738" name="Google Shape;7738;p36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9" name="Google Shape;7739;p36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0" name="Google Shape;7740;p36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1" name="Google Shape;7741;p36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2" name="Google Shape;7742;p36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3" name="Google Shape;7743;p36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4" name="Google Shape;7744;p36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5" name="Google Shape;7745;p36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6" name="Google Shape;7746;p36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7" name="Google Shape;7747;p36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8" name="Google Shape;7748;p36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9" name="Google Shape;7749;p36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0" name="Google Shape;7750;p36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1" name="Google Shape;7751;p36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2" name="Google Shape;7752;p36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3" name="Google Shape;7753;p36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4" name="Google Shape;7754;p36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5" name="Google Shape;7755;p36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6" name="Google Shape;7756;p36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7" name="Google Shape;7757;p36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8" name="Google Shape;7758;p36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9" name="Google Shape;7759;p36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0" name="Google Shape;7760;p36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1" name="Google Shape;7761;p36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62" name="Google Shape;7762;p36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7763" name="Google Shape;7763;p36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7764" name="Google Shape;7764;p36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7765" name="Google Shape;7765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6" name="Google Shape;7766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67" name="Google Shape;7767;p36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7768" name="Google Shape;7768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9" name="Google Shape;7769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70" name="Google Shape;7770;p36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7771" name="Google Shape;7771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2" name="Google Shape;7772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73" name="Google Shape;7773;p36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7774" name="Google Shape;7774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5" name="Google Shape;7775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76" name="Google Shape;7776;p36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7777" name="Google Shape;7777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8" name="Google Shape;7778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79" name="Google Shape;7779;p36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7780" name="Google Shape;7780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1" name="Google Shape;7781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82" name="Google Shape;7782;p36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7783" name="Google Shape;7783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4" name="Google Shape;7784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85" name="Google Shape;7785;p36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7786" name="Google Shape;7786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7" name="Google Shape;7787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88" name="Google Shape;7788;p36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7789" name="Google Shape;7789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0" name="Google Shape;7790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91" name="Google Shape;7791;p36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7792" name="Google Shape;7792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3" name="Google Shape;7793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94" name="Google Shape;7794;p36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7795" name="Google Shape;7795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6" name="Google Shape;7796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97" name="Google Shape;7797;p36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7798" name="Google Shape;7798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9" name="Google Shape;7799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00" name="Google Shape;7800;p36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7801" name="Google Shape;7801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2" name="Google Shape;7802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03" name="Google Shape;7803;p36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7804" name="Google Shape;7804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5" name="Google Shape;7805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06" name="Google Shape;7806;p36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7807" name="Google Shape;7807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8" name="Google Shape;7808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09" name="Google Shape;7809;p36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7810" name="Google Shape;7810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1" name="Google Shape;7811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12" name="Google Shape;7812;p36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7813" name="Google Shape;7813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4" name="Google Shape;7814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15" name="Google Shape;7815;p36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7816" name="Google Shape;7816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7" name="Google Shape;7817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18" name="Google Shape;7818;p36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7819" name="Google Shape;7819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0" name="Google Shape;7820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21" name="Google Shape;7821;p36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7822" name="Google Shape;7822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3" name="Google Shape;7823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24" name="Google Shape;7824;p36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7825" name="Google Shape;7825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6" name="Google Shape;7826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27" name="Google Shape;7827;p36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7828" name="Google Shape;7828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9" name="Google Shape;7829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30" name="Google Shape;7830;p36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7831" name="Google Shape;7831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2" name="Google Shape;7832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33" name="Google Shape;7833;p36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7834" name="Google Shape;7834;p3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5" name="Google Shape;7835;p3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836" name="Google Shape;7836;p36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7837" name="Google Shape;7837;p36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8" name="Google Shape;7838;p36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9" name="Google Shape;7839;p36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0" name="Google Shape;7840;p36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1" name="Google Shape;7841;p36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2" name="Google Shape;7842;p36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3" name="Google Shape;7843;p36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4" name="Google Shape;7844;p36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5" name="Google Shape;7845;p36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6" name="Google Shape;7846;p36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7" name="Google Shape;7847;p36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8" name="Google Shape;7848;p36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9" name="Google Shape;7849;p36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0" name="Google Shape;7850;p36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1" name="Google Shape;7851;p36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2" name="Google Shape;7852;p36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3" name="Google Shape;7853;p36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4" name="Google Shape;7854;p36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5" name="Google Shape;7855;p36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6" name="Google Shape;7856;p36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7" name="Google Shape;7857;p36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8" name="Google Shape;7858;p36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9" name="Google Shape;7859;p36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0" name="Google Shape;7860;p36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1" name="Google Shape;7861;p36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2" name="Google Shape;7862;p36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3" name="Google Shape;7863;p36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4" name="Google Shape;7864;p36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5" name="Google Shape;7865;p36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6" name="Google Shape;7866;p36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7" name="Google Shape;7867;p36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8" name="Google Shape;7868;p36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9" name="Google Shape;7869;p36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0" name="Google Shape;7870;p36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1" name="Google Shape;7871;p36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2" name="Google Shape;7872;p36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3" name="Google Shape;7873;p36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4" name="Google Shape;7874;p36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5" name="Google Shape;7875;p36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6" name="Google Shape;7876;p36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7" name="Google Shape;7877;p36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8" name="Google Shape;7878;p36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9" name="Google Shape;7879;p36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0" name="Google Shape;7880;p36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1" name="Google Shape;7881;p36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2" name="Google Shape;7882;p36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3" name="Google Shape;7883;p36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4" name="Google Shape;7884;p36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85" name="Google Shape;7885;p36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7886" name="Google Shape;7886;p36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87" name="Google Shape;7887;p36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8" name="Google Shape;7888;p36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9" name="Google Shape;7889;p36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0" name="Google Shape;7890;p36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1" name="Google Shape;7891;p36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2" name="Google Shape;7892;p36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3" name="Google Shape;7893;p36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4" name="Google Shape;7894;p36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5" name="Google Shape;7895;p36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6" name="Google Shape;7896;p36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97" name="Google Shape;7897;p36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7898" name="Google Shape;7898;p36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99" name="Google Shape;7899;p36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7900" name="Google Shape;7900;p36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7901" name="Google Shape;7901;p36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902" name="Google Shape;7902;p36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7903" name="Google Shape;7903;p36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7904" name="Google Shape;7904;p36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05" name="Google Shape;7905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7906" name="Google Shape;7906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907" name="Google Shape;7907;p36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908" name="Google Shape;7908;p36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7909" name="Google Shape;7909;p36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7910" name="Google Shape;7910;p36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11" name="Google Shape;7911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7912" name="Google Shape;7912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913" name="Google Shape;7913;p36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914" name="Google Shape;7914;p36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7915" name="Google Shape;7915;p36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7916" name="Google Shape;7916;p36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17" name="Google Shape;7917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7918" name="Google Shape;7918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919" name="Google Shape;7919;p36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920" name="Google Shape;7920;p36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7921" name="Google Shape;7921;p36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7922" name="Google Shape;7922;p36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23" name="Google Shape;7923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7924" name="Google Shape;7924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925" name="Google Shape;7925;p36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926" name="Google Shape;7926;p36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7927" name="Google Shape;7927;p36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7928" name="Google Shape;7928;p36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29" name="Google Shape;7929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7930" name="Google Shape;7930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931" name="Google Shape;7931;p36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932" name="Google Shape;7932;p36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7933" name="Google Shape;7933;p36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7934" name="Google Shape;7934;p36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35" name="Google Shape;7935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7936" name="Google Shape;7936;p36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7937" name="Google Shape;7937;p36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7938" name="Google Shape;7938;p36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939" name="Google Shape;7939;p36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7940" name="Google Shape;7940;p36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7941" name="Google Shape;7941;p36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2" name="Google Shape;7942;p36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3" name="Google Shape;7943;p36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Month View Oct">
  <p:cSld name="CUSTOM_21_1_1_1_1_1_1_1_2_1_1_1_1">
    <p:spTree>
      <p:nvGrpSpPr>
        <p:cNvPr id="7944" name="Shape 7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5" name="Google Shape;7945;p37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6" name="Google Shape;7946;p37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7" name="Google Shape;7947;p37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8" name="Google Shape;7948;p37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9" name="Google Shape;7949;p37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0" name="Google Shape;7950;p37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1" name="Google Shape;7951;p37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2" name="Google Shape;7952;p37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3" name="Google Shape;7953;p37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4" name="Google Shape;7954;p37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5" name="Google Shape;7955;p37"/>
          <p:cNvSpPr/>
          <p:nvPr/>
        </p:nvSpPr>
        <p:spPr>
          <a:xfrm flipH="1" rot="-5400000">
            <a:off x="235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6" name="Google Shape;7956;p37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7" name="Google Shape;7957;p37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8" name="Google Shape;7958;p37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959" name="Google Shape;7959;p37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7960" name="Google Shape;7960;p37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1" name="Google Shape;7961;p37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2" name="Google Shape;7962;p37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7963" name="Google Shape;7963;p37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7964" name="Google Shape;7964;p37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5" name="Google Shape;7965;p37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6" name="Google Shape;7966;p37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7" name="Google Shape;7967;p37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8" name="Google Shape;7968;p37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9" name="Google Shape;7969;p37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0" name="Google Shape;7970;p37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1" name="Google Shape;7971;p37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2" name="Google Shape;7972;p37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3" name="Google Shape;7973;p37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4" name="Google Shape;7974;p37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5" name="Google Shape;7975;p37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6" name="Google Shape;7976;p37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7" name="Google Shape;7977;p37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8" name="Google Shape;7978;p37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9" name="Google Shape;7979;p37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0" name="Google Shape;7980;p37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1" name="Google Shape;7981;p37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2" name="Google Shape;7982;p37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3" name="Google Shape;7983;p37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4" name="Google Shape;7984;p37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5" name="Google Shape;7985;p37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6" name="Google Shape;7986;p37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7" name="Google Shape;7987;p37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8" name="Google Shape;7988;p37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7989" name="Google Shape;7989;p37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0" name="Google Shape;7990;p37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1" name="Google Shape;7991;p37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2" name="Google Shape;7992;p37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3" name="Google Shape;7993;p37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4" name="Google Shape;7994;p37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5" name="Google Shape;7995;p37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6" name="Google Shape;7996;p37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7" name="Google Shape;7997;p37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8" name="Google Shape;7998;p37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9" name="Google Shape;7999;p37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0" name="Google Shape;8000;p37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1" name="Google Shape;8001;p37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2" name="Google Shape;8002;p37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3" name="Google Shape;8003;p37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4" name="Google Shape;8004;p37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5" name="Google Shape;8005;p37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6" name="Google Shape;8006;p37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7" name="Google Shape;8007;p37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8" name="Google Shape;8008;p37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9" name="Google Shape;8009;p37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0" name="Google Shape;8010;p37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1" name="Google Shape;8011;p37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2" name="Google Shape;8012;p37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13" name="Google Shape;8013;p37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8014" name="Google Shape;8014;p37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8015" name="Google Shape;8015;p37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8016" name="Google Shape;8016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7" name="Google Shape;8017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18" name="Google Shape;8018;p37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8019" name="Google Shape;8019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0" name="Google Shape;8020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21" name="Google Shape;8021;p37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8022" name="Google Shape;8022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3" name="Google Shape;8023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24" name="Google Shape;8024;p37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8025" name="Google Shape;8025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6" name="Google Shape;8026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27" name="Google Shape;8027;p37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8028" name="Google Shape;8028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9" name="Google Shape;8029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30" name="Google Shape;8030;p37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8031" name="Google Shape;8031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2" name="Google Shape;8032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33" name="Google Shape;8033;p37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8034" name="Google Shape;8034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5" name="Google Shape;8035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36" name="Google Shape;8036;p37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8037" name="Google Shape;8037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8" name="Google Shape;8038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39" name="Google Shape;8039;p37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8040" name="Google Shape;8040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1" name="Google Shape;8041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42" name="Google Shape;8042;p37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8043" name="Google Shape;8043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4" name="Google Shape;8044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45" name="Google Shape;8045;p37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8046" name="Google Shape;8046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7" name="Google Shape;8047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48" name="Google Shape;8048;p37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8049" name="Google Shape;8049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0" name="Google Shape;8050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51" name="Google Shape;8051;p37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8052" name="Google Shape;8052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3" name="Google Shape;8053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54" name="Google Shape;8054;p37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8055" name="Google Shape;8055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6" name="Google Shape;8056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57" name="Google Shape;8057;p37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8058" name="Google Shape;8058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9" name="Google Shape;8059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60" name="Google Shape;8060;p37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8061" name="Google Shape;8061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2" name="Google Shape;8062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63" name="Google Shape;8063;p37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8064" name="Google Shape;8064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5" name="Google Shape;8065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66" name="Google Shape;8066;p37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8067" name="Google Shape;8067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8" name="Google Shape;8068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69" name="Google Shape;8069;p37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8070" name="Google Shape;8070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1" name="Google Shape;8071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72" name="Google Shape;8072;p37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8073" name="Google Shape;8073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4" name="Google Shape;8074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75" name="Google Shape;8075;p37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8076" name="Google Shape;8076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7" name="Google Shape;8077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78" name="Google Shape;8078;p37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8079" name="Google Shape;8079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0" name="Google Shape;8080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81" name="Google Shape;8081;p37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8082" name="Google Shape;8082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3" name="Google Shape;8083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84" name="Google Shape;8084;p37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8085" name="Google Shape;8085;p3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6" name="Google Shape;8086;p3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87" name="Google Shape;8087;p37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8088" name="Google Shape;8088;p37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9" name="Google Shape;8089;p37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0" name="Google Shape;8090;p37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1" name="Google Shape;8091;p37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2" name="Google Shape;8092;p37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3" name="Google Shape;8093;p37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4" name="Google Shape;8094;p37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5" name="Google Shape;8095;p37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6" name="Google Shape;8096;p37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7" name="Google Shape;8097;p37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8" name="Google Shape;8098;p37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9" name="Google Shape;8099;p37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0" name="Google Shape;8100;p37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1" name="Google Shape;8101;p37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2" name="Google Shape;8102;p37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3" name="Google Shape;8103;p37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4" name="Google Shape;8104;p37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5" name="Google Shape;8105;p37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6" name="Google Shape;8106;p37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7" name="Google Shape;8107;p37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8" name="Google Shape;8108;p37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9" name="Google Shape;8109;p37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0" name="Google Shape;8110;p37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1" name="Google Shape;8111;p37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2" name="Google Shape;8112;p37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3" name="Google Shape;8113;p37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4" name="Google Shape;8114;p37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5" name="Google Shape;8115;p37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6" name="Google Shape;8116;p37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7" name="Google Shape;8117;p37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8" name="Google Shape;8118;p37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9" name="Google Shape;8119;p37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0" name="Google Shape;8120;p37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1" name="Google Shape;8121;p37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2" name="Google Shape;8122;p37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3" name="Google Shape;8123;p37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4" name="Google Shape;8124;p37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5" name="Google Shape;8125;p37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6" name="Google Shape;8126;p37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7" name="Google Shape;8127;p37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8" name="Google Shape;8128;p37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9" name="Google Shape;8129;p37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0" name="Google Shape;8130;p37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1" name="Google Shape;8131;p37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2" name="Google Shape;8132;p37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3" name="Google Shape;8133;p37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4" name="Google Shape;8134;p37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5" name="Google Shape;8135;p37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36" name="Google Shape;8136;p37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137" name="Google Shape;8137;p37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38" name="Google Shape;8138;p37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39" name="Google Shape;8139;p37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40" name="Google Shape;8140;p37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141" name="Google Shape;8141;p37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2" name="Google Shape;8142;p37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8143" name="Google Shape;8143;p37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8144" name="Google Shape;8144;p37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8145" name="Google Shape;8145;p37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8146" name="Google Shape;8146;p37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8147" name="Google Shape;8147;p37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8148" name="Google Shape;8148;p37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8149" name="Google Shape;8149;p37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0" name="Google Shape;8150;p37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1" name="Google Shape;8151;p37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2" name="Google Shape;8152;p37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3" name="Google Shape;8153;p37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4" name="Google Shape;8154;p37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5" name="Google Shape;8155;p37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6" name="Google Shape;8156;p37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7" name="Google Shape;8157;p37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8" name="Google Shape;8158;p37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9" name="Google Shape;8159;p37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60" name="Google Shape;8160;p37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61" name="Google Shape;8161;p37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62" name="Google Shape;8162;p37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63" name="Google Shape;8163;p37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64" name="Google Shape;8164;p37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65" name="Google Shape;8165;p37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66" name="Google Shape;8166;p37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67" name="Google Shape;8167;p37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68" name="Google Shape;8168;p37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69" name="Google Shape;8169;p37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0" name="Google Shape;8170;p37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1" name="Google Shape;8171;p37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2" name="Google Shape;8172;p37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3" name="Google Shape;8173;p37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4" name="Google Shape;8174;p37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5" name="Google Shape;8175;p37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6" name="Google Shape;8176;p37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7" name="Google Shape;8177;p37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8" name="Google Shape;8178;p37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9" name="Google Shape;8179;p37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80" name="Google Shape;8180;p37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81" name="Google Shape;8181;p37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82" name="Google Shape;8182;p37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83" name="Google Shape;8183;p37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84" name="Google Shape;8184;p37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5" name="Google Shape;8185;p37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6" name="Google Shape;8186;p37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Month Overview Oct">
  <p:cSld name="CUSTOM_21_1_1_1_1_1_1_1_1_2_1_1_1_1">
    <p:spTree>
      <p:nvGrpSpPr>
        <p:cNvPr id="8187" name="Shape 8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8" name="Google Shape;8188;p38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9" name="Google Shape;8189;p38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0" name="Google Shape;8190;p38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1" name="Google Shape;8191;p38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2" name="Google Shape;8192;p38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3" name="Google Shape;8193;p38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4" name="Google Shape;8194;p38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5" name="Google Shape;8195;p38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6" name="Google Shape;8196;p38"/>
          <p:cNvSpPr/>
          <p:nvPr/>
        </p:nvSpPr>
        <p:spPr>
          <a:xfrm flipH="1" rot="-5400000">
            <a:off x="235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7" name="Google Shape;8197;p38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8" name="Google Shape;8198;p38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9" name="Google Shape;8199;p38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0" name="Google Shape;8200;p38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1" name="Google Shape;8201;p38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02" name="Google Shape;8202;p38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8203" name="Google Shape;8203;p38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4" name="Google Shape;8204;p38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5" name="Google Shape;8205;p38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8206" name="Google Shape;8206;p38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8207" name="Google Shape;8207;p38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8" name="Google Shape;8208;p38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9" name="Google Shape;8209;p38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0" name="Google Shape;8210;p38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1" name="Google Shape;8211;p38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2" name="Google Shape;8212;p38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3" name="Google Shape;8213;p38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4" name="Google Shape;8214;p38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5" name="Google Shape;8215;p38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6" name="Google Shape;8216;p38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7" name="Google Shape;8217;p38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8" name="Google Shape;8218;p38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9" name="Google Shape;8219;p38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0" name="Google Shape;8220;p38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1" name="Google Shape;8221;p38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2" name="Google Shape;8222;p38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3" name="Google Shape;8223;p38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4" name="Google Shape;8224;p38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5" name="Google Shape;8225;p38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6" name="Google Shape;8226;p38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7" name="Google Shape;8227;p38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8" name="Google Shape;8228;p38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9" name="Google Shape;8229;p38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0" name="Google Shape;8230;p38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31" name="Google Shape;8231;p38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8232" name="Google Shape;8232;p38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3" name="Google Shape;8233;p38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4" name="Google Shape;8234;p38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5" name="Google Shape;8235;p38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6" name="Google Shape;8236;p38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7" name="Google Shape;8237;p38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8" name="Google Shape;8238;p38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9" name="Google Shape;8239;p38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0" name="Google Shape;8240;p38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1" name="Google Shape;8241;p38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2" name="Google Shape;8242;p38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3" name="Google Shape;8243;p38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4" name="Google Shape;8244;p38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5" name="Google Shape;8245;p38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6" name="Google Shape;8246;p38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7" name="Google Shape;8247;p38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8" name="Google Shape;8248;p38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9" name="Google Shape;8249;p38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0" name="Google Shape;8250;p38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1" name="Google Shape;8251;p38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2" name="Google Shape;8252;p38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3" name="Google Shape;8253;p38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4" name="Google Shape;8254;p38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5" name="Google Shape;8255;p38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56" name="Google Shape;8256;p38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8257" name="Google Shape;8257;p38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8258" name="Google Shape;8258;p38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8259" name="Google Shape;8259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0" name="Google Shape;8260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61" name="Google Shape;8261;p38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8262" name="Google Shape;8262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3" name="Google Shape;8263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64" name="Google Shape;8264;p38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8265" name="Google Shape;8265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6" name="Google Shape;8266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67" name="Google Shape;8267;p38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8268" name="Google Shape;8268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9" name="Google Shape;8269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70" name="Google Shape;8270;p38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8271" name="Google Shape;8271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2" name="Google Shape;8272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73" name="Google Shape;8273;p38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8274" name="Google Shape;8274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5" name="Google Shape;8275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76" name="Google Shape;8276;p38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8277" name="Google Shape;8277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8" name="Google Shape;8278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79" name="Google Shape;8279;p38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8280" name="Google Shape;8280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1" name="Google Shape;8281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82" name="Google Shape;8282;p38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8283" name="Google Shape;8283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4" name="Google Shape;8284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85" name="Google Shape;8285;p38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8286" name="Google Shape;8286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7" name="Google Shape;8287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88" name="Google Shape;8288;p38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8289" name="Google Shape;8289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0" name="Google Shape;8290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91" name="Google Shape;8291;p38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8292" name="Google Shape;8292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3" name="Google Shape;8293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94" name="Google Shape;8294;p38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8295" name="Google Shape;8295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6" name="Google Shape;8296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97" name="Google Shape;8297;p38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8298" name="Google Shape;8298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9" name="Google Shape;8299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00" name="Google Shape;8300;p38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8301" name="Google Shape;8301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2" name="Google Shape;8302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03" name="Google Shape;8303;p38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8304" name="Google Shape;8304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5" name="Google Shape;8305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06" name="Google Shape;8306;p38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8307" name="Google Shape;8307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8" name="Google Shape;8308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09" name="Google Shape;8309;p38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8310" name="Google Shape;8310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1" name="Google Shape;8311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12" name="Google Shape;8312;p38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8313" name="Google Shape;8313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4" name="Google Shape;8314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15" name="Google Shape;8315;p38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8316" name="Google Shape;8316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7" name="Google Shape;8317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18" name="Google Shape;8318;p38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8319" name="Google Shape;8319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0" name="Google Shape;8320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21" name="Google Shape;8321;p38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8322" name="Google Shape;8322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3" name="Google Shape;8323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24" name="Google Shape;8324;p38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8325" name="Google Shape;8325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6" name="Google Shape;8326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27" name="Google Shape;8327;p38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8328" name="Google Shape;8328;p3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9" name="Google Shape;8329;p3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330" name="Google Shape;8330;p38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8331" name="Google Shape;8331;p38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2" name="Google Shape;8332;p38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3" name="Google Shape;8333;p38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4" name="Google Shape;8334;p38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5" name="Google Shape;8335;p38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6" name="Google Shape;8336;p38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7" name="Google Shape;8337;p38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8" name="Google Shape;8338;p38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9" name="Google Shape;8339;p38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0" name="Google Shape;8340;p38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1" name="Google Shape;8341;p38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2" name="Google Shape;8342;p38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3" name="Google Shape;8343;p38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4" name="Google Shape;8344;p38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5" name="Google Shape;8345;p38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6" name="Google Shape;8346;p38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7" name="Google Shape;8347;p38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8" name="Google Shape;8348;p38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9" name="Google Shape;8349;p38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0" name="Google Shape;8350;p38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1" name="Google Shape;8351;p38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2" name="Google Shape;8352;p38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3" name="Google Shape;8353;p38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4" name="Google Shape;8354;p38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5" name="Google Shape;8355;p38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6" name="Google Shape;8356;p38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7" name="Google Shape;8357;p38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8" name="Google Shape;8358;p38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9" name="Google Shape;8359;p38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0" name="Google Shape;8360;p38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1" name="Google Shape;8361;p38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2" name="Google Shape;8362;p38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3" name="Google Shape;8363;p38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4" name="Google Shape;8364;p38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5" name="Google Shape;8365;p38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6" name="Google Shape;8366;p38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7" name="Google Shape;8367;p38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8" name="Google Shape;8368;p38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9" name="Google Shape;8369;p38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0" name="Google Shape;8370;p38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1" name="Google Shape;8371;p38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2" name="Google Shape;8372;p38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3" name="Google Shape;8373;p38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4" name="Google Shape;8374;p38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5" name="Google Shape;8375;p38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6" name="Google Shape;8376;p38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7" name="Google Shape;8377;p38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8" name="Google Shape;8378;p38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79" name="Google Shape;8379;p38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380" name="Google Shape;8380;p38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1" name="Google Shape;8381;p38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82" name="Google Shape;8382;p38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83" name="Google Shape;8383;p38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4" name="Google Shape;8384;p38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5" name="Google Shape;8385;p38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6" name="Google Shape;8386;p38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7" name="Google Shape;8387;p38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8" name="Google Shape;8388;p38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9" name="Google Shape;8389;p38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0" name="Google Shape;8390;p38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1" name="Google Shape;8391;p38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2" name="Google Shape;8392;p38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3" name="Google Shape;8393;p38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4" name="Google Shape;8394;p38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5" name="Google Shape;8395;p38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6" name="Google Shape;8396;p38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7" name="Google Shape;8397;p38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8" name="Google Shape;8398;p38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9" name="Google Shape;8399;p38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0" name="Google Shape;8400;p38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1" name="Google Shape;8401;p38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2" name="Google Shape;8402;p38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3" name="Google Shape;8403;p38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4" name="Google Shape;8404;p38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5" name="Google Shape;8405;p38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6" name="Google Shape;8406;p38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7" name="Google Shape;8407;p38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8" name="Google Shape;8408;p38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9" name="Google Shape;8409;p38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0" name="Google Shape;8410;p38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1" name="Google Shape;8411;p38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2" name="Google Shape;8412;p38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3" name="Google Shape;8413;p38"/>
          <p:cNvSpPr/>
          <p:nvPr/>
        </p:nvSpPr>
        <p:spPr>
          <a:xfrm>
            <a:off x="5400350" y="3246150"/>
            <a:ext cx="1931700" cy="365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4" name="Google Shape;8414;p38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5" name="Google Shape;8415;p38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Week Overview Oct">
  <p:cSld name="CUSTOM_21_1_1_1_1_1_1_1_1_1_1_1_1_1_1">
    <p:spTree>
      <p:nvGrpSpPr>
        <p:cNvPr id="8416" name="Shape 8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" name="Google Shape;8417;p39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8" name="Google Shape;8418;p39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9" name="Google Shape;8419;p39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0" name="Google Shape;8420;p39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1" name="Google Shape;8421;p39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2" name="Google Shape;8422;p39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3" name="Google Shape;8423;p39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4" name="Google Shape;8424;p39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5" name="Google Shape;8425;p39"/>
          <p:cNvSpPr/>
          <p:nvPr/>
        </p:nvSpPr>
        <p:spPr>
          <a:xfrm flipH="1" rot="-5400000">
            <a:off x="235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6" name="Google Shape;8426;p39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7" name="Google Shape;8427;p39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8" name="Google Shape;8428;p39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9" name="Google Shape;8429;p39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0" name="Google Shape;8430;p39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31" name="Google Shape;8431;p39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8432" name="Google Shape;8432;p39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3" name="Google Shape;8433;p39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4" name="Google Shape;8434;p39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8435" name="Google Shape;8435;p39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8436" name="Google Shape;8436;p39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7" name="Google Shape;8437;p39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8" name="Google Shape;8438;p39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9" name="Google Shape;8439;p39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0" name="Google Shape;8440;p39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1" name="Google Shape;8441;p39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2" name="Google Shape;8442;p39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3" name="Google Shape;8443;p39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4" name="Google Shape;8444;p39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5" name="Google Shape;8445;p39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6" name="Google Shape;8446;p39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7" name="Google Shape;8447;p39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8" name="Google Shape;8448;p39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9" name="Google Shape;8449;p39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0" name="Google Shape;8450;p39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1" name="Google Shape;8451;p39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2" name="Google Shape;8452;p39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3" name="Google Shape;8453;p39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4" name="Google Shape;8454;p39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5" name="Google Shape;8455;p39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6" name="Google Shape;8456;p39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7" name="Google Shape;8457;p39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8" name="Google Shape;8458;p39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9" name="Google Shape;8459;p39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0" name="Google Shape;8460;p39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8461" name="Google Shape;8461;p39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2" name="Google Shape;8462;p39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3" name="Google Shape;8463;p39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4" name="Google Shape;8464;p39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5" name="Google Shape;8465;p39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6" name="Google Shape;8466;p39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7" name="Google Shape;8467;p39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8" name="Google Shape;8468;p39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9" name="Google Shape;8469;p39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0" name="Google Shape;8470;p39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1" name="Google Shape;8471;p39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2" name="Google Shape;8472;p39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3" name="Google Shape;8473;p39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4" name="Google Shape;8474;p39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5" name="Google Shape;8475;p39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6" name="Google Shape;8476;p39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7" name="Google Shape;8477;p39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8" name="Google Shape;8478;p39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9" name="Google Shape;8479;p39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0" name="Google Shape;8480;p39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1" name="Google Shape;8481;p39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2" name="Google Shape;8482;p39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3" name="Google Shape;8483;p39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4" name="Google Shape;8484;p39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85" name="Google Shape;8485;p39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8486" name="Google Shape;8486;p39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8487" name="Google Shape;8487;p39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8488" name="Google Shape;8488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9" name="Google Shape;8489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90" name="Google Shape;8490;p39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8491" name="Google Shape;8491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2" name="Google Shape;8492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93" name="Google Shape;8493;p39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8494" name="Google Shape;8494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5" name="Google Shape;8495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96" name="Google Shape;8496;p39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8497" name="Google Shape;8497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8" name="Google Shape;8498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99" name="Google Shape;8499;p39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8500" name="Google Shape;8500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1" name="Google Shape;8501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02" name="Google Shape;8502;p39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8503" name="Google Shape;8503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4" name="Google Shape;8504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05" name="Google Shape;8505;p39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8506" name="Google Shape;8506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7" name="Google Shape;8507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08" name="Google Shape;8508;p39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8509" name="Google Shape;8509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0" name="Google Shape;8510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11" name="Google Shape;8511;p39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8512" name="Google Shape;8512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3" name="Google Shape;8513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14" name="Google Shape;8514;p39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8515" name="Google Shape;8515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6" name="Google Shape;8516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17" name="Google Shape;8517;p39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8518" name="Google Shape;8518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9" name="Google Shape;8519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20" name="Google Shape;8520;p39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8521" name="Google Shape;8521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2" name="Google Shape;8522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23" name="Google Shape;8523;p39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8524" name="Google Shape;8524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5" name="Google Shape;8525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26" name="Google Shape;8526;p39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8527" name="Google Shape;8527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8" name="Google Shape;8528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29" name="Google Shape;8529;p39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8530" name="Google Shape;8530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1" name="Google Shape;8531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32" name="Google Shape;8532;p39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8533" name="Google Shape;8533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4" name="Google Shape;8534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35" name="Google Shape;8535;p39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8536" name="Google Shape;8536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7" name="Google Shape;8537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38" name="Google Shape;8538;p39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8539" name="Google Shape;8539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0" name="Google Shape;8540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41" name="Google Shape;8541;p39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8542" name="Google Shape;8542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3" name="Google Shape;8543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44" name="Google Shape;8544;p39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8545" name="Google Shape;8545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6" name="Google Shape;8546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47" name="Google Shape;8547;p39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8548" name="Google Shape;8548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9" name="Google Shape;8549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50" name="Google Shape;8550;p39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8551" name="Google Shape;8551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2" name="Google Shape;8552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53" name="Google Shape;8553;p39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8554" name="Google Shape;8554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5" name="Google Shape;8555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56" name="Google Shape;8556;p39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8557" name="Google Shape;8557;p3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8" name="Google Shape;8558;p3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559" name="Google Shape;8559;p39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8560" name="Google Shape;8560;p39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1" name="Google Shape;8561;p39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2" name="Google Shape;8562;p39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3" name="Google Shape;8563;p39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4" name="Google Shape;8564;p39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5" name="Google Shape;8565;p39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6" name="Google Shape;8566;p39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7" name="Google Shape;8567;p39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8" name="Google Shape;8568;p39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9" name="Google Shape;8569;p39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0" name="Google Shape;8570;p39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1" name="Google Shape;8571;p39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2" name="Google Shape;8572;p39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3" name="Google Shape;8573;p39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4" name="Google Shape;8574;p39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5" name="Google Shape;8575;p39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6" name="Google Shape;8576;p39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7" name="Google Shape;8577;p39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8" name="Google Shape;8578;p39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9" name="Google Shape;8579;p39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0" name="Google Shape;8580;p39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1" name="Google Shape;8581;p39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2" name="Google Shape;8582;p39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3" name="Google Shape;8583;p39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4" name="Google Shape;8584;p39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5" name="Google Shape;8585;p39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6" name="Google Shape;8586;p39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7" name="Google Shape;8587;p39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8" name="Google Shape;8588;p39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9" name="Google Shape;8589;p39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0" name="Google Shape;8590;p39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1" name="Google Shape;8591;p39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2" name="Google Shape;8592;p39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3" name="Google Shape;8593;p39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4" name="Google Shape;8594;p39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5" name="Google Shape;8595;p39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6" name="Google Shape;8596;p39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7" name="Google Shape;8597;p39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8" name="Google Shape;8598;p39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9" name="Google Shape;8599;p39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0" name="Google Shape;8600;p39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1" name="Google Shape;8601;p39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2" name="Google Shape;8602;p39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3" name="Google Shape;8603;p39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4" name="Google Shape;8604;p39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5" name="Google Shape;8605;p39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6" name="Google Shape;8606;p39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7" name="Google Shape;8607;p39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08" name="Google Shape;8608;p39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8609" name="Google Shape;8609;p39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10" name="Google Shape;8610;p39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1" name="Google Shape;8611;p39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2" name="Google Shape;8612;p39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3" name="Google Shape;8613;p39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4" name="Google Shape;8614;p39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5" name="Google Shape;8615;p39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6" name="Google Shape;8616;p39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7" name="Google Shape;8617;p39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8" name="Google Shape;8618;p39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9" name="Google Shape;8619;p39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20" name="Google Shape;8620;p39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8621" name="Google Shape;8621;p39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22" name="Google Shape;8622;p39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8623" name="Google Shape;8623;p39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8624" name="Google Shape;8624;p39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8625" name="Google Shape;8625;p39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8626" name="Google Shape;8626;p39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8627" name="Google Shape;8627;p39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28" name="Google Shape;8628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8629" name="Google Shape;8629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8630" name="Google Shape;8630;p39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8631" name="Google Shape;8631;p39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8632" name="Google Shape;8632;p39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8633" name="Google Shape;8633;p39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34" name="Google Shape;8634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8635" name="Google Shape;8635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8636" name="Google Shape;8636;p39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8637" name="Google Shape;8637;p39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8638" name="Google Shape;8638;p39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8639" name="Google Shape;8639;p39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40" name="Google Shape;8640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8641" name="Google Shape;8641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8642" name="Google Shape;8642;p39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8643" name="Google Shape;8643;p39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8644" name="Google Shape;8644;p39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8645" name="Google Shape;8645;p39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46" name="Google Shape;8646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8647" name="Google Shape;8647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8648" name="Google Shape;8648;p39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8649" name="Google Shape;8649;p39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8650" name="Google Shape;8650;p39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8651" name="Google Shape;8651;p39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52" name="Google Shape;8652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8653" name="Google Shape;8653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8654" name="Google Shape;8654;p39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8655" name="Google Shape;8655;p39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8656" name="Google Shape;8656;p39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8657" name="Google Shape;8657;p39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58" name="Google Shape;8658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8659" name="Google Shape;8659;p39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8660" name="Google Shape;8660;p39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8661" name="Google Shape;8661;p39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662" name="Google Shape;8662;p39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8663" name="Google Shape;8663;p39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8664" name="Google Shape;8664;p39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5" name="Google Shape;8665;p39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6" name="Google Shape;8666;p39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Month View Nov">
  <p:cSld name="CUSTOM_21_1_1_1_1_1_1_1_3_1">
    <p:spTree>
      <p:nvGrpSpPr>
        <p:cNvPr id="8667" name="Shape 8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8" name="Google Shape;8668;p40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9" name="Google Shape;8669;p40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0" name="Google Shape;8670;p40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1" name="Google Shape;8671;p40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2" name="Google Shape;8672;p40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3" name="Google Shape;8673;p40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4" name="Google Shape;8674;p40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5" name="Google Shape;8675;p40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6" name="Google Shape;8676;p40"/>
          <p:cNvSpPr/>
          <p:nvPr/>
        </p:nvSpPr>
        <p:spPr>
          <a:xfrm flipH="1" rot="-5400000">
            <a:off x="235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7" name="Google Shape;8677;p40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8" name="Google Shape;8678;p40"/>
          <p:cNvSpPr/>
          <p:nvPr/>
        </p:nvSpPr>
        <p:spPr>
          <a:xfrm flipH="1" rot="-5400000">
            <a:off x="235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2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9" name="Google Shape;8679;p40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0" name="Google Shape;8680;p40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1" name="Google Shape;8681;p40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82" name="Google Shape;8682;p40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8683" name="Google Shape;8683;p40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4" name="Google Shape;8684;p40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5" name="Google Shape;8685;p40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8686" name="Google Shape;8686;p40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8687" name="Google Shape;8687;p40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8" name="Google Shape;8688;p40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9" name="Google Shape;8689;p40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0" name="Google Shape;8690;p40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1" name="Google Shape;8691;p40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2" name="Google Shape;8692;p40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3" name="Google Shape;8693;p40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4" name="Google Shape;8694;p40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5" name="Google Shape;8695;p40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6" name="Google Shape;8696;p40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7" name="Google Shape;8697;p40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8" name="Google Shape;8698;p40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9" name="Google Shape;8699;p40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0" name="Google Shape;8700;p40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1" name="Google Shape;8701;p40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2" name="Google Shape;8702;p40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3" name="Google Shape;8703;p40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4" name="Google Shape;8704;p40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5" name="Google Shape;8705;p40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6" name="Google Shape;8706;p40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7" name="Google Shape;8707;p40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8" name="Google Shape;8708;p40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9" name="Google Shape;8709;p40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0" name="Google Shape;8710;p40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1" name="Google Shape;8711;p40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8712" name="Google Shape;8712;p40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3" name="Google Shape;8713;p40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4" name="Google Shape;8714;p40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5" name="Google Shape;8715;p40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6" name="Google Shape;8716;p40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7" name="Google Shape;8717;p40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8" name="Google Shape;8718;p40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9" name="Google Shape;8719;p40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0" name="Google Shape;8720;p40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1" name="Google Shape;8721;p40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2" name="Google Shape;8722;p40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3" name="Google Shape;8723;p40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4" name="Google Shape;8724;p40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5" name="Google Shape;8725;p40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6" name="Google Shape;8726;p40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7" name="Google Shape;8727;p40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8" name="Google Shape;8728;p40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9" name="Google Shape;8729;p40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0" name="Google Shape;8730;p40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1" name="Google Shape;8731;p40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2" name="Google Shape;8732;p40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3" name="Google Shape;8733;p40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4" name="Google Shape;8734;p40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5" name="Google Shape;8735;p40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36" name="Google Shape;8736;p40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8737" name="Google Shape;8737;p40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8738" name="Google Shape;8738;p40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8739" name="Google Shape;8739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0" name="Google Shape;8740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41" name="Google Shape;8741;p40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8742" name="Google Shape;8742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3" name="Google Shape;8743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44" name="Google Shape;8744;p40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8745" name="Google Shape;8745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6" name="Google Shape;8746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47" name="Google Shape;8747;p40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8748" name="Google Shape;8748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9" name="Google Shape;8749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50" name="Google Shape;8750;p40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8751" name="Google Shape;8751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2" name="Google Shape;8752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53" name="Google Shape;8753;p40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8754" name="Google Shape;8754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5" name="Google Shape;8755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56" name="Google Shape;8756;p40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8757" name="Google Shape;8757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8" name="Google Shape;8758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59" name="Google Shape;8759;p40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8760" name="Google Shape;8760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1" name="Google Shape;8761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62" name="Google Shape;8762;p40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8763" name="Google Shape;8763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4" name="Google Shape;8764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65" name="Google Shape;8765;p40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8766" name="Google Shape;8766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7" name="Google Shape;8767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68" name="Google Shape;8768;p40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8769" name="Google Shape;8769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0" name="Google Shape;8770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71" name="Google Shape;8771;p40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8772" name="Google Shape;8772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3" name="Google Shape;8773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74" name="Google Shape;8774;p40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8775" name="Google Shape;8775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6" name="Google Shape;8776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77" name="Google Shape;8777;p40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8778" name="Google Shape;8778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9" name="Google Shape;8779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80" name="Google Shape;8780;p40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8781" name="Google Shape;8781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2" name="Google Shape;8782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83" name="Google Shape;8783;p40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8784" name="Google Shape;8784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5" name="Google Shape;8785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86" name="Google Shape;8786;p40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8787" name="Google Shape;8787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8" name="Google Shape;8788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89" name="Google Shape;8789;p40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8790" name="Google Shape;8790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1" name="Google Shape;8791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92" name="Google Shape;8792;p40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8793" name="Google Shape;8793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4" name="Google Shape;8794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95" name="Google Shape;8795;p40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8796" name="Google Shape;8796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7" name="Google Shape;8797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98" name="Google Shape;8798;p40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8799" name="Google Shape;8799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0" name="Google Shape;8800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01" name="Google Shape;8801;p40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8802" name="Google Shape;8802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3" name="Google Shape;8803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04" name="Google Shape;8804;p40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8805" name="Google Shape;8805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6" name="Google Shape;8806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07" name="Google Shape;8807;p40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8808" name="Google Shape;8808;p4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9" name="Google Shape;8809;p4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810" name="Google Shape;8810;p40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8811" name="Google Shape;8811;p40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2" name="Google Shape;8812;p40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3" name="Google Shape;8813;p40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4" name="Google Shape;8814;p40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5" name="Google Shape;8815;p40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6" name="Google Shape;8816;p40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7" name="Google Shape;8817;p40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8" name="Google Shape;8818;p40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9" name="Google Shape;8819;p40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0" name="Google Shape;8820;p40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1" name="Google Shape;8821;p40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2" name="Google Shape;8822;p40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3" name="Google Shape;8823;p40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4" name="Google Shape;8824;p40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5" name="Google Shape;8825;p40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6" name="Google Shape;8826;p40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7" name="Google Shape;8827;p40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8" name="Google Shape;8828;p40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9" name="Google Shape;8829;p40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0" name="Google Shape;8830;p40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1" name="Google Shape;8831;p40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2" name="Google Shape;8832;p40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3" name="Google Shape;8833;p40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4" name="Google Shape;8834;p40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5" name="Google Shape;8835;p40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6" name="Google Shape;8836;p40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7" name="Google Shape;8837;p40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8" name="Google Shape;8838;p40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9" name="Google Shape;8839;p40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0" name="Google Shape;8840;p40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1" name="Google Shape;8841;p40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2" name="Google Shape;8842;p40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3" name="Google Shape;8843;p40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4" name="Google Shape;8844;p40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5" name="Google Shape;8845;p40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6" name="Google Shape;8846;p40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7" name="Google Shape;8847;p40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8" name="Google Shape;8848;p40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9" name="Google Shape;8849;p40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0" name="Google Shape;8850;p40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1" name="Google Shape;8851;p40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2" name="Google Shape;8852;p40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3" name="Google Shape;8853;p40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4" name="Google Shape;8854;p40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5" name="Google Shape;8855;p40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6" name="Google Shape;8856;p40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7" name="Google Shape;8857;p40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8" name="Google Shape;8858;p40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59" name="Google Shape;8859;p40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860" name="Google Shape;8860;p40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61" name="Google Shape;8861;p40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62" name="Google Shape;8862;p40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63" name="Google Shape;8863;p40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64" name="Google Shape;8864;p40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5" name="Google Shape;8865;p40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8866" name="Google Shape;8866;p40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8867" name="Google Shape;8867;p40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8868" name="Google Shape;8868;p40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8869" name="Google Shape;8869;p40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8870" name="Google Shape;8870;p40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8871" name="Google Shape;8871;p40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8872" name="Google Shape;8872;p40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73" name="Google Shape;8873;p40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74" name="Google Shape;8874;p40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75" name="Google Shape;8875;p40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76" name="Google Shape;8876;p40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77" name="Google Shape;8877;p40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78" name="Google Shape;8878;p40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79" name="Google Shape;8879;p40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80" name="Google Shape;8880;p40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81" name="Google Shape;8881;p40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82" name="Google Shape;8882;p40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83" name="Google Shape;8883;p40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84" name="Google Shape;8884;p40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85" name="Google Shape;8885;p40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86" name="Google Shape;8886;p40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87" name="Google Shape;8887;p40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88" name="Google Shape;8888;p40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89" name="Google Shape;8889;p40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0" name="Google Shape;8890;p40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1" name="Google Shape;8891;p40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2" name="Google Shape;8892;p40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3" name="Google Shape;8893;p40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4" name="Google Shape;8894;p40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5" name="Google Shape;8895;p40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6" name="Google Shape;8896;p40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7" name="Google Shape;8897;p40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8" name="Google Shape;8898;p40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9" name="Google Shape;8899;p40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00" name="Google Shape;8900;p40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01" name="Google Shape;8901;p40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02" name="Google Shape;8902;p40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03" name="Google Shape;8903;p40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04" name="Google Shape;8904;p40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05" name="Google Shape;8905;p40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06" name="Google Shape;8906;p40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07" name="Google Shape;8907;p40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8" name="Google Shape;8908;p40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9" name="Google Shape;8909;p40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es - Line">
  <p:cSld name="CUSTOM_2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5"/>
          <p:cNvSpPr/>
          <p:nvPr/>
        </p:nvSpPr>
        <p:spPr>
          <a:xfrm>
            <a:off x="80227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5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5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5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5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5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5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5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5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5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5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5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5"/>
          <p:cNvSpPr/>
          <p:nvPr/>
        </p:nvSpPr>
        <p:spPr>
          <a:xfrm rot="5400000">
            <a:off x="94723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8" name="Google Shape;468;p5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469" name="Google Shape;469;p5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5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472" name="Google Shape;472;p5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473" name="Google Shape;473;p5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5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5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5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5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5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5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5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5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5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5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5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5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5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5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5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5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5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5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5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5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" name="Google Shape;497;p5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498" name="Google Shape;498;p5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5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5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5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5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5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5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5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5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5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5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5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5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5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5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2" name="Google Shape;522;p5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523" name="Google Shape;523;p5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524" name="Google Shape;524;p5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525" name="Google Shape;525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7" name="Google Shape;527;p5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528" name="Google Shape;528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0" name="Google Shape;530;p5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531" name="Google Shape;531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3" name="Google Shape;533;p5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534" name="Google Shape;534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6" name="Google Shape;536;p5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537" name="Google Shape;537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9" name="Google Shape;539;p5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540" name="Google Shape;540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2" name="Google Shape;542;p5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543" name="Google Shape;543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5" name="Google Shape;545;p5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546" name="Google Shape;546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8" name="Google Shape;548;p5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549" name="Google Shape;549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1" name="Google Shape;551;p5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552" name="Google Shape;552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4" name="Google Shape;554;p5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555" name="Google Shape;555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7" name="Google Shape;557;p5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558" name="Google Shape;558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0" name="Google Shape;560;p5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561" name="Google Shape;561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3" name="Google Shape;563;p5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564" name="Google Shape;564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6" name="Google Shape;566;p5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567" name="Google Shape;567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9" name="Google Shape;569;p5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570" name="Google Shape;570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2" name="Google Shape;572;p5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573" name="Google Shape;573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5" name="Google Shape;575;p5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576" name="Google Shape;576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" name="Google Shape;578;p5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579" name="Google Shape;579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1" name="Google Shape;581;p5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582" name="Google Shape;582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5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585" name="Google Shape;585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7" name="Google Shape;587;p5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588" name="Google Shape;588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0" name="Google Shape;590;p5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591" name="Google Shape;591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3" name="Google Shape;593;p5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594" name="Google Shape;594;p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96" name="Google Shape;596;p5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597" name="Google Shape;597;p5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5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5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5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5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5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5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5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5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5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5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5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5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5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5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5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5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5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5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5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5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5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5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5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5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5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5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5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5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5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5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5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5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5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5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5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5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5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5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5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5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5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5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5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5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5" name="Google Shape;645;p5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None/>
              <a:defRPr b="1" i="1" sz="28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46" name="Google Shape;646;p5"/>
          <p:cNvSpPr/>
          <p:nvPr/>
        </p:nvSpPr>
        <p:spPr>
          <a:xfrm>
            <a:off x="66807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47" name="Google Shape;647;p5"/>
          <p:cNvGraphicFramePr/>
          <p:nvPr/>
        </p:nvGraphicFramePr>
        <p:xfrm>
          <a:off x="576750" y="68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4151625"/>
              </a:tblGrid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8" name="Google Shape;648;p5"/>
          <p:cNvGraphicFramePr/>
          <p:nvPr/>
        </p:nvGraphicFramePr>
        <p:xfrm>
          <a:off x="5321713" y="68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4151625"/>
              </a:tblGrid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9" name="Google Shape;649;p5"/>
          <p:cNvSpPr txBox="1"/>
          <p:nvPr>
            <p:ph idx="1" type="body"/>
          </p:nvPr>
        </p:nvSpPr>
        <p:spPr>
          <a:xfrm>
            <a:off x="576750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650" name="Google Shape;650;p5"/>
          <p:cNvSpPr txBox="1"/>
          <p:nvPr>
            <p:ph idx="2" type="body"/>
          </p:nvPr>
        </p:nvSpPr>
        <p:spPr>
          <a:xfrm>
            <a:off x="5321675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Month Overview Nov">
  <p:cSld name="CUSTOM_21_1_1_1_1_1_1_1_1_3_1">
    <p:spTree>
      <p:nvGrpSpPr>
        <p:cNvPr id="8910" name="Shape 8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1" name="Google Shape;8911;p41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2" name="Google Shape;8912;p41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3" name="Google Shape;8913;p41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4" name="Google Shape;8914;p41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5" name="Google Shape;8915;p41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6" name="Google Shape;8916;p41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7" name="Google Shape;8917;p41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8" name="Google Shape;8918;p41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9" name="Google Shape;8919;p41"/>
          <p:cNvSpPr/>
          <p:nvPr/>
        </p:nvSpPr>
        <p:spPr>
          <a:xfrm flipH="1" rot="-5400000">
            <a:off x="235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0" name="Google Shape;8920;p41"/>
          <p:cNvSpPr/>
          <p:nvPr/>
        </p:nvSpPr>
        <p:spPr>
          <a:xfrm flipH="1" rot="-5400000">
            <a:off x="235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2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1" name="Google Shape;8921;p41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2" name="Google Shape;8922;p41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3" name="Google Shape;8923;p41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4" name="Google Shape;8924;p41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25" name="Google Shape;8925;p41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8926" name="Google Shape;8926;p41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7" name="Google Shape;8927;p41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8" name="Google Shape;8928;p41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8929" name="Google Shape;8929;p41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8930" name="Google Shape;8930;p41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1" name="Google Shape;8931;p41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2" name="Google Shape;8932;p41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3" name="Google Shape;8933;p41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4" name="Google Shape;8934;p41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5" name="Google Shape;8935;p41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6" name="Google Shape;8936;p41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7" name="Google Shape;8937;p41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8" name="Google Shape;8938;p41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9" name="Google Shape;8939;p41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0" name="Google Shape;8940;p41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1" name="Google Shape;8941;p41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2" name="Google Shape;8942;p41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3" name="Google Shape;8943;p41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4" name="Google Shape;8944;p41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5" name="Google Shape;8945;p41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6" name="Google Shape;8946;p41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7" name="Google Shape;8947;p41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8" name="Google Shape;8948;p41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9" name="Google Shape;8949;p41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0" name="Google Shape;8950;p41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1" name="Google Shape;8951;p41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2" name="Google Shape;8952;p41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3" name="Google Shape;8953;p41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54" name="Google Shape;8954;p41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8955" name="Google Shape;8955;p41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6" name="Google Shape;8956;p41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7" name="Google Shape;8957;p41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8" name="Google Shape;8958;p41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9" name="Google Shape;8959;p41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0" name="Google Shape;8960;p41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1" name="Google Shape;8961;p41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2" name="Google Shape;8962;p41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3" name="Google Shape;8963;p41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4" name="Google Shape;8964;p41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5" name="Google Shape;8965;p41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6" name="Google Shape;8966;p41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7" name="Google Shape;8967;p41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8" name="Google Shape;8968;p41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9" name="Google Shape;8969;p41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0" name="Google Shape;8970;p41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1" name="Google Shape;8971;p41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2" name="Google Shape;8972;p41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3" name="Google Shape;8973;p41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4" name="Google Shape;8974;p41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5" name="Google Shape;8975;p41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6" name="Google Shape;8976;p41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7" name="Google Shape;8977;p41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8" name="Google Shape;8978;p41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79" name="Google Shape;8979;p41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8980" name="Google Shape;8980;p41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8981" name="Google Shape;8981;p41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8982" name="Google Shape;8982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3" name="Google Shape;8983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84" name="Google Shape;8984;p41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8985" name="Google Shape;8985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6" name="Google Shape;8986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87" name="Google Shape;8987;p41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8988" name="Google Shape;8988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9" name="Google Shape;8989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90" name="Google Shape;8990;p41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8991" name="Google Shape;8991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2" name="Google Shape;8992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93" name="Google Shape;8993;p41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8994" name="Google Shape;8994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5" name="Google Shape;8995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96" name="Google Shape;8996;p41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8997" name="Google Shape;8997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8" name="Google Shape;8998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99" name="Google Shape;8999;p41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9000" name="Google Shape;9000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1" name="Google Shape;9001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02" name="Google Shape;9002;p41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9003" name="Google Shape;9003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4" name="Google Shape;9004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05" name="Google Shape;9005;p41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9006" name="Google Shape;9006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7" name="Google Shape;9007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08" name="Google Shape;9008;p41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9009" name="Google Shape;9009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0" name="Google Shape;9010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11" name="Google Shape;9011;p41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9012" name="Google Shape;9012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3" name="Google Shape;9013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14" name="Google Shape;9014;p41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9015" name="Google Shape;9015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6" name="Google Shape;9016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17" name="Google Shape;9017;p41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9018" name="Google Shape;9018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9" name="Google Shape;9019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20" name="Google Shape;9020;p41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9021" name="Google Shape;9021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2" name="Google Shape;9022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23" name="Google Shape;9023;p41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9024" name="Google Shape;9024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5" name="Google Shape;9025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26" name="Google Shape;9026;p41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9027" name="Google Shape;9027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8" name="Google Shape;9028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29" name="Google Shape;9029;p41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9030" name="Google Shape;9030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1" name="Google Shape;9031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32" name="Google Shape;9032;p41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9033" name="Google Shape;9033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4" name="Google Shape;9034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35" name="Google Shape;9035;p41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9036" name="Google Shape;9036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7" name="Google Shape;9037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38" name="Google Shape;9038;p41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9039" name="Google Shape;9039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0" name="Google Shape;9040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41" name="Google Shape;9041;p41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9042" name="Google Shape;9042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3" name="Google Shape;9043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44" name="Google Shape;9044;p41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9045" name="Google Shape;9045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6" name="Google Shape;9046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47" name="Google Shape;9047;p41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9048" name="Google Shape;9048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9" name="Google Shape;9049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50" name="Google Shape;9050;p41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9051" name="Google Shape;9051;p41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2" name="Google Shape;9052;p41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53" name="Google Shape;9053;p41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9054" name="Google Shape;9054;p41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5" name="Google Shape;9055;p41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6" name="Google Shape;9056;p41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7" name="Google Shape;9057;p41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8" name="Google Shape;9058;p41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9" name="Google Shape;9059;p41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0" name="Google Shape;9060;p41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1" name="Google Shape;9061;p41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2" name="Google Shape;9062;p41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3" name="Google Shape;9063;p41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4" name="Google Shape;9064;p41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5" name="Google Shape;9065;p41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6" name="Google Shape;9066;p41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7" name="Google Shape;9067;p41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8" name="Google Shape;9068;p41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9" name="Google Shape;9069;p41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0" name="Google Shape;9070;p41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1" name="Google Shape;9071;p41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2" name="Google Shape;9072;p41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3" name="Google Shape;9073;p41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4" name="Google Shape;9074;p41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5" name="Google Shape;9075;p41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6" name="Google Shape;9076;p41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7" name="Google Shape;9077;p41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8" name="Google Shape;9078;p41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9" name="Google Shape;9079;p41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0" name="Google Shape;9080;p41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1" name="Google Shape;9081;p41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2" name="Google Shape;9082;p41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3" name="Google Shape;9083;p41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4" name="Google Shape;9084;p41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5" name="Google Shape;9085;p41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6" name="Google Shape;9086;p41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7" name="Google Shape;9087;p41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8" name="Google Shape;9088;p41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9" name="Google Shape;9089;p41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0" name="Google Shape;9090;p41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1" name="Google Shape;9091;p41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2" name="Google Shape;9092;p41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3" name="Google Shape;9093;p41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4" name="Google Shape;9094;p41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5" name="Google Shape;9095;p41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6" name="Google Shape;9096;p41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7" name="Google Shape;9097;p41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8" name="Google Shape;9098;p41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9" name="Google Shape;9099;p41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0" name="Google Shape;9100;p41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1" name="Google Shape;9101;p41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02" name="Google Shape;9102;p41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103" name="Google Shape;9103;p41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4" name="Google Shape;9104;p41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05" name="Google Shape;9105;p41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06" name="Google Shape;9106;p41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7" name="Google Shape;9107;p41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8" name="Google Shape;9108;p41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9" name="Google Shape;9109;p41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0" name="Google Shape;9110;p41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1" name="Google Shape;9111;p41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2" name="Google Shape;9112;p41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3" name="Google Shape;9113;p41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4" name="Google Shape;9114;p41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5" name="Google Shape;9115;p41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6" name="Google Shape;9116;p41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7" name="Google Shape;9117;p41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8" name="Google Shape;9118;p41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9" name="Google Shape;9119;p41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0" name="Google Shape;9120;p41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1" name="Google Shape;9121;p41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2" name="Google Shape;9122;p41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3" name="Google Shape;9123;p41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4" name="Google Shape;9124;p41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5" name="Google Shape;9125;p41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6" name="Google Shape;9126;p41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7" name="Google Shape;9127;p41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8" name="Google Shape;9128;p41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9" name="Google Shape;9129;p41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0" name="Google Shape;9130;p41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1" name="Google Shape;9131;p41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2" name="Google Shape;9132;p41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3" name="Google Shape;9133;p41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4" name="Google Shape;9134;p41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5" name="Google Shape;9135;p41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6" name="Google Shape;9136;p41"/>
          <p:cNvSpPr/>
          <p:nvPr/>
        </p:nvSpPr>
        <p:spPr>
          <a:xfrm>
            <a:off x="5400338" y="3255425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7" name="Google Shape;9137;p41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8" name="Google Shape;9138;p41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Week Overview Nov">
  <p:cSld name="CUSTOM_21_1_1_1_1_1_1_1_1_1_2_1">
    <p:spTree>
      <p:nvGrpSpPr>
        <p:cNvPr id="9139" name="Shape 9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0" name="Google Shape;9140;p42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1" name="Google Shape;9141;p42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2" name="Google Shape;9142;p42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3" name="Google Shape;9143;p42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4" name="Google Shape;9144;p42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5" name="Google Shape;9145;p42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6" name="Google Shape;9146;p42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7" name="Google Shape;9147;p42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8" name="Google Shape;9148;p42"/>
          <p:cNvSpPr/>
          <p:nvPr/>
        </p:nvSpPr>
        <p:spPr>
          <a:xfrm flipH="1" rot="-5400000">
            <a:off x="235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9" name="Google Shape;9149;p42"/>
          <p:cNvSpPr/>
          <p:nvPr/>
        </p:nvSpPr>
        <p:spPr>
          <a:xfrm flipH="1" rot="-5400000">
            <a:off x="235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2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0" name="Google Shape;9150;p42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1" name="Google Shape;9151;p42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2" name="Google Shape;9152;p42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3" name="Google Shape;9153;p42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54" name="Google Shape;9154;p42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9155" name="Google Shape;9155;p42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6" name="Google Shape;9156;p42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7" name="Google Shape;9157;p42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9158" name="Google Shape;9158;p42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9159" name="Google Shape;9159;p42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0" name="Google Shape;9160;p42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1" name="Google Shape;9161;p42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2" name="Google Shape;9162;p42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3" name="Google Shape;9163;p42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4" name="Google Shape;9164;p42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5" name="Google Shape;9165;p42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6" name="Google Shape;9166;p42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7" name="Google Shape;9167;p42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8" name="Google Shape;9168;p42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9" name="Google Shape;9169;p42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0" name="Google Shape;9170;p42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1" name="Google Shape;9171;p42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2" name="Google Shape;9172;p42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3" name="Google Shape;9173;p42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4" name="Google Shape;9174;p42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5" name="Google Shape;9175;p42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6" name="Google Shape;9176;p42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7" name="Google Shape;9177;p42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8" name="Google Shape;9178;p42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9" name="Google Shape;9179;p42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0" name="Google Shape;9180;p42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1" name="Google Shape;9181;p42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2" name="Google Shape;9182;p42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3" name="Google Shape;9183;p42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9184" name="Google Shape;9184;p42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5" name="Google Shape;9185;p42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6" name="Google Shape;9186;p42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7" name="Google Shape;9187;p42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8" name="Google Shape;9188;p42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9" name="Google Shape;9189;p42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0" name="Google Shape;9190;p42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1" name="Google Shape;9191;p42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2" name="Google Shape;9192;p42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3" name="Google Shape;9193;p42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4" name="Google Shape;9194;p42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5" name="Google Shape;9195;p42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6" name="Google Shape;9196;p42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7" name="Google Shape;9197;p42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8" name="Google Shape;9198;p42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9" name="Google Shape;9199;p42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0" name="Google Shape;9200;p42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1" name="Google Shape;9201;p42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2" name="Google Shape;9202;p42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3" name="Google Shape;9203;p42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4" name="Google Shape;9204;p42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5" name="Google Shape;9205;p42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6" name="Google Shape;9206;p42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7" name="Google Shape;9207;p42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08" name="Google Shape;9208;p42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9209" name="Google Shape;9209;p42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9210" name="Google Shape;9210;p42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9211" name="Google Shape;9211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2" name="Google Shape;9212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13" name="Google Shape;9213;p42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9214" name="Google Shape;9214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5" name="Google Shape;9215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16" name="Google Shape;9216;p42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9217" name="Google Shape;9217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8" name="Google Shape;9218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19" name="Google Shape;9219;p42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9220" name="Google Shape;9220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1" name="Google Shape;9221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22" name="Google Shape;9222;p42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9223" name="Google Shape;9223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4" name="Google Shape;9224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25" name="Google Shape;9225;p42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9226" name="Google Shape;9226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7" name="Google Shape;9227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28" name="Google Shape;9228;p42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9229" name="Google Shape;9229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0" name="Google Shape;9230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31" name="Google Shape;9231;p42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9232" name="Google Shape;9232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3" name="Google Shape;9233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34" name="Google Shape;9234;p42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9235" name="Google Shape;9235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6" name="Google Shape;9236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37" name="Google Shape;9237;p42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9238" name="Google Shape;9238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9" name="Google Shape;9239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40" name="Google Shape;9240;p42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9241" name="Google Shape;9241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2" name="Google Shape;9242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43" name="Google Shape;9243;p42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9244" name="Google Shape;9244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5" name="Google Shape;9245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46" name="Google Shape;9246;p42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9247" name="Google Shape;9247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8" name="Google Shape;9248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49" name="Google Shape;9249;p42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9250" name="Google Shape;9250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1" name="Google Shape;9251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52" name="Google Shape;9252;p42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9253" name="Google Shape;9253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4" name="Google Shape;9254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55" name="Google Shape;9255;p42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9256" name="Google Shape;9256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7" name="Google Shape;9257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58" name="Google Shape;9258;p42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9259" name="Google Shape;9259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0" name="Google Shape;9260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61" name="Google Shape;9261;p42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9262" name="Google Shape;9262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3" name="Google Shape;9263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64" name="Google Shape;9264;p42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9265" name="Google Shape;9265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6" name="Google Shape;9266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67" name="Google Shape;9267;p42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9268" name="Google Shape;9268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9" name="Google Shape;9269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70" name="Google Shape;9270;p42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9271" name="Google Shape;9271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2" name="Google Shape;9272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73" name="Google Shape;9273;p42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9274" name="Google Shape;9274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5" name="Google Shape;9275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76" name="Google Shape;9276;p42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9277" name="Google Shape;9277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8" name="Google Shape;9278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79" name="Google Shape;9279;p42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9280" name="Google Shape;9280;p42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1" name="Google Shape;9281;p42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82" name="Google Shape;9282;p42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9283" name="Google Shape;9283;p42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4" name="Google Shape;9284;p42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5" name="Google Shape;9285;p42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6" name="Google Shape;9286;p42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7" name="Google Shape;9287;p42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8" name="Google Shape;9288;p42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9" name="Google Shape;9289;p42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0" name="Google Shape;9290;p42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1" name="Google Shape;9291;p42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2" name="Google Shape;9292;p42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3" name="Google Shape;9293;p42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4" name="Google Shape;9294;p42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5" name="Google Shape;9295;p42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6" name="Google Shape;9296;p42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7" name="Google Shape;9297;p42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8" name="Google Shape;9298;p42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9" name="Google Shape;9299;p42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0" name="Google Shape;9300;p42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1" name="Google Shape;9301;p42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2" name="Google Shape;9302;p42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3" name="Google Shape;9303;p42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4" name="Google Shape;9304;p42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5" name="Google Shape;9305;p42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6" name="Google Shape;9306;p42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7" name="Google Shape;9307;p42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8" name="Google Shape;9308;p42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9" name="Google Shape;9309;p42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0" name="Google Shape;9310;p42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1" name="Google Shape;9311;p42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2" name="Google Shape;9312;p42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3" name="Google Shape;9313;p42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4" name="Google Shape;9314;p42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5" name="Google Shape;9315;p42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6" name="Google Shape;9316;p42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7" name="Google Shape;9317;p42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8" name="Google Shape;9318;p42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9" name="Google Shape;9319;p42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0" name="Google Shape;9320;p42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1" name="Google Shape;9321;p42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2" name="Google Shape;9322;p42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3" name="Google Shape;9323;p42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4" name="Google Shape;9324;p42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5" name="Google Shape;9325;p42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6" name="Google Shape;9326;p42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7" name="Google Shape;9327;p42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8" name="Google Shape;9328;p42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9" name="Google Shape;9329;p42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0" name="Google Shape;9330;p42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31" name="Google Shape;9331;p42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9332" name="Google Shape;9332;p42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33" name="Google Shape;9333;p42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4" name="Google Shape;9334;p42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5" name="Google Shape;9335;p42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6" name="Google Shape;9336;p42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7" name="Google Shape;9337;p42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8" name="Google Shape;9338;p42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9" name="Google Shape;9339;p42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0" name="Google Shape;9340;p42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1" name="Google Shape;9341;p42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2" name="Google Shape;9342;p42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43" name="Google Shape;9343;p42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9344" name="Google Shape;9344;p42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45" name="Google Shape;9345;p42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346" name="Google Shape;9346;p42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9347" name="Google Shape;9347;p42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9348" name="Google Shape;9348;p42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9349" name="Google Shape;9349;p42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9350" name="Google Shape;9350;p42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51" name="Google Shape;9351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352" name="Google Shape;9352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9353" name="Google Shape;9353;p42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9354" name="Google Shape;9354;p42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9355" name="Google Shape;9355;p42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9356" name="Google Shape;9356;p42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57" name="Google Shape;9357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358" name="Google Shape;9358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9359" name="Google Shape;9359;p42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9360" name="Google Shape;9360;p42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9361" name="Google Shape;9361;p42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9362" name="Google Shape;9362;p42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63" name="Google Shape;9363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364" name="Google Shape;9364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9365" name="Google Shape;9365;p42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9366" name="Google Shape;9366;p42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9367" name="Google Shape;9367;p42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9368" name="Google Shape;9368;p42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69" name="Google Shape;9369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370" name="Google Shape;9370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9371" name="Google Shape;9371;p42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9372" name="Google Shape;9372;p42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9373" name="Google Shape;9373;p42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9374" name="Google Shape;9374;p42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75" name="Google Shape;9375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376" name="Google Shape;9376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9377" name="Google Shape;9377;p42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9378" name="Google Shape;9378;p42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9379" name="Google Shape;9379;p42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9380" name="Google Shape;9380;p42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81" name="Google Shape;9381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382" name="Google Shape;9382;p42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9383" name="Google Shape;9383;p42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9384" name="Google Shape;9384;p42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385" name="Google Shape;9385;p42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9386" name="Google Shape;9386;p42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9387" name="Google Shape;9387;p42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8" name="Google Shape;9388;p42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9" name="Google Shape;9389;p42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Month View Dec">
  <p:cSld name="CUSTOM_21_1_1_1_1_1_1_1_2_2_1">
    <p:spTree>
      <p:nvGrpSpPr>
        <p:cNvPr id="9390" name="Shape 9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1" name="Google Shape;9391;p43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2" name="Google Shape;9392;p43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3" name="Google Shape;9393;p43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4" name="Google Shape;9394;p43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5" name="Google Shape;9395;p43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6" name="Google Shape;9396;p43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7" name="Google Shape;9397;p43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8" name="Google Shape;9398;p43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9" name="Google Shape;9399;p43"/>
          <p:cNvSpPr/>
          <p:nvPr/>
        </p:nvSpPr>
        <p:spPr>
          <a:xfrm flipH="1" rot="-5400000">
            <a:off x="235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0" name="Google Shape;9400;p43"/>
          <p:cNvSpPr/>
          <p:nvPr/>
        </p:nvSpPr>
        <p:spPr>
          <a:xfrm flipH="1" rot="-5400000">
            <a:off x="235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2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1" name="Google Shape;9401;p43"/>
          <p:cNvSpPr/>
          <p:nvPr/>
        </p:nvSpPr>
        <p:spPr>
          <a:xfrm flipH="1" rot="-5400000">
            <a:off x="235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2" name="Google Shape;9402;p43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3" name="Google Shape;9403;p43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4" name="Google Shape;9404;p43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05" name="Google Shape;9405;p43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9406" name="Google Shape;9406;p43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7" name="Google Shape;9407;p43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8" name="Google Shape;9408;p43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9409" name="Google Shape;9409;p43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9410" name="Google Shape;9410;p43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1" name="Google Shape;9411;p43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2" name="Google Shape;9412;p43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3" name="Google Shape;9413;p43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4" name="Google Shape;9414;p43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5" name="Google Shape;9415;p43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6" name="Google Shape;9416;p43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7" name="Google Shape;9417;p43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8" name="Google Shape;9418;p43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9" name="Google Shape;9419;p43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0" name="Google Shape;9420;p43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1" name="Google Shape;9421;p43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2" name="Google Shape;9422;p43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3" name="Google Shape;9423;p43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4" name="Google Shape;9424;p43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5" name="Google Shape;9425;p43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6" name="Google Shape;9426;p43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7" name="Google Shape;9427;p43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8" name="Google Shape;9428;p43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9" name="Google Shape;9429;p43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0" name="Google Shape;9430;p43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1" name="Google Shape;9431;p43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2" name="Google Shape;9432;p43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3" name="Google Shape;9433;p43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34" name="Google Shape;9434;p43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9435" name="Google Shape;9435;p43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6" name="Google Shape;9436;p43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7" name="Google Shape;9437;p43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8" name="Google Shape;9438;p43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9" name="Google Shape;9439;p43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0" name="Google Shape;9440;p43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1" name="Google Shape;9441;p43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2" name="Google Shape;9442;p43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3" name="Google Shape;9443;p43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4" name="Google Shape;9444;p43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5" name="Google Shape;9445;p43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6" name="Google Shape;9446;p43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7" name="Google Shape;9447;p43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8" name="Google Shape;9448;p43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9" name="Google Shape;9449;p43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0" name="Google Shape;9450;p43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1" name="Google Shape;9451;p43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2" name="Google Shape;9452;p43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3" name="Google Shape;9453;p43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4" name="Google Shape;9454;p43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5" name="Google Shape;9455;p43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6" name="Google Shape;9456;p43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7" name="Google Shape;9457;p43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8" name="Google Shape;9458;p43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59" name="Google Shape;9459;p43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9460" name="Google Shape;9460;p43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9461" name="Google Shape;9461;p43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9462" name="Google Shape;9462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3" name="Google Shape;9463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64" name="Google Shape;9464;p43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9465" name="Google Shape;9465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6" name="Google Shape;9466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67" name="Google Shape;9467;p43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9468" name="Google Shape;9468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9" name="Google Shape;9469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70" name="Google Shape;9470;p43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9471" name="Google Shape;9471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2" name="Google Shape;9472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73" name="Google Shape;9473;p43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9474" name="Google Shape;9474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5" name="Google Shape;9475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76" name="Google Shape;9476;p43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9477" name="Google Shape;9477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8" name="Google Shape;9478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79" name="Google Shape;9479;p43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9480" name="Google Shape;9480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1" name="Google Shape;9481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82" name="Google Shape;9482;p43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9483" name="Google Shape;9483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4" name="Google Shape;9484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85" name="Google Shape;9485;p43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9486" name="Google Shape;9486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7" name="Google Shape;9487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88" name="Google Shape;9488;p43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9489" name="Google Shape;9489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0" name="Google Shape;9490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91" name="Google Shape;9491;p43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9492" name="Google Shape;9492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3" name="Google Shape;9493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94" name="Google Shape;9494;p43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9495" name="Google Shape;9495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6" name="Google Shape;9496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97" name="Google Shape;9497;p43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9498" name="Google Shape;9498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9" name="Google Shape;9499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00" name="Google Shape;9500;p43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9501" name="Google Shape;9501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2" name="Google Shape;9502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03" name="Google Shape;9503;p43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9504" name="Google Shape;9504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5" name="Google Shape;9505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06" name="Google Shape;9506;p43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9507" name="Google Shape;9507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8" name="Google Shape;9508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09" name="Google Shape;9509;p43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9510" name="Google Shape;9510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1" name="Google Shape;9511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12" name="Google Shape;9512;p43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9513" name="Google Shape;9513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4" name="Google Shape;9514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15" name="Google Shape;9515;p43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9516" name="Google Shape;9516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7" name="Google Shape;9517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18" name="Google Shape;9518;p43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9519" name="Google Shape;9519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0" name="Google Shape;9520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21" name="Google Shape;9521;p43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9522" name="Google Shape;9522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3" name="Google Shape;9523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24" name="Google Shape;9524;p43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9525" name="Google Shape;9525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6" name="Google Shape;9526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27" name="Google Shape;9527;p43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9528" name="Google Shape;9528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9" name="Google Shape;9529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30" name="Google Shape;9530;p43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9531" name="Google Shape;9531;p43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2" name="Google Shape;9532;p43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533" name="Google Shape;9533;p43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9534" name="Google Shape;9534;p43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5" name="Google Shape;9535;p43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6" name="Google Shape;9536;p43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7" name="Google Shape;9537;p43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8" name="Google Shape;9538;p43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9" name="Google Shape;9539;p43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0" name="Google Shape;9540;p43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1" name="Google Shape;9541;p43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2" name="Google Shape;9542;p43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3" name="Google Shape;9543;p43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4" name="Google Shape;9544;p43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5" name="Google Shape;9545;p43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6" name="Google Shape;9546;p43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7" name="Google Shape;9547;p43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8" name="Google Shape;9548;p43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9" name="Google Shape;9549;p43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0" name="Google Shape;9550;p43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1" name="Google Shape;9551;p43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2" name="Google Shape;9552;p43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3" name="Google Shape;9553;p43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4" name="Google Shape;9554;p43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5" name="Google Shape;9555;p43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6" name="Google Shape;9556;p43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7" name="Google Shape;9557;p43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8" name="Google Shape;9558;p43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9" name="Google Shape;9559;p43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0" name="Google Shape;9560;p43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1" name="Google Shape;9561;p43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2" name="Google Shape;9562;p43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3" name="Google Shape;9563;p43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4" name="Google Shape;9564;p43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5" name="Google Shape;9565;p43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6" name="Google Shape;9566;p43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7" name="Google Shape;9567;p43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8" name="Google Shape;9568;p43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9" name="Google Shape;9569;p43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0" name="Google Shape;9570;p43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1" name="Google Shape;9571;p43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2" name="Google Shape;9572;p43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3" name="Google Shape;9573;p43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4" name="Google Shape;9574;p43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5" name="Google Shape;9575;p43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6" name="Google Shape;9576;p43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7" name="Google Shape;9577;p43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8" name="Google Shape;9578;p43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9" name="Google Shape;9579;p43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0" name="Google Shape;9580;p43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1" name="Google Shape;9581;p43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82" name="Google Shape;9582;p43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583" name="Google Shape;9583;p43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84" name="Google Shape;9584;p43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85" name="Google Shape;9585;p43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86" name="Google Shape;9586;p43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587" name="Google Shape;9587;p43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8" name="Google Shape;9588;p43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9589" name="Google Shape;9589;p43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9590" name="Google Shape;9590;p43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9591" name="Google Shape;9591;p43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9592" name="Google Shape;9592;p43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9593" name="Google Shape;9593;p43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9594" name="Google Shape;9594;p43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9595" name="Google Shape;9595;p43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96" name="Google Shape;9596;p43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97" name="Google Shape;9597;p43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98" name="Google Shape;9598;p43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99" name="Google Shape;9599;p43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00" name="Google Shape;9600;p43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01" name="Google Shape;9601;p43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02" name="Google Shape;9602;p43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03" name="Google Shape;9603;p43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04" name="Google Shape;9604;p43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05" name="Google Shape;9605;p43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06" name="Google Shape;9606;p43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07" name="Google Shape;9607;p43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08" name="Google Shape;9608;p43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09" name="Google Shape;9609;p43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10" name="Google Shape;9610;p43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11" name="Google Shape;9611;p43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12" name="Google Shape;9612;p43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13" name="Google Shape;9613;p43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14" name="Google Shape;9614;p43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15" name="Google Shape;9615;p43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16" name="Google Shape;9616;p43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17" name="Google Shape;9617;p43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18" name="Google Shape;9618;p43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19" name="Google Shape;9619;p43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0" name="Google Shape;9620;p43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1" name="Google Shape;9621;p43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2" name="Google Shape;9622;p43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3" name="Google Shape;9623;p43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4" name="Google Shape;9624;p43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5" name="Google Shape;9625;p43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6" name="Google Shape;9626;p43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7" name="Google Shape;9627;p43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8" name="Google Shape;9628;p43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9" name="Google Shape;9629;p43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30" name="Google Shape;9630;p43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1" name="Google Shape;9631;p43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2" name="Google Shape;9632;p43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Month Overview Dec">
  <p:cSld name="CUSTOM_21_1_1_1_1_1_1_1_1_2_2_1">
    <p:spTree>
      <p:nvGrpSpPr>
        <p:cNvPr id="9633" name="Shape 9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4" name="Google Shape;9634;p44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5" name="Google Shape;9635;p44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6" name="Google Shape;9636;p44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7" name="Google Shape;9637;p44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8" name="Google Shape;9638;p44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9" name="Google Shape;9639;p44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0" name="Google Shape;9640;p44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1" name="Google Shape;9641;p44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2" name="Google Shape;9642;p44"/>
          <p:cNvSpPr/>
          <p:nvPr/>
        </p:nvSpPr>
        <p:spPr>
          <a:xfrm flipH="1" rot="-5400000">
            <a:off x="235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3" name="Google Shape;9643;p44"/>
          <p:cNvSpPr/>
          <p:nvPr/>
        </p:nvSpPr>
        <p:spPr>
          <a:xfrm flipH="1" rot="-5400000">
            <a:off x="235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2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4" name="Google Shape;9644;p44"/>
          <p:cNvSpPr/>
          <p:nvPr/>
        </p:nvSpPr>
        <p:spPr>
          <a:xfrm flipH="1" rot="-5400000">
            <a:off x="235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5" name="Google Shape;9645;p44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6" name="Google Shape;9646;p44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7" name="Google Shape;9647;p44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648" name="Google Shape;9648;p44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9649" name="Google Shape;9649;p44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0" name="Google Shape;9650;p44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1" name="Google Shape;9651;p44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9652" name="Google Shape;9652;p44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9653" name="Google Shape;9653;p44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4" name="Google Shape;9654;p44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5" name="Google Shape;9655;p44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6" name="Google Shape;9656;p44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7" name="Google Shape;9657;p44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8" name="Google Shape;9658;p44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9" name="Google Shape;9659;p44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0" name="Google Shape;9660;p44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1" name="Google Shape;9661;p44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2" name="Google Shape;9662;p44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3" name="Google Shape;9663;p44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4" name="Google Shape;9664;p44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5" name="Google Shape;9665;p44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6" name="Google Shape;9666;p44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7" name="Google Shape;9667;p44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8" name="Google Shape;9668;p44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9" name="Google Shape;9669;p44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0" name="Google Shape;9670;p44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1" name="Google Shape;9671;p44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2" name="Google Shape;9672;p44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3" name="Google Shape;9673;p44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4" name="Google Shape;9674;p44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5" name="Google Shape;9675;p44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6" name="Google Shape;9676;p44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77" name="Google Shape;9677;p44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9678" name="Google Shape;9678;p44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9" name="Google Shape;9679;p44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0" name="Google Shape;9680;p44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1" name="Google Shape;9681;p44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2" name="Google Shape;9682;p44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3" name="Google Shape;9683;p44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4" name="Google Shape;9684;p44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5" name="Google Shape;9685;p44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6" name="Google Shape;9686;p44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7" name="Google Shape;9687;p44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8" name="Google Shape;9688;p44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9" name="Google Shape;9689;p44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0" name="Google Shape;9690;p44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1" name="Google Shape;9691;p44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2" name="Google Shape;9692;p44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3" name="Google Shape;9693;p44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4" name="Google Shape;9694;p44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5" name="Google Shape;9695;p44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6" name="Google Shape;9696;p44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7" name="Google Shape;9697;p44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8" name="Google Shape;9698;p44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9" name="Google Shape;9699;p44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0" name="Google Shape;9700;p44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1" name="Google Shape;9701;p44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02" name="Google Shape;9702;p44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9703" name="Google Shape;9703;p44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9704" name="Google Shape;9704;p44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9705" name="Google Shape;9705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6" name="Google Shape;9706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07" name="Google Shape;9707;p44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9708" name="Google Shape;9708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9" name="Google Shape;9709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10" name="Google Shape;9710;p44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9711" name="Google Shape;9711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2" name="Google Shape;9712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13" name="Google Shape;9713;p44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9714" name="Google Shape;9714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5" name="Google Shape;9715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16" name="Google Shape;9716;p44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9717" name="Google Shape;9717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8" name="Google Shape;9718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19" name="Google Shape;9719;p44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9720" name="Google Shape;9720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1" name="Google Shape;9721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22" name="Google Shape;9722;p44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9723" name="Google Shape;9723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4" name="Google Shape;9724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25" name="Google Shape;9725;p44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9726" name="Google Shape;9726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7" name="Google Shape;9727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28" name="Google Shape;9728;p44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9729" name="Google Shape;9729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0" name="Google Shape;9730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31" name="Google Shape;9731;p44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9732" name="Google Shape;9732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3" name="Google Shape;9733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34" name="Google Shape;9734;p44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9735" name="Google Shape;9735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6" name="Google Shape;9736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37" name="Google Shape;9737;p44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9738" name="Google Shape;9738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9" name="Google Shape;9739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40" name="Google Shape;9740;p44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9741" name="Google Shape;9741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2" name="Google Shape;9742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43" name="Google Shape;9743;p44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9744" name="Google Shape;9744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5" name="Google Shape;9745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46" name="Google Shape;9746;p44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9747" name="Google Shape;9747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8" name="Google Shape;9748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49" name="Google Shape;9749;p44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9750" name="Google Shape;9750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1" name="Google Shape;9751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52" name="Google Shape;9752;p44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9753" name="Google Shape;9753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4" name="Google Shape;9754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55" name="Google Shape;9755;p44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9756" name="Google Shape;9756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7" name="Google Shape;9757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58" name="Google Shape;9758;p44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9759" name="Google Shape;9759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0" name="Google Shape;9760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61" name="Google Shape;9761;p44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9762" name="Google Shape;9762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3" name="Google Shape;9763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64" name="Google Shape;9764;p44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9765" name="Google Shape;9765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6" name="Google Shape;9766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67" name="Google Shape;9767;p44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9768" name="Google Shape;9768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9" name="Google Shape;9769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70" name="Google Shape;9770;p44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9771" name="Google Shape;9771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2" name="Google Shape;9772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73" name="Google Shape;9773;p44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9774" name="Google Shape;9774;p44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5" name="Google Shape;9775;p44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776" name="Google Shape;9776;p44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9777" name="Google Shape;9777;p44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8" name="Google Shape;9778;p44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9" name="Google Shape;9779;p44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0" name="Google Shape;9780;p44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1" name="Google Shape;9781;p44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2" name="Google Shape;9782;p44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3" name="Google Shape;9783;p44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4" name="Google Shape;9784;p44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5" name="Google Shape;9785;p44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6" name="Google Shape;9786;p44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7" name="Google Shape;9787;p44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8" name="Google Shape;9788;p44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9" name="Google Shape;9789;p44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0" name="Google Shape;9790;p44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1" name="Google Shape;9791;p44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2" name="Google Shape;9792;p44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3" name="Google Shape;9793;p44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4" name="Google Shape;9794;p44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5" name="Google Shape;9795;p44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6" name="Google Shape;9796;p44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7" name="Google Shape;9797;p44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8" name="Google Shape;9798;p44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9" name="Google Shape;9799;p44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0" name="Google Shape;9800;p44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1" name="Google Shape;9801;p44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2" name="Google Shape;9802;p44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3" name="Google Shape;9803;p44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4" name="Google Shape;9804;p44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5" name="Google Shape;9805;p44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6" name="Google Shape;9806;p44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7" name="Google Shape;9807;p44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8" name="Google Shape;9808;p44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9" name="Google Shape;9809;p44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0" name="Google Shape;9810;p44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1" name="Google Shape;9811;p44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2" name="Google Shape;9812;p44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3" name="Google Shape;9813;p44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4" name="Google Shape;9814;p44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5" name="Google Shape;9815;p44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6" name="Google Shape;9816;p44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7" name="Google Shape;9817;p44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8" name="Google Shape;9818;p44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9" name="Google Shape;9819;p44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0" name="Google Shape;9820;p44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1" name="Google Shape;9821;p44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2" name="Google Shape;9822;p44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3" name="Google Shape;9823;p44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4" name="Google Shape;9824;p44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25" name="Google Shape;9825;p44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826" name="Google Shape;9826;p44"/>
          <p:cNvSpPr/>
          <p:nvPr/>
        </p:nvSpPr>
        <p:spPr>
          <a:xfrm>
            <a:off x="588300" y="800275"/>
            <a:ext cx="1440000" cy="557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7" name="Google Shape;9827;p44"/>
          <p:cNvSpPr/>
          <p:nvPr/>
        </p:nvSpPr>
        <p:spPr>
          <a:xfrm>
            <a:off x="588150" y="800275"/>
            <a:ext cx="1440000" cy="55773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28" name="Google Shape;9828;p44"/>
          <p:cNvGraphicFramePr/>
          <p:nvPr/>
        </p:nvGraphicFramePr>
        <p:xfrm>
          <a:off x="2273025" y="7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2419350"/>
              </a:tblGrid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29" name="Google Shape;9829;p44"/>
          <p:cNvSpPr/>
          <p:nvPr/>
        </p:nvSpPr>
        <p:spPr>
          <a:xfrm>
            <a:off x="2284675" y="18166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0" name="Google Shape;9830;p44"/>
          <p:cNvSpPr/>
          <p:nvPr/>
        </p:nvSpPr>
        <p:spPr>
          <a:xfrm>
            <a:off x="2284675" y="20467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1" name="Google Shape;9831;p44"/>
          <p:cNvSpPr/>
          <p:nvPr/>
        </p:nvSpPr>
        <p:spPr>
          <a:xfrm>
            <a:off x="2284675" y="22768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2" name="Google Shape;9832;p44"/>
          <p:cNvSpPr/>
          <p:nvPr/>
        </p:nvSpPr>
        <p:spPr>
          <a:xfrm>
            <a:off x="2284675" y="250691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3" name="Google Shape;9833;p44"/>
          <p:cNvSpPr/>
          <p:nvPr/>
        </p:nvSpPr>
        <p:spPr>
          <a:xfrm>
            <a:off x="2284675" y="273701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4" name="Google Shape;9834;p44"/>
          <p:cNvSpPr/>
          <p:nvPr/>
        </p:nvSpPr>
        <p:spPr>
          <a:xfrm>
            <a:off x="2284675" y="296711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5" name="Google Shape;9835;p44"/>
          <p:cNvSpPr/>
          <p:nvPr/>
        </p:nvSpPr>
        <p:spPr>
          <a:xfrm>
            <a:off x="2284675" y="319722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6" name="Google Shape;9836;p44"/>
          <p:cNvSpPr/>
          <p:nvPr/>
        </p:nvSpPr>
        <p:spPr>
          <a:xfrm>
            <a:off x="2284675" y="342732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7" name="Google Shape;9837;p44"/>
          <p:cNvSpPr/>
          <p:nvPr/>
        </p:nvSpPr>
        <p:spPr>
          <a:xfrm>
            <a:off x="2284675" y="365742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8" name="Google Shape;9838;p44"/>
          <p:cNvSpPr/>
          <p:nvPr/>
        </p:nvSpPr>
        <p:spPr>
          <a:xfrm>
            <a:off x="2284675" y="388752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9" name="Google Shape;9839;p44"/>
          <p:cNvSpPr/>
          <p:nvPr/>
        </p:nvSpPr>
        <p:spPr>
          <a:xfrm>
            <a:off x="2284675" y="434773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0" name="Google Shape;9840;p44"/>
          <p:cNvSpPr/>
          <p:nvPr/>
        </p:nvSpPr>
        <p:spPr>
          <a:xfrm>
            <a:off x="2284675" y="4577835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1" name="Google Shape;9841;p44"/>
          <p:cNvSpPr/>
          <p:nvPr/>
        </p:nvSpPr>
        <p:spPr>
          <a:xfrm>
            <a:off x="2284675" y="503803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2" name="Google Shape;9842;p44"/>
          <p:cNvSpPr/>
          <p:nvPr/>
        </p:nvSpPr>
        <p:spPr>
          <a:xfrm>
            <a:off x="2284675" y="526814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3" name="Google Shape;9843;p44"/>
          <p:cNvSpPr/>
          <p:nvPr/>
        </p:nvSpPr>
        <p:spPr>
          <a:xfrm>
            <a:off x="2284675" y="5728346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4" name="Google Shape;9844;p44"/>
          <p:cNvSpPr/>
          <p:nvPr/>
        </p:nvSpPr>
        <p:spPr>
          <a:xfrm>
            <a:off x="2284675" y="618855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5" name="Google Shape;9845;p44"/>
          <p:cNvSpPr/>
          <p:nvPr/>
        </p:nvSpPr>
        <p:spPr>
          <a:xfrm>
            <a:off x="2284675" y="411763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6" name="Google Shape;9846;p44"/>
          <p:cNvSpPr/>
          <p:nvPr/>
        </p:nvSpPr>
        <p:spPr>
          <a:xfrm>
            <a:off x="2284675" y="480793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7" name="Google Shape;9847;p44"/>
          <p:cNvSpPr/>
          <p:nvPr/>
        </p:nvSpPr>
        <p:spPr>
          <a:xfrm>
            <a:off x="2284675" y="5498243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8" name="Google Shape;9848;p44"/>
          <p:cNvSpPr/>
          <p:nvPr/>
        </p:nvSpPr>
        <p:spPr>
          <a:xfrm>
            <a:off x="2284675" y="595844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9" name="Google Shape;9849;p44"/>
          <p:cNvSpPr/>
          <p:nvPr/>
        </p:nvSpPr>
        <p:spPr>
          <a:xfrm>
            <a:off x="2284675" y="1130808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0" name="Google Shape;9850;p44"/>
          <p:cNvSpPr/>
          <p:nvPr/>
        </p:nvSpPr>
        <p:spPr>
          <a:xfrm>
            <a:off x="2284675" y="136091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1" name="Google Shape;9851;p44"/>
          <p:cNvSpPr/>
          <p:nvPr/>
        </p:nvSpPr>
        <p:spPr>
          <a:xfrm>
            <a:off x="2284675" y="159101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2" name="Google Shape;9852;p44"/>
          <p:cNvSpPr txBox="1"/>
          <p:nvPr/>
        </p:nvSpPr>
        <p:spPr>
          <a:xfrm>
            <a:off x="2476250" y="761950"/>
            <a:ext cx="20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3" name="Google Shape;9853;p44"/>
          <p:cNvSpPr/>
          <p:nvPr/>
        </p:nvSpPr>
        <p:spPr>
          <a:xfrm>
            <a:off x="5400350" y="1311500"/>
            <a:ext cx="1931700" cy="1791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4" name="Google Shape;9854;p44"/>
          <p:cNvSpPr/>
          <p:nvPr/>
        </p:nvSpPr>
        <p:spPr>
          <a:xfrm>
            <a:off x="7500775" y="1311500"/>
            <a:ext cx="1931700" cy="2467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5" name="Google Shape;9855;p44"/>
          <p:cNvSpPr/>
          <p:nvPr/>
        </p:nvSpPr>
        <p:spPr>
          <a:xfrm>
            <a:off x="5400350" y="3261436"/>
            <a:ext cx="1931700" cy="3116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6" name="Google Shape;9856;p44"/>
          <p:cNvSpPr/>
          <p:nvPr/>
        </p:nvSpPr>
        <p:spPr>
          <a:xfrm>
            <a:off x="7500775" y="3941441"/>
            <a:ext cx="1931700" cy="2436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7" name="Google Shape;9857;p44"/>
          <p:cNvSpPr/>
          <p:nvPr/>
        </p:nvSpPr>
        <p:spPr>
          <a:xfrm>
            <a:off x="5400350" y="131150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8" name="Google Shape;9858;p44"/>
          <p:cNvSpPr/>
          <p:nvPr/>
        </p:nvSpPr>
        <p:spPr>
          <a:xfrm>
            <a:off x="7500775" y="131150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BIRTHDAYS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9" name="Google Shape;9859;p44"/>
          <p:cNvSpPr/>
          <p:nvPr/>
        </p:nvSpPr>
        <p:spPr>
          <a:xfrm>
            <a:off x="5400350" y="324615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0" name="Google Shape;9860;p44"/>
          <p:cNvSpPr/>
          <p:nvPr/>
        </p:nvSpPr>
        <p:spPr>
          <a:xfrm>
            <a:off x="7500763" y="3941450"/>
            <a:ext cx="19317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EVENTS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1" name="Google Shape;9861;p44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Week Overview Dec">
  <p:cSld name="CUSTOM_21_1_1_1_1_1_1_1_1_1_1_2_1">
    <p:spTree>
      <p:nvGrpSpPr>
        <p:cNvPr id="9862" name="Shape 9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3" name="Google Shape;9863;p45"/>
          <p:cNvSpPr/>
          <p:nvPr/>
        </p:nvSpPr>
        <p:spPr>
          <a:xfrm flipH="1" rot="-5400000">
            <a:off x="235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4" name="Google Shape;9864;p45"/>
          <p:cNvSpPr/>
          <p:nvPr/>
        </p:nvSpPr>
        <p:spPr>
          <a:xfrm flipH="1" rot="-5400000">
            <a:off x="235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5" name="Google Shape;9865;p45"/>
          <p:cNvSpPr/>
          <p:nvPr/>
        </p:nvSpPr>
        <p:spPr>
          <a:xfrm flipH="1" rot="-5400000">
            <a:off x="235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6" name="Google Shape;9866;p45"/>
          <p:cNvSpPr/>
          <p:nvPr/>
        </p:nvSpPr>
        <p:spPr>
          <a:xfrm flipH="1" rot="-5400000">
            <a:off x="235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7" name="Google Shape;9867;p45"/>
          <p:cNvSpPr/>
          <p:nvPr/>
        </p:nvSpPr>
        <p:spPr>
          <a:xfrm flipH="1" rot="-5400000">
            <a:off x="235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7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8" name="Google Shape;9868;p45"/>
          <p:cNvSpPr/>
          <p:nvPr/>
        </p:nvSpPr>
        <p:spPr>
          <a:xfrm flipH="1" rot="-5400000">
            <a:off x="235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8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9" name="Google Shape;9869;p45"/>
          <p:cNvSpPr/>
          <p:nvPr/>
        </p:nvSpPr>
        <p:spPr>
          <a:xfrm flipH="1" rot="-5400000">
            <a:off x="235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0" name="Google Shape;9870;p45"/>
          <p:cNvSpPr/>
          <p:nvPr/>
        </p:nvSpPr>
        <p:spPr>
          <a:xfrm flipH="1" rot="-5400000">
            <a:off x="235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6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1" name="Google Shape;9871;p45"/>
          <p:cNvSpPr/>
          <p:nvPr/>
        </p:nvSpPr>
        <p:spPr>
          <a:xfrm flipH="1" rot="-5400000">
            <a:off x="235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5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2" name="Google Shape;9872;p45"/>
          <p:cNvSpPr/>
          <p:nvPr/>
        </p:nvSpPr>
        <p:spPr>
          <a:xfrm flipH="1" rot="-5400000">
            <a:off x="235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2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3" name="Google Shape;9873;p45"/>
          <p:cNvSpPr/>
          <p:nvPr/>
        </p:nvSpPr>
        <p:spPr>
          <a:xfrm flipH="1" rot="-5400000">
            <a:off x="235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4" name="Google Shape;9874;p45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5" name="Google Shape;9875;p45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6" name="Google Shape;9876;p45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77" name="Google Shape;9877;p45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9878" name="Google Shape;9878;p45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9" name="Google Shape;9879;p45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0" name="Google Shape;9880;p45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9881" name="Google Shape;9881;p45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9882" name="Google Shape;9882;p45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3" name="Google Shape;9883;p45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4" name="Google Shape;9884;p45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5" name="Google Shape;9885;p45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6" name="Google Shape;9886;p45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7" name="Google Shape;9887;p45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8" name="Google Shape;9888;p45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9" name="Google Shape;9889;p45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0" name="Google Shape;9890;p45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1" name="Google Shape;9891;p45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2" name="Google Shape;9892;p45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3" name="Google Shape;9893;p45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4" name="Google Shape;9894;p45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5" name="Google Shape;9895;p45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6" name="Google Shape;9896;p45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7" name="Google Shape;9897;p45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8" name="Google Shape;9898;p45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9" name="Google Shape;9899;p45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0" name="Google Shape;9900;p45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1" name="Google Shape;9901;p45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2" name="Google Shape;9902;p45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3" name="Google Shape;9903;p45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4" name="Google Shape;9904;p45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5" name="Google Shape;9905;p45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06" name="Google Shape;9906;p45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9907" name="Google Shape;9907;p45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8" name="Google Shape;9908;p45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9" name="Google Shape;9909;p45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0" name="Google Shape;9910;p45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1" name="Google Shape;9911;p45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2" name="Google Shape;9912;p45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3" name="Google Shape;9913;p45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4" name="Google Shape;9914;p45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5" name="Google Shape;9915;p45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6" name="Google Shape;9916;p45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7" name="Google Shape;9917;p45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8" name="Google Shape;9918;p45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9" name="Google Shape;9919;p45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0" name="Google Shape;9920;p45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1" name="Google Shape;9921;p45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2" name="Google Shape;9922;p45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3" name="Google Shape;9923;p45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4" name="Google Shape;9924;p45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5" name="Google Shape;9925;p45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6" name="Google Shape;9926;p45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7" name="Google Shape;9927;p45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8" name="Google Shape;9928;p45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9" name="Google Shape;9929;p45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0" name="Google Shape;9930;p45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31" name="Google Shape;9931;p45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9932" name="Google Shape;9932;p45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9933" name="Google Shape;9933;p45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9934" name="Google Shape;9934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5" name="Google Shape;9935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36" name="Google Shape;9936;p45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9937" name="Google Shape;9937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8" name="Google Shape;9938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39" name="Google Shape;9939;p45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9940" name="Google Shape;9940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1" name="Google Shape;9941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42" name="Google Shape;9942;p45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9943" name="Google Shape;9943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4" name="Google Shape;9944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45" name="Google Shape;9945;p45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9946" name="Google Shape;9946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7" name="Google Shape;9947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48" name="Google Shape;9948;p45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9949" name="Google Shape;9949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0" name="Google Shape;9950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51" name="Google Shape;9951;p45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9952" name="Google Shape;9952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3" name="Google Shape;9953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54" name="Google Shape;9954;p45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9955" name="Google Shape;9955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6" name="Google Shape;9956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57" name="Google Shape;9957;p45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9958" name="Google Shape;9958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9" name="Google Shape;9959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60" name="Google Shape;9960;p45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9961" name="Google Shape;9961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2" name="Google Shape;9962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63" name="Google Shape;9963;p45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9964" name="Google Shape;9964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5" name="Google Shape;9965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66" name="Google Shape;9966;p45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9967" name="Google Shape;9967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8" name="Google Shape;9968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69" name="Google Shape;9969;p45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9970" name="Google Shape;9970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1" name="Google Shape;9971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72" name="Google Shape;9972;p45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9973" name="Google Shape;9973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4" name="Google Shape;9974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75" name="Google Shape;9975;p45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9976" name="Google Shape;9976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7" name="Google Shape;9977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78" name="Google Shape;9978;p45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9979" name="Google Shape;9979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0" name="Google Shape;9980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81" name="Google Shape;9981;p45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9982" name="Google Shape;9982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3" name="Google Shape;9983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84" name="Google Shape;9984;p45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9985" name="Google Shape;9985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6" name="Google Shape;9986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87" name="Google Shape;9987;p45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9988" name="Google Shape;9988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9" name="Google Shape;9989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0" name="Google Shape;9990;p45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9991" name="Google Shape;9991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2" name="Google Shape;9992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3" name="Google Shape;9993;p45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9994" name="Google Shape;9994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5" name="Google Shape;9995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6" name="Google Shape;9996;p45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9997" name="Google Shape;9997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8" name="Google Shape;9998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9" name="Google Shape;9999;p45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10000" name="Google Shape;10000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1" name="Google Shape;10001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02" name="Google Shape;10002;p45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10003" name="Google Shape;10003;p45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4" name="Google Shape;10004;p45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005" name="Google Shape;10005;p45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10006" name="Google Shape;10006;p45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7" name="Google Shape;10007;p45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8" name="Google Shape;10008;p45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9" name="Google Shape;10009;p45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0" name="Google Shape;10010;p45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1" name="Google Shape;10011;p45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2" name="Google Shape;10012;p45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3" name="Google Shape;10013;p45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4" name="Google Shape;10014;p45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5" name="Google Shape;10015;p45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6" name="Google Shape;10016;p45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7" name="Google Shape;10017;p45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8" name="Google Shape;10018;p45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9" name="Google Shape;10019;p45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0" name="Google Shape;10020;p45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1" name="Google Shape;10021;p45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2" name="Google Shape;10022;p45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3" name="Google Shape;10023;p45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4" name="Google Shape;10024;p45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5" name="Google Shape;10025;p45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6" name="Google Shape;10026;p45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7" name="Google Shape;10027;p45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8" name="Google Shape;10028;p45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9" name="Google Shape;10029;p45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0" name="Google Shape;10030;p45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1" name="Google Shape;10031;p45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2" name="Google Shape;10032;p45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3" name="Google Shape;10033;p45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4" name="Google Shape;10034;p45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5" name="Google Shape;10035;p45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6" name="Google Shape;10036;p45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7" name="Google Shape;10037;p45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8" name="Google Shape;10038;p45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9" name="Google Shape;10039;p45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0" name="Google Shape;10040;p45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1" name="Google Shape;10041;p45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2" name="Google Shape;10042;p45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3" name="Google Shape;10043;p45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4" name="Google Shape;10044;p45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5" name="Google Shape;10045;p45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6" name="Google Shape;10046;p45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7" name="Google Shape;10047;p45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8" name="Google Shape;10048;p45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9" name="Google Shape;10049;p45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0" name="Google Shape;10050;p45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1" name="Google Shape;10051;p45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2" name="Google Shape;10052;p45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3" name="Google Shape;10053;p45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54" name="Google Shape;10054;p45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None/>
              <a:defRPr b="1" i="1" sz="25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Playfair Display"/>
              <a:buNone/>
              <a:defRPr b="1" i="1" sz="25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aphicFrame>
        <p:nvGraphicFramePr>
          <p:cNvPr id="10055" name="Google Shape;10055;p45"/>
          <p:cNvGraphicFramePr/>
          <p:nvPr/>
        </p:nvGraphicFramePr>
        <p:xfrm>
          <a:off x="5375438" y="40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1958350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56" name="Google Shape;10056;p45"/>
          <p:cNvSpPr/>
          <p:nvPr/>
        </p:nvSpPr>
        <p:spPr>
          <a:xfrm>
            <a:off x="5376875" y="50292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7" name="Google Shape;10057;p45"/>
          <p:cNvSpPr/>
          <p:nvPr/>
        </p:nvSpPr>
        <p:spPr>
          <a:xfrm>
            <a:off x="5376875" y="52593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8" name="Google Shape;10058;p45"/>
          <p:cNvSpPr/>
          <p:nvPr/>
        </p:nvSpPr>
        <p:spPr>
          <a:xfrm>
            <a:off x="5376875" y="54894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9" name="Google Shape;10059;p45"/>
          <p:cNvSpPr/>
          <p:nvPr/>
        </p:nvSpPr>
        <p:spPr>
          <a:xfrm>
            <a:off x="5376875" y="5719507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0" name="Google Shape;10060;p45"/>
          <p:cNvSpPr/>
          <p:nvPr/>
        </p:nvSpPr>
        <p:spPr>
          <a:xfrm>
            <a:off x="5376875" y="5949609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1" name="Google Shape;10061;p45"/>
          <p:cNvSpPr/>
          <p:nvPr/>
        </p:nvSpPr>
        <p:spPr>
          <a:xfrm>
            <a:off x="5376875" y="6179711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2" name="Google Shape;10062;p45"/>
          <p:cNvSpPr/>
          <p:nvPr/>
        </p:nvSpPr>
        <p:spPr>
          <a:xfrm>
            <a:off x="5376875" y="4343400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3" name="Google Shape;10063;p45"/>
          <p:cNvSpPr/>
          <p:nvPr/>
        </p:nvSpPr>
        <p:spPr>
          <a:xfrm>
            <a:off x="5376875" y="4573502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4" name="Google Shape;10064;p45"/>
          <p:cNvSpPr/>
          <p:nvPr/>
        </p:nvSpPr>
        <p:spPr>
          <a:xfrm>
            <a:off x="5376875" y="4803604"/>
            <a:ext cx="137100" cy="1371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5" name="Google Shape;10065;p45"/>
          <p:cNvSpPr txBox="1"/>
          <p:nvPr/>
        </p:nvSpPr>
        <p:spPr>
          <a:xfrm>
            <a:off x="5578663" y="3993625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DO LIST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66" name="Google Shape;10066;p45"/>
          <p:cNvGrpSpPr/>
          <p:nvPr/>
        </p:nvGrpSpPr>
        <p:grpSpPr>
          <a:xfrm>
            <a:off x="619125" y="1413998"/>
            <a:ext cx="3964500" cy="509380"/>
            <a:chOff x="619125" y="1185398"/>
            <a:chExt cx="3964500" cy="509380"/>
          </a:xfrm>
        </p:grpSpPr>
        <p:cxnSp>
          <p:nvCxnSpPr>
            <p:cNvPr id="10067" name="Google Shape;10067;p45"/>
            <p:cNvCxnSpPr/>
            <p:nvPr/>
          </p:nvCxnSpPr>
          <p:spPr>
            <a:xfrm>
              <a:off x="641025" y="1211775"/>
              <a:ext cx="3942600" cy="0"/>
            </a:xfrm>
            <a:prstGeom prst="straightConnector1">
              <a:avLst/>
            </a:prstGeom>
            <a:noFill/>
            <a:ln cap="rnd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68" name="Google Shape;10068;p45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069" name="Google Shape;10069;p45"/>
            <p:cNvSpPr/>
            <p:nvPr/>
          </p:nvSpPr>
          <p:spPr>
            <a:xfrm>
              <a:off x="619125" y="1190625"/>
              <a:ext cx="408243" cy="504153"/>
            </a:xfrm>
            <a:custGeom>
              <a:rect b="b" l="l" r="r" t="t"/>
              <a:pathLst>
                <a:path extrusionOk="0" h="23622" w="13231">
                  <a:moveTo>
                    <a:pt x="123" y="0"/>
                  </a:moveTo>
                  <a:lnTo>
                    <a:pt x="13231" y="0"/>
                  </a:lnTo>
                  <a:lnTo>
                    <a:pt x="13231" y="23622"/>
                  </a:lnTo>
                  <a:lnTo>
                    <a:pt x="6847" y="17004"/>
                  </a:lnTo>
                  <a:lnTo>
                    <a:pt x="0" y="23051"/>
                  </a:lnTo>
                  <a:close/>
                </a:path>
              </a:pathLst>
            </a:custGeom>
            <a:solidFill>
              <a:srgbClr val="FFFFFF">
                <a:alpha val="72070"/>
              </a:srgbClr>
            </a:solidFill>
            <a:ln>
              <a:noFill/>
            </a:ln>
          </p:spPr>
        </p:sp>
        <p:sp>
          <p:nvSpPr>
            <p:cNvPr id="10070" name="Google Shape;10070;p45"/>
            <p:cNvSpPr txBox="1"/>
            <p:nvPr/>
          </p:nvSpPr>
          <p:spPr>
            <a:xfrm>
              <a:off x="1027375" y="1185398"/>
              <a:ext cx="1487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10071" name="Google Shape;10071;p45"/>
          <p:cNvGrpSpPr/>
          <p:nvPr/>
        </p:nvGrpSpPr>
        <p:grpSpPr>
          <a:xfrm>
            <a:off x="630075" y="2706567"/>
            <a:ext cx="3964500" cy="504153"/>
            <a:chOff x="630075" y="2335275"/>
            <a:chExt cx="3964500" cy="504153"/>
          </a:xfrm>
        </p:grpSpPr>
        <p:grpSp>
          <p:nvGrpSpPr>
            <p:cNvPr id="10072" name="Google Shape;10072;p45"/>
            <p:cNvGrpSpPr/>
            <p:nvPr/>
          </p:nvGrpSpPr>
          <p:grpSpPr>
            <a:xfrm>
              <a:off x="630075" y="2335275"/>
              <a:ext cx="3964500" cy="504153"/>
              <a:chOff x="630075" y="2335275"/>
              <a:chExt cx="3964500" cy="504153"/>
            </a:xfrm>
          </p:grpSpPr>
          <p:cxnSp>
            <p:nvCxnSpPr>
              <p:cNvPr id="10073" name="Google Shape;10073;p45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74" name="Google Shape;10074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0075" name="Google Shape;10075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10076" name="Google Shape;10076;p45"/>
            <p:cNvSpPr txBox="1"/>
            <p:nvPr/>
          </p:nvSpPr>
          <p:spPr>
            <a:xfrm>
              <a:off x="1027375" y="233528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Tuesday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10077" name="Google Shape;10077;p45"/>
          <p:cNvGrpSpPr/>
          <p:nvPr/>
        </p:nvGrpSpPr>
        <p:grpSpPr>
          <a:xfrm>
            <a:off x="630075" y="3993908"/>
            <a:ext cx="3964500" cy="504153"/>
            <a:chOff x="630075" y="3797525"/>
            <a:chExt cx="3964500" cy="504153"/>
          </a:xfrm>
        </p:grpSpPr>
        <p:grpSp>
          <p:nvGrpSpPr>
            <p:cNvPr id="10078" name="Google Shape;10078;p45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10079" name="Google Shape;10079;p45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80" name="Google Shape;10080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0081" name="Google Shape;10081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10082" name="Google Shape;10082;p45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Wednesday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10083" name="Google Shape;10083;p45"/>
          <p:cNvGrpSpPr/>
          <p:nvPr/>
        </p:nvGrpSpPr>
        <p:grpSpPr>
          <a:xfrm>
            <a:off x="619125" y="5281250"/>
            <a:ext cx="3964500" cy="504153"/>
            <a:chOff x="630075" y="3797525"/>
            <a:chExt cx="3964500" cy="504153"/>
          </a:xfrm>
        </p:grpSpPr>
        <p:grpSp>
          <p:nvGrpSpPr>
            <p:cNvPr id="10084" name="Google Shape;10084;p45"/>
            <p:cNvGrpSpPr/>
            <p:nvPr/>
          </p:nvGrpSpPr>
          <p:grpSpPr>
            <a:xfrm>
              <a:off x="630075" y="3797525"/>
              <a:ext cx="3964500" cy="504153"/>
              <a:chOff x="630075" y="2335275"/>
              <a:chExt cx="3964500" cy="504153"/>
            </a:xfrm>
          </p:grpSpPr>
          <p:cxnSp>
            <p:nvCxnSpPr>
              <p:cNvPr id="10085" name="Google Shape;10085;p45"/>
              <p:cNvCxnSpPr/>
              <p:nvPr/>
            </p:nvCxnSpPr>
            <p:spPr>
              <a:xfrm>
                <a:off x="651975" y="2356425"/>
                <a:ext cx="39426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86" name="Google Shape;10086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0087" name="Google Shape;10087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10088" name="Google Shape;10088;p45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Thursday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10089" name="Google Shape;10089;p45"/>
          <p:cNvGrpSpPr/>
          <p:nvPr/>
        </p:nvGrpSpPr>
        <p:grpSpPr>
          <a:xfrm>
            <a:off x="5430675" y="1410113"/>
            <a:ext cx="4088100" cy="504153"/>
            <a:chOff x="630075" y="3797525"/>
            <a:chExt cx="4088100" cy="504153"/>
          </a:xfrm>
        </p:grpSpPr>
        <p:grpSp>
          <p:nvGrpSpPr>
            <p:cNvPr id="10090" name="Google Shape;10090;p45"/>
            <p:cNvGrpSpPr/>
            <p:nvPr/>
          </p:nvGrpSpPr>
          <p:grpSpPr>
            <a:xfrm>
              <a:off x="630075" y="3797525"/>
              <a:ext cx="4088100" cy="504153"/>
              <a:chOff x="630075" y="2335275"/>
              <a:chExt cx="4088100" cy="504153"/>
            </a:xfrm>
          </p:grpSpPr>
          <p:cxnSp>
            <p:nvCxnSpPr>
              <p:cNvPr id="10091" name="Google Shape;10091;p45"/>
              <p:cNvCxnSpPr/>
              <p:nvPr/>
            </p:nvCxnSpPr>
            <p:spPr>
              <a:xfrm>
                <a:off x="651975" y="2356425"/>
                <a:ext cx="40662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92" name="Google Shape;10092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0093" name="Google Shape;10093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10094" name="Google Shape;10094;p45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Friday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10095" name="Google Shape;10095;p45"/>
          <p:cNvGrpSpPr/>
          <p:nvPr/>
        </p:nvGrpSpPr>
        <p:grpSpPr>
          <a:xfrm>
            <a:off x="5430675" y="2713388"/>
            <a:ext cx="1998900" cy="504153"/>
            <a:chOff x="630075" y="3797525"/>
            <a:chExt cx="1998900" cy="504153"/>
          </a:xfrm>
        </p:grpSpPr>
        <p:grpSp>
          <p:nvGrpSpPr>
            <p:cNvPr id="10096" name="Google Shape;10096;p45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10097" name="Google Shape;10097;p45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98" name="Google Shape;10098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0099" name="Google Shape;10099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10100" name="Google Shape;10100;p45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Saturday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10101" name="Google Shape;10101;p45"/>
          <p:cNvGrpSpPr/>
          <p:nvPr/>
        </p:nvGrpSpPr>
        <p:grpSpPr>
          <a:xfrm>
            <a:off x="7493500" y="2713388"/>
            <a:ext cx="1998900" cy="504153"/>
            <a:chOff x="630075" y="3797525"/>
            <a:chExt cx="1998900" cy="504153"/>
          </a:xfrm>
        </p:grpSpPr>
        <p:grpSp>
          <p:nvGrpSpPr>
            <p:cNvPr id="10102" name="Google Shape;10102;p45"/>
            <p:cNvGrpSpPr/>
            <p:nvPr/>
          </p:nvGrpSpPr>
          <p:grpSpPr>
            <a:xfrm>
              <a:off x="630075" y="3797525"/>
              <a:ext cx="1998900" cy="504153"/>
              <a:chOff x="630075" y="2335275"/>
              <a:chExt cx="1998900" cy="504153"/>
            </a:xfrm>
          </p:grpSpPr>
          <p:cxnSp>
            <p:nvCxnSpPr>
              <p:cNvPr id="10103" name="Google Shape;10103;p45"/>
              <p:cNvCxnSpPr/>
              <p:nvPr/>
            </p:nvCxnSpPr>
            <p:spPr>
              <a:xfrm>
                <a:off x="651975" y="2356425"/>
                <a:ext cx="1977000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04" name="Google Shape;10104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0105" name="Google Shape;10105;p45"/>
              <p:cNvSpPr/>
              <p:nvPr/>
            </p:nvSpPr>
            <p:spPr>
              <a:xfrm>
                <a:off x="630075" y="2335275"/>
                <a:ext cx="408243" cy="504153"/>
              </a:xfrm>
              <a:custGeom>
                <a:rect b="b" l="l" r="r" t="t"/>
                <a:pathLst>
                  <a:path extrusionOk="0" h="23622" w="13231">
                    <a:moveTo>
                      <a:pt x="123" y="0"/>
                    </a:moveTo>
                    <a:lnTo>
                      <a:pt x="13231" y="0"/>
                    </a:lnTo>
                    <a:lnTo>
                      <a:pt x="13231" y="23622"/>
                    </a:lnTo>
                    <a:lnTo>
                      <a:pt x="6847" y="17004"/>
                    </a:lnTo>
                    <a:lnTo>
                      <a:pt x="0" y="23051"/>
                    </a:lnTo>
                    <a:close/>
                  </a:path>
                </a:pathLst>
              </a:custGeom>
              <a:solidFill>
                <a:srgbClr val="FFFFFF">
                  <a:alpha val="72070"/>
                </a:srgbClr>
              </a:solidFill>
              <a:ln>
                <a:noFill/>
              </a:ln>
            </p:spPr>
          </p:sp>
        </p:grpSp>
        <p:sp>
          <p:nvSpPr>
            <p:cNvPr id="10106" name="Google Shape;10106;p45"/>
            <p:cNvSpPr txBox="1"/>
            <p:nvPr/>
          </p:nvSpPr>
          <p:spPr>
            <a:xfrm>
              <a:off x="1027375" y="3797538"/>
              <a:ext cx="148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38383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Sunday</a:t>
              </a:r>
              <a:endParaRPr b="1" i="1" sz="1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10107" name="Google Shape;10107;p45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None/>
              <a:defRPr b="1" i="1" sz="2200">
                <a:solidFill>
                  <a:srgbClr val="38383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layfair Display"/>
              <a:buNone/>
              <a:defRPr b="1" i="1" sz="22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108" name="Google Shape;10108;p45"/>
          <p:cNvSpPr txBox="1"/>
          <p:nvPr/>
        </p:nvSpPr>
        <p:spPr>
          <a:xfrm>
            <a:off x="7473425" y="40086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0109" name="Google Shape;10109;p45"/>
          <p:cNvGrpSpPr/>
          <p:nvPr/>
        </p:nvGrpSpPr>
        <p:grpSpPr>
          <a:xfrm>
            <a:off x="7513948" y="4343674"/>
            <a:ext cx="1958313" cy="2027927"/>
            <a:chOff x="7513788" y="5322250"/>
            <a:chExt cx="1958313" cy="814527"/>
          </a:xfrm>
        </p:grpSpPr>
        <p:sp>
          <p:nvSpPr>
            <p:cNvPr id="10110" name="Google Shape;10110;p45"/>
            <p:cNvSpPr/>
            <p:nvPr/>
          </p:nvSpPr>
          <p:spPr>
            <a:xfrm>
              <a:off x="7514000" y="5322277"/>
              <a:ext cx="1958100" cy="8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1" name="Google Shape;10111;p45"/>
            <p:cNvSpPr/>
            <p:nvPr/>
          </p:nvSpPr>
          <p:spPr>
            <a:xfrm>
              <a:off x="7513788" y="5322250"/>
              <a:ext cx="1958100" cy="814500"/>
            </a:xfrm>
            <a:prstGeom prst="rect">
              <a:avLst/>
            </a:prstGeom>
            <a:solidFill>
              <a:srgbClr val="FFFFFF">
                <a:alpha val="72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2" name="Google Shape;10112;p45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es - Blank">
  <p:cSld name="CUSTOM_21_1_1_1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6"/>
          <p:cNvSpPr/>
          <p:nvPr/>
        </p:nvSpPr>
        <p:spPr>
          <a:xfrm>
            <a:off x="80227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6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6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6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6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6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6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6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6"/>
          <p:cNvSpPr/>
          <p:nvPr/>
        </p:nvSpPr>
        <p:spPr>
          <a:xfrm rot="5400000">
            <a:off x="94723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6" name="Google Shape;666;p6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667" name="Google Shape;667;p6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6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670" name="Google Shape;670;p6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671" name="Google Shape;671;p6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6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6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6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6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6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6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6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6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6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6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6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6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6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6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6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6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6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6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5" name="Google Shape;695;p6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696" name="Google Shape;696;p6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6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6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6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6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6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6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6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6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6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6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6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6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6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6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6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6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6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6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6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6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6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6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6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0" name="Google Shape;720;p6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721" name="Google Shape;721;p6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722" name="Google Shape;722;p6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723" name="Google Shape;723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5" name="Google Shape;725;p6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726" name="Google Shape;726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8" name="Google Shape;728;p6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729" name="Google Shape;729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1" name="Google Shape;731;p6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732" name="Google Shape;732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4" name="Google Shape;734;p6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735" name="Google Shape;735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7" name="Google Shape;737;p6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738" name="Google Shape;738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0" name="Google Shape;740;p6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741" name="Google Shape;741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3" name="Google Shape;743;p6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744" name="Google Shape;744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6" name="Google Shape;746;p6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747" name="Google Shape;747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9" name="Google Shape;749;p6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750" name="Google Shape;750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2" name="Google Shape;752;p6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753" name="Google Shape;753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5" name="Google Shape;755;p6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756" name="Google Shape;756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8" name="Google Shape;758;p6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759" name="Google Shape;759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1" name="Google Shape;761;p6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762" name="Google Shape;762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4" name="Google Shape;764;p6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765" name="Google Shape;765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7" name="Google Shape;767;p6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768" name="Google Shape;768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0" name="Google Shape;770;p6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771" name="Google Shape;771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3" name="Google Shape;773;p6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774" name="Google Shape;774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6" name="Google Shape;776;p6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777" name="Google Shape;777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9" name="Google Shape;779;p6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780" name="Google Shape;780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2" name="Google Shape;782;p6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783" name="Google Shape;783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5" name="Google Shape;785;p6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786" name="Google Shape;786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8" name="Google Shape;788;p6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789" name="Google Shape;789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1" name="Google Shape;791;p6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792" name="Google Shape;792;p6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6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94" name="Google Shape;794;p6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795" name="Google Shape;795;p6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6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6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6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6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6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6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6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6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6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6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6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6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6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6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6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6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6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6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6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6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6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6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6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6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6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6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6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6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6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6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6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6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6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6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6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6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6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6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6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6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6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6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6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6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3" name="Google Shape;843;p6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None/>
              <a:defRPr b="1" i="1" sz="28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44" name="Google Shape;844;p6"/>
          <p:cNvSpPr/>
          <p:nvPr/>
        </p:nvSpPr>
        <p:spPr>
          <a:xfrm>
            <a:off x="66807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6"/>
          <p:cNvSpPr txBox="1"/>
          <p:nvPr>
            <p:ph idx="1" type="body"/>
          </p:nvPr>
        </p:nvSpPr>
        <p:spPr>
          <a:xfrm>
            <a:off x="576750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846" name="Google Shape;846;p6"/>
          <p:cNvSpPr txBox="1"/>
          <p:nvPr>
            <p:ph idx="2" type="body"/>
          </p:nvPr>
        </p:nvSpPr>
        <p:spPr>
          <a:xfrm>
            <a:off x="5321675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es - Dot">
  <p:cSld name="CUSTOM_21_1_1_1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"/>
          <p:cNvSpPr/>
          <p:nvPr/>
        </p:nvSpPr>
        <p:spPr>
          <a:xfrm>
            <a:off x="80227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7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7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7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7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7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7"/>
          <p:cNvSpPr/>
          <p:nvPr/>
        </p:nvSpPr>
        <p:spPr>
          <a:xfrm rot="5400000">
            <a:off x="94723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2" name="Google Shape;862;p7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863" name="Google Shape;863;p7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7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866" name="Google Shape;866;p7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867" name="Google Shape;867;p7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7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7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7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7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7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7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7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7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7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7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7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7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7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7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7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7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7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7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7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7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7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1" name="Google Shape;891;p7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892" name="Google Shape;892;p7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6" name="Google Shape;916;p7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917" name="Google Shape;917;p7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918" name="Google Shape;918;p7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919" name="Google Shape;919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1" name="Google Shape;921;p7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922" name="Google Shape;922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4" name="Google Shape;924;p7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925" name="Google Shape;925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7" name="Google Shape;927;p7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928" name="Google Shape;928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0" name="Google Shape;930;p7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931" name="Google Shape;931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3" name="Google Shape;933;p7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934" name="Google Shape;934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6" name="Google Shape;936;p7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937" name="Google Shape;937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9" name="Google Shape;939;p7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940" name="Google Shape;940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2" name="Google Shape;942;p7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943" name="Google Shape;943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5" name="Google Shape;945;p7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946" name="Google Shape;946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8" name="Google Shape;948;p7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949" name="Google Shape;949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1" name="Google Shape;951;p7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952" name="Google Shape;952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4" name="Google Shape;954;p7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955" name="Google Shape;955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7" name="Google Shape;957;p7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958" name="Google Shape;958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0" name="Google Shape;960;p7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961" name="Google Shape;961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3" name="Google Shape;963;p7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964" name="Google Shape;964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6" name="Google Shape;966;p7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967" name="Google Shape;967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9" name="Google Shape;969;p7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970" name="Google Shape;970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2" name="Google Shape;972;p7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973" name="Google Shape;973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5" name="Google Shape;975;p7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976" name="Google Shape;976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8" name="Google Shape;978;p7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979" name="Google Shape;979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1" name="Google Shape;981;p7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982" name="Google Shape;982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4" name="Google Shape;984;p7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985" name="Google Shape;985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7" name="Google Shape;987;p7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988" name="Google Shape;988;p7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7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0" name="Google Shape;990;p7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991" name="Google Shape;991;p7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7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7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7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7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7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7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7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7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7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7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7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7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7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7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7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7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7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7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7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7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7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7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7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7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7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7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7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7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7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7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7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7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7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7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7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7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7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7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7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7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7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7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7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7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7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7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7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9" name="Google Shape;1039;p7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None/>
              <a:defRPr b="1" i="1" sz="28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0" name="Google Shape;1040;p7"/>
          <p:cNvSpPr/>
          <p:nvPr/>
        </p:nvSpPr>
        <p:spPr>
          <a:xfrm>
            <a:off x="66807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1" name="Google Shape;1041;p7"/>
          <p:cNvPicPr preferRelativeResize="0"/>
          <p:nvPr/>
        </p:nvPicPr>
        <p:blipFill rotWithShape="1">
          <a:blip r:embed="rId2">
            <a:alphaModFix/>
          </a:blip>
          <a:srcRect b="5096" l="0" r="0" t="0"/>
          <a:stretch/>
        </p:blipFill>
        <p:spPr>
          <a:xfrm>
            <a:off x="683837" y="799787"/>
            <a:ext cx="3972149" cy="5714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7"/>
          <p:cNvPicPr preferRelativeResize="0"/>
          <p:nvPr/>
        </p:nvPicPr>
        <p:blipFill rotWithShape="1">
          <a:blip r:embed="rId2">
            <a:alphaModFix/>
          </a:blip>
          <a:srcRect b="5096" l="0" r="0" t="0"/>
          <a:stretch/>
        </p:blipFill>
        <p:spPr>
          <a:xfrm>
            <a:off x="5402387" y="799787"/>
            <a:ext cx="3972149" cy="571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7"/>
          <p:cNvSpPr txBox="1"/>
          <p:nvPr>
            <p:ph idx="1" type="body"/>
          </p:nvPr>
        </p:nvSpPr>
        <p:spPr>
          <a:xfrm>
            <a:off x="576750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1044" name="Google Shape;1044;p7"/>
          <p:cNvSpPr txBox="1"/>
          <p:nvPr>
            <p:ph idx="2" type="body"/>
          </p:nvPr>
        </p:nvSpPr>
        <p:spPr>
          <a:xfrm>
            <a:off x="5321675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es - Grid">
  <p:cSld name="CUSTOM_21_1_1_1_1_1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8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8"/>
          <p:cNvSpPr/>
          <p:nvPr/>
        </p:nvSpPr>
        <p:spPr>
          <a:xfrm>
            <a:off x="80227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8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8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8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8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52;p8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3" name="Google Shape;1053;p8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8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8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8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8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8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8"/>
          <p:cNvSpPr/>
          <p:nvPr/>
        </p:nvSpPr>
        <p:spPr>
          <a:xfrm rot="5400000">
            <a:off x="94723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0" name="Google Shape;1060;p8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1061" name="Google Shape;1061;p8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3" name="Google Shape;1063;p8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1064" name="Google Shape;1064;p8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1065" name="Google Shape;1065;p8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9" name="Google Shape;1089;p8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1090" name="Google Shape;1090;p8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8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8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8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8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4" name="Google Shape;1114;p8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1115" name="Google Shape;1115;p8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1116" name="Google Shape;1116;p8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1117" name="Google Shape;1117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9" name="Google Shape;1119;p8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1120" name="Google Shape;1120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2" name="Google Shape;1122;p8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1123" name="Google Shape;1123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5" name="Google Shape;1125;p8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1126" name="Google Shape;1126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8" name="Google Shape;1128;p8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1129" name="Google Shape;1129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1" name="Google Shape;1131;p8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1132" name="Google Shape;1132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4" name="Google Shape;1134;p8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1135" name="Google Shape;1135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7" name="Google Shape;1137;p8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1138" name="Google Shape;1138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0" name="Google Shape;1140;p8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1141" name="Google Shape;1141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3" name="Google Shape;1143;p8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1144" name="Google Shape;1144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6" name="Google Shape;1146;p8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1147" name="Google Shape;1147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9" name="Google Shape;1149;p8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1150" name="Google Shape;1150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2" name="Google Shape;1152;p8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1153" name="Google Shape;1153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5" name="Google Shape;1155;p8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1156" name="Google Shape;1156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8" name="Google Shape;1158;p8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1159" name="Google Shape;1159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1" name="Google Shape;1161;p8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1162" name="Google Shape;1162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4" name="Google Shape;1164;p8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1165" name="Google Shape;1165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7" name="Google Shape;1167;p8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1168" name="Google Shape;1168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0" name="Google Shape;1170;p8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1171" name="Google Shape;1171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3" name="Google Shape;1173;p8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1174" name="Google Shape;1174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6" name="Google Shape;1176;p8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1177" name="Google Shape;1177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9" name="Google Shape;1179;p8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1180" name="Google Shape;1180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8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1183" name="Google Shape;1183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8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1186" name="Google Shape;1186;p8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8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88" name="Google Shape;1188;p8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1189" name="Google Shape;1189;p8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8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8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8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8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8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8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8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8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8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8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8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8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8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8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8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8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8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8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8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8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8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8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8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8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8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8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8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8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8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8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8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8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8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8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8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8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8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8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8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8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8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8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8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8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8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7" name="Google Shape;1237;p8"/>
          <p:cNvSpPr/>
          <p:nvPr/>
        </p:nvSpPr>
        <p:spPr>
          <a:xfrm>
            <a:off x="66807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8" name="Google Shape;1238;p8"/>
          <p:cNvPicPr preferRelativeResize="0"/>
          <p:nvPr/>
        </p:nvPicPr>
        <p:blipFill rotWithShape="1">
          <a:blip r:embed="rId2">
            <a:alphaModFix amt="75000"/>
          </a:blip>
          <a:srcRect b="1244" l="0" r="0" t="0"/>
          <a:stretch/>
        </p:blipFill>
        <p:spPr>
          <a:xfrm flipH="1" rot="10800000">
            <a:off x="630150" y="828226"/>
            <a:ext cx="4083899" cy="555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8"/>
          <p:cNvPicPr preferRelativeResize="0"/>
          <p:nvPr/>
        </p:nvPicPr>
        <p:blipFill rotWithShape="1">
          <a:blip r:embed="rId2">
            <a:alphaModFix amt="75000"/>
          </a:blip>
          <a:srcRect b="1244" l="0" r="0" t="0"/>
          <a:stretch/>
        </p:blipFill>
        <p:spPr>
          <a:xfrm rot="10800000">
            <a:off x="5355575" y="828226"/>
            <a:ext cx="4083899" cy="555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8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None/>
              <a:defRPr b="1" i="1" sz="28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41" name="Google Shape;1241;p8"/>
          <p:cNvSpPr txBox="1"/>
          <p:nvPr>
            <p:ph idx="1" type="body"/>
          </p:nvPr>
        </p:nvSpPr>
        <p:spPr>
          <a:xfrm>
            <a:off x="576750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1242" name="Google Shape;1242;p8"/>
          <p:cNvSpPr txBox="1"/>
          <p:nvPr>
            <p:ph idx="2" type="body"/>
          </p:nvPr>
        </p:nvSpPr>
        <p:spPr>
          <a:xfrm>
            <a:off x="5321675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ickers">
  <p:cSld name="CUSTOM_21_1_1_1_1_1_1"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9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5" name="Google Shape;1245;p9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9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7" name="Google Shape;1247;p9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9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9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9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9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9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9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9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9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9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9"/>
          <p:cNvSpPr/>
          <p:nvPr/>
        </p:nvSpPr>
        <p:spPr>
          <a:xfrm rot="5400000">
            <a:off x="94723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8" name="Google Shape;1258;p9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1259" name="Google Shape;1259;p9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9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9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1262" name="Google Shape;1262;p9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1263" name="Google Shape;1263;p9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9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9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9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9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9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9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9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9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9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9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9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9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9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9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9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9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9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9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9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9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9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9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1288" name="Google Shape;1288;p9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9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9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9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9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9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9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9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9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9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9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9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9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9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9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9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9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9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9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9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9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9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9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9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2" name="Google Shape;1312;p9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1313" name="Google Shape;1313;p9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1314" name="Google Shape;1314;p9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1315" name="Google Shape;1315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7" name="Google Shape;1317;p9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1318" name="Google Shape;1318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0" name="Google Shape;1320;p9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1321" name="Google Shape;1321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3" name="Google Shape;1323;p9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1324" name="Google Shape;1324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6" name="Google Shape;1326;p9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1327" name="Google Shape;1327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9" name="Google Shape;1329;p9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1330" name="Google Shape;1330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2" name="Google Shape;1332;p9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1333" name="Google Shape;1333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5" name="Google Shape;1335;p9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1336" name="Google Shape;1336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8" name="Google Shape;1338;p9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1339" name="Google Shape;1339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1" name="Google Shape;1341;p9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1342" name="Google Shape;1342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4" name="Google Shape;1344;p9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1345" name="Google Shape;1345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7" name="Google Shape;1347;p9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1348" name="Google Shape;1348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9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1351" name="Google Shape;1351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3" name="Google Shape;1353;p9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1354" name="Google Shape;1354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6" name="Google Shape;1356;p9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1357" name="Google Shape;1357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9" name="Google Shape;1359;p9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1360" name="Google Shape;1360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2" name="Google Shape;1362;p9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1363" name="Google Shape;1363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4" name="Google Shape;1364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5" name="Google Shape;1365;p9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1366" name="Google Shape;1366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8" name="Google Shape;1368;p9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1369" name="Google Shape;1369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1" name="Google Shape;1371;p9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1372" name="Google Shape;1372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4" name="Google Shape;1374;p9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1375" name="Google Shape;1375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7" name="Google Shape;1377;p9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1378" name="Google Shape;1378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Google Shape;1379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0" name="Google Shape;1380;p9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1381" name="Google Shape;1381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2" name="Google Shape;1382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3" name="Google Shape;1383;p9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1384" name="Google Shape;1384;p9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9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86" name="Google Shape;1386;p9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1387" name="Google Shape;1387;p9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9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9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9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9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9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9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9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9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9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9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9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9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9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9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9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9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9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9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9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9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9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9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9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9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9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9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9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9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9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9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9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9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9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9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9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9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9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9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9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9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9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9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9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9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9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9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9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5" name="Google Shape;1435;p9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None/>
              <a:defRPr b="1" i="1" sz="28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layfair Display"/>
              <a:buNone/>
              <a:defRPr b="1" i="1" sz="28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36" name="Google Shape;1436;p9"/>
          <p:cNvSpPr/>
          <p:nvPr/>
        </p:nvSpPr>
        <p:spPr>
          <a:xfrm>
            <a:off x="80227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Month view Jan">
  <p:cSld name="CUSTOM_21_1_1_1_1_1_1_1"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0"/>
          <p:cNvSpPr/>
          <p:nvPr/>
        </p:nvSpPr>
        <p:spPr>
          <a:xfrm rot="5400000">
            <a:off x="9472350" y="621037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10"/>
          <p:cNvSpPr/>
          <p:nvPr/>
        </p:nvSpPr>
        <p:spPr>
          <a:xfrm rot="5400000">
            <a:off x="9472350" y="569981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10"/>
          <p:cNvSpPr/>
          <p:nvPr/>
        </p:nvSpPr>
        <p:spPr>
          <a:xfrm rot="5400000">
            <a:off x="9472350" y="518926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10"/>
          <p:cNvSpPr/>
          <p:nvPr/>
        </p:nvSpPr>
        <p:spPr>
          <a:xfrm rot="5400000">
            <a:off x="9472350" y="4678705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10"/>
          <p:cNvSpPr/>
          <p:nvPr/>
        </p:nvSpPr>
        <p:spPr>
          <a:xfrm rot="5400000">
            <a:off x="9472350" y="4168148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10"/>
          <p:cNvSpPr/>
          <p:nvPr/>
        </p:nvSpPr>
        <p:spPr>
          <a:xfrm rot="5400000">
            <a:off x="9472350" y="3657591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10"/>
          <p:cNvSpPr/>
          <p:nvPr/>
        </p:nvSpPr>
        <p:spPr>
          <a:xfrm rot="5400000">
            <a:off x="9472350" y="314703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10"/>
          <p:cNvSpPr/>
          <p:nvPr/>
        </p:nvSpPr>
        <p:spPr>
          <a:xfrm rot="5400000">
            <a:off x="9472350" y="263647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6" name="Google Shape;1446;p10"/>
          <p:cNvSpPr/>
          <p:nvPr/>
        </p:nvSpPr>
        <p:spPr>
          <a:xfrm rot="5400000">
            <a:off x="9472350" y="212592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7" name="Google Shape;1447;p10"/>
          <p:cNvSpPr/>
          <p:nvPr/>
        </p:nvSpPr>
        <p:spPr>
          <a:xfrm rot="5400000">
            <a:off x="9472350" y="1615364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8" name="Google Shape;1448;p10"/>
          <p:cNvSpPr/>
          <p:nvPr/>
        </p:nvSpPr>
        <p:spPr>
          <a:xfrm rot="5400000">
            <a:off x="9472350" y="1104807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9" name="Google Shape;1449;p10"/>
          <p:cNvSpPr/>
          <p:nvPr/>
        </p:nvSpPr>
        <p:spPr>
          <a:xfrm>
            <a:off x="478917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10"/>
          <p:cNvSpPr/>
          <p:nvPr/>
        </p:nvSpPr>
        <p:spPr>
          <a:xfrm>
            <a:off x="1803996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1" name="Google Shape;1451;p10"/>
          <p:cNvSpPr/>
          <p:nvPr/>
        </p:nvSpPr>
        <p:spPr>
          <a:xfrm>
            <a:off x="3205274" y="157300"/>
            <a:ext cx="14871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167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2" name="Google Shape;1452;p10"/>
          <p:cNvGrpSpPr/>
          <p:nvPr/>
        </p:nvGrpSpPr>
        <p:grpSpPr>
          <a:xfrm>
            <a:off x="426125" y="414375"/>
            <a:ext cx="9206150" cy="6273600"/>
            <a:chOff x="509300" y="405600"/>
            <a:chExt cx="9206150" cy="6273600"/>
          </a:xfrm>
        </p:grpSpPr>
        <p:sp>
          <p:nvSpPr>
            <p:cNvPr id="1453" name="Google Shape;1453;p10"/>
            <p:cNvSpPr/>
            <p:nvPr/>
          </p:nvSpPr>
          <p:spPr>
            <a:xfrm rot="5400000">
              <a:off x="429940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0"/>
            <p:cNvSpPr/>
            <p:nvPr/>
          </p:nvSpPr>
          <p:spPr>
            <a:xfrm flipH="1" rot="-5400000">
              <a:off x="-348250" y="1263150"/>
              <a:ext cx="6273600" cy="4558500"/>
            </a:xfrm>
            <a:prstGeom prst="round2SameRect">
              <a:avLst>
                <a:gd fmla="val 1278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5" name="Google Shape;1455;p10"/>
          <p:cNvGrpSpPr/>
          <p:nvPr/>
        </p:nvGrpSpPr>
        <p:grpSpPr>
          <a:xfrm>
            <a:off x="4864525" y="511550"/>
            <a:ext cx="329315" cy="6071100"/>
            <a:chOff x="4864525" y="511550"/>
            <a:chExt cx="329315" cy="6071100"/>
          </a:xfrm>
        </p:grpSpPr>
        <p:grpSp>
          <p:nvGrpSpPr>
            <p:cNvPr id="1456" name="Google Shape;1456;p10"/>
            <p:cNvGrpSpPr/>
            <p:nvPr/>
          </p:nvGrpSpPr>
          <p:grpSpPr>
            <a:xfrm>
              <a:off x="4864525" y="511550"/>
              <a:ext cx="73200" cy="6071100"/>
              <a:chOff x="4864525" y="511550"/>
              <a:chExt cx="73200" cy="6071100"/>
            </a:xfrm>
          </p:grpSpPr>
          <p:sp>
            <p:nvSpPr>
              <p:cNvPr id="1457" name="Google Shape;1457;p10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0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0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0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0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0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0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0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0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0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0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0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0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0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0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0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0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0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0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0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0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0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0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0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1" name="Google Shape;1481;p10"/>
            <p:cNvGrpSpPr/>
            <p:nvPr/>
          </p:nvGrpSpPr>
          <p:grpSpPr>
            <a:xfrm>
              <a:off x="5120640" y="511550"/>
              <a:ext cx="73200" cy="6071100"/>
              <a:chOff x="4864525" y="511550"/>
              <a:chExt cx="73200" cy="6071100"/>
            </a:xfrm>
          </p:grpSpPr>
          <p:sp>
            <p:nvSpPr>
              <p:cNvPr id="1482" name="Google Shape;1482;p10"/>
              <p:cNvSpPr/>
              <p:nvPr/>
            </p:nvSpPr>
            <p:spPr>
              <a:xfrm>
                <a:off x="4864525" y="5115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0"/>
              <p:cNvSpPr/>
              <p:nvPr/>
            </p:nvSpPr>
            <p:spPr>
              <a:xfrm>
                <a:off x="4864525" y="77034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0"/>
              <p:cNvSpPr/>
              <p:nvPr/>
            </p:nvSpPr>
            <p:spPr>
              <a:xfrm>
                <a:off x="4864525" y="102914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0"/>
              <p:cNvSpPr/>
              <p:nvPr/>
            </p:nvSpPr>
            <p:spPr>
              <a:xfrm>
                <a:off x="4864525" y="128793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0"/>
              <p:cNvSpPr/>
              <p:nvPr/>
            </p:nvSpPr>
            <p:spPr>
              <a:xfrm>
                <a:off x="4864525" y="154673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0"/>
              <p:cNvSpPr/>
              <p:nvPr/>
            </p:nvSpPr>
            <p:spPr>
              <a:xfrm>
                <a:off x="4864525" y="180552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0"/>
              <p:cNvSpPr/>
              <p:nvPr/>
            </p:nvSpPr>
            <p:spPr>
              <a:xfrm>
                <a:off x="4864525" y="206432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0"/>
              <p:cNvSpPr/>
              <p:nvPr/>
            </p:nvSpPr>
            <p:spPr>
              <a:xfrm>
                <a:off x="4864525" y="232312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0"/>
              <p:cNvSpPr/>
              <p:nvPr/>
            </p:nvSpPr>
            <p:spPr>
              <a:xfrm>
                <a:off x="4864525" y="258191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0"/>
              <p:cNvSpPr/>
              <p:nvPr/>
            </p:nvSpPr>
            <p:spPr>
              <a:xfrm>
                <a:off x="4864525" y="2840711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0"/>
              <p:cNvSpPr/>
              <p:nvPr/>
            </p:nvSpPr>
            <p:spPr>
              <a:xfrm>
                <a:off x="4864525" y="309950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0"/>
              <p:cNvSpPr/>
              <p:nvPr/>
            </p:nvSpPr>
            <p:spPr>
              <a:xfrm>
                <a:off x="4864525" y="335830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10"/>
              <p:cNvSpPr/>
              <p:nvPr/>
            </p:nvSpPr>
            <p:spPr>
              <a:xfrm>
                <a:off x="4864525" y="3617098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0"/>
              <p:cNvSpPr/>
              <p:nvPr/>
            </p:nvSpPr>
            <p:spPr>
              <a:xfrm>
                <a:off x="4864525" y="387589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0"/>
              <p:cNvSpPr/>
              <p:nvPr/>
            </p:nvSpPr>
            <p:spPr>
              <a:xfrm>
                <a:off x="4864525" y="413468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0"/>
              <p:cNvSpPr/>
              <p:nvPr/>
            </p:nvSpPr>
            <p:spPr>
              <a:xfrm>
                <a:off x="4864525" y="4393485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0"/>
              <p:cNvSpPr/>
              <p:nvPr/>
            </p:nvSpPr>
            <p:spPr>
              <a:xfrm>
                <a:off x="4864525" y="465228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0"/>
              <p:cNvSpPr/>
              <p:nvPr/>
            </p:nvSpPr>
            <p:spPr>
              <a:xfrm>
                <a:off x="4864525" y="4911076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0"/>
              <p:cNvSpPr/>
              <p:nvPr/>
            </p:nvSpPr>
            <p:spPr>
              <a:xfrm>
                <a:off x="4864525" y="5169872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10"/>
              <p:cNvSpPr/>
              <p:nvPr/>
            </p:nvSpPr>
            <p:spPr>
              <a:xfrm>
                <a:off x="4864525" y="5428667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10"/>
              <p:cNvSpPr/>
              <p:nvPr/>
            </p:nvSpPr>
            <p:spPr>
              <a:xfrm>
                <a:off x="4864525" y="5687463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10"/>
              <p:cNvSpPr/>
              <p:nvPr/>
            </p:nvSpPr>
            <p:spPr>
              <a:xfrm>
                <a:off x="4864525" y="5946259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10"/>
              <p:cNvSpPr/>
              <p:nvPr/>
            </p:nvSpPr>
            <p:spPr>
              <a:xfrm>
                <a:off x="4864525" y="6205054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10"/>
              <p:cNvSpPr/>
              <p:nvPr/>
            </p:nvSpPr>
            <p:spPr>
              <a:xfrm>
                <a:off x="4864525" y="6463850"/>
                <a:ext cx="73200" cy="118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6" name="Google Shape;1506;p10"/>
          <p:cNvGrpSpPr/>
          <p:nvPr/>
        </p:nvGrpSpPr>
        <p:grpSpPr>
          <a:xfrm>
            <a:off x="4864513" y="511550"/>
            <a:ext cx="330775" cy="6081214"/>
            <a:chOff x="4864513" y="511550"/>
            <a:chExt cx="330775" cy="6081214"/>
          </a:xfrm>
        </p:grpSpPr>
        <p:grpSp>
          <p:nvGrpSpPr>
            <p:cNvPr id="1507" name="Google Shape;1507;p10"/>
            <p:cNvGrpSpPr/>
            <p:nvPr/>
          </p:nvGrpSpPr>
          <p:grpSpPr>
            <a:xfrm>
              <a:off x="4869188" y="523125"/>
              <a:ext cx="320024" cy="6056100"/>
              <a:chOff x="4966521" y="424325"/>
              <a:chExt cx="320024" cy="6056100"/>
            </a:xfrm>
          </p:grpSpPr>
          <p:grpSp>
            <p:nvGrpSpPr>
              <p:cNvPr id="1508" name="Google Shape;1508;p10"/>
              <p:cNvGrpSpPr/>
              <p:nvPr/>
            </p:nvGrpSpPr>
            <p:grpSpPr>
              <a:xfrm>
                <a:off x="4966521" y="424325"/>
                <a:ext cx="320024" cy="103500"/>
                <a:chOff x="4934950" y="500525"/>
                <a:chExt cx="365700" cy="103500"/>
              </a:xfrm>
            </p:grpSpPr>
            <p:sp>
              <p:nvSpPr>
                <p:cNvPr id="1509" name="Google Shape;1509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1" name="Google Shape;1511;p10"/>
              <p:cNvGrpSpPr/>
              <p:nvPr/>
            </p:nvGrpSpPr>
            <p:grpSpPr>
              <a:xfrm>
                <a:off x="4966521" y="683134"/>
                <a:ext cx="320024" cy="103500"/>
                <a:chOff x="4934950" y="500525"/>
                <a:chExt cx="365700" cy="103500"/>
              </a:xfrm>
            </p:grpSpPr>
            <p:sp>
              <p:nvSpPr>
                <p:cNvPr id="1512" name="Google Shape;1512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4" name="Google Shape;1514;p10"/>
              <p:cNvGrpSpPr/>
              <p:nvPr/>
            </p:nvGrpSpPr>
            <p:grpSpPr>
              <a:xfrm>
                <a:off x="4966521" y="941942"/>
                <a:ext cx="320024" cy="103500"/>
                <a:chOff x="4934950" y="500525"/>
                <a:chExt cx="365700" cy="103500"/>
              </a:xfrm>
            </p:grpSpPr>
            <p:sp>
              <p:nvSpPr>
                <p:cNvPr id="1515" name="Google Shape;1515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7" name="Google Shape;1517;p10"/>
              <p:cNvGrpSpPr/>
              <p:nvPr/>
            </p:nvGrpSpPr>
            <p:grpSpPr>
              <a:xfrm>
                <a:off x="4966521" y="1200751"/>
                <a:ext cx="320024" cy="103500"/>
                <a:chOff x="4934950" y="500525"/>
                <a:chExt cx="365700" cy="103500"/>
              </a:xfrm>
            </p:grpSpPr>
            <p:sp>
              <p:nvSpPr>
                <p:cNvPr id="1518" name="Google Shape;1518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0" name="Google Shape;1520;p10"/>
              <p:cNvGrpSpPr/>
              <p:nvPr/>
            </p:nvGrpSpPr>
            <p:grpSpPr>
              <a:xfrm>
                <a:off x="4966521" y="1459560"/>
                <a:ext cx="320024" cy="103500"/>
                <a:chOff x="4934950" y="500525"/>
                <a:chExt cx="365700" cy="103500"/>
              </a:xfrm>
            </p:grpSpPr>
            <p:sp>
              <p:nvSpPr>
                <p:cNvPr id="1521" name="Google Shape;1521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3" name="Google Shape;1523;p10"/>
              <p:cNvGrpSpPr/>
              <p:nvPr/>
            </p:nvGrpSpPr>
            <p:grpSpPr>
              <a:xfrm>
                <a:off x="4966521" y="1718368"/>
                <a:ext cx="320024" cy="103500"/>
                <a:chOff x="4934950" y="500525"/>
                <a:chExt cx="365700" cy="103500"/>
              </a:xfrm>
            </p:grpSpPr>
            <p:sp>
              <p:nvSpPr>
                <p:cNvPr id="1524" name="Google Shape;1524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6" name="Google Shape;1526;p10"/>
              <p:cNvGrpSpPr/>
              <p:nvPr/>
            </p:nvGrpSpPr>
            <p:grpSpPr>
              <a:xfrm>
                <a:off x="4966521" y="1977177"/>
                <a:ext cx="320024" cy="103500"/>
                <a:chOff x="4934950" y="500525"/>
                <a:chExt cx="365700" cy="103500"/>
              </a:xfrm>
            </p:grpSpPr>
            <p:sp>
              <p:nvSpPr>
                <p:cNvPr id="1527" name="Google Shape;1527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9" name="Google Shape;1529;p10"/>
              <p:cNvGrpSpPr/>
              <p:nvPr/>
            </p:nvGrpSpPr>
            <p:grpSpPr>
              <a:xfrm>
                <a:off x="4966521" y="2235986"/>
                <a:ext cx="320024" cy="103500"/>
                <a:chOff x="4934950" y="500525"/>
                <a:chExt cx="365700" cy="103500"/>
              </a:xfrm>
            </p:grpSpPr>
            <p:sp>
              <p:nvSpPr>
                <p:cNvPr id="1530" name="Google Shape;1530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2" name="Google Shape;1532;p10"/>
              <p:cNvGrpSpPr/>
              <p:nvPr/>
            </p:nvGrpSpPr>
            <p:grpSpPr>
              <a:xfrm>
                <a:off x="4966521" y="2753603"/>
                <a:ext cx="320024" cy="103500"/>
                <a:chOff x="4934950" y="500525"/>
                <a:chExt cx="365700" cy="103500"/>
              </a:xfrm>
            </p:grpSpPr>
            <p:sp>
              <p:nvSpPr>
                <p:cNvPr id="1533" name="Google Shape;1533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5" name="Google Shape;1535;p10"/>
              <p:cNvGrpSpPr/>
              <p:nvPr/>
            </p:nvGrpSpPr>
            <p:grpSpPr>
              <a:xfrm>
                <a:off x="4966521" y="3012412"/>
                <a:ext cx="320024" cy="103500"/>
                <a:chOff x="4934950" y="500525"/>
                <a:chExt cx="365700" cy="103500"/>
              </a:xfrm>
            </p:grpSpPr>
            <p:sp>
              <p:nvSpPr>
                <p:cNvPr id="1536" name="Google Shape;1536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7" name="Google Shape;1537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8" name="Google Shape;1538;p10"/>
              <p:cNvGrpSpPr/>
              <p:nvPr/>
            </p:nvGrpSpPr>
            <p:grpSpPr>
              <a:xfrm>
                <a:off x="4966521" y="3788838"/>
                <a:ext cx="320024" cy="103500"/>
                <a:chOff x="4934950" y="500525"/>
                <a:chExt cx="365700" cy="103500"/>
              </a:xfrm>
            </p:grpSpPr>
            <p:sp>
              <p:nvSpPr>
                <p:cNvPr id="1539" name="Google Shape;1539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0" name="Google Shape;1540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1" name="Google Shape;1541;p10"/>
              <p:cNvGrpSpPr/>
              <p:nvPr/>
            </p:nvGrpSpPr>
            <p:grpSpPr>
              <a:xfrm>
                <a:off x="4966521" y="4047647"/>
                <a:ext cx="320024" cy="103500"/>
                <a:chOff x="4934950" y="500525"/>
                <a:chExt cx="365700" cy="103500"/>
              </a:xfrm>
            </p:grpSpPr>
            <p:sp>
              <p:nvSpPr>
                <p:cNvPr id="1542" name="Google Shape;1542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3" name="Google Shape;1543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4" name="Google Shape;1544;p10"/>
              <p:cNvGrpSpPr/>
              <p:nvPr/>
            </p:nvGrpSpPr>
            <p:grpSpPr>
              <a:xfrm>
                <a:off x="4966521" y="4306455"/>
                <a:ext cx="320024" cy="103500"/>
                <a:chOff x="4934950" y="500525"/>
                <a:chExt cx="365700" cy="103500"/>
              </a:xfrm>
            </p:grpSpPr>
            <p:sp>
              <p:nvSpPr>
                <p:cNvPr id="1545" name="Google Shape;1545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7" name="Google Shape;1547;p10"/>
              <p:cNvGrpSpPr/>
              <p:nvPr/>
            </p:nvGrpSpPr>
            <p:grpSpPr>
              <a:xfrm>
                <a:off x="4966521" y="3530029"/>
                <a:ext cx="320024" cy="103500"/>
                <a:chOff x="4934950" y="500525"/>
                <a:chExt cx="365700" cy="103500"/>
              </a:xfrm>
            </p:grpSpPr>
            <p:sp>
              <p:nvSpPr>
                <p:cNvPr id="1548" name="Google Shape;1548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9" name="Google Shape;1549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0" name="Google Shape;1550;p10"/>
              <p:cNvGrpSpPr/>
              <p:nvPr/>
            </p:nvGrpSpPr>
            <p:grpSpPr>
              <a:xfrm>
                <a:off x="4966521" y="2494795"/>
                <a:ext cx="320024" cy="103500"/>
                <a:chOff x="4934950" y="500525"/>
                <a:chExt cx="365700" cy="103500"/>
              </a:xfrm>
            </p:grpSpPr>
            <p:sp>
              <p:nvSpPr>
                <p:cNvPr id="1551" name="Google Shape;1551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2" name="Google Shape;1552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3" name="Google Shape;1553;p10"/>
              <p:cNvGrpSpPr/>
              <p:nvPr/>
            </p:nvGrpSpPr>
            <p:grpSpPr>
              <a:xfrm>
                <a:off x="4966521" y="3271221"/>
                <a:ext cx="320024" cy="103500"/>
                <a:chOff x="4934950" y="500525"/>
                <a:chExt cx="365700" cy="103500"/>
              </a:xfrm>
            </p:grpSpPr>
            <p:sp>
              <p:nvSpPr>
                <p:cNvPr id="1554" name="Google Shape;1554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5" name="Google Shape;1555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6" name="Google Shape;1556;p10"/>
              <p:cNvGrpSpPr/>
              <p:nvPr/>
            </p:nvGrpSpPr>
            <p:grpSpPr>
              <a:xfrm>
                <a:off x="4966521" y="5082882"/>
                <a:ext cx="320024" cy="103500"/>
                <a:chOff x="4934950" y="500525"/>
                <a:chExt cx="365700" cy="103500"/>
              </a:xfrm>
            </p:grpSpPr>
            <p:sp>
              <p:nvSpPr>
                <p:cNvPr id="1557" name="Google Shape;1557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8" name="Google Shape;1558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9" name="Google Shape;1559;p10"/>
              <p:cNvGrpSpPr/>
              <p:nvPr/>
            </p:nvGrpSpPr>
            <p:grpSpPr>
              <a:xfrm>
                <a:off x="4966521" y="5600499"/>
                <a:ext cx="320024" cy="103500"/>
                <a:chOff x="4934950" y="500525"/>
                <a:chExt cx="365700" cy="103500"/>
              </a:xfrm>
            </p:grpSpPr>
            <p:sp>
              <p:nvSpPr>
                <p:cNvPr id="1560" name="Google Shape;1560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1" name="Google Shape;1561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2" name="Google Shape;1562;p10"/>
              <p:cNvGrpSpPr/>
              <p:nvPr/>
            </p:nvGrpSpPr>
            <p:grpSpPr>
              <a:xfrm>
                <a:off x="4966521" y="6118116"/>
                <a:ext cx="320024" cy="103500"/>
                <a:chOff x="4934950" y="500525"/>
                <a:chExt cx="365700" cy="103500"/>
              </a:xfrm>
            </p:grpSpPr>
            <p:sp>
              <p:nvSpPr>
                <p:cNvPr id="1563" name="Google Shape;1563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4" name="Google Shape;1564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5" name="Google Shape;1565;p10"/>
              <p:cNvGrpSpPr/>
              <p:nvPr/>
            </p:nvGrpSpPr>
            <p:grpSpPr>
              <a:xfrm>
                <a:off x="4966521" y="4824073"/>
                <a:ext cx="320024" cy="103500"/>
                <a:chOff x="4934950" y="500525"/>
                <a:chExt cx="365700" cy="103500"/>
              </a:xfrm>
            </p:grpSpPr>
            <p:sp>
              <p:nvSpPr>
                <p:cNvPr id="1566" name="Google Shape;1566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7" name="Google Shape;1567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8" name="Google Shape;1568;p10"/>
              <p:cNvGrpSpPr/>
              <p:nvPr/>
            </p:nvGrpSpPr>
            <p:grpSpPr>
              <a:xfrm>
                <a:off x="4966521" y="4565264"/>
                <a:ext cx="320024" cy="103500"/>
                <a:chOff x="4934950" y="500525"/>
                <a:chExt cx="365700" cy="103500"/>
              </a:xfrm>
            </p:grpSpPr>
            <p:sp>
              <p:nvSpPr>
                <p:cNvPr id="1569" name="Google Shape;1569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0" name="Google Shape;1570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1" name="Google Shape;1571;p10"/>
              <p:cNvGrpSpPr/>
              <p:nvPr/>
            </p:nvGrpSpPr>
            <p:grpSpPr>
              <a:xfrm>
                <a:off x="4966521" y="5341690"/>
                <a:ext cx="320024" cy="103500"/>
                <a:chOff x="4934950" y="500525"/>
                <a:chExt cx="365700" cy="103500"/>
              </a:xfrm>
            </p:grpSpPr>
            <p:sp>
              <p:nvSpPr>
                <p:cNvPr id="1572" name="Google Shape;1572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3" name="Google Shape;1573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4" name="Google Shape;1574;p10"/>
              <p:cNvGrpSpPr/>
              <p:nvPr/>
            </p:nvGrpSpPr>
            <p:grpSpPr>
              <a:xfrm>
                <a:off x="4966521" y="5859308"/>
                <a:ext cx="320024" cy="103500"/>
                <a:chOff x="4934950" y="500525"/>
                <a:chExt cx="365700" cy="103500"/>
              </a:xfrm>
            </p:grpSpPr>
            <p:sp>
              <p:nvSpPr>
                <p:cNvPr id="1575" name="Google Shape;1575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6" name="Google Shape;1576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7" name="Google Shape;1577;p10"/>
              <p:cNvGrpSpPr/>
              <p:nvPr/>
            </p:nvGrpSpPr>
            <p:grpSpPr>
              <a:xfrm>
                <a:off x="4966521" y="6376925"/>
                <a:ext cx="320024" cy="103500"/>
                <a:chOff x="4934950" y="500525"/>
                <a:chExt cx="365700" cy="103500"/>
              </a:xfrm>
            </p:grpSpPr>
            <p:sp>
              <p:nvSpPr>
                <p:cNvPr id="1578" name="Google Shape;1578;p10"/>
                <p:cNvSpPr/>
                <p:nvPr/>
              </p:nvSpPr>
              <p:spPr>
                <a:xfrm>
                  <a:off x="4934950" y="5005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10"/>
                <p:cNvSpPr/>
                <p:nvPr/>
              </p:nvSpPr>
              <p:spPr>
                <a:xfrm>
                  <a:off x="4934950" y="576725"/>
                  <a:ext cx="365700" cy="273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0" name="Google Shape;1580;p10"/>
            <p:cNvGrpSpPr/>
            <p:nvPr/>
          </p:nvGrpSpPr>
          <p:grpSpPr>
            <a:xfrm>
              <a:off x="4864513" y="511550"/>
              <a:ext cx="330775" cy="6081214"/>
              <a:chOff x="4864513" y="511550"/>
              <a:chExt cx="330775" cy="6081214"/>
            </a:xfrm>
          </p:grpSpPr>
          <p:sp>
            <p:nvSpPr>
              <p:cNvPr id="1581" name="Google Shape;1581;p10"/>
              <p:cNvSpPr/>
              <p:nvPr/>
            </p:nvSpPr>
            <p:spPr>
              <a:xfrm rot="5400000">
                <a:off x="5122238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10"/>
              <p:cNvSpPr/>
              <p:nvPr/>
            </p:nvSpPr>
            <p:spPr>
              <a:xfrm rot="5400000">
                <a:off x="5122238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10"/>
              <p:cNvSpPr/>
              <p:nvPr/>
            </p:nvSpPr>
            <p:spPr>
              <a:xfrm rot="5400000">
                <a:off x="5122238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10"/>
              <p:cNvSpPr/>
              <p:nvPr/>
            </p:nvSpPr>
            <p:spPr>
              <a:xfrm rot="5400000">
                <a:off x="5122238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10"/>
              <p:cNvSpPr/>
              <p:nvPr/>
            </p:nvSpPr>
            <p:spPr>
              <a:xfrm rot="5400000">
                <a:off x="5122238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10"/>
              <p:cNvSpPr/>
              <p:nvPr/>
            </p:nvSpPr>
            <p:spPr>
              <a:xfrm rot="5400000">
                <a:off x="5122238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10"/>
              <p:cNvSpPr/>
              <p:nvPr/>
            </p:nvSpPr>
            <p:spPr>
              <a:xfrm rot="5400000">
                <a:off x="5122238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10"/>
              <p:cNvSpPr/>
              <p:nvPr/>
            </p:nvSpPr>
            <p:spPr>
              <a:xfrm rot="5400000">
                <a:off x="5122238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10"/>
              <p:cNvSpPr/>
              <p:nvPr/>
            </p:nvSpPr>
            <p:spPr>
              <a:xfrm rot="5400000">
                <a:off x="5122238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10"/>
              <p:cNvSpPr/>
              <p:nvPr/>
            </p:nvSpPr>
            <p:spPr>
              <a:xfrm rot="5400000">
                <a:off x="5122238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10"/>
              <p:cNvSpPr/>
              <p:nvPr/>
            </p:nvSpPr>
            <p:spPr>
              <a:xfrm rot="5400000">
                <a:off x="5122238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10"/>
              <p:cNvSpPr/>
              <p:nvPr/>
            </p:nvSpPr>
            <p:spPr>
              <a:xfrm rot="5400000">
                <a:off x="5122238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10"/>
              <p:cNvSpPr/>
              <p:nvPr/>
            </p:nvSpPr>
            <p:spPr>
              <a:xfrm rot="5400000">
                <a:off x="5122238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10"/>
              <p:cNvSpPr/>
              <p:nvPr/>
            </p:nvSpPr>
            <p:spPr>
              <a:xfrm rot="5400000">
                <a:off x="5122238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10"/>
              <p:cNvSpPr/>
              <p:nvPr/>
            </p:nvSpPr>
            <p:spPr>
              <a:xfrm rot="5400000">
                <a:off x="5122238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10"/>
              <p:cNvSpPr/>
              <p:nvPr/>
            </p:nvSpPr>
            <p:spPr>
              <a:xfrm rot="5400000">
                <a:off x="5122238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10"/>
              <p:cNvSpPr/>
              <p:nvPr/>
            </p:nvSpPr>
            <p:spPr>
              <a:xfrm rot="5400000">
                <a:off x="5122238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10"/>
              <p:cNvSpPr/>
              <p:nvPr/>
            </p:nvSpPr>
            <p:spPr>
              <a:xfrm rot="5400000">
                <a:off x="5122238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10"/>
              <p:cNvSpPr/>
              <p:nvPr/>
            </p:nvSpPr>
            <p:spPr>
              <a:xfrm rot="5400000">
                <a:off x="5122238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10"/>
              <p:cNvSpPr/>
              <p:nvPr/>
            </p:nvSpPr>
            <p:spPr>
              <a:xfrm rot="5400000">
                <a:off x="5122238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10"/>
              <p:cNvSpPr/>
              <p:nvPr/>
            </p:nvSpPr>
            <p:spPr>
              <a:xfrm rot="5400000">
                <a:off x="5122238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10"/>
              <p:cNvSpPr/>
              <p:nvPr/>
            </p:nvSpPr>
            <p:spPr>
              <a:xfrm rot="5400000">
                <a:off x="5122238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10"/>
              <p:cNvSpPr/>
              <p:nvPr/>
            </p:nvSpPr>
            <p:spPr>
              <a:xfrm rot="5400000">
                <a:off x="5122238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10"/>
              <p:cNvSpPr/>
              <p:nvPr/>
            </p:nvSpPr>
            <p:spPr>
              <a:xfrm rot="5400000">
                <a:off x="5122238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0"/>
              <p:cNvSpPr/>
              <p:nvPr/>
            </p:nvSpPr>
            <p:spPr>
              <a:xfrm rot="5400000">
                <a:off x="4800463" y="57560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0"/>
              <p:cNvSpPr/>
              <p:nvPr/>
            </p:nvSpPr>
            <p:spPr>
              <a:xfrm rot="5400000">
                <a:off x="4800463" y="834040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0"/>
              <p:cNvSpPr/>
              <p:nvPr/>
            </p:nvSpPr>
            <p:spPr>
              <a:xfrm rot="5400000">
                <a:off x="4800463" y="109247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0"/>
              <p:cNvSpPr/>
              <p:nvPr/>
            </p:nvSpPr>
            <p:spPr>
              <a:xfrm rot="5400000">
                <a:off x="4800463" y="135091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0"/>
              <p:cNvSpPr/>
              <p:nvPr/>
            </p:nvSpPr>
            <p:spPr>
              <a:xfrm rot="5400000">
                <a:off x="4800463" y="160935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0"/>
              <p:cNvSpPr/>
              <p:nvPr/>
            </p:nvSpPr>
            <p:spPr>
              <a:xfrm rot="5400000">
                <a:off x="4800463" y="1867799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10"/>
              <p:cNvSpPr/>
              <p:nvPr/>
            </p:nvSpPr>
            <p:spPr>
              <a:xfrm rot="5400000">
                <a:off x="4800463" y="212623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10"/>
              <p:cNvSpPr/>
              <p:nvPr/>
            </p:nvSpPr>
            <p:spPr>
              <a:xfrm rot="5400000">
                <a:off x="4800463" y="238467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0"/>
              <p:cNvSpPr/>
              <p:nvPr/>
            </p:nvSpPr>
            <p:spPr>
              <a:xfrm rot="5400000">
                <a:off x="4800463" y="264311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0"/>
              <p:cNvSpPr/>
              <p:nvPr/>
            </p:nvSpPr>
            <p:spPr>
              <a:xfrm rot="5400000">
                <a:off x="4800463" y="2901558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0"/>
              <p:cNvSpPr/>
              <p:nvPr/>
            </p:nvSpPr>
            <p:spPr>
              <a:xfrm rot="5400000">
                <a:off x="4800463" y="315999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0"/>
              <p:cNvSpPr/>
              <p:nvPr/>
            </p:nvSpPr>
            <p:spPr>
              <a:xfrm rot="5400000">
                <a:off x="4800463" y="341843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0"/>
              <p:cNvSpPr/>
              <p:nvPr/>
            </p:nvSpPr>
            <p:spPr>
              <a:xfrm rot="5400000">
                <a:off x="4800463" y="367687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0"/>
              <p:cNvSpPr/>
              <p:nvPr/>
            </p:nvSpPr>
            <p:spPr>
              <a:xfrm rot="5400000">
                <a:off x="4800463" y="3935317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10"/>
              <p:cNvSpPr/>
              <p:nvPr/>
            </p:nvSpPr>
            <p:spPr>
              <a:xfrm rot="5400000">
                <a:off x="4800463" y="419375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10"/>
              <p:cNvSpPr/>
              <p:nvPr/>
            </p:nvSpPr>
            <p:spPr>
              <a:xfrm rot="5400000">
                <a:off x="4800463" y="445219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10"/>
              <p:cNvSpPr/>
              <p:nvPr/>
            </p:nvSpPr>
            <p:spPr>
              <a:xfrm rot="5400000">
                <a:off x="4800463" y="471063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0"/>
              <p:cNvSpPr/>
              <p:nvPr/>
            </p:nvSpPr>
            <p:spPr>
              <a:xfrm rot="5400000">
                <a:off x="4800463" y="4969076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0"/>
              <p:cNvSpPr/>
              <p:nvPr/>
            </p:nvSpPr>
            <p:spPr>
              <a:xfrm rot="5400000">
                <a:off x="4800463" y="522751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0"/>
              <p:cNvSpPr/>
              <p:nvPr/>
            </p:nvSpPr>
            <p:spPr>
              <a:xfrm rot="5400000">
                <a:off x="4800463" y="548595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0"/>
              <p:cNvSpPr/>
              <p:nvPr/>
            </p:nvSpPr>
            <p:spPr>
              <a:xfrm rot="5400000">
                <a:off x="4800463" y="574439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0"/>
              <p:cNvSpPr/>
              <p:nvPr/>
            </p:nvSpPr>
            <p:spPr>
              <a:xfrm rot="5400000">
                <a:off x="4800463" y="6002835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0"/>
              <p:cNvSpPr/>
              <p:nvPr/>
            </p:nvSpPr>
            <p:spPr>
              <a:xfrm rot="5400000">
                <a:off x="4800463" y="626127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10"/>
              <p:cNvSpPr/>
              <p:nvPr/>
            </p:nvSpPr>
            <p:spPr>
              <a:xfrm rot="5400000">
                <a:off x="4800463" y="6519714"/>
                <a:ext cx="137100" cy="9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9" name="Google Shape;1629;p10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None/>
              <a:defRPr b="1" i="1" sz="2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layfair Display"/>
              <a:buNone/>
              <a:defRPr b="1" i="1" sz="24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30" name="Google Shape;1630;p10"/>
          <p:cNvSpPr/>
          <p:nvPr/>
        </p:nvSpPr>
        <p:spPr>
          <a:xfrm>
            <a:off x="588275" y="1619200"/>
            <a:ext cx="1151700" cy="460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1" name="Google Shape;1631;p10"/>
          <p:cNvGraphicFramePr/>
          <p:nvPr/>
        </p:nvGraphicFramePr>
        <p:xfrm>
          <a:off x="5289800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2" name="Google Shape;1632;p10"/>
          <p:cNvGraphicFramePr/>
          <p:nvPr/>
        </p:nvGraphicFramePr>
        <p:xfrm>
          <a:off x="1856675" y="1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{4BA886DD-6A9E-4F1D-8035-F432DD401765}</a:tableStyleId>
              </a:tblPr>
              <a:tblGrid>
                <a:gridCol w="963675"/>
                <a:gridCol w="963675"/>
                <a:gridCol w="963675"/>
              </a:tblGrid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3" name="Google Shape;1633;p10"/>
          <p:cNvSpPr txBox="1"/>
          <p:nvPr/>
        </p:nvSpPr>
        <p:spPr>
          <a:xfrm>
            <a:off x="588275" y="1296000"/>
            <a:ext cx="1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Notes</a:t>
            </a:r>
            <a:endParaRPr i="1">
              <a:solidFill>
                <a:srgbClr val="3838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34" name="Google Shape;1634;p10"/>
          <p:cNvSpPr/>
          <p:nvPr/>
        </p:nvSpPr>
        <p:spPr>
          <a:xfrm>
            <a:off x="588150" y="1619050"/>
            <a:ext cx="1151700" cy="4605900"/>
          </a:xfrm>
          <a:prstGeom prst="rect">
            <a:avLst/>
          </a:prstGeom>
          <a:solidFill>
            <a:srgbClr val="FFFFFF">
              <a:alpha val="72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10"/>
          <p:cNvSpPr txBox="1"/>
          <p:nvPr/>
        </p:nvSpPr>
        <p:spPr>
          <a:xfrm>
            <a:off x="18566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MONDAY</a:t>
            </a:r>
            <a:endParaRPr/>
          </a:p>
        </p:txBody>
      </p:sp>
      <p:sp>
        <p:nvSpPr>
          <p:cNvPr id="1636" name="Google Shape;1636;p10"/>
          <p:cNvSpPr txBox="1"/>
          <p:nvPr/>
        </p:nvSpPr>
        <p:spPr>
          <a:xfrm>
            <a:off x="28203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TUESDAY</a:t>
            </a:r>
            <a:endParaRPr/>
          </a:p>
        </p:txBody>
      </p:sp>
      <p:sp>
        <p:nvSpPr>
          <p:cNvPr id="1637" name="Google Shape;1637;p10"/>
          <p:cNvSpPr txBox="1"/>
          <p:nvPr/>
        </p:nvSpPr>
        <p:spPr>
          <a:xfrm>
            <a:off x="37840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WEDNESDAY</a:t>
            </a:r>
            <a:endParaRPr/>
          </a:p>
        </p:txBody>
      </p:sp>
      <p:sp>
        <p:nvSpPr>
          <p:cNvPr id="1638" name="Google Shape;1638;p10"/>
          <p:cNvSpPr txBox="1"/>
          <p:nvPr/>
        </p:nvSpPr>
        <p:spPr>
          <a:xfrm>
            <a:off x="531220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THURSDAY</a:t>
            </a:r>
            <a:endParaRPr/>
          </a:p>
        </p:txBody>
      </p:sp>
      <p:sp>
        <p:nvSpPr>
          <p:cNvPr id="1639" name="Google Shape;1639;p10"/>
          <p:cNvSpPr txBox="1"/>
          <p:nvPr/>
        </p:nvSpPr>
        <p:spPr>
          <a:xfrm>
            <a:off x="627587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endParaRPr/>
          </a:p>
        </p:txBody>
      </p:sp>
      <p:sp>
        <p:nvSpPr>
          <p:cNvPr id="1640" name="Google Shape;1640;p10"/>
          <p:cNvSpPr txBox="1"/>
          <p:nvPr/>
        </p:nvSpPr>
        <p:spPr>
          <a:xfrm>
            <a:off x="7239550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/>
          </a:p>
        </p:txBody>
      </p:sp>
      <p:sp>
        <p:nvSpPr>
          <p:cNvPr id="1641" name="Google Shape;1641;p10"/>
          <p:cNvSpPr txBox="1"/>
          <p:nvPr/>
        </p:nvSpPr>
        <p:spPr>
          <a:xfrm>
            <a:off x="8180825" y="1296000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SUNDAY</a:t>
            </a:r>
            <a:endParaRPr/>
          </a:p>
        </p:txBody>
      </p:sp>
      <p:sp>
        <p:nvSpPr>
          <p:cNvPr id="1642" name="Google Shape;1642;p10"/>
          <p:cNvSpPr/>
          <p:nvPr/>
        </p:nvSpPr>
        <p:spPr>
          <a:xfrm>
            <a:off x="81808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3" name="Google Shape;1643;p10"/>
          <p:cNvSpPr/>
          <p:nvPr/>
        </p:nvSpPr>
        <p:spPr>
          <a:xfrm>
            <a:off x="72171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4" name="Google Shape;1644;p10"/>
          <p:cNvSpPr/>
          <p:nvPr/>
        </p:nvSpPr>
        <p:spPr>
          <a:xfrm>
            <a:off x="62534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5" name="Google Shape;1645;p10"/>
          <p:cNvSpPr/>
          <p:nvPr/>
        </p:nvSpPr>
        <p:spPr>
          <a:xfrm>
            <a:off x="528980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6" name="Google Shape;1646;p10"/>
          <p:cNvSpPr/>
          <p:nvPr/>
        </p:nvSpPr>
        <p:spPr>
          <a:xfrm>
            <a:off x="378402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7" name="Google Shape;1647;p10"/>
          <p:cNvSpPr/>
          <p:nvPr/>
        </p:nvSpPr>
        <p:spPr>
          <a:xfrm>
            <a:off x="2820350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8" name="Google Shape;1648;p10"/>
          <p:cNvSpPr/>
          <p:nvPr/>
        </p:nvSpPr>
        <p:spPr>
          <a:xfrm>
            <a:off x="1856675" y="16192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9" name="Google Shape;1649;p10"/>
          <p:cNvSpPr/>
          <p:nvPr/>
        </p:nvSpPr>
        <p:spPr>
          <a:xfrm>
            <a:off x="81808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0" name="Google Shape;1650;p10"/>
          <p:cNvSpPr/>
          <p:nvPr/>
        </p:nvSpPr>
        <p:spPr>
          <a:xfrm>
            <a:off x="72171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1" name="Google Shape;1651;p10"/>
          <p:cNvSpPr/>
          <p:nvPr/>
        </p:nvSpPr>
        <p:spPr>
          <a:xfrm>
            <a:off x="62534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2" name="Google Shape;1652;p10"/>
          <p:cNvSpPr/>
          <p:nvPr/>
        </p:nvSpPr>
        <p:spPr>
          <a:xfrm>
            <a:off x="528980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3" name="Google Shape;1653;p10"/>
          <p:cNvSpPr/>
          <p:nvPr/>
        </p:nvSpPr>
        <p:spPr>
          <a:xfrm>
            <a:off x="378402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4" name="Google Shape;1654;p10"/>
          <p:cNvSpPr/>
          <p:nvPr/>
        </p:nvSpPr>
        <p:spPr>
          <a:xfrm>
            <a:off x="2820350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5" name="Google Shape;1655;p10"/>
          <p:cNvSpPr/>
          <p:nvPr/>
        </p:nvSpPr>
        <p:spPr>
          <a:xfrm>
            <a:off x="1856675" y="254027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6" name="Google Shape;1656;p10"/>
          <p:cNvSpPr/>
          <p:nvPr/>
        </p:nvSpPr>
        <p:spPr>
          <a:xfrm>
            <a:off x="81808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7" name="Google Shape;1657;p10"/>
          <p:cNvSpPr/>
          <p:nvPr/>
        </p:nvSpPr>
        <p:spPr>
          <a:xfrm>
            <a:off x="72171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8" name="Google Shape;1658;p10"/>
          <p:cNvSpPr/>
          <p:nvPr/>
        </p:nvSpPr>
        <p:spPr>
          <a:xfrm>
            <a:off x="62534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9" name="Google Shape;1659;p10"/>
          <p:cNvSpPr/>
          <p:nvPr/>
        </p:nvSpPr>
        <p:spPr>
          <a:xfrm>
            <a:off x="528980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0" name="Google Shape;1660;p10"/>
          <p:cNvSpPr/>
          <p:nvPr/>
        </p:nvSpPr>
        <p:spPr>
          <a:xfrm>
            <a:off x="378402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1" name="Google Shape;1661;p10"/>
          <p:cNvSpPr/>
          <p:nvPr/>
        </p:nvSpPr>
        <p:spPr>
          <a:xfrm>
            <a:off x="2820350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2" name="Google Shape;1662;p10"/>
          <p:cNvSpPr/>
          <p:nvPr/>
        </p:nvSpPr>
        <p:spPr>
          <a:xfrm>
            <a:off x="1856675" y="346135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3" name="Google Shape;1663;p10"/>
          <p:cNvSpPr/>
          <p:nvPr/>
        </p:nvSpPr>
        <p:spPr>
          <a:xfrm>
            <a:off x="81808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4" name="Google Shape;1664;p10"/>
          <p:cNvSpPr/>
          <p:nvPr/>
        </p:nvSpPr>
        <p:spPr>
          <a:xfrm>
            <a:off x="72171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5" name="Google Shape;1665;p10"/>
          <p:cNvSpPr/>
          <p:nvPr/>
        </p:nvSpPr>
        <p:spPr>
          <a:xfrm>
            <a:off x="62534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6" name="Google Shape;1666;p10"/>
          <p:cNvSpPr/>
          <p:nvPr/>
        </p:nvSpPr>
        <p:spPr>
          <a:xfrm>
            <a:off x="528980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7" name="Google Shape;1667;p10"/>
          <p:cNvSpPr/>
          <p:nvPr/>
        </p:nvSpPr>
        <p:spPr>
          <a:xfrm>
            <a:off x="378402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8" name="Google Shape;1668;p10"/>
          <p:cNvSpPr/>
          <p:nvPr/>
        </p:nvSpPr>
        <p:spPr>
          <a:xfrm>
            <a:off x="2820350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9" name="Google Shape;1669;p10"/>
          <p:cNvSpPr/>
          <p:nvPr/>
        </p:nvSpPr>
        <p:spPr>
          <a:xfrm>
            <a:off x="1856675" y="4382425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0" name="Google Shape;1670;p10"/>
          <p:cNvSpPr/>
          <p:nvPr/>
        </p:nvSpPr>
        <p:spPr>
          <a:xfrm>
            <a:off x="81808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1" name="Google Shape;1671;p10"/>
          <p:cNvSpPr/>
          <p:nvPr/>
        </p:nvSpPr>
        <p:spPr>
          <a:xfrm>
            <a:off x="72171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2" name="Google Shape;1672;p10"/>
          <p:cNvSpPr/>
          <p:nvPr/>
        </p:nvSpPr>
        <p:spPr>
          <a:xfrm>
            <a:off x="62534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3" name="Google Shape;1673;p10"/>
          <p:cNvSpPr/>
          <p:nvPr/>
        </p:nvSpPr>
        <p:spPr>
          <a:xfrm>
            <a:off x="528980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4" name="Google Shape;1674;p10"/>
          <p:cNvSpPr/>
          <p:nvPr/>
        </p:nvSpPr>
        <p:spPr>
          <a:xfrm>
            <a:off x="378402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5" name="Google Shape;1675;p10"/>
          <p:cNvSpPr/>
          <p:nvPr/>
        </p:nvSpPr>
        <p:spPr>
          <a:xfrm>
            <a:off x="2820350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6" name="Google Shape;1676;p10"/>
          <p:cNvSpPr/>
          <p:nvPr/>
        </p:nvSpPr>
        <p:spPr>
          <a:xfrm>
            <a:off x="1856675" y="5303500"/>
            <a:ext cx="228603" cy="224831"/>
          </a:xfrm>
          <a:custGeom>
            <a:rect b="b" l="l" r="r" t="t"/>
            <a:pathLst>
              <a:path extrusionOk="0" h="8078" w="11591">
                <a:moveTo>
                  <a:pt x="0" y="8078"/>
                </a:moveTo>
                <a:lnTo>
                  <a:pt x="11591" y="8078"/>
                </a:lnTo>
                <a:lnTo>
                  <a:pt x="115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7" name="Google Shape;1677;p10"/>
          <p:cNvSpPr/>
          <p:nvPr/>
        </p:nvSpPr>
        <p:spPr>
          <a:xfrm rot="5400000">
            <a:off x="9472350" y="594250"/>
            <a:ext cx="565800" cy="3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8" name="Google Shape;1678;p10"/>
          <p:cNvSpPr txBox="1"/>
          <p:nvPr/>
        </p:nvSpPr>
        <p:spPr>
          <a:xfrm rot="5400000">
            <a:off x="8328175" y="3752800"/>
            <a:ext cx="19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 VIEW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10"/>
          <p:cNvSpPr txBox="1"/>
          <p:nvPr/>
        </p:nvSpPr>
        <p:spPr>
          <a:xfrm>
            <a:off x="8005225" y="550950"/>
            <a:ext cx="14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GO TO OVERVIEW</a:t>
            </a:r>
            <a:endParaRPr sz="8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272" y="593375"/>
            <a:ext cx="3477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Playfair Display"/>
              <a:buNone/>
              <a:defRPr sz="4000">
                <a:solidFill>
                  <a:srgbClr val="3838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Glass Antiqua"/>
              <a:buNone/>
              <a:defRPr sz="4000">
                <a:solidFill>
                  <a:srgbClr val="383838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Glass Antiqua"/>
              <a:buNone/>
              <a:defRPr sz="4000">
                <a:solidFill>
                  <a:srgbClr val="383838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Glass Antiqua"/>
              <a:buNone/>
              <a:defRPr sz="4000">
                <a:solidFill>
                  <a:srgbClr val="383838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Glass Antiqua"/>
              <a:buNone/>
              <a:defRPr sz="4000">
                <a:solidFill>
                  <a:srgbClr val="383838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Glass Antiqua"/>
              <a:buNone/>
              <a:defRPr sz="4000">
                <a:solidFill>
                  <a:srgbClr val="383838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Glass Antiqua"/>
              <a:buNone/>
              <a:defRPr sz="4000">
                <a:solidFill>
                  <a:srgbClr val="383838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Glass Antiqua"/>
              <a:buNone/>
              <a:defRPr sz="4000">
                <a:solidFill>
                  <a:srgbClr val="383838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Glass Antiqua"/>
              <a:buNone/>
              <a:defRPr sz="4000">
                <a:solidFill>
                  <a:srgbClr val="383838"/>
                </a:solidFill>
                <a:latin typeface="Glass Antiqua"/>
                <a:ea typeface="Glass Antiqua"/>
                <a:cs typeface="Glass Antiqua"/>
                <a:sym typeface="Glass Antiqu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272" y="1536639"/>
            <a:ext cx="3477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indent="-3048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indent="-3048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indent="-3048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indent="-3048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indent="-3048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indent="-3048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●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indent="-3048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Gochi Hand"/>
              <a:buChar char="○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indent="-3048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383838"/>
              </a:buClr>
              <a:buSzPts val="1200"/>
              <a:buFont typeface="Gochi Hand"/>
              <a:buChar char="■"/>
              <a:defRPr sz="1200">
                <a:solidFill>
                  <a:srgbClr val="383838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 rot="5400000">
            <a:off x="-820475" y="562830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9" name="Google Shape;9;p1"/>
          <p:cNvGrpSpPr/>
          <p:nvPr/>
        </p:nvGrpSpPr>
        <p:grpSpPr>
          <a:xfrm>
            <a:off x="9645388" y="73457"/>
            <a:ext cx="295361" cy="265831"/>
            <a:chOff x="2847150" y="1805000"/>
            <a:chExt cx="279275" cy="239100"/>
          </a:xfrm>
        </p:grpSpPr>
        <p:sp>
          <p:nvSpPr>
            <p:cNvPr id="10" name="Google Shape;10;p1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13.xml"/><Relationship Id="rId22" Type="http://schemas.openxmlformats.org/officeDocument/2006/relationships/slide" Target="/ppt/slides/slide15.xml"/><Relationship Id="rId21" Type="http://schemas.openxmlformats.org/officeDocument/2006/relationships/slide" Target="/ppt/slides/slide14.xml"/><Relationship Id="rId24" Type="http://schemas.openxmlformats.org/officeDocument/2006/relationships/slide" Target="/ppt/slides/slide11.xml"/><Relationship Id="rId23" Type="http://schemas.openxmlformats.org/officeDocument/2006/relationships/slide" Target="/ppt/slides/slide16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45.xml"/><Relationship Id="rId55" Type="http://schemas.openxmlformats.org/officeDocument/2006/relationships/image" Target="../media/image35.png"/><Relationship Id="rId10" Type="http://schemas.openxmlformats.org/officeDocument/2006/relationships/slide" Target="/ppt/slides/slide38.xml"/><Relationship Id="rId54" Type="http://schemas.openxmlformats.org/officeDocument/2006/relationships/image" Target="../media/image28.png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9" Type="http://schemas.openxmlformats.org/officeDocument/2006/relationships/slide" Target="/ppt/slides/slide12.xml"/><Relationship Id="rId18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12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17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20.xml"/><Relationship Id="rId22" Type="http://schemas.openxmlformats.org/officeDocument/2006/relationships/slide" Target="/ppt/slides/slide22.xml"/><Relationship Id="rId21" Type="http://schemas.openxmlformats.org/officeDocument/2006/relationships/slide" Target="/ppt/slides/slide21.xml"/><Relationship Id="rId24" Type="http://schemas.openxmlformats.org/officeDocument/2006/relationships/slide" Target="/ppt/slides/slide18.xml"/><Relationship Id="rId23" Type="http://schemas.openxmlformats.org/officeDocument/2006/relationships/slide" Target="/ppt/slides/slide23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45.xml"/><Relationship Id="rId55" Type="http://schemas.openxmlformats.org/officeDocument/2006/relationships/image" Target="../media/image35.png"/><Relationship Id="rId10" Type="http://schemas.openxmlformats.org/officeDocument/2006/relationships/slide" Target="/ppt/slides/slide38.xml"/><Relationship Id="rId54" Type="http://schemas.openxmlformats.org/officeDocument/2006/relationships/image" Target="../media/image28.png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9" Type="http://schemas.openxmlformats.org/officeDocument/2006/relationships/slide" Target="/ppt/slides/slide19.xml"/><Relationship Id="rId18" Type="http://schemas.openxmlformats.org/officeDocument/2006/relationships/slide" Target="/ppt/slides/slide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24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27.xml"/><Relationship Id="rId22" Type="http://schemas.openxmlformats.org/officeDocument/2006/relationships/slide" Target="/ppt/slides/slide29.xml"/><Relationship Id="rId21" Type="http://schemas.openxmlformats.org/officeDocument/2006/relationships/slide" Target="/ppt/slides/slide28.xml"/><Relationship Id="rId24" Type="http://schemas.openxmlformats.org/officeDocument/2006/relationships/slide" Target="/ppt/slides/slide25.xml"/><Relationship Id="rId23" Type="http://schemas.openxmlformats.org/officeDocument/2006/relationships/slide" Target="/ppt/slides/slide30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45.xml"/><Relationship Id="rId55" Type="http://schemas.openxmlformats.org/officeDocument/2006/relationships/image" Target="../media/image35.png"/><Relationship Id="rId10" Type="http://schemas.openxmlformats.org/officeDocument/2006/relationships/slide" Target="/ppt/slides/slide38.xml"/><Relationship Id="rId54" Type="http://schemas.openxmlformats.org/officeDocument/2006/relationships/image" Target="../media/image28.png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9" Type="http://schemas.openxmlformats.org/officeDocument/2006/relationships/slide" Target="/ppt/slides/slide26.xml"/><Relationship Id="rId18" Type="http://schemas.openxmlformats.org/officeDocument/2006/relationships/slide" Target="/ppt/slides/slide1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26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31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34.xml"/><Relationship Id="rId22" Type="http://schemas.openxmlformats.org/officeDocument/2006/relationships/slide" Target="/ppt/slides/slide36.xml"/><Relationship Id="rId21" Type="http://schemas.openxmlformats.org/officeDocument/2006/relationships/slide" Target="/ppt/slides/slide35.xml"/><Relationship Id="rId24" Type="http://schemas.openxmlformats.org/officeDocument/2006/relationships/slide" Target="/ppt/slides/slide32.xml"/><Relationship Id="rId23" Type="http://schemas.openxmlformats.org/officeDocument/2006/relationships/slide" Target="/ppt/slides/slide37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52.xml"/><Relationship Id="rId55" Type="http://schemas.openxmlformats.org/officeDocument/2006/relationships/image" Target="../media/image35.png"/><Relationship Id="rId10" Type="http://schemas.openxmlformats.org/officeDocument/2006/relationships/slide" Target="/ppt/slides/slide45.xml"/><Relationship Id="rId54" Type="http://schemas.openxmlformats.org/officeDocument/2006/relationships/image" Target="../media/image28.png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slide" Target="/ppt/slides/slide33.xml"/><Relationship Id="rId18" Type="http://schemas.openxmlformats.org/officeDocument/2006/relationships/slide" Target="/ppt/slides/slide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33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45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8.xml"/><Relationship Id="rId11" Type="http://schemas.openxmlformats.org/officeDocument/2006/relationships/slide" Target="/ppt/slides/slide59.xml"/><Relationship Id="rId10" Type="http://schemas.openxmlformats.org/officeDocument/2006/relationships/slide" Target="/ppt/slides/slide52.xml"/><Relationship Id="rId13" Type="http://schemas.openxmlformats.org/officeDocument/2006/relationships/slide" Target="/ppt/slides/slide73.xml"/><Relationship Id="rId12" Type="http://schemas.openxmlformats.org/officeDocument/2006/relationships/slide" Target="/ppt/slides/slide66.xml"/><Relationship Id="rId15" Type="http://schemas.openxmlformats.org/officeDocument/2006/relationships/slide" Target="/ppt/slides/slide87.xml"/><Relationship Id="rId14" Type="http://schemas.openxmlformats.org/officeDocument/2006/relationships/slide" Target="/ppt/slides/slide80.xml"/><Relationship Id="rId17" Type="http://schemas.openxmlformats.org/officeDocument/2006/relationships/slide" Target="/ppt/slides/slide31.xml"/><Relationship Id="rId16" Type="http://schemas.openxmlformats.org/officeDocument/2006/relationships/slide" Target="/ppt/slides/slide24.xml"/><Relationship Id="rId18" Type="http://schemas.openxmlformats.org/officeDocument/2006/relationships/slide" Target="/ppt/slides/slide1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45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8.xml"/><Relationship Id="rId11" Type="http://schemas.openxmlformats.org/officeDocument/2006/relationships/slide" Target="/ppt/slides/slide59.xml"/><Relationship Id="rId10" Type="http://schemas.openxmlformats.org/officeDocument/2006/relationships/slide" Target="/ppt/slides/slide52.xml"/><Relationship Id="rId13" Type="http://schemas.openxmlformats.org/officeDocument/2006/relationships/slide" Target="/ppt/slides/slide73.xml"/><Relationship Id="rId12" Type="http://schemas.openxmlformats.org/officeDocument/2006/relationships/slide" Target="/ppt/slides/slide66.xml"/><Relationship Id="rId15" Type="http://schemas.openxmlformats.org/officeDocument/2006/relationships/slide" Target="/ppt/slides/slide87.xml"/><Relationship Id="rId14" Type="http://schemas.openxmlformats.org/officeDocument/2006/relationships/slide" Target="/ppt/slides/slide80.xml"/><Relationship Id="rId17" Type="http://schemas.openxmlformats.org/officeDocument/2006/relationships/slide" Target="/ppt/slides/slide31.xml"/><Relationship Id="rId16" Type="http://schemas.openxmlformats.org/officeDocument/2006/relationships/slide" Target="/ppt/slides/slide24.xml"/><Relationship Id="rId18" Type="http://schemas.openxmlformats.org/officeDocument/2006/relationships/slide" Target="/ppt/slides/slide1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45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8.xml"/><Relationship Id="rId11" Type="http://schemas.openxmlformats.org/officeDocument/2006/relationships/slide" Target="/ppt/slides/slide59.xml"/><Relationship Id="rId10" Type="http://schemas.openxmlformats.org/officeDocument/2006/relationships/slide" Target="/ppt/slides/slide52.xml"/><Relationship Id="rId13" Type="http://schemas.openxmlformats.org/officeDocument/2006/relationships/slide" Target="/ppt/slides/slide73.xml"/><Relationship Id="rId12" Type="http://schemas.openxmlformats.org/officeDocument/2006/relationships/slide" Target="/ppt/slides/slide66.xml"/><Relationship Id="rId15" Type="http://schemas.openxmlformats.org/officeDocument/2006/relationships/slide" Target="/ppt/slides/slide87.xml"/><Relationship Id="rId14" Type="http://schemas.openxmlformats.org/officeDocument/2006/relationships/slide" Target="/ppt/slides/slide80.xml"/><Relationship Id="rId17" Type="http://schemas.openxmlformats.org/officeDocument/2006/relationships/slide" Target="/ppt/slides/slide31.xml"/><Relationship Id="rId16" Type="http://schemas.openxmlformats.org/officeDocument/2006/relationships/slide" Target="/ppt/slides/slide24.xml"/><Relationship Id="rId18" Type="http://schemas.openxmlformats.org/officeDocument/2006/relationships/slide" Target="/ppt/slides/slide1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45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8.xml"/><Relationship Id="rId11" Type="http://schemas.openxmlformats.org/officeDocument/2006/relationships/slide" Target="/ppt/slides/slide59.xml"/><Relationship Id="rId10" Type="http://schemas.openxmlformats.org/officeDocument/2006/relationships/slide" Target="/ppt/slides/slide52.xml"/><Relationship Id="rId13" Type="http://schemas.openxmlformats.org/officeDocument/2006/relationships/slide" Target="/ppt/slides/slide73.xml"/><Relationship Id="rId12" Type="http://schemas.openxmlformats.org/officeDocument/2006/relationships/slide" Target="/ppt/slides/slide66.xml"/><Relationship Id="rId15" Type="http://schemas.openxmlformats.org/officeDocument/2006/relationships/slide" Target="/ppt/slides/slide87.xml"/><Relationship Id="rId14" Type="http://schemas.openxmlformats.org/officeDocument/2006/relationships/slide" Target="/ppt/slides/slide80.xml"/><Relationship Id="rId17" Type="http://schemas.openxmlformats.org/officeDocument/2006/relationships/slide" Target="/ppt/slides/slide31.xml"/><Relationship Id="rId16" Type="http://schemas.openxmlformats.org/officeDocument/2006/relationships/slide" Target="/ppt/slides/slide24.xml"/><Relationship Id="rId18" Type="http://schemas.openxmlformats.org/officeDocument/2006/relationships/slide" Target="/ppt/slides/slide1.xml"/></Relationships>
</file>

<file path=ppt/slides/_rels/slide38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41.xml"/><Relationship Id="rId22" Type="http://schemas.openxmlformats.org/officeDocument/2006/relationships/slide" Target="/ppt/slides/slide43.xml"/><Relationship Id="rId21" Type="http://schemas.openxmlformats.org/officeDocument/2006/relationships/slide" Target="/ppt/slides/slide42.xml"/><Relationship Id="rId24" Type="http://schemas.openxmlformats.org/officeDocument/2006/relationships/slide" Target="/ppt/slides/slide39.xml"/><Relationship Id="rId23" Type="http://schemas.openxmlformats.org/officeDocument/2006/relationships/slide" Target="/ppt/slides/slide44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52.xml"/><Relationship Id="rId55" Type="http://schemas.openxmlformats.org/officeDocument/2006/relationships/image" Target="../media/image35.png"/><Relationship Id="rId10" Type="http://schemas.openxmlformats.org/officeDocument/2006/relationships/slide" Target="/ppt/slides/slide45.xml"/><Relationship Id="rId54" Type="http://schemas.openxmlformats.org/officeDocument/2006/relationships/image" Target="../media/image28.png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slide" Target="/ppt/slides/slide40.xml"/><Relationship Id="rId18" Type="http://schemas.openxmlformats.org/officeDocument/2006/relationships/slide" Target="/ppt/slides/slide1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40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45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9.xml"/><Relationship Id="rId10" Type="http://schemas.openxmlformats.org/officeDocument/2006/relationships/slide" Target="/ppt/slides/slide52.xml"/><Relationship Id="rId13" Type="http://schemas.openxmlformats.org/officeDocument/2006/relationships/slide" Target="/ppt/slides/slide73.xml"/><Relationship Id="rId12" Type="http://schemas.openxmlformats.org/officeDocument/2006/relationships/slide" Target="/ppt/slides/slide66.xml"/><Relationship Id="rId15" Type="http://schemas.openxmlformats.org/officeDocument/2006/relationships/slide" Target="/ppt/slides/slide87.xml"/><Relationship Id="rId14" Type="http://schemas.openxmlformats.org/officeDocument/2006/relationships/slide" Target="/ppt/slides/slide80.xml"/><Relationship Id="rId17" Type="http://schemas.openxmlformats.org/officeDocument/2006/relationships/slide" Target="/ppt/slides/slide38.xml"/><Relationship Id="rId16" Type="http://schemas.openxmlformats.org/officeDocument/2006/relationships/slide" Target="/ppt/slides/slide24.xml"/><Relationship Id="rId18" Type="http://schemas.openxmlformats.org/officeDocument/2006/relationships/slide" Target="/ppt/slides/slide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45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9.xml"/><Relationship Id="rId10" Type="http://schemas.openxmlformats.org/officeDocument/2006/relationships/slide" Target="/ppt/slides/slide52.xml"/><Relationship Id="rId13" Type="http://schemas.openxmlformats.org/officeDocument/2006/relationships/slide" Target="/ppt/slides/slide73.xml"/><Relationship Id="rId12" Type="http://schemas.openxmlformats.org/officeDocument/2006/relationships/slide" Target="/ppt/slides/slide66.xml"/><Relationship Id="rId15" Type="http://schemas.openxmlformats.org/officeDocument/2006/relationships/slide" Target="/ppt/slides/slide87.xml"/><Relationship Id="rId14" Type="http://schemas.openxmlformats.org/officeDocument/2006/relationships/slide" Target="/ppt/slides/slide80.xml"/><Relationship Id="rId17" Type="http://schemas.openxmlformats.org/officeDocument/2006/relationships/slide" Target="/ppt/slides/slide38.xml"/><Relationship Id="rId16" Type="http://schemas.openxmlformats.org/officeDocument/2006/relationships/slide" Target="/ppt/slides/slide24.xml"/><Relationship Id="rId18" Type="http://schemas.openxmlformats.org/officeDocument/2006/relationships/slide" Target="/ppt/slides/slide1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45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9.xml"/><Relationship Id="rId10" Type="http://schemas.openxmlformats.org/officeDocument/2006/relationships/slide" Target="/ppt/slides/slide52.xml"/><Relationship Id="rId13" Type="http://schemas.openxmlformats.org/officeDocument/2006/relationships/slide" Target="/ppt/slides/slide73.xml"/><Relationship Id="rId12" Type="http://schemas.openxmlformats.org/officeDocument/2006/relationships/slide" Target="/ppt/slides/slide66.xml"/><Relationship Id="rId15" Type="http://schemas.openxmlformats.org/officeDocument/2006/relationships/slide" Target="/ppt/slides/slide87.xml"/><Relationship Id="rId14" Type="http://schemas.openxmlformats.org/officeDocument/2006/relationships/slide" Target="/ppt/slides/slide80.xml"/><Relationship Id="rId17" Type="http://schemas.openxmlformats.org/officeDocument/2006/relationships/slide" Target="/ppt/slides/slide38.xml"/><Relationship Id="rId16" Type="http://schemas.openxmlformats.org/officeDocument/2006/relationships/slide" Target="/ppt/slides/slide24.xml"/><Relationship Id="rId18" Type="http://schemas.openxmlformats.org/officeDocument/2006/relationships/slide" Target="/ppt/slides/slide1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4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48.xml"/><Relationship Id="rId22" Type="http://schemas.openxmlformats.org/officeDocument/2006/relationships/slide" Target="/ppt/slides/slide50.xml"/><Relationship Id="rId21" Type="http://schemas.openxmlformats.org/officeDocument/2006/relationships/slide" Target="/ppt/slides/slide49.xml"/><Relationship Id="rId24" Type="http://schemas.openxmlformats.org/officeDocument/2006/relationships/slide" Target="/ppt/slides/slide46.xml"/><Relationship Id="rId23" Type="http://schemas.openxmlformats.org/officeDocument/2006/relationships/slide" Target="/ppt/slides/slide51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52.xml"/><Relationship Id="rId55" Type="http://schemas.openxmlformats.org/officeDocument/2006/relationships/image" Target="../media/image35.png"/><Relationship Id="rId10" Type="http://schemas.openxmlformats.org/officeDocument/2006/relationships/slide" Target="/ppt/slides/slide45.xml"/><Relationship Id="rId54" Type="http://schemas.openxmlformats.org/officeDocument/2006/relationships/image" Target="../media/image28.png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slide" Target="/ppt/slides/slide47.xml"/><Relationship Id="rId18" Type="http://schemas.openxmlformats.org/officeDocument/2006/relationships/slide" Target="/ppt/slides/slide1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47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5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52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55.xml"/><Relationship Id="rId22" Type="http://schemas.openxmlformats.org/officeDocument/2006/relationships/slide" Target="/ppt/slides/slide57.xml"/><Relationship Id="rId21" Type="http://schemas.openxmlformats.org/officeDocument/2006/relationships/slide" Target="/ppt/slides/slide56.xml"/><Relationship Id="rId24" Type="http://schemas.openxmlformats.org/officeDocument/2006/relationships/slide" Target="/ppt/slides/slide53.xml"/><Relationship Id="rId23" Type="http://schemas.openxmlformats.org/officeDocument/2006/relationships/slide" Target="/ppt/slides/slide58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52.xml"/><Relationship Id="rId55" Type="http://schemas.openxmlformats.org/officeDocument/2006/relationships/image" Target="../media/image35.png"/><Relationship Id="rId10" Type="http://schemas.openxmlformats.org/officeDocument/2006/relationships/slide" Target="/ppt/slides/slide45.xml"/><Relationship Id="rId54" Type="http://schemas.openxmlformats.org/officeDocument/2006/relationships/image" Target="../media/image28.png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slide" Target="/ppt/slides/slide54.xml"/><Relationship Id="rId18" Type="http://schemas.openxmlformats.org/officeDocument/2006/relationships/slide" Target="/ppt/slides/slide1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54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6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59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62.xml"/><Relationship Id="rId22" Type="http://schemas.openxmlformats.org/officeDocument/2006/relationships/slide" Target="/ppt/slides/slide64.xml"/><Relationship Id="rId21" Type="http://schemas.openxmlformats.org/officeDocument/2006/relationships/slide" Target="/ppt/slides/slide63.xml"/><Relationship Id="rId24" Type="http://schemas.openxmlformats.org/officeDocument/2006/relationships/slide" Target="/ppt/slides/slide60.xml"/><Relationship Id="rId23" Type="http://schemas.openxmlformats.org/officeDocument/2006/relationships/slide" Target="/ppt/slides/slide65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52.xml"/><Relationship Id="rId55" Type="http://schemas.openxmlformats.org/officeDocument/2006/relationships/image" Target="../media/image35.png"/><Relationship Id="rId10" Type="http://schemas.openxmlformats.org/officeDocument/2006/relationships/slide" Target="/ppt/slides/slide45.xml"/><Relationship Id="rId54" Type="http://schemas.openxmlformats.org/officeDocument/2006/relationships/image" Target="../media/image28.png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slide" Target="/ppt/slides/slide61.xml"/><Relationship Id="rId18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61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66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6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69.xml"/><Relationship Id="rId22" Type="http://schemas.openxmlformats.org/officeDocument/2006/relationships/slide" Target="/ppt/slides/slide71.xml"/><Relationship Id="rId21" Type="http://schemas.openxmlformats.org/officeDocument/2006/relationships/slide" Target="/ppt/slides/slide70.xml"/><Relationship Id="rId24" Type="http://schemas.openxmlformats.org/officeDocument/2006/relationships/slide" Target="/ppt/slides/slide67.xml"/><Relationship Id="rId23" Type="http://schemas.openxmlformats.org/officeDocument/2006/relationships/slide" Target="/ppt/slides/slide72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52.xml"/><Relationship Id="rId55" Type="http://schemas.openxmlformats.org/officeDocument/2006/relationships/image" Target="../media/image35.png"/><Relationship Id="rId10" Type="http://schemas.openxmlformats.org/officeDocument/2006/relationships/slide" Target="/ppt/slides/slide45.xml"/><Relationship Id="rId54" Type="http://schemas.openxmlformats.org/officeDocument/2006/relationships/image" Target="../media/image28.png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slide" Target="/ppt/slides/slide68.xml"/><Relationship Id="rId18" Type="http://schemas.openxmlformats.org/officeDocument/2006/relationships/slide" Target="/ppt/slides/slide1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68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9" Type="http://schemas.openxmlformats.org/officeDocument/2006/relationships/image" Target="../media/image7.png"/><Relationship Id="rId18" Type="http://schemas.openxmlformats.org/officeDocument/2006/relationships/slide" Target="/ppt/slides/slide1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73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76.xml"/><Relationship Id="rId22" Type="http://schemas.openxmlformats.org/officeDocument/2006/relationships/slide" Target="/ppt/slides/slide78.xml"/><Relationship Id="rId21" Type="http://schemas.openxmlformats.org/officeDocument/2006/relationships/slide" Target="/ppt/slides/slide77.xml"/><Relationship Id="rId24" Type="http://schemas.openxmlformats.org/officeDocument/2006/relationships/slide" Target="/ppt/slides/slide74.xml"/><Relationship Id="rId23" Type="http://schemas.openxmlformats.org/officeDocument/2006/relationships/slide" Target="/ppt/slides/slide79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52.xml"/><Relationship Id="rId55" Type="http://schemas.openxmlformats.org/officeDocument/2006/relationships/image" Target="../media/image35.png"/><Relationship Id="rId10" Type="http://schemas.openxmlformats.org/officeDocument/2006/relationships/slide" Target="/ppt/slides/slide45.xml"/><Relationship Id="rId54" Type="http://schemas.openxmlformats.org/officeDocument/2006/relationships/image" Target="../media/image28.png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slide" Target="/ppt/slides/slide75.xml"/><Relationship Id="rId18" Type="http://schemas.openxmlformats.org/officeDocument/2006/relationships/slide" Target="/ppt/slides/slide1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75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6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8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80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83.xml"/><Relationship Id="rId22" Type="http://schemas.openxmlformats.org/officeDocument/2006/relationships/slide" Target="/ppt/slides/slide85.xml"/><Relationship Id="rId21" Type="http://schemas.openxmlformats.org/officeDocument/2006/relationships/slide" Target="/ppt/slides/slide84.xml"/><Relationship Id="rId24" Type="http://schemas.openxmlformats.org/officeDocument/2006/relationships/slide" Target="/ppt/slides/slide81.xml"/><Relationship Id="rId23" Type="http://schemas.openxmlformats.org/officeDocument/2006/relationships/slide" Target="/ppt/slides/slide86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52.xml"/><Relationship Id="rId55" Type="http://schemas.openxmlformats.org/officeDocument/2006/relationships/image" Target="../media/image35.png"/><Relationship Id="rId10" Type="http://schemas.openxmlformats.org/officeDocument/2006/relationships/slide" Target="/ppt/slides/slide45.xml"/><Relationship Id="rId54" Type="http://schemas.openxmlformats.org/officeDocument/2006/relationships/image" Target="../media/image28.png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slide" Target="/ppt/slides/slide82.xml"/><Relationship Id="rId18" Type="http://schemas.openxmlformats.org/officeDocument/2006/relationships/slide" Target="/ppt/slides/slide1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82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6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87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.png"/><Relationship Id="rId42" Type="http://schemas.openxmlformats.org/officeDocument/2006/relationships/image" Target="../media/image19.png"/><Relationship Id="rId41" Type="http://schemas.openxmlformats.org/officeDocument/2006/relationships/image" Target="../media/image15.png"/><Relationship Id="rId44" Type="http://schemas.openxmlformats.org/officeDocument/2006/relationships/image" Target="../media/image29.png"/><Relationship Id="rId43" Type="http://schemas.openxmlformats.org/officeDocument/2006/relationships/image" Target="../media/image30.png"/><Relationship Id="rId46" Type="http://schemas.openxmlformats.org/officeDocument/2006/relationships/image" Target="../media/image34.png"/><Relationship Id="rId45" Type="http://schemas.openxmlformats.org/officeDocument/2006/relationships/image" Target="../media/image16.png"/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14.png"/><Relationship Id="rId47" Type="http://schemas.openxmlformats.org/officeDocument/2006/relationships/image" Target="../media/image20.png"/><Relationship Id="rId49" Type="http://schemas.openxmlformats.org/officeDocument/2006/relationships/image" Target="../media/image24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39.png"/><Relationship Id="rId30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36.png"/><Relationship Id="rId35" Type="http://schemas.openxmlformats.org/officeDocument/2006/relationships/image" Target="../media/image33.png"/><Relationship Id="rId34" Type="http://schemas.openxmlformats.org/officeDocument/2006/relationships/image" Target="../media/image25.png"/><Relationship Id="rId37" Type="http://schemas.openxmlformats.org/officeDocument/2006/relationships/image" Target="../media/image26.png"/><Relationship Id="rId36" Type="http://schemas.openxmlformats.org/officeDocument/2006/relationships/image" Target="../media/image9.png"/><Relationship Id="rId39" Type="http://schemas.openxmlformats.org/officeDocument/2006/relationships/image" Target="../media/image13.png"/><Relationship Id="rId38" Type="http://schemas.openxmlformats.org/officeDocument/2006/relationships/image" Target="../media/image18.png"/><Relationship Id="rId20" Type="http://schemas.openxmlformats.org/officeDocument/2006/relationships/slide" Target="/ppt/slides/slide90.xml"/><Relationship Id="rId22" Type="http://schemas.openxmlformats.org/officeDocument/2006/relationships/slide" Target="/ppt/slides/slide92.xml"/><Relationship Id="rId21" Type="http://schemas.openxmlformats.org/officeDocument/2006/relationships/slide" Target="/ppt/slides/slide91.xml"/><Relationship Id="rId24" Type="http://schemas.openxmlformats.org/officeDocument/2006/relationships/slide" Target="/ppt/slides/slide88.xml"/><Relationship Id="rId23" Type="http://schemas.openxmlformats.org/officeDocument/2006/relationships/slide" Target="/ppt/slides/slide93.xml"/><Relationship Id="rId26" Type="http://schemas.openxmlformats.org/officeDocument/2006/relationships/image" Target="../media/image38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37.png"/><Relationship Id="rId29" Type="http://schemas.openxmlformats.org/officeDocument/2006/relationships/image" Target="../media/image21.png"/><Relationship Id="rId51" Type="http://schemas.openxmlformats.org/officeDocument/2006/relationships/image" Target="../media/image22.png"/><Relationship Id="rId50" Type="http://schemas.openxmlformats.org/officeDocument/2006/relationships/image" Target="../media/image32.png"/><Relationship Id="rId53" Type="http://schemas.openxmlformats.org/officeDocument/2006/relationships/image" Target="../media/image27.png"/><Relationship Id="rId52" Type="http://schemas.openxmlformats.org/officeDocument/2006/relationships/image" Target="../media/image23.png"/><Relationship Id="rId11" Type="http://schemas.openxmlformats.org/officeDocument/2006/relationships/slide" Target="/ppt/slides/slide52.xml"/><Relationship Id="rId55" Type="http://schemas.openxmlformats.org/officeDocument/2006/relationships/image" Target="../media/image35.png"/><Relationship Id="rId10" Type="http://schemas.openxmlformats.org/officeDocument/2006/relationships/slide" Target="/ppt/slides/slide45.xml"/><Relationship Id="rId54" Type="http://schemas.openxmlformats.org/officeDocument/2006/relationships/image" Target="../media/image28.png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slide" Target="/ppt/slides/slide89.xml"/><Relationship Id="rId18" Type="http://schemas.openxmlformats.org/officeDocument/2006/relationships/slide" Target="/ppt/slides/slide1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89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14.png"/><Relationship Id="rId41" Type="http://schemas.openxmlformats.org/officeDocument/2006/relationships/image" Target="../media/image20.png"/><Relationship Id="rId44" Type="http://schemas.openxmlformats.org/officeDocument/2006/relationships/image" Target="../media/image32.png"/><Relationship Id="rId43" Type="http://schemas.openxmlformats.org/officeDocument/2006/relationships/image" Target="../media/image24.png"/><Relationship Id="rId46" Type="http://schemas.openxmlformats.org/officeDocument/2006/relationships/image" Target="../media/image23.png"/><Relationship Id="rId45" Type="http://schemas.openxmlformats.org/officeDocument/2006/relationships/image" Target="../media/image22.png"/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48" Type="http://schemas.openxmlformats.org/officeDocument/2006/relationships/image" Target="../media/image28.png"/><Relationship Id="rId47" Type="http://schemas.openxmlformats.org/officeDocument/2006/relationships/image" Target="../media/image27.png"/><Relationship Id="rId49" Type="http://schemas.openxmlformats.org/officeDocument/2006/relationships/image" Target="../media/image35.png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31" Type="http://schemas.openxmlformats.org/officeDocument/2006/relationships/image" Target="../media/image26.png"/><Relationship Id="rId30" Type="http://schemas.openxmlformats.org/officeDocument/2006/relationships/image" Target="../media/image9.png"/><Relationship Id="rId33" Type="http://schemas.openxmlformats.org/officeDocument/2006/relationships/image" Target="../media/image13.png"/><Relationship Id="rId32" Type="http://schemas.openxmlformats.org/officeDocument/2006/relationships/image" Target="../media/image18.png"/><Relationship Id="rId35" Type="http://schemas.openxmlformats.org/officeDocument/2006/relationships/image" Target="../media/image15.png"/><Relationship Id="rId34" Type="http://schemas.openxmlformats.org/officeDocument/2006/relationships/image" Target="../media/image12.png"/><Relationship Id="rId37" Type="http://schemas.openxmlformats.org/officeDocument/2006/relationships/image" Target="../media/image30.png"/><Relationship Id="rId36" Type="http://schemas.openxmlformats.org/officeDocument/2006/relationships/image" Target="../media/image19.png"/><Relationship Id="rId39" Type="http://schemas.openxmlformats.org/officeDocument/2006/relationships/image" Target="../media/image16.png"/><Relationship Id="rId38" Type="http://schemas.openxmlformats.org/officeDocument/2006/relationships/image" Target="../media/image29.png"/><Relationship Id="rId20" Type="http://schemas.openxmlformats.org/officeDocument/2006/relationships/image" Target="../media/image3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11.png"/><Relationship Id="rId23" Type="http://schemas.openxmlformats.org/officeDocument/2006/relationships/image" Target="../media/image21.png"/><Relationship Id="rId26" Type="http://schemas.openxmlformats.org/officeDocument/2006/relationships/image" Target="../media/image36.png"/><Relationship Id="rId25" Type="http://schemas.openxmlformats.org/officeDocument/2006/relationships/image" Target="../media/image39.png"/><Relationship Id="rId28" Type="http://schemas.openxmlformats.org/officeDocument/2006/relationships/image" Target="../media/image25.png"/><Relationship Id="rId27" Type="http://schemas.openxmlformats.org/officeDocument/2006/relationships/image" Target="../media/image10.png"/><Relationship Id="rId29" Type="http://schemas.openxmlformats.org/officeDocument/2006/relationships/image" Target="../media/image33.png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9" Type="http://schemas.openxmlformats.org/officeDocument/2006/relationships/image" Target="../media/image17.png"/><Relationship Id="rId18" Type="http://schemas.openxmlformats.org/officeDocument/2006/relationships/slide" Target="/ppt/slides/slide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1.xml"/><Relationship Id="rId5" Type="http://schemas.openxmlformats.org/officeDocument/2006/relationships/slide" Target="/ppt/slides/slide9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24.xml"/><Relationship Id="rId11" Type="http://schemas.openxmlformats.org/officeDocument/2006/relationships/slide" Target="/ppt/slides/slide45.xml"/><Relationship Id="rId10" Type="http://schemas.openxmlformats.org/officeDocument/2006/relationships/slide" Target="/ppt/slides/slide38.xml"/><Relationship Id="rId13" Type="http://schemas.openxmlformats.org/officeDocument/2006/relationships/slide" Target="/ppt/slides/slide59.xml"/><Relationship Id="rId12" Type="http://schemas.openxmlformats.org/officeDocument/2006/relationships/slide" Target="/ppt/slides/slide52.xml"/><Relationship Id="rId15" Type="http://schemas.openxmlformats.org/officeDocument/2006/relationships/slide" Target="/ppt/slides/slide73.xml"/><Relationship Id="rId14" Type="http://schemas.openxmlformats.org/officeDocument/2006/relationships/slide" Target="/ppt/slides/slide66.xml"/><Relationship Id="rId17" Type="http://schemas.openxmlformats.org/officeDocument/2006/relationships/slide" Target="/ppt/slides/slide87.xml"/><Relationship Id="rId16" Type="http://schemas.openxmlformats.org/officeDocument/2006/relationships/slide" Target="/ppt/slides/slide80.xml"/><Relationship Id="rId18" Type="http://schemas.openxmlformats.org/officeDocument/2006/relationships/slide" Target="/ppt/slides/slide1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38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7.xml"/><Relationship Id="rId8" Type="http://schemas.openxmlformats.org/officeDocument/2006/relationships/slide" Target="/ppt/slides/slide31.xml"/><Relationship Id="rId11" Type="http://schemas.openxmlformats.org/officeDocument/2006/relationships/slide" Target="/ppt/slides/slide52.xml"/><Relationship Id="rId10" Type="http://schemas.openxmlformats.org/officeDocument/2006/relationships/slide" Target="/ppt/slides/slide45.xml"/><Relationship Id="rId13" Type="http://schemas.openxmlformats.org/officeDocument/2006/relationships/slide" Target="/ppt/slides/slide66.xml"/><Relationship Id="rId12" Type="http://schemas.openxmlformats.org/officeDocument/2006/relationships/slide" Target="/ppt/slides/slide59.xml"/><Relationship Id="rId15" Type="http://schemas.openxmlformats.org/officeDocument/2006/relationships/slide" Target="/ppt/slides/slide80.xml"/><Relationship Id="rId14" Type="http://schemas.openxmlformats.org/officeDocument/2006/relationships/slide" Target="/ppt/slides/slide73.xml"/><Relationship Id="rId17" Type="http://schemas.openxmlformats.org/officeDocument/2006/relationships/slide" Target="/ppt/slides/slide24.xml"/><Relationship Id="rId16" Type="http://schemas.openxmlformats.org/officeDocument/2006/relationships/slide" Target="/ppt/slides/slide87.xml"/><Relationship Id="rId18" Type="http://schemas.openxmlformats.org/officeDocument/2006/relationships/slide" Target="/ppt/slides/slide1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6" name="Shape 10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" name="Google Shape;10117;p46"/>
          <p:cNvSpPr txBox="1"/>
          <p:nvPr>
            <p:ph type="title"/>
          </p:nvPr>
        </p:nvSpPr>
        <p:spPr>
          <a:xfrm>
            <a:off x="5308000" y="4800200"/>
            <a:ext cx="4040100" cy="1665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My </a:t>
            </a:r>
            <a:r>
              <a:rPr lang="en" sz="4000"/>
              <a:t>Personal Planner</a:t>
            </a:r>
            <a:endParaRPr sz="4000"/>
          </a:p>
        </p:txBody>
      </p:sp>
      <p:sp>
        <p:nvSpPr>
          <p:cNvPr id="10118" name="Google Shape;10118;p46"/>
          <p:cNvSpPr txBox="1"/>
          <p:nvPr>
            <p:ph idx="2" type="title"/>
          </p:nvPr>
        </p:nvSpPr>
        <p:spPr>
          <a:xfrm>
            <a:off x="636500" y="1426464"/>
            <a:ext cx="38595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0119" name="Google Shape;10119;p46">
            <a:hlinkClick action="ppaction://hlinksldjump" r:id="rId3"/>
          </p:cNvPr>
          <p:cNvSpPr/>
          <p:nvPr/>
        </p:nvSpPr>
        <p:spPr>
          <a:xfrm>
            <a:off x="5404825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0" name="Google Shape;10120;p46">
            <a:hlinkClick action="ppaction://hlinksldjump" r:id="rId4"/>
          </p:cNvPr>
          <p:cNvSpPr/>
          <p:nvPr/>
        </p:nvSpPr>
        <p:spPr>
          <a:xfrm>
            <a:off x="68489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1" name="Google Shape;10121;p46">
            <a:hlinkClick action="ppaction://hlinksldjump" r:id="rId5"/>
          </p:cNvPr>
          <p:cNvSpPr/>
          <p:nvPr/>
        </p:nvSpPr>
        <p:spPr>
          <a:xfrm>
            <a:off x="81698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2" name="Google Shape;10122;p46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3" name="Google Shape;10123;p46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4" name="Google Shape;10124;p46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5" name="Google Shape;10125;p46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6" name="Google Shape;10126;p46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7" name="Google Shape;10127;p46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8" name="Google Shape;10128;p46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9" name="Google Shape;10129;p46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0" name="Google Shape;10130;p46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1" name="Google Shape;10131;p46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2" name="Google Shape;10132;p46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3" name="Google Shape;10133;p46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4" name="Google Shape;10134;p46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4" name="Shape 1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5" name="Google Shape;11035;p55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6" name="Google Shape;11036;p55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</a:t>
            </a:r>
            <a:endParaRPr/>
          </a:p>
        </p:txBody>
      </p:sp>
      <p:sp>
        <p:nvSpPr>
          <p:cNvPr id="11037" name="Google Shape;11037;p55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8" name="Google Shape;11038;p55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9" name="Google Shape;11039;p55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0" name="Google Shape;11040;p55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1" name="Google Shape;11041;p55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2" name="Google Shape;11042;p55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3" name="Google Shape;11043;p55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4" name="Google Shape;11044;p55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5" name="Google Shape;11045;p55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6" name="Google Shape;11046;p55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7" name="Google Shape;11047;p55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8" name="Google Shape;11048;p55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9" name="Google Shape;11049;p55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0" name="Google Shape;11050;p55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1" name="Google Shape;11051;p55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2" name="Google Shape;11052;p55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3" name="Google Shape;11053;p55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4" name="Google Shape;11054;p55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5" name="Google Shape;11055;p55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6" name="Google Shape;11056;p55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7" name="Google Shape;11057;p55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8" name="Google Shape;11058;p55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59" name="Google Shape;11059;p5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0" name="Google Shape;11060;p5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1" name="Google Shape;11061;p5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2" name="Google Shape;11062;p5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3" name="Google Shape;11063;p5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4" name="Google Shape;11064;p5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5" name="Google Shape;11065;p55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6" name="Google Shape;11066;p5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7" name="Google Shape;11067;p55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8" name="Google Shape;11068;p55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9" name="Google Shape;11069;p55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0" name="Google Shape;11070;p55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1" name="Google Shape;11071;p55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2" name="Google Shape;11072;p55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3" name="Google Shape;11073;p55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4" name="Google Shape;11074;p55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5" name="Google Shape;11075;p55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6" name="Google Shape;11076;p55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7" name="Google Shape;11077;p55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8" name="Google Shape;11078;p55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9" name="Google Shape;11079;p55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0" name="Google Shape;11080;p55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1" name="Google Shape;11081;p55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2" name="Google Shape;11082;p55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3" name="Google Shape;11083;p55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4" name="Google Shape;11084;p55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5" name="Google Shape;11085;p55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6" name="Google Shape;11086;p55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7" name="Google Shape;11087;p55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8" name="Google Shape;11088;p55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9" name="Google Shape;11089;p55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3" name="Shape 1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4" name="Google Shape;11094;p56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Overview</a:t>
            </a:r>
            <a:endParaRPr/>
          </a:p>
        </p:txBody>
      </p:sp>
      <p:sp>
        <p:nvSpPr>
          <p:cNvPr id="11095" name="Google Shape;11095;p56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6" name="Google Shape;11096;p56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7" name="Google Shape;11097;p56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8" name="Google Shape;11098;p56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9" name="Google Shape;11099;p56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0" name="Google Shape;11100;p56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1" name="Google Shape;11101;p56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2" name="Google Shape;11102;p56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3" name="Google Shape;11103;p56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4" name="Google Shape;11104;p56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5" name="Google Shape;11105;p56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6" name="Google Shape;11106;p56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7" name="Google Shape;11107;p56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8" name="Google Shape;11108;p56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9" name="Google Shape;11109;p56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0" name="Google Shape;11110;p56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4" name="Shape 1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5" name="Google Shape;11115;p57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</a:t>
            </a:r>
            <a:endParaRPr/>
          </a:p>
        </p:txBody>
      </p:sp>
      <p:sp>
        <p:nvSpPr>
          <p:cNvPr id="11116" name="Google Shape;11116;p57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117" name="Google Shape;11117;p57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8" name="Google Shape;11118;p57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9" name="Google Shape;11119;p57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0" name="Google Shape;11120;p57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1" name="Google Shape;11121;p57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2" name="Google Shape;11122;p57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3" name="Google Shape;11123;p57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4" name="Google Shape;11124;p57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5" name="Google Shape;11125;p57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6" name="Google Shape;11126;p57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7" name="Google Shape;11127;p57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8" name="Google Shape;11128;p57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9" name="Google Shape;11129;p57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0" name="Google Shape;11130;p57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1" name="Google Shape;11131;p57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2" name="Google Shape;11132;p57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3" name="Google Shape;11133;p57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4" name="Google Shape;11134;p57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35" name="Google Shape;11135;p5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6" name="Google Shape;11136;p5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7" name="Google Shape;11137;p5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8" name="Google Shape;11138;p5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9" name="Google Shape;11139;p5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0" name="Google Shape;11140;p5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1" name="Google Shape;11141;p5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2" name="Google Shape;11142;p5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3" name="Google Shape;11143;p57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4" name="Google Shape;11144;p57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5" name="Google Shape;11145;p57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6" name="Google Shape;11146;p57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7" name="Google Shape;11147;p57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8" name="Google Shape;11148;p57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9" name="Google Shape;11149;p57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0" name="Google Shape;11150;p57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1" name="Google Shape;11151;p57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2" name="Google Shape;11152;p57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3" name="Google Shape;11153;p57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4" name="Google Shape;11154;p57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5" name="Google Shape;11155;p57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6" name="Google Shape;11156;p57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7" name="Google Shape;11157;p57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8" name="Google Shape;11158;p57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9" name="Google Shape;11159;p57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0" name="Google Shape;11160;p57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1" name="Google Shape;11161;p57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2" name="Google Shape;11162;p57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3" name="Google Shape;11163;p57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4" name="Google Shape;11164;p57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5" name="Google Shape;11165;p57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9" name="Shape 1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0" name="Google Shape;11170;p58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</a:t>
            </a:r>
            <a:endParaRPr/>
          </a:p>
        </p:txBody>
      </p:sp>
      <p:sp>
        <p:nvSpPr>
          <p:cNvPr id="11171" name="Google Shape;11171;p58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172" name="Google Shape;11172;p58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3" name="Google Shape;11173;p58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4" name="Google Shape;11174;p58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5" name="Google Shape;11175;p58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6" name="Google Shape;11176;p58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7" name="Google Shape;11177;p58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8" name="Google Shape;11178;p58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9" name="Google Shape;11179;p58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0" name="Google Shape;11180;p58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1" name="Google Shape;11181;p58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2" name="Google Shape;11182;p58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3" name="Google Shape;11183;p58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4" name="Google Shape;11184;p58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5" name="Google Shape;11185;p58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6" name="Google Shape;11186;p58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7" name="Google Shape;11187;p58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8" name="Google Shape;11188;p58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2" name="Shape 1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3" name="Google Shape;11193;p59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</a:t>
            </a:r>
            <a:endParaRPr/>
          </a:p>
        </p:txBody>
      </p:sp>
      <p:sp>
        <p:nvSpPr>
          <p:cNvPr id="11194" name="Google Shape;11194;p59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195" name="Google Shape;11195;p59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96" name="Google Shape;11196;p59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7" name="Google Shape;11197;p59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8" name="Google Shape;11198;p59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9" name="Google Shape;11199;p59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0" name="Google Shape;11200;p59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1" name="Google Shape;11201;p59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2" name="Google Shape;11202;p59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3" name="Google Shape;11203;p59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4" name="Google Shape;11204;p59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5" name="Google Shape;11205;p59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6" name="Google Shape;11206;p59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7" name="Google Shape;11207;p59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8" name="Google Shape;11208;p59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9" name="Google Shape;11209;p59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0" name="Google Shape;11210;p59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1" name="Google Shape;11211;p59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5" name="Shape 1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6" name="Google Shape;11216;p60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</a:t>
            </a:r>
            <a:endParaRPr/>
          </a:p>
        </p:txBody>
      </p:sp>
      <p:sp>
        <p:nvSpPr>
          <p:cNvPr id="11217" name="Google Shape;11217;p60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218" name="Google Shape;11218;p60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19" name="Google Shape;11219;p60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0" name="Google Shape;11220;p60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1" name="Google Shape;11221;p60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2" name="Google Shape;11222;p60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3" name="Google Shape;11223;p60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4" name="Google Shape;11224;p60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5" name="Google Shape;11225;p60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6" name="Google Shape;11226;p60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7" name="Google Shape;11227;p60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8" name="Google Shape;11228;p60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9" name="Google Shape;11229;p60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0" name="Google Shape;11230;p60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1" name="Google Shape;11231;p60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2" name="Google Shape;11232;p60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3" name="Google Shape;11233;p60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4" name="Google Shape;11234;p60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8" name="Shape 1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9" name="Google Shape;11239;p61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</a:t>
            </a:r>
            <a:endParaRPr/>
          </a:p>
        </p:txBody>
      </p:sp>
      <p:sp>
        <p:nvSpPr>
          <p:cNvPr id="11240" name="Google Shape;11240;p61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241" name="Google Shape;11241;p61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2" name="Google Shape;11242;p61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3" name="Google Shape;11243;p61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4" name="Google Shape;11244;p61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5" name="Google Shape;11245;p61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6" name="Google Shape;11246;p61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7" name="Google Shape;11247;p61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8" name="Google Shape;11248;p61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9" name="Google Shape;11249;p61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0" name="Google Shape;11250;p61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1" name="Google Shape;11251;p61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2" name="Google Shape;11252;p61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3" name="Google Shape;11253;p61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4" name="Google Shape;11254;p61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5" name="Google Shape;11255;p61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6" name="Google Shape;11256;p61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7" name="Google Shape;11257;p61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1" name="Shape 1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2" name="Google Shape;11262;p62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</a:t>
            </a:r>
            <a:endParaRPr/>
          </a:p>
        </p:txBody>
      </p:sp>
      <p:sp>
        <p:nvSpPr>
          <p:cNvPr id="11263" name="Google Shape;11263;p62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4" name="Google Shape;11264;p62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5" name="Google Shape;11265;p62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6" name="Google Shape;11266;p62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7" name="Google Shape;11267;p62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8" name="Google Shape;11268;p62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9" name="Google Shape;11269;p62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0" name="Google Shape;11270;p62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1" name="Google Shape;11271;p62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2" name="Google Shape;11272;p62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3" name="Google Shape;11273;p62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4" name="Google Shape;11274;p62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5" name="Google Shape;11275;p62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6" name="Google Shape;11276;p62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7" name="Google Shape;11277;p62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8" name="Google Shape;11278;p62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9" name="Google Shape;11279;p62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0" name="Google Shape;11280;p62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1" name="Google Shape;11281;p62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2" name="Google Shape;11282;p62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3" name="Google Shape;11283;p62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4" name="Google Shape;11284;p62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5" name="Google Shape;11285;p62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86" name="Google Shape;11286;p6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7" name="Google Shape;11287;p6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8" name="Google Shape;11288;p6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9" name="Google Shape;11289;p6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0" name="Google Shape;11290;p6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1" name="Google Shape;11291;p6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2" name="Google Shape;11292;p62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3" name="Google Shape;11293;p62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4" name="Google Shape;11294;p62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5" name="Google Shape;11295;p62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6" name="Google Shape;11296;p62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7" name="Google Shape;11297;p62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8" name="Google Shape;11298;p62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9" name="Google Shape;11299;p62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0" name="Google Shape;11300;p62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1" name="Google Shape;11301;p62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2" name="Google Shape;11302;p62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3" name="Google Shape;11303;p62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4" name="Google Shape;11304;p62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5" name="Google Shape;11305;p62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6" name="Google Shape;11306;p62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7" name="Google Shape;11307;p62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8" name="Google Shape;11308;p62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9" name="Google Shape;11309;p62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0" name="Google Shape;11310;p62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1" name="Google Shape;11311;p62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2" name="Google Shape;11312;p62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3" name="Google Shape;11313;p62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4" name="Google Shape;11314;p62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5" name="Google Shape;11315;p62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6" name="Google Shape;11316;p62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0" name="Shape 1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1" name="Google Shape;11321;p63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Overview</a:t>
            </a:r>
            <a:endParaRPr/>
          </a:p>
        </p:txBody>
      </p:sp>
      <p:sp>
        <p:nvSpPr>
          <p:cNvPr id="11322" name="Google Shape;11322;p63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3" name="Google Shape;11323;p63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4" name="Google Shape;11324;p63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5" name="Google Shape;11325;p63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6" name="Google Shape;11326;p63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7" name="Google Shape;11327;p63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8" name="Google Shape;11328;p63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9" name="Google Shape;11329;p63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0" name="Google Shape;11330;p63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1" name="Google Shape;11331;p63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2" name="Google Shape;11332;p63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3" name="Google Shape;11333;p63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4" name="Google Shape;11334;p63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5" name="Google Shape;11335;p63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6" name="Google Shape;11336;p63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7" name="Google Shape;11337;p63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1" name="Shape 1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2" name="Google Shape;11342;p64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</a:t>
            </a:r>
            <a:endParaRPr/>
          </a:p>
        </p:txBody>
      </p:sp>
      <p:sp>
        <p:nvSpPr>
          <p:cNvPr id="11343" name="Google Shape;11343;p64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344" name="Google Shape;11344;p64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5" name="Google Shape;11345;p64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6" name="Google Shape;11346;p64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7" name="Google Shape;11347;p64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8" name="Google Shape;11348;p64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9" name="Google Shape;11349;p64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0" name="Google Shape;11350;p64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1" name="Google Shape;11351;p64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2" name="Google Shape;11352;p64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3" name="Google Shape;11353;p64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4" name="Google Shape;11354;p64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5" name="Google Shape;11355;p64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6" name="Google Shape;11356;p64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7" name="Google Shape;11357;p64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8" name="Google Shape;11358;p64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9" name="Google Shape;11359;p64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0" name="Google Shape;11360;p64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1" name="Google Shape;11361;p64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62" name="Google Shape;11362;p6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3" name="Google Shape;11363;p6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4" name="Google Shape;11364;p6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5" name="Google Shape;11365;p6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6" name="Google Shape;11366;p6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7" name="Google Shape;11367;p6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8" name="Google Shape;11368;p6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9" name="Google Shape;11369;p6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0" name="Google Shape;11370;p6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1" name="Google Shape;11371;p6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2" name="Google Shape;11372;p6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3" name="Google Shape;11373;p6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4" name="Google Shape;11374;p64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5" name="Google Shape;11375;p64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6" name="Google Shape;11376;p64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7" name="Google Shape;11377;p64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8" name="Google Shape;11378;p64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9" name="Google Shape;11379;p6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0" name="Google Shape;11380;p64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1" name="Google Shape;11381;p64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2" name="Google Shape;11382;p64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3" name="Google Shape;11383;p64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4" name="Google Shape;11384;p64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5" name="Google Shape;11385;p64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6" name="Google Shape;11386;p64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7" name="Google Shape;11387;p64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8" name="Google Shape;11388;p64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9" name="Google Shape;11389;p64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0" name="Google Shape;11390;p64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1" name="Google Shape;11391;p64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2" name="Google Shape;11392;p64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8" name="Shape 10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" name="Google Shape;10139;p47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Overview</a:t>
            </a:r>
            <a:endParaRPr/>
          </a:p>
        </p:txBody>
      </p:sp>
      <p:sp>
        <p:nvSpPr>
          <p:cNvPr id="10140" name="Google Shape;10140;p47"/>
          <p:cNvSpPr txBox="1"/>
          <p:nvPr>
            <p:ph idx="2" type="title"/>
          </p:nvPr>
        </p:nvSpPr>
        <p:spPr>
          <a:xfrm>
            <a:off x="6229150" y="440975"/>
            <a:ext cx="16230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Year:</a:t>
            </a:r>
            <a:endParaRPr/>
          </a:p>
        </p:txBody>
      </p:sp>
      <p:sp>
        <p:nvSpPr>
          <p:cNvPr id="10141" name="Google Shape;10141;p47"/>
          <p:cNvSpPr txBox="1"/>
          <p:nvPr>
            <p:ph idx="1" type="body"/>
          </p:nvPr>
        </p:nvSpPr>
        <p:spPr>
          <a:xfrm>
            <a:off x="631950" y="13347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2" name="Google Shape;10142;p47"/>
          <p:cNvSpPr txBox="1"/>
          <p:nvPr>
            <p:ph idx="3" type="body"/>
          </p:nvPr>
        </p:nvSpPr>
        <p:spPr>
          <a:xfrm>
            <a:off x="1991663" y="13347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3" name="Google Shape;10143;p47"/>
          <p:cNvSpPr txBox="1"/>
          <p:nvPr>
            <p:ph idx="4" type="body"/>
          </p:nvPr>
        </p:nvSpPr>
        <p:spPr>
          <a:xfrm>
            <a:off x="3340738" y="13347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4" name="Google Shape;10144;p47"/>
          <p:cNvSpPr txBox="1"/>
          <p:nvPr>
            <p:ph idx="5" type="body"/>
          </p:nvPr>
        </p:nvSpPr>
        <p:spPr>
          <a:xfrm>
            <a:off x="631950" y="40393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5" name="Google Shape;10145;p47"/>
          <p:cNvSpPr txBox="1"/>
          <p:nvPr>
            <p:ph idx="6" type="body"/>
          </p:nvPr>
        </p:nvSpPr>
        <p:spPr>
          <a:xfrm>
            <a:off x="1991663" y="40393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6" name="Google Shape;10146;p47"/>
          <p:cNvSpPr txBox="1"/>
          <p:nvPr>
            <p:ph idx="7" type="body"/>
          </p:nvPr>
        </p:nvSpPr>
        <p:spPr>
          <a:xfrm>
            <a:off x="3340738" y="40393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7" name="Google Shape;10147;p47"/>
          <p:cNvSpPr txBox="1"/>
          <p:nvPr>
            <p:ph idx="8" type="body"/>
          </p:nvPr>
        </p:nvSpPr>
        <p:spPr>
          <a:xfrm>
            <a:off x="5363325" y="13456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8" name="Google Shape;10148;p47"/>
          <p:cNvSpPr txBox="1"/>
          <p:nvPr>
            <p:ph idx="9" type="body"/>
          </p:nvPr>
        </p:nvSpPr>
        <p:spPr>
          <a:xfrm>
            <a:off x="6723038" y="13456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9" name="Google Shape;10149;p47"/>
          <p:cNvSpPr txBox="1"/>
          <p:nvPr>
            <p:ph idx="13" type="body"/>
          </p:nvPr>
        </p:nvSpPr>
        <p:spPr>
          <a:xfrm>
            <a:off x="8072113" y="1345625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0" name="Google Shape;10150;p47"/>
          <p:cNvSpPr txBox="1"/>
          <p:nvPr>
            <p:ph idx="14" type="body"/>
          </p:nvPr>
        </p:nvSpPr>
        <p:spPr>
          <a:xfrm>
            <a:off x="5363325" y="40502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1" name="Google Shape;10151;p47"/>
          <p:cNvSpPr txBox="1"/>
          <p:nvPr>
            <p:ph idx="15" type="body"/>
          </p:nvPr>
        </p:nvSpPr>
        <p:spPr>
          <a:xfrm>
            <a:off x="6723038" y="40502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2" name="Google Shape;10152;p47"/>
          <p:cNvSpPr txBox="1"/>
          <p:nvPr>
            <p:ph idx="16" type="body"/>
          </p:nvPr>
        </p:nvSpPr>
        <p:spPr>
          <a:xfrm>
            <a:off x="8072113" y="4050200"/>
            <a:ext cx="1359600" cy="246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53" name="Google Shape;10153;p47"/>
          <p:cNvCxnSpPr/>
          <p:nvPr/>
        </p:nvCxnSpPr>
        <p:spPr>
          <a:xfrm>
            <a:off x="7861075" y="8978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4" name="Google Shape;10154;p47">
            <a:hlinkClick action="ppaction://hlinksldjump" r:id="rId3"/>
          </p:cNvPr>
          <p:cNvSpPr/>
          <p:nvPr/>
        </p:nvSpPr>
        <p:spPr>
          <a:xfrm>
            <a:off x="5404825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5" name="Google Shape;10155;p47">
            <a:hlinkClick action="ppaction://hlinksldjump" r:id="rId4"/>
          </p:cNvPr>
          <p:cNvSpPr/>
          <p:nvPr/>
        </p:nvSpPr>
        <p:spPr>
          <a:xfrm>
            <a:off x="68489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6" name="Google Shape;10156;p47">
            <a:hlinkClick action="ppaction://hlinksldjump" r:id="rId5"/>
          </p:cNvPr>
          <p:cNvSpPr/>
          <p:nvPr/>
        </p:nvSpPr>
        <p:spPr>
          <a:xfrm>
            <a:off x="81698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7" name="Google Shape;10157;p47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8" name="Google Shape;10158;p47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9" name="Google Shape;10159;p47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0" name="Google Shape;10160;p47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1" name="Google Shape;10161;p47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2" name="Google Shape;10162;p47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3" name="Google Shape;10163;p47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4" name="Google Shape;10164;p47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5" name="Google Shape;10165;p47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6" name="Google Shape;10166;p47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7" name="Google Shape;10167;p47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8" name="Google Shape;10168;p47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9" name="Google Shape;10169;p47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6" name="Shape 1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" name="Google Shape;11397;p65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</a:t>
            </a:r>
            <a:endParaRPr/>
          </a:p>
        </p:txBody>
      </p:sp>
      <p:sp>
        <p:nvSpPr>
          <p:cNvPr id="11398" name="Google Shape;11398;p65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399" name="Google Shape;11399;p65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00" name="Google Shape;11400;p65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1" name="Google Shape;11401;p65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2" name="Google Shape;11402;p65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3" name="Google Shape;11403;p65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4" name="Google Shape;11404;p65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5" name="Google Shape;11405;p65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6" name="Google Shape;11406;p65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7" name="Google Shape;11407;p65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8" name="Google Shape;11408;p65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9" name="Google Shape;11409;p65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0" name="Google Shape;11410;p65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1" name="Google Shape;11411;p65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2" name="Google Shape;11412;p65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3" name="Google Shape;11413;p65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4" name="Google Shape;11414;p65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5" name="Google Shape;11415;p65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9" name="Shape 1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0" name="Google Shape;11420;p66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</a:t>
            </a:r>
            <a:endParaRPr/>
          </a:p>
        </p:txBody>
      </p:sp>
      <p:sp>
        <p:nvSpPr>
          <p:cNvPr id="11421" name="Google Shape;11421;p66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422" name="Google Shape;11422;p66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23" name="Google Shape;11423;p66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4" name="Google Shape;11424;p66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5" name="Google Shape;11425;p66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6" name="Google Shape;11426;p66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7" name="Google Shape;11427;p66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8" name="Google Shape;11428;p66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9" name="Google Shape;11429;p66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0" name="Google Shape;11430;p66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1" name="Google Shape;11431;p66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2" name="Google Shape;11432;p66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3" name="Google Shape;11433;p66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4" name="Google Shape;11434;p66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5" name="Google Shape;11435;p66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6" name="Google Shape;11436;p66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7" name="Google Shape;11437;p66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8" name="Google Shape;11438;p66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2" name="Shape 1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3" name="Google Shape;11443;p67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</a:t>
            </a:r>
            <a:endParaRPr/>
          </a:p>
        </p:txBody>
      </p:sp>
      <p:sp>
        <p:nvSpPr>
          <p:cNvPr id="11444" name="Google Shape;11444;p67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445" name="Google Shape;11445;p67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6" name="Google Shape;11446;p67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7" name="Google Shape;11447;p67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8" name="Google Shape;11448;p67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9" name="Google Shape;11449;p67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0" name="Google Shape;11450;p67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1" name="Google Shape;11451;p67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2" name="Google Shape;11452;p67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3" name="Google Shape;11453;p67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4" name="Google Shape;11454;p67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5" name="Google Shape;11455;p67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6" name="Google Shape;11456;p67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7" name="Google Shape;11457;p67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8" name="Google Shape;11458;p67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9" name="Google Shape;11459;p67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0" name="Google Shape;11460;p67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1" name="Google Shape;11461;p67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5" name="Shape 1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6" name="Google Shape;11466;p68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</a:t>
            </a:r>
            <a:endParaRPr/>
          </a:p>
        </p:txBody>
      </p:sp>
      <p:sp>
        <p:nvSpPr>
          <p:cNvPr id="11467" name="Google Shape;11467;p68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468" name="Google Shape;11468;p68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69" name="Google Shape;11469;p68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0" name="Google Shape;11470;p68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1" name="Google Shape;11471;p68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2" name="Google Shape;11472;p68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3" name="Google Shape;11473;p68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4" name="Google Shape;11474;p68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5" name="Google Shape;11475;p68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6" name="Google Shape;11476;p68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7" name="Google Shape;11477;p68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8" name="Google Shape;11478;p68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9" name="Google Shape;11479;p68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0" name="Google Shape;11480;p68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1" name="Google Shape;11481;p68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2" name="Google Shape;11482;p68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3" name="Google Shape;11483;p68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4" name="Google Shape;11484;p68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8" name="Shape 1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" name="Google Shape;11489;p69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</a:t>
            </a:r>
            <a:endParaRPr/>
          </a:p>
        </p:txBody>
      </p:sp>
      <p:sp>
        <p:nvSpPr>
          <p:cNvPr id="11490" name="Google Shape;11490;p69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1" name="Google Shape;11491;p69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2" name="Google Shape;11492;p69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3" name="Google Shape;11493;p69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4" name="Google Shape;11494;p69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5" name="Google Shape;11495;p69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6" name="Google Shape;11496;p69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7" name="Google Shape;11497;p69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8" name="Google Shape;11498;p69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9" name="Google Shape;11499;p69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0" name="Google Shape;11500;p69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1" name="Google Shape;11501;p69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2" name="Google Shape;11502;p69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3" name="Google Shape;11503;p69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4" name="Google Shape;11504;p69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5" name="Google Shape;11505;p69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6" name="Google Shape;11506;p69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7" name="Google Shape;11507;p69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8" name="Google Shape;11508;p69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9" name="Google Shape;11509;p69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0" name="Google Shape;11510;p69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1" name="Google Shape;11511;p69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2" name="Google Shape;11512;p69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13" name="Google Shape;11513;p6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4" name="Google Shape;11514;p6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5" name="Google Shape;11515;p69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6" name="Google Shape;11516;p69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7" name="Google Shape;11517;p6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8" name="Google Shape;11518;p69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9" name="Google Shape;11519;p69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0" name="Google Shape;11520;p69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1" name="Google Shape;11521;p69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2" name="Google Shape;11522;p69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3" name="Google Shape;11523;p69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4" name="Google Shape;11524;p69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5" name="Google Shape;11525;p69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6" name="Google Shape;11526;p69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7" name="Google Shape;11527;p69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8" name="Google Shape;11528;p69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9" name="Google Shape;11529;p69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0" name="Google Shape;11530;p69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1" name="Google Shape;11531;p69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2" name="Google Shape;11532;p69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3" name="Google Shape;11533;p69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4" name="Google Shape;11534;p69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5" name="Google Shape;11535;p69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6" name="Google Shape;11536;p69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7" name="Google Shape;11537;p69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8" name="Google Shape;11538;p69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9" name="Google Shape;11539;p69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0" name="Google Shape;11540;p69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1" name="Google Shape;11541;p69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2" name="Google Shape;11542;p69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3" name="Google Shape;11543;p69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7" name="Shape 1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8" name="Google Shape;11548;p70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Overview</a:t>
            </a:r>
            <a:endParaRPr/>
          </a:p>
        </p:txBody>
      </p:sp>
      <p:sp>
        <p:nvSpPr>
          <p:cNvPr id="11549" name="Google Shape;11549;p70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0" name="Google Shape;11550;p70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1" name="Google Shape;11551;p70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2" name="Google Shape;11552;p70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3" name="Google Shape;11553;p70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4" name="Google Shape;11554;p70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5" name="Google Shape;11555;p70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6" name="Google Shape;11556;p70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7" name="Google Shape;11557;p70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8" name="Google Shape;11558;p70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9" name="Google Shape;11559;p70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0" name="Google Shape;11560;p70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1" name="Google Shape;11561;p70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2" name="Google Shape;11562;p70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3" name="Google Shape;11563;p70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4" name="Google Shape;11564;p70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8" name="Shape 1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9" name="Google Shape;11569;p71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</a:t>
            </a:r>
            <a:endParaRPr/>
          </a:p>
        </p:txBody>
      </p:sp>
      <p:sp>
        <p:nvSpPr>
          <p:cNvPr id="11570" name="Google Shape;11570;p71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571" name="Google Shape;11571;p71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72" name="Google Shape;11572;p71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3" name="Google Shape;11573;p71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4" name="Google Shape;11574;p71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5" name="Google Shape;11575;p71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6" name="Google Shape;11576;p71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7" name="Google Shape;11577;p71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8" name="Google Shape;11578;p71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9" name="Google Shape;11579;p71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0" name="Google Shape;11580;p71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1" name="Google Shape;11581;p71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2" name="Google Shape;11582;p71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3" name="Google Shape;11583;p71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4" name="Google Shape;11584;p71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5" name="Google Shape;11585;p71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6" name="Google Shape;11586;p71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7" name="Google Shape;11587;p71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8" name="Google Shape;11588;p71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89" name="Google Shape;11589;p7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0" name="Google Shape;11590;p7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1" name="Google Shape;11591;p7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2" name="Google Shape;11592;p7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3" name="Google Shape;11593;p7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4" name="Google Shape;11594;p7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5" name="Google Shape;11595;p7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6" name="Google Shape;11596;p7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7" name="Google Shape;11597;p71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8" name="Google Shape;11598;p7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9" name="Google Shape;11599;p71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0" name="Google Shape;11600;p71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1" name="Google Shape;11601;p71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2" name="Google Shape;11602;p71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3" name="Google Shape;11603;p71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4" name="Google Shape;11604;p71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5" name="Google Shape;11605;p71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6" name="Google Shape;11606;p71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7" name="Google Shape;11607;p71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8" name="Google Shape;11608;p7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9" name="Google Shape;11609;p71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0" name="Google Shape;11610;p71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1" name="Google Shape;11611;p71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2" name="Google Shape;11612;p71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3" name="Google Shape;11613;p71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4" name="Google Shape;11614;p71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5" name="Google Shape;11615;p71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6" name="Google Shape;11616;p71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7" name="Google Shape;11617;p71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8" name="Google Shape;11618;p71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9" name="Google Shape;11619;p71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3" name="Shape 1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4" name="Google Shape;11624;p72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</a:t>
            </a:r>
            <a:endParaRPr/>
          </a:p>
        </p:txBody>
      </p:sp>
      <p:sp>
        <p:nvSpPr>
          <p:cNvPr id="11625" name="Google Shape;11625;p72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626" name="Google Shape;11626;p72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27" name="Google Shape;11627;p72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8" name="Google Shape;11628;p72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9" name="Google Shape;11629;p72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0" name="Google Shape;11630;p72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1" name="Google Shape;11631;p72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2" name="Google Shape;11632;p72">
            <a:hlinkClick action="ppaction://hlinksldjump" r:id="rId8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3" name="Google Shape;11633;p72">
            <a:hlinkClick action="ppaction://hlinksldjump" r:id="rId9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4" name="Google Shape;11634;p72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5" name="Google Shape;11635;p72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6" name="Google Shape;11636;p72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7" name="Google Shape;11637;p72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8" name="Google Shape;11638;p72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9" name="Google Shape;11639;p72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0" name="Google Shape;11640;p72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1" name="Google Shape;11641;p72">
            <a:hlinkClick action="ppaction://hlinksldjump" r:id="rId17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2" name="Google Shape;11642;p72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6" name="Shape 1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7" name="Google Shape;11647;p73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</a:t>
            </a:r>
            <a:endParaRPr/>
          </a:p>
        </p:txBody>
      </p:sp>
      <p:sp>
        <p:nvSpPr>
          <p:cNvPr id="11648" name="Google Shape;11648;p73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649" name="Google Shape;11649;p73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50" name="Google Shape;11650;p73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1" name="Google Shape;11651;p73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2" name="Google Shape;11652;p73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3" name="Google Shape;11653;p73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4" name="Google Shape;11654;p73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5" name="Google Shape;11655;p73">
            <a:hlinkClick action="ppaction://hlinksldjump" r:id="rId8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6" name="Google Shape;11656;p73">
            <a:hlinkClick action="ppaction://hlinksldjump" r:id="rId9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7" name="Google Shape;11657;p73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8" name="Google Shape;11658;p73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9" name="Google Shape;11659;p73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0" name="Google Shape;11660;p73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1" name="Google Shape;11661;p73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2" name="Google Shape;11662;p73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3" name="Google Shape;11663;p73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4" name="Google Shape;11664;p73">
            <a:hlinkClick action="ppaction://hlinksldjump" r:id="rId17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5" name="Google Shape;11665;p73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9" name="Shape 1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0" name="Google Shape;11670;p74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</a:t>
            </a:r>
            <a:endParaRPr/>
          </a:p>
        </p:txBody>
      </p:sp>
      <p:sp>
        <p:nvSpPr>
          <p:cNvPr id="11671" name="Google Shape;11671;p74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672" name="Google Shape;11672;p74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3" name="Google Shape;11673;p74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4" name="Google Shape;11674;p74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5" name="Google Shape;11675;p74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6" name="Google Shape;11676;p74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7" name="Google Shape;11677;p74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8" name="Google Shape;11678;p74">
            <a:hlinkClick action="ppaction://hlinksldjump" r:id="rId8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9" name="Google Shape;11679;p74">
            <a:hlinkClick action="ppaction://hlinksldjump" r:id="rId9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0" name="Google Shape;11680;p74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1" name="Google Shape;11681;p74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2" name="Google Shape;11682;p74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3" name="Google Shape;11683;p74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4" name="Google Shape;11684;p74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5" name="Google Shape;11685;p74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6" name="Google Shape;11686;p74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7" name="Google Shape;11687;p74">
            <a:hlinkClick action="ppaction://hlinksldjump" r:id="rId17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8" name="Google Shape;11688;p74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3" name="Shape 10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4" name="Google Shape;10174;p48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0175" name="Google Shape;10175;p48"/>
          <p:cNvSpPr txBox="1"/>
          <p:nvPr>
            <p:ph idx="1" type="body"/>
          </p:nvPr>
        </p:nvSpPr>
        <p:spPr>
          <a:xfrm>
            <a:off x="576750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6" name="Google Shape;10176;p48"/>
          <p:cNvSpPr txBox="1"/>
          <p:nvPr>
            <p:ph idx="2" type="body"/>
          </p:nvPr>
        </p:nvSpPr>
        <p:spPr>
          <a:xfrm>
            <a:off x="5321675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7" name="Google Shape;10177;p48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8" name="Google Shape;10178;p48">
            <a:hlinkClick action="ppaction://hlinksldjump" r:id="rId4"/>
          </p:cNvPr>
          <p:cNvSpPr/>
          <p:nvPr/>
        </p:nvSpPr>
        <p:spPr>
          <a:xfrm>
            <a:off x="68489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9" name="Google Shape;10179;p48">
            <a:hlinkClick action="ppaction://hlinksldjump" r:id="rId5"/>
          </p:cNvPr>
          <p:cNvSpPr/>
          <p:nvPr/>
        </p:nvSpPr>
        <p:spPr>
          <a:xfrm>
            <a:off x="81698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0" name="Google Shape;10180;p48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1" name="Google Shape;10181;p48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2" name="Google Shape;10182;p48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3" name="Google Shape;10183;p48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4" name="Google Shape;10184;p48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5" name="Google Shape;10185;p48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6" name="Google Shape;10186;p48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7" name="Google Shape;10187;p48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8" name="Google Shape;10188;p48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9" name="Google Shape;10189;p48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0" name="Google Shape;10190;p48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1" name="Google Shape;10191;p48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2" name="Google Shape;10192;p48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2" name="Shape 1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3" name="Google Shape;11693;p75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</a:t>
            </a:r>
            <a:endParaRPr/>
          </a:p>
        </p:txBody>
      </p:sp>
      <p:sp>
        <p:nvSpPr>
          <p:cNvPr id="11694" name="Google Shape;11694;p75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695" name="Google Shape;11695;p75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96" name="Google Shape;11696;p75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7" name="Google Shape;11697;p75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8" name="Google Shape;11698;p75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9" name="Google Shape;11699;p75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0" name="Google Shape;11700;p75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1" name="Google Shape;11701;p75">
            <a:hlinkClick action="ppaction://hlinksldjump" r:id="rId8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2" name="Google Shape;11702;p75">
            <a:hlinkClick action="ppaction://hlinksldjump" r:id="rId9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3" name="Google Shape;11703;p75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4" name="Google Shape;11704;p75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5" name="Google Shape;11705;p75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6" name="Google Shape;11706;p75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7" name="Google Shape;11707;p75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8" name="Google Shape;11708;p75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9" name="Google Shape;11709;p75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0" name="Google Shape;11710;p75">
            <a:hlinkClick action="ppaction://hlinksldjump" r:id="rId17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1" name="Google Shape;11711;p75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5" name="Shape 1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6" name="Google Shape;11716;p76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endParaRPr/>
          </a:p>
        </p:txBody>
      </p:sp>
      <p:sp>
        <p:nvSpPr>
          <p:cNvPr id="11717" name="Google Shape;11717;p76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8" name="Google Shape;11718;p76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9" name="Google Shape;11719;p76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0" name="Google Shape;11720;p76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1" name="Google Shape;11721;p76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2" name="Google Shape;11722;p76">
            <a:hlinkClick action="ppaction://hlinksldjump" r:id="rId8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3" name="Google Shape;11723;p76">
            <a:hlinkClick action="ppaction://hlinksldjump" r:id="rId9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4" name="Google Shape;11724;p76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5" name="Google Shape;11725;p76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6" name="Google Shape;11726;p76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7" name="Google Shape;11727;p76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8" name="Google Shape;11728;p76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9" name="Google Shape;11729;p76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0" name="Google Shape;11730;p76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1" name="Google Shape;11731;p76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2" name="Google Shape;11732;p76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3" name="Google Shape;11733;p76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4" name="Google Shape;11734;p76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5" name="Google Shape;11735;p76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6" name="Google Shape;11736;p76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7" name="Google Shape;11737;p76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8" name="Google Shape;11738;p76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9" name="Google Shape;11739;p76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40" name="Google Shape;11740;p76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1" name="Google Shape;11741;p76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2" name="Google Shape;11742;p76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3" name="Google Shape;11743;p76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4" name="Google Shape;11744;p76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5" name="Google Shape;11745;p76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6" name="Google Shape;11746;p76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7" name="Google Shape;11747;p76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8" name="Google Shape;11748;p76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9" name="Google Shape;11749;p76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0" name="Google Shape;11750;p76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1" name="Google Shape;11751;p76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2" name="Google Shape;11752;p76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3" name="Google Shape;11753;p76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4" name="Google Shape;11754;p76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5" name="Google Shape;11755;p76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6" name="Google Shape;11756;p76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7" name="Google Shape;11757;p76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8" name="Google Shape;11758;p76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9" name="Google Shape;11759;p76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0" name="Google Shape;11760;p76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1" name="Google Shape;11761;p76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2" name="Google Shape;11762;p76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3" name="Google Shape;11763;p76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4" name="Google Shape;11764;p76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5" name="Google Shape;11765;p76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6" name="Google Shape;11766;p76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7" name="Google Shape;11767;p76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8" name="Google Shape;11768;p76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9" name="Google Shape;11769;p76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0" name="Google Shape;11770;p76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4" name="Shape 1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5" name="Google Shape;11775;p77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Overview</a:t>
            </a:r>
            <a:endParaRPr/>
          </a:p>
        </p:txBody>
      </p:sp>
      <p:sp>
        <p:nvSpPr>
          <p:cNvPr id="11776" name="Google Shape;11776;p77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7" name="Google Shape;11777;p77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8" name="Google Shape;11778;p77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9" name="Google Shape;11779;p77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0" name="Google Shape;11780;p77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1" name="Google Shape;11781;p77">
            <a:hlinkClick action="ppaction://hlinksldjump" r:id="rId8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2" name="Google Shape;11782;p77">
            <a:hlinkClick action="ppaction://hlinksldjump" r:id="rId9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3" name="Google Shape;11783;p77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4" name="Google Shape;11784;p77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5" name="Google Shape;11785;p77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6" name="Google Shape;11786;p77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7" name="Google Shape;11787;p77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8" name="Google Shape;11788;p77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9" name="Google Shape;11789;p77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0" name="Google Shape;11790;p77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1" name="Google Shape;11791;p77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5" name="Shape 1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" name="Google Shape;11796;p78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endParaRPr/>
          </a:p>
        </p:txBody>
      </p:sp>
      <p:sp>
        <p:nvSpPr>
          <p:cNvPr id="11797" name="Google Shape;11797;p78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798" name="Google Shape;11798;p78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9" name="Google Shape;11799;p78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0" name="Google Shape;11800;p78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1" name="Google Shape;11801;p78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2" name="Google Shape;11802;p78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3" name="Google Shape;11803;p78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4" name="Google Shape;11804;p78">
            <a:hlinkClick action="ppaction://hlinksldjump" r:id="rId8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5" name="Google Shape;11805;p78">
            <a:hlinkClick action="ppaction://hlinksldjump" r:id="rId9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6" name="Google Shape;11806;p78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7" name="Google Shape;11807;p78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8" name="Google Shape;11808;p78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9" name="Google Shape;11809;p78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0" name="Google Shape;11810;p78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1" name="Google Shape;11811;p78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2" name="Google Shape;11812;p78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3" name="Google Shape;11813;p78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4" name="Google Shape;11814;p78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5" name="Google Shape;11815;p78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16" name="Google Shape;11816;p7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7" name="Google Shape;11817;p7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8" name="Google Shape;11818;p7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9" name="Google Shape;11819;p7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0" name="Google Shape;11820;p78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1" name="Google Shape;11821;p78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2" name="Google Shape;11822;p78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3" name="Google Shape;11823;p78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4" name="Google Shape;11824;p7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5" name="Google Shape;11825;p7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6" name="Google Shape;11826;p7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7" name="Google Shape;11827;p7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8" name="Google Shape;11828;p78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9" name="Google Shape;11829;p78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0" name="Google Shape;11830;p78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1" name="Google Shape;11831;p78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2" name="Google Shape;11832;p78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3" name="Google Shape;11833;p78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4" name="Google Shape;11834;p78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5" name="Google Shape;11835;p78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6" name="Google Shape;11836;p78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7" name="Google Shape;11837;p78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8" name="Google Shape;11838;p78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9" name="Google Shape;11839;p78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0" name="Google Shape;11840;p78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1" name="Google Shape;11841;p78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2" name="Google Shape;11842;p78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3" name="Google Shape;11843;p78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4" name="Google Shape;11844;p78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5" name="Google Shape;11845;p78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6" name="Google Shape;11846;p78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0" name="Shape 1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1" name="Google Shape;11851;p79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endParaRPr/>
          </a:p>
        </p:txBody>
      </p:sp>
      <p:sp>
        <p:nvSpPr>
          <p:cNvPr id="11852" name="Google Shape;11852;p79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853" name="Google Shape;11853;p79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54" name="Google Shape;11854;p79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5" name="Google Shape;11855;p79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6" name="Google Shape;11856;p79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7" name="Google Shape;11857;p79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8" name="Google Shape;11858;p79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9" name="Google Shape;11859;p79">
            <a:hlinkClick action="ppaction://hlinksldjump" r:id="rId8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0" name="Google Shape;11860;p79">
            <a:hlinkClick action="ppaction://hlinksldjump" r:id="rId9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1" name="Google Shape;11861;p79">
            <a:hlinkClick action="ppaction://hlinksldjump" r:id="rId10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2" name="Google Shape;11862;p79">
            <a:hlinkClick action="ppaction://hlinksldjump" r:id="rId11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3" name="Google Shape;11863;p79">
            <a:hlinkClick action="ppaction://hlinksldjump" r:id="rId12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4" name="Google Shape;11864;p79">
            <a:hlinkClick action="ppaction://hlinksldjump" r:id="rId13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5" name="Google Shape;11865;p79">
            <a:hlinkClick action="ppaction://hlinksldjump" r:id="rId14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6" name="Google Shape;11866;p79">
            <a:hlinkClick action="ppaction://hlinksldjump" r:id="rId15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7" name="Google Shape;11867;p79">
            <a:hlinkClick action="ppaction://hlinksldjump" r:id="rId16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8" name="Google Shape;11868;p79">
            <a:hlinkClick action="ppaction://hlinksldjump" r:id="rId17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9" name="Google Shape;11869;p79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3" name="Shape 1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4" name="Google Shape;11874;p80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endParaRPr/>
          </a:p>
        </p:txBody>
      </p:sp>
      <p:sp>
        <p:nvSpPr>
          <p:cNvPr id="11875" name="Google Shape;11875;p80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876" name="Google Shape;11876;p80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77" name="Google Shape;11877;p80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8" name="Google Shape;11878;p80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9" name="Google Shape;11879;p80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0" name="Google Shape;11880;p80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1" name="Google Shape;11881;p80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2" name="Google Shape;11882;p80">
            <a:hlinkClick action="ppaction://hlinksldjump" r:id="rId8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3" name="Google Shape;11883;p80">
            <a:hlinkClick action="ppaction://hlinksldjump" r:id="rId9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4" name="Google Shape;11884;p80">
            <a:hlinkClick action="ppaction://hlinksldjump" r:id="rId10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5" name="Google Shape;11885;p80">
            <a:hlinkClick action="ppaction://hlinksldjump" r:id="rId11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6" name="Google Shape;11886;p80">
            <a:hlinkClick action="ppaction://hlinksldjump" r:id="rId12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7" name="Google Shape;11887;p80">
            <a:hlinkClick action="ppaction://hlinksldjump" r:id="rId13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8" name="Google Shape;11888;p80">
            <a:hlinkClick action="ppaction://hlinksldjump" r:id="rId14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9" name="Google Shape;11889;p80">
            <a:hlinkClick action="ppaction://hlinksldjump" r:id="rId15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0" name="Google Shape;11890;p80">
            <a:hlinkClick action="ppaction://hlinksldjump" r:id="rId16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1" name="Google Shape;11891;p80">
            <a:hlinkClick action="ppaction://hlinksldjump" r:id="rId17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2" name="Google Shape;11892;p80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6" name="Shape 1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7" name="Google Shape;11897;p81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endParaRPr/>
          </a:p>
        </p:txBody>
      </p:sp>
      <p:sp>
        <p:nvSpPr>
          <p:cNvPr id="11898" name="Google Shape;11898;p81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899" name="Google Shape;11899;p81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0" name="Google Shape;11900;p81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1" name="Google Shape;11901;p81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2" name="Google Shape;11902;p81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3" name="Google Shape;11903;p81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4" name="Google Shape;11904;p81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5" name="Google Shape;11905;p81">
            <a:hlinkClick action="ppaction://hlinksldjump" r:id="rId8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6" name="Google Shape;11906;p81">
            <a:hlinkClick action="ppaction://hlinksldjump" r:id="rId9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7" name="Google Shape;11907;p81">
            <a:hlinkClick action="ppaction://hlinksldjump" r:id="rId10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8" name="Google Shape;11908;p81">
            <a:hlinkClick action="ppaction://hlinksldjump" r:id="rId11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9" name="Google Shape;11909;p81">
            <a:hlinkClick action="ppaction://hlinksldjump" r:id="rId12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0" name="Google Shape;11910;p81">
            <a:hlinkClick action="ppaction://hlinksldjump" r:id="rId13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1" name="Google Shape;11911;p81">
            <a:hlinkClick action="ppaction://hlinksldjump" r:id="rId14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2" name="Google Shape;11912;p81">
            <a:hlinkClick action="ppaction://hlinksldjump" r:id="rId15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3" name="Google Shape;11913;p81">
            <a:hlinkClick action="ppaction://hlinksldjump" r:id="rId16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4" name="Google Shape;11914;p81">
            <a:hlinkClick action="ppaction://hlinksldjump" r:id="rId17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5" name="Google Shape;11915;p81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9" name="Shape 1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0" name="Google Shape;11920;p82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endParaRPr/>
          </a:p>
        </p:txBody>
      </p:sp>
      <p:sp>
        <p:nvSpPr>
          <p:cNvPr id="11921" name="Google Shape;11921;p82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1922" name="Google Shape;11922;p82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23" name="Google Shape;11923;p82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4" name="Google Shape;11924;p82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5" name="Google Shape;11925;p82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6" name="Google Shape;11926;p82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7" name="Google Shape;11927;p82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8" name="Google Shape;11928;p82">
            <a:hlinkClick action="ppaction://hlinksldjump" r:id="rId8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9" name="Google Shape;11929;p82">
            <a:hlinkClick action="ppaction://hlinksldjump" r:id="rId9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0" name="Google Shape;11930;p82">
            <a:hlinkClick action="ppaction://hlinksldjump" r:id="rId10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1" name="Google Shape;11931;p82">
            <a:hlinkClick action="ppaction://hlinksldjump" r:id="rId11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2" name="Google Shape;11932;p82">
            <a:hlinkClick action="ppaction://hlinksldjump" r:id="rId12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3" name="Google Shape;11933;p82">
            <a:hlinkClick action="ppaction://hlinksldjump" r:id="rId13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4" name="Google Shape;11934;p82">
            <a:hlinkClick action="ppaction://hlinksldjump" r:id="rId14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5" name="Google Shape;11935;p82">
            <a:hlinkClick action="ppaction://hlinksldjump" r:id="rId15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6" name="Google Shape;11936;p82">
            <a:hlinkClick action="ppaction://hlinksldjump" r:id="rId16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7" name="Google Shape;11937;p82">
            <a:hlinkClick action="ppaction://hlinksldjump" r:id="rId17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8" name="Google Shape;11938;p82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2" name="Shape 1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3" name="Google Shape;11943;p83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11944" name="Google Shape;11944;p83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5" name="Google Shape;11945;p83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6" name="Google Shape;11946;p83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7" name="Google Shape;11947;p83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8" name="Google Shape;11948;p83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9" name="Google Shape;11949;p83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0" name="Google Shape;11950;p83">
            <a:hlinkClick action="ppaction://hlinksldjump" r:id="rId9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1" name="Google Shape;11951;p83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2" name="Google Shape;11952;p83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3" name="Google Shape;11953;p83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4" name="Google Shape;11954;p83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5" name="Google Shape;11955;p83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6" name="Google Shape;11956;p83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7" name="Google Shape;11957;p83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8" name="Google Shape;11958;p83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9" name="Google Shape;11959;p83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0" name="Google Shape;11960;p83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1" name="Google Shape;11961;p83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2" name="Google Shape;11962;p83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3" name="Google Shape;11963;p83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4" name="Google Shape;11964;p83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5" name="Google Shape;11965;p83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6" name="Google Shape;11966;p83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67" name="Google Shape;11967;p8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8" name="Google Shape;11968;p8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9" name="Google Shape;11969;p8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0" name="Google Shape;11970;p8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1" name="Google Shape;11971;p8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2" name="Google Shape;11972;p83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3" name="Google Shape;11973;p8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4" name="Google Shape;11974;p83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5" name="Google Shape;11975;p8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6" name="Google Shape;11976;p8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7" name="Google Shape;11977;p83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8" name="Google Shape;11978;p83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9" name="Google Shape;11979;p83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0" name="Google Shape;11980;p83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1" name="Google Shape;11981;p83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2" name="Google Shape;11982;p83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3" name="Google Shape;11983;p83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4" name="Google Shape;11984;p83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5" name="Google Shape;11985;p83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6" name="Google Shape;11986;p83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7" name="Google Shape;11987;p83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8" name="Google Shape;11988;p83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9" name="Google Shape;11989;p83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0" name="Google Shape;11990;p83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1" name="Google Shape;11991;p83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2" name="Google Shape;11992;p83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3" name="Google Shape;11993;p83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4" name="Google Shape;11994;p83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5" name="Google Shape;11995;p83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6" name="Google Shape;11996;p83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7" name="Google Shape;11997;p83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1" name="Shape 1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2" name="Google Shape;12002;p84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Overview</a:t>
            </a:r>
            <a:endParaRPr/>
          </a:p>
        </p:txBody>
      </p:sp>
      <p:sp>
        <p:nvSpPr>
          <p:cNvPr id="12003" name="Google Shape;12003;p84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4" name="Google Shape;12004;p84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5" name="Google Shape;12005;p84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6" name="Google Shape;12006;p84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7" name="Google Shape;12007;p84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8" name="Google Shape;12008;p84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9" name="Google Shape;12009;p84">
            <a:hlinkClick action="ppaction://hlinksldjump" r:id="rId9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0" name="Google Shape;12010;p84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1" name="Google Shape;12011;p84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2" name="Google Shape;12012;p84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3" name="Google Shape;12013;p84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4" name="Google Shape;12014;p84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5" name="Google Shape;12015;p84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6" name="Google Shape;12016;p84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7" name="Google Shape;12017;p84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8" name="Google Shape;12018;p84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6" name="Shape 10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7" name="Google Shape;10197;p49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0198" name="Google Shape;10198;p49"/>
          <p:cNvSpPr txBox="1"/>
          <p:nvPr>
            <p:ph idx="1" type="body"/>
          </p:nvPr>
        </p:nvSpPr>
        <p:spPr>
          <a:xfrm>
            <a:off x="576750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9" name="Google Shape;10199;p49"/>
          <p:cNvSpPr txBox="1"/>
          <p:nvPr>
            <p:ph idx="2" type="body"/>
          </p:nvPr>
        </p:nvSpPr>
        <p:spPr>
          <a:xfrm>
            <a:off x="5321675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0" name="Google Shape;10200;p49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1" name="Google Shape;10201;p49">
            <a:hlinkClick action="ppaction://hlinksldjump" r:id="rId4"/>
          </p:cNvPr>
          <p:cNvSpPr/>
          <p:nvPr/>
        </p:nvSpPr>
        <p:spPr>
          <a:xfrm>
            <a:off x="68489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2" name="Google Shape;10202;p49">
            <a:hlinkClick action="ppaction://hlinksldjump" r:id="rId5"/>
          </p:cNvPr>
          <p:cNvSpPr/>
          <p:nvPr/>
        </p:nvSpPr>
        <p:spPr>
          <a:xfrm>
            <a:off x="81698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3" name="Google Shape;10203;p49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4" name="Google Shape;10204;p49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5" name="Google Shape;10205;p49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6" name="Google Shape;10206;p49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7" name="Google Shape;10207;p49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8" name="Google Shape;10208;p49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9" name="Google Shape;10209;p49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0" name="Google Shape;10210;p49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1" name="Google Shape;10211;p49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2" name="Google Shape;10212;p49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3" name="Google Shape;10213;p49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4" name="Google Shape;10214;p49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5" name="Google Shape;10215;p49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2" name="Shape 1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3" name="Google Shape;12023;p85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12024" name="Google Shape;12024;p85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025" name="Google Shape;12025;p85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6" name="Google Shape;12026;p85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7" name="Google Shape;12027;p85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8" name="Google Shape;12028;p85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9" name="Google Shape;12029;p85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0" name="Google Shape;12030;p85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1" name="Google Shape;12031;p85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2" name="Google Shape;12032;p85">
            <a:hlinkClick action="ppaction://hlinksldjump" r:id="rId9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3" name="Google Shape;12033;p85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4" name="Google Shape;12034;p85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5" name="Google Shape;12035;p85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6" name="Google Shape;12036;p85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7" name="Google Shape;12037;p85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8" name="Google Shape;12038;p85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9" name="Google Shape;12039;p85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0" name="Google Shape;12040;p85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1" name="Google Shape;12041;p85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2" name="Google Shape;12042;p85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43" name="Google Shape;12043;p8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4" name="Google Shape;12044;p8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5" name="Google Shape;12045;p8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6" name="Google Shape;12046;p8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7" name="Google Shape;12047;p8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8" name="Google Shape;12048;p8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9" name="Google Shape;12049;p8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0" name="Google Shape;12050;p8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1" name="Google Shape;12051;p8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2" name="Google Shape;12052;p8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3" name="Google Shape;12053;p8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4" name="Google Shape;12054;p8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5" name="Google Shape;12055;p85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6" name="Google Shape;12056;p8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7" name="Google Shape;12057;p85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8" name="Google Shape;12058;p85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9" name="Google Shape;12059;p85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0" name="Google Shape;12060;p85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1" name="Google Shape;12061;p85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2" name="Google Shape;12062;p85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3" name="Google Shape;12063;p85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4" name="Google Shape;12064;p85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5" name="Google Shape;12065;p85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6" name="Google Shape;12066;p85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7" name="Google Shape;12067;p85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8" name="Google Shape;12068;p85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9" name="Google Shape;12069;p85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0" name="Google Shape;12070;p85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1" name="Google Shape;12071;p85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2" name="Google Shape;12072;p85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3" name="Google Shape;12073;p85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7" name="Shape 1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8" name="Google Shape;12078;p86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12079" name="Google Shape;12079;p86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080" name="Google Shape;12080;p86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81" name="Google Shape;12081;p86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2" name="Google Shape;12082;p86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3" name="Google Shape;12083;p86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4" name="Google Shape;12084;p86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5" name="Google Shape;12085;p86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6" name="Google Shape;12086;p86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7" name="Google Shape;12087;p86">
            <a:hlinkClick action="ppaction://hlinksldjump" r:id="rId9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8" name="Google Shape;12088;p86">
            <a:hlinkClick action="ppaction://hlinksldjump" r:id="rId10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9" name="Google Shape;12089;p86">
            <a:hlinkClick action="ppaction://hlinksldjump" r:id="rId11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0" name="Google Shape;12090;p86">
            <a:hlinkClick action="ppaction://hlinksldjump" r:id="rId12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1" name="Google Shape;12091;p86">
            <a:hlinkClick action="ppaction://hlinksldjump" r:id="rId13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2" name="Google Shape;12092;p86">
            <a:hlinkClick action="ppaction://hlinksldjump" r:id="rId14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3" name="Google Shape;12093;p86">
            <a:hlinkClick action="ppaction://hlinksldjump" r:id="rId15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4" name="Google Shape;12094;p86">
            <a:hlinkClick action="ppaction://hlinksldjump" r:id="rId16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5" name="Google Shape;12095;p86">
            <a:hlinkClick action="ppaction://hlinksldjump" r:id="rId17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6" name="Google Shape;12096;p86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0" name="Shape 1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1" name="Google Shape;12101;p87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12102" name="Google Shape;12102;p87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103" name="Google Shape;12103;p87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04" name="Google Shape;12104;p87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5" name="Google Shape;12105;p87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6" name="Google Shape;12106;p87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7" name="Google Shape;12107;p87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8" name="Google Shape;12108;p87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9" name="Google Shape;12109;p87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0" name="Google Shape;12110;p87">
            <a:hlinkClick action="ppaction://hlinksldjump" r:id="rId9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1" name="Google Shape;12111;p87">
            <a:hlinkClick action="ppaction://hlinksldjump" r:id="rId10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2" name="Google Shape;12112;p87">
            <a:hlinkClick action="ppaction://hlinksldjump" r:id="rId11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3" name="Google Shape;12113;p87">
            <a:hlinkClick action="ppaction://hlinksldjump" r:id="rId12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4" name="Google Shape;12114;p87">
            <a:hlinkClick action="ppaction://hlinksldjump" r:id="rId13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5" name="Google Shape;12115;p87">
            <a:hlinkClick action="ppaction://hlinksldjump" r:id="rId14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6" name="Google Shape;12116;p87">
            <a:hlinkClick action="ppaction://hlinksldjump" r:id="rId15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7" name="Google Shape;12117;p87">
            <a:hlinkClick action="ppaction://hlinksldjump" r:id="rId16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8" name="Google Shape;12118;p87">
            <a:hlinkClick action="ppaction://hlinksldjump" r:id="rId17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9" name="Google Shape;12119;p87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3" name="Shape 1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" name="Google Shape;12124;p88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12125" name="Google Shape;12125;p88"/>
          <p:cNvSpPr txBox="1"/>
          <p:nvPr>
            <p:ph idx="2" type="title"/>
          </p:nvPr>
        </p:nvSpPr>
        <p:spPr>
          <a:xfrm>
            <a:off x="536522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00</a:t>
            </a:r>
            <a:endParaRPr/>
          </a:p>
        </p:txBody>
      </p:sp>
      <p:sp>
        <p:nvSpPr>
          <p:cNvPr id="12126" name="Google Shape;12126;p88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7" name="Google Shape;12127;p88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8" name="Google Shape;12128;p88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9" name="Google Shape;12129;p88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0" name="Google Shape;12130;p88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1" name="Google Shape;12131;p88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2" name="Google Shape;12132;p88">
            <a:hlinkClick action="ppaction://hlinksldjump" r:id="rId9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3" name="Google Shape;12133;p88">
            <a:hlinkClick action="ppaction://hlinksldjump" r:id="rId10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4" name="Google Shape;12134;p88">
            <a:hlinkClick action="ppaction://hlinksldjump" r:id="rId11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5" name="Google Shape;12135;p88">
            <a:hlinkClick action="ppaction://hlinksldjump" r:id="rId12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6" name="Google Shape;12136;p88">
            <a:hlinkClick action="ppaction://hlinksldjump" r:id="rId13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7" name="Google Shape;12137;p88">
            <a:hlinkClick action="ppaction://hlinksldjump" r:id="rId14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8" name="Google Shape;12138;p88">
            <a:hlinkClick action="ppaction://hlinksldjump" r:id="rId15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9" name="Google Shape;12139;p88">
            <a:hlinkClick action="ppaction://hlinksldjump" r:id="rId16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0" name="Google Shape;12140;p88">
            <a:hlinkClick action="ppaction://hlinksldjump" r:id="rId17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1" name="Google Shape;12141;p88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5" name="Shape 1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6" name="Google Shape;12146;p89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12147" name="Google Shape;12147;p89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148" name="Google Shape;12148;p89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9" name="Google Shape;12149;p89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0" name="Google Shape;12150;p89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1" name="Google Shape;12151;p89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2" name="Google Shape;12152;p89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3" name="Google Shape;12153;p89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4" name="Google Shape;12154;p89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5" name="Google Shape;12155;p89">
            <a:hlinkClick action="ppaction://hlinksldjump" r:id="rId9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6" name="Google Shape;12156;p89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7" name="Google Shape;12157;p89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8" name="Google Shape;12158;p89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9" name="Google Shape;12159;p89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0" name="Google Shape;12160;p89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1" name="Google Shape;12161;p89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2" name="Google Shape;12162;p89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3" name="Google Shape;12163;p89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4" name="Google Shape;12164;p89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8" name="Shape 1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9" name="Google Shape;12169;p90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</a:t>
            </a:r>
            <a:endParaRPr/>
          </a:p>
        </p:txBody>
      </p:sp>
      <p:sp>
        <p:nvSpPr>
          <p:cNvPr id="12170" name="Google Shape;12170;p90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1" name="Google Shape;12171;p90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2" name="Google Shape;12172;p90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3" name="Google Shape;12173;p90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4" name="Google Shape;12174;p90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5" name="Google Shape;12175;p90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6" name="Google Shape;12176;p90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7" name="Google Shape;12177;p90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8" name="Google Shape;12178;p90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9" name="Google Shape;12179;p90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0" name="Google Shape;12180;p90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1" name="Google Shape;12181;p90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2" name="Google Shape;12182;p90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3" name="Google Shape;12183;p90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4" name="Google Shape;12184;p90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5" name="Google Shape;12185;p90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6" name="Google Shape;12186;p90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7" name="Google Shape;12187;p90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8" name="Google Shape;12188;p90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9" name="Google Shape;12189;p90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0" name="Google Shape;12190;p90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1" name="Google Shape;12191;p90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2" name="Google Shape;12192;p90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93" name="Google Shape;12193;p9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4" name="Google Shape;12194;p9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5" name="Google Shape;12195;p9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6" name="Google Shape;12196;p9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7" name="Google Shape;12197;p90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8" name="Google Shape;12198;p90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9" name="Google Shape;12199;p90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0" name="Google Shape;12200;p90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1" name="Google Shape;12201;p90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2" name="Google Shape;12202;p90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3" name="Google Shape;12203;p90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4" name="Google Shape;12204;p90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5" name="Google Shape;12205;p90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6" name="Google Shape;12206;p90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7" name="Google Shape;12207;p90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8" name="Google Shape;12208;p90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9" name="Google Shape;12209;p90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0" name="Google Shape;12210;p90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1" name="Google Shape;12211;p90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2" name="Google Shape;12212;p90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3" name="Google Shape;12213;p90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4" name="Google Shape;12214;p90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5" name="Google Shape;12215;p90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6" name="Google Shape;12216;p90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7" name="Google Shape;12217;p90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8" name="Google Shape;12218;p90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9" name="Google Shape;12219;p90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0" name="Google Shape;12220;p90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1" name="Google Shape;12221;p90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2" name="Google Shape;12222;p90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3" name="Google Shape;12223;p90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7" name="Shape 1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8" name="Google Shape;12228;p91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Overview</a:t>
            </a:r>
            <a:endParaRPr/>
          </a:p>
        </p:txBody>
      </p:sp>
      <p:sp>
        <p:nvSpPr>
          <p:cNvPr id="12229" name="Google Shape;12229;p91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0" name="Google Shape;12230;p91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1" name="Google Shape;12231;p91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2" name="Google Shape;12232;p91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3" name="Google Shape;12233;p91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4" name="Google Shape;12234;p91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5" name="Google Shape;12235;p91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6" name="Google Shape;12236;p91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7" name="Google Shape;12237;p91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8" name="Google Shape;12238;p91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9" name="Google Shape;12239;p91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0" name="Google Shape;12240;p91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1" name="Google Shape;12241;p91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2" name="Google Shape;12242;p91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3" name="Google Shape;12243;p91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4" name="Google Shape;12244;p91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8" name="Shape 1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9" name="Google Shape;12249;p92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</a:t>
            </a:r>
            <a:endParaRPr/>
          </a:p>
        </p:txBody>
      </p:sp>
      <p:sp>
        <p:nvSpPr>
          <p:cNvPr id="12250" name="Google Shape;12250;p92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251" name="Google Shape;12251;p92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52" name="Google Shape;12252;p92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3" name="Google Shape;12253;p92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4" name="Google Shape;12254;p92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5" name="Google Shape;12255;p92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6" name="Google Shape;12256;p92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7" name="Google Shape;12257;p92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8" name="Google Shape;12258;p92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9" name="Google Shape;12259;p92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0" name="Google Shape;12260;p92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1" name="Google Shape;12261;p92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2" name="Google Shape;12262;p92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3" name="Google Shape;12263;p92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4" name="Google Shape;12264;p92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5" name="Google Shape;12265;p92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6" name="Google Shape;12266;p92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7" name="Google Shape;12267;p92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8" name="Google Shape;12268;p92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69" name="Google Shape;12269;p9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0" name="Google Shape;12270;p9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1" name="Google Shape;12271;p9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2" name="Google Shape;12272;p9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3" name="Google Shape;12273;p9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4" name="Google Shape;12274;p9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5" name="Google Shape;12275;p9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6" name="Google Shape;12276;p9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7" name="Google Shape;12277;p9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8" name="Google Shape;12278;p9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9" name="Google Shape;12279;p9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0" name="Google Shape;12280;p9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1" name="Google Shape;12281;p92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2" name="Google Shape;12282;p92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3" name="Google Shape;12283;p92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4" name="Google Shape;12284;p92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5" name="Google Shape;12285;p92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6" name="Google Shape;12286;p92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7" name="Google Shape;12287;p92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8" name="Google Shape;12288;p92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9" name="Google Shape;12289;p92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Google Shape;12290;p92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Google Shape;12291;p92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Google Shape;12292;p92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Google Shape;12293;p92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Google Shape;12294;p92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Google Shape;12295;p92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Google Shape;12296;p92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Google Shape;12297;p92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Google Shape;12298;p92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Google Shape;12299;p92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3" name="Shape 1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4" name="Google Shape;12304;p93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</a:t>
            </a:r>
            <a:endParaRPr/>
          </a:p>
        </p:txBody>
      </p:sp>
      <p:sp>
        <p:nvSpPr>
          <p:cNvPr id="12305" name="Google Shape;12305;p93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306" name="Google Shape;12306;p93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7" name="Google Shape;12307;p93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8" name="Google Shape;12308;p93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9" name="Google Shape;12309;p93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0" name="Google Shape;12310;p93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1" name="Google Shape;12311;p93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2" name="Google Shape;12312;p93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3" name="Google Shape;12313;p93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4" name="Google Shape;12314;p93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5" name="Google Shape;12315;p93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6" name="Google Shape;12316;p93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7" name="Google Shape;12317;p93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8" name="Google Shape;12318;p93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9" name="Google Shape;12319;p93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0" name="Google Shape;12320;p93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1" name="Google Shape;12321;p93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2" name="Google Shape;12322;p93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6" name="Shape 1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7" name="Google Shape;12327;p94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</a:t>
            </a:r>
            <a:endParaRPr/>
          </a:p>
        </p:txBody>
      </p:sp>
      <p:sp>
        <p:nvSpPr>
          <p:cNvPr id="12328" name="Google Shape;12328;p94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329" name="Google Shape;12329;p94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30" name="Google Shape;12330;p94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1" name="Google Shape;12331;p94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2" name="Google Shape;12332;p94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3" name="Google Shape;12333;p94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4" name="Google Shape;12334;p94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5" name="Google Shape;12335;p94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6" name="Google Shape;12336;p94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7" name="Google Shape;12337;p94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8" name="Google Shape;12338;p94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9" name="Google Shape;12339;p94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0" name="Google Shape;12340;p94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1" name="Google Shape;12341;p94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2" name="Google Shape;12342;p94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3" name="Google Shape;12343;p94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4" name="Google Shape;12344;p94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5" name="Google Shape;12345;p94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9" name="Shape 10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0" name="Google Shape;10220;p50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0221" name="Google Shape;10221;p50"/>
          <p:cNvSpPr txBox="1"/>
          <p:nvPr>
            <p:ph idx="1" type="body"/>
          </p:nvPr>
        </p:nvSpPr>
        <p:spPr>
          <a:xfrm>
            <a:off x="576750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2" name="Google Shape;10222;p50"/>
          <p:cNvSpPr txBox="1"/>
          <p:nvPr>
            <p:ph idx="2" type="body"/>
          </p:nvPr>
        </p:nvSpPr>
        <p:spPr>
          <a:xfrm>
            <a:off x="5321675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3" name="Google Shape;10223;p50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4" name="Google Shape;10224;p50">
            <a:hlinkClick action="ppaction://hlinksldjump" r:id="rId4"/>
          </p:cNvPr>
          <p:cNvSpPr/>
          <p:nvPr/>
        </p:nvSpPr>
        <p:spPr>
          <a:xfrm>
            <a:off x="68489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5" name="Google Shape;10225;p50">
            <a:hlinkClick action="ppaction://hlinksldjump" r:id="rId5"/>
          </p:cNvPr>
          <p:cNvSpPr/>
          <p:nvPr/>
        </p:nvSpPr>
        <p:spPr>
          <a:xfrm>
            <a:off x="81698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6" name="Google Shape;10226;p50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7" name="Google Shape;10227;p50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8" name="Google Shape;10228;p50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9" name="Google Shape;10229;p50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0" name="Google Shape;10230;p50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1" name="Google Shape;10231;p50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2" name="Google Shape;10232;p50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3" name="Google Shape;10233;p50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4" name="Google Shape;10234;p50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5" name="Google Shape;10235;p50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6" name="Google Shape;10236;p50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7" name="Google Shape;10237;p50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8" name="Google Shape;10238;p50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9" name="Shape 1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0" name="Google Shape;12350;p95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</a:t>
            </a:r>
            <a:endParaRPr/>
          </a:p>
        </p:txBody>
      </p:sp>
      <p:sp>
        <p:nvSpPr>
          <p:cNvPr id="12351" name="Google Shape;12351;p95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352" name="Google Shape;12352;p95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53" name="Google Shape;12353;p95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4" name="Google Shape;12354;p95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5" name="Google Shape;12355;p95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6" name="Google Shape;12356;p95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7" name="Google Shape;12357;p95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8" name="Google Shape;12358;p95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9" name="Google Shape;12359;p95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0" name="Google Shape;12360;p95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1" name="Google Shape;12361;p95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2" name="Google Shape;12362;p95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3" name="Google Shape;12363;p95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4" name="Google Shape;12364;p95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5" name="Google Shape;12365;p95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6" name="Google Shape;12366;p95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7" name="Google Shape;12367;p95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8" name="Google Shape;12368;p95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2" name="Shape 1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3" name="Google Shape;12373;p96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</a:t>
            </a:r>
            <a:endParaRPr/>
          </a:p>
        </p:txBody>
      </p:sp>
      <p:sp>
        <p:nvSpPr>
          <p:cNvPr id="12374" name="Google Shape;12374;p96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375" name="Google Shape;12375;p96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76" name="Google Shape;12376;p96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7" name="Google Shape;12377;p96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8" name="Google Shape;12378;p96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9" name="Google Shape;12379;p96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0" name="Google Shape;12380;p96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1" name="Google Shape;12381;p96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2" name="Google Shape;12382;p96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3" name="Google Shape;12383;p96">
            <a:hlinkClick action="ppaction://hlinksldjump" r:id="rId10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4" name="Google Shape;12384;p96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5" name="Google Shape;12385;p96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6" name="Google Shape;12386;p96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7" name="Google Shape;12387;p96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8" name="Google Shape;12388;p96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9" name="Google Shape;12389;p96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0" name="Google Shape;12390;p96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1" name="Google Shape;12391;p96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5" name="Shape 1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6" name="Google Shape;12396;p97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</a:t>
            </a:r>
            <a:endParaRPr/>
          </a:p>
        </p:txBody>
      </p:sp>
      <p:sp>
        <p:nvSpPr>
          <p:cNvPr id="12397" name="Google Shape;12397;p97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8" name="Google Shape;12398;p97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9" name="Google Shape;12399;p97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0" name="Google Shape;12400;p97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1" name="Google Shape;12401;p97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2" name="Google Shape;12402;p97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3" name="Google Shape;12403;p97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4" name="Google Shape;12404;p97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5" name="Google Shape;12405;p97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6" name="Google Shape;12406;p97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7" name="Google Shape;12407;p97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8" name="Google Shape;12408;p97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9" name="Google Shape;12409;p97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0" name="Google Shape;12410;p97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1" name="Google Shape;12411;p97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2" name="Google Shape;12412;p97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3" name="Google Shape;12413;p97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4" name="Google Shape;12414;p97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5" name="Google Shape;12415;p97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6" name="Google Shape;12416;p97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7" name="Google Shape;12417;p97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8" name="Google Shape;12418;p97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9" name="Google Shape;12419;p97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20" name="Google Shape;12420;p9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1" name="Google Shape;12421;p9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2" name="Google Shape;12422;p97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3" name="Google Shape;12423;p97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4" name="Google Shape;12424;p97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5" name="Google Shape;12425;p97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6" name="Google Shape;12426;p97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7" name="Google Shape;12427;p97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8" name="Google Shape;12428;p97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9" name="Google Shape;12429;p97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0" name="Google Shape;12430;p97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1" name="Google Shape;12431;p97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2" name="Google Shape;12432;p97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3" name="Google Shape;12433;p97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4" name="Google Shape;12434;p97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5" name="Google Shape;12435;p97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6" name="Google Shape;12436;p97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7" name="Google Shape;12437;p97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8" name="Google Shape;12438;p97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9" name="Google Shape;12439;p97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0" name="Google Shape;12440;p97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1" name="Google Shape;12441;p97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2" name="Google Shape;12442;p97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3" name="Google Shape;12443;p97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4" name="Google Shape;12444;p97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5" name="Google Shape;12445;p97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6" name="Google Shape;12446;p97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7" name="Google Shape;12447;p97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8" name="Google Shape;12448;p97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9" name="Google Shape;12449;p97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0" name="Google Shape;12450;p97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4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98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Overview</a:t>
            </a:r>
            <a:endParaRPr/>
          </a:p>
        </p:txBody>
      </p:sp>
      <p:sp>
        <p:nvSpPr>
          <p:cNvPr id="12456" name="Google Shape;12456;p98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7" name="Google Shape;12457;p98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8" name="Google Shape;12458;p98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9" name="Google Shape;12459;p98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0" name="Google Shape;12460;p98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1" name="Google Shape;12461;p98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2" name="Google Shape;12462;p98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3" name="Google Shape;12463;p98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4" name="Google Shape;12464;p98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5" name="Google Shape;12465;p98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6" name="Google Shape;12466;p98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7" name="Google Shape;12467;p98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8" name="Google Shape;12468;p98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9" name="Google Shape;12469;p98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0" name="Google Shape;12470;p98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1" name="Google Shape;12471;p98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5" name="Shape 1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6" name="Google Shape;12476;p99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</a:t>
            </a:r>
            <a:endParaRPr/>
          </a:p>
        </p:txBody>
      </p:sp>
      <p:sp>
        <p:nvSpPr>
          <p:cNvPr id="12477" name="Google Shape;12477;p99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478" name="Google Shape;12478;p99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79" name="Google Shape;12479;p99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0" name="Google Shape;12480;p99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1" name="Google Shape;12481;p99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2" name="Google Shape;12482;p99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3" name="Google Shape;12483;p99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4" name="Google Shape;12484;p99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5" name="Google Shape;12485;p99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6" name="Google Shape;12486;p99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7" name="Google Shape;12487;p99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8" name="Google Shape;12488;p99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9" name="Google Shape;12489;p99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0" name="Google Shape;12490;p99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1" name="Google Shape;12491;p99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2" name="Google Shape;12492;p99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3" name="Google Shape;12493;p99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4" name="Google Shape;12494;p99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5" name="Google Shape;12495;p99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96" name="Google Shape;12496;p9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7" name="Google Shape;12497;p9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8" name="Google Shape;12498;p9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9" name="Google Shape;12499;p99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0" name="Google Shape;12500;p99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1" name="Google Shape;12501;p9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2" name="Google Shape;12502;p9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3" name="Google Shape;12503;p9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4" name="Google Shape;12504;p99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5" name="Google Shape;12505;p99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6" name="Google Shape;12506;p9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7" name="Google Shape;12507;p99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8" name="Google Shape;12508;p99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9" name="Google Shape;12509;p99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0" name="Google Shape;12510;p99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1" name="Google Shape;12511;p99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2" name="Google Shape;12512;p99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3" name="Google Shape;12513;p99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4" name="Google Shape;12514;p99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5" name="Google Shape;12515;p99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6" name="Google Shape;12516;p99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7" name="Google Shape;12517;p99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8" name="Google Shape;12518;p99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9" name="Google Shape;12519;p99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0" name="Google Shape;12520;p99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1" name="Google Shape;12521;p99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2" name="Google Shape;12522;p99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3" name="Google Shape;12523;p99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4" name="Google Shape;12524;p99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5" name="Google Shape;12525;p99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6" name="Google Shape;12526;p99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0" name="Shape 1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1" name="Google Shape;12531;p100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</a:t>
            </a:r>
            <a:endParaRPr/>
          </a:p>
        </p:txBody>
      </p:sp>
      <p:sp>
        <p:nvSpPr>
          <p:cNvPr id="12532" name="Google Shape;12532;p100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533" name="Google Shape;12533;p100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34" name="Google Shape;12534;p100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5" name="Google Shape;12535;p100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6" name="Google Shape;12536;p100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7" name="Google Shape;12537;p100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8" name="Google Shape;12538;p100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9" name="Google Shape;12539;p100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0" name="Google Shape;12540;p100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1" name="Google Shape;12541;p100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2" name="Google Shape;12542;p100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3" name="Google Shape;12543;p100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4" name="Google Shape;12544;p100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5" name="Google Shape;12545;p100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6" name="Google Shape;12546;p100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7" name="Google Shape;12547;p100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8" name="Google Shape;12548;p100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9" name="Google Shape;12549;p100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3" name="Shape 1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" name="Google Shape;12554;p101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</a:t>
            </a:r>
            <a:endParaRPr/>
          </a:p>
        </p:txBody>
      </p:sp>
      <p:sp>
        <p:nvSpPr>
          <p:cNvPr id="12555" name="Google Shape;12555;p101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556" name="Google Shape;12556;p101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7" name="Google Shape;12557;p101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8" name="Google Shape;12558;p101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9" name="Google Shape;12559;p101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0" name="Google Shape;12560;p101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1" name="Google Shape;12561;p101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2" name="Google Shape;12562;p101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3" name="Google Shape;12563;p101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4" name="Google Shape;12564;p101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5" name="Google Shape;12565;p101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6" name="Google Shape;12566;p101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7" name="Google Shape;12567;p101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8" name="Google Shape;12568;p101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9" name="Google Shape;12569;p101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0" name="Google Shape;12570;p101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1" name="Google Shape;12571;p101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2" name="Google Shape;12572;p101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6" name="Shape 1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7" name="Google Shape;12577;p102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</a:t>
            </a:r>
            <a:endParaRPr/>
          </a:p>
        </p:txBody>
      </p:sp>
      <p:sp>
        <p:nvSpPr>
          <p:cNvPr id="12578" name="Google Shape;12578;p102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579" name="Google Shape;12579;p102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0" name="Google Shape;12580;p102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1" name="Google Shape;12581;p102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2" name="Google Shape;12582;p102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3" name="Google Shape;12583;p102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4" name="Google Shape;12584;p102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5" name="Google Shape;12585;p102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6" name="Google Shape;12586;p102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7" name="Google Shape;12587;p102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8" name="Google Shape;12588;p102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9" name="Google Shape;12589;p102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0" name="Google Shape;12590;p102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1" name="Google Shape;12591;p102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2" name="Google Shape;12592;p102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3" name="Google Shape;12593;p102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4" name="Google Shape;12594;p102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5" name="Google Shape;12595;p102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9" name="Shape 1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0" name="Google Shape;12600;p103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</a:t>
            </a:r>
            <a:endParaRPr/>
          </a:p>
        </p:txBody>
      </p:sp>
      <p:sp>
        <p:nvSpPr>
          <p:cNvPr id="12601" name="Google Shape;12601;p103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602" name="Google Shape;12602;p103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3" name="Google Shape;12603;p103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4" name="Google Shape;12604;p103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5" name="Google Shape;12605;p103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6" name="Google Shape;12606;p103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7" name="Google Shape;12607;p103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8" name="Google Shape;12608;p103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9" name="Google Shape;12609;p103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0" name="Google Shape;12610;p103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1" name="Google Shape;12611;p103">
            <a:hlinkClick action="ppaction://hlinksldjump" r:id="rId11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2" name="Google Shape;12612;p103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3" name="Google Shape;12613;p103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4" name="Google Shape;12614;p103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5" name="Google Shape;12615;p103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6" name="Google Shape;12616;p103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7" name="Google Shape;12617;p103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8" name="Google Shape;12618;p103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2" name="Shape 1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3" name="Google Shape;12623;p104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</a:t>
            </a:r>
            <a:endParaRPr/>
          </a:p>
        </p:txBody>
      </p:sp>
      <p:sp>
        <p:nvSpPr>
          <p:cNvPr id="12624" name="Google Shape;12624;p104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5" name="Google Shape;12625;p104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6" name="Google Shape;12626;p104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7" name="Google Shape;12627;p104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8" name="Google Shape;12628;p104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9" name="Google Shape;12629;p104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0" name="Google Shape;12630;p104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1" name="Google Shape;12631;p104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2" name="Google Shape;12632;p104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3" name="Google Shape;12633;p104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4" name="Google Shape;12634;p104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5" name="Google Shape;12635;p104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6" name="Google Shape;12636;p104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7" name="Google Shape;12637;p104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8" name="Google Shape;12638;p104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9" name="Google Shape;12639;p104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0" name="Google Shape;12640;p104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1" name="Google Shape;12641;p104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2" name="Google Shape;12642;p104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3" name="Google Shape;12643;p104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4" name="Google Shape;12644;p104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5" name="Google Shape;12645;p104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6" name="Google Shape;12646;p104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47" name="Google Shape;12647;p10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8" name="Google Shape;12648;p10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9" name="Google Shape;12649;p10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0" name="Google Shape;12650;p10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1" name="Google Shape;12651;p10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2" name="Google Shape;12652;p10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3" name="Google Shape;12653;p104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4" name="Google Shape;12654;p104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5" name="Google Shape;12655;p104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6" name="Google Shape;12656;p104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7" name="Google Shape;12657;p104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8" name="Google Shape;12658;p10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9" name="Google Shape;12659;p104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0" name="Google Shape;12660;p104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1" name="Google Shape;12661;p104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2" name="Google Shape;12662;p104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3" name="Google Shape;12663;p104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4" name="Google Shape;12664;p104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5" name="Google Shape;12665;p104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6" name="Google Shape;12666;p104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7" name="Google Shape;12667;p104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8" name="Google Shape;12668;p104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9" name="Google Shape;12669;p104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0" name="Google Shape;12670;p104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1" name="Google Shape;12671;p104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2" name="Google Shape;12672;p104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3" name="Google Shape;12673;p104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4" name="Google Shape;12674;p104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5" name="Google Shape;12675;p104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6" name="Google Shape;12676;p104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7" name="Google Shape;12677;p104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2" name="Shape 10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Google Shape;10243;p51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0244" name="Google Shape;10244;p51"/>
          <p:cNvSpPr txBox="1"/>
          <p:nvPr>
            <p:ph idx="1" type="body"/>
          </p:nvPr>
        </p:nvSpPr>
        <p:spPr>
          <a:xfrm>
            <a:off x="576750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5" name="Google Shape;10245;p51"/>
          <p:cNvSpPr txBox="1"/>
          <p:nvPr>
            <p:ph idx="2" type="body"/>
          </p:nvPr>
        </p:nvSpPr>
        <p:spPr>
          <a:xfrm>
            <a:off x="5321675" y="1106400"/>
            <a:ext cx="4151700" cy="52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6" name="Google Shape;10246;p51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7" name="Google Shape;10247;p51">
            <a:hlinkClick action="ppaction://hlinksldjump" r:id="rId4"/>
          </p:cNvPr>
          <p:cNvSpPr/>
          <p:nvPr/>
        </p:nvSpPr>
        <p:spPr>
          <a:xfrm>
            <a:off x="68489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8" name="Google Shape;10248;p51">
            <a:hlinkClick action="ppaction://hlinksldjump" r:id="rId5"/>
          </p:cNvPr>
          <p:cNvSpPr/>
          <p:nvPr/>
        </p:nvSpPr>
        <p:spPr>
          <a:xfrm>
            <a:off x="81698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9" name="Google Shape;10249;p51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0" name="Google Shape;10250;p51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1" name="Google Shape;10251;p51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2" name="Google Shape;10252;p51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3" name="Google Shape;10253;p51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4" name="Google Shape;10254;p51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5" name="Google Shape;10255;p51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6" name="Google Shape;10256;p51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7" name="Google Shape;10257;p51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8" name="Google Shape;10258;p51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9" name="Google Shape;10259;p51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0" name="Google Shape;10260;p51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1" name="Google Shape;10261;p51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1" name="Shape 1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2" name="Google Shape;12682;p105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Overview</a:t>
            </a:r>
            <a:endParaRPr/>
          </a:p>
        </p:txBody>
      </p:sp>
      <p:sp>
        <p:nvSpPr>
          <p:cNvPr id="12683" name="Google Shape;12683;p105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4" name="Google Shape;12684;p105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5" name="Google Shape;12685;p105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6" name="Google Shape;12686;p105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7" name="Google Shape;12687;p105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8" name="Google Shape;12688;p105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9" name="Google Shape;12689;p105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0" name="Google Shape;12690;p105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1" name="Google Shape;12691;p105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2" name="Google Shape;12692;p105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3" name="Google Shape;12693;p105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4" name="Google Shape;12694;p105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5" name="Google Shape;12695;p105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6" name="Google Shape;12696;p105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7" name="Google Shape;12697;p105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8" name="Google Shape;12698;p105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2" name="Shape 1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3" name="Google Shape;12703;p106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</a:t>
            </a:r>
            <a:endParaRPr/>
          </a:p>
        </p:txBody>
      </p:sp>
      <p:sp>
        <p:nvSpPr>
          <p:cNvPr id="12704" name="Google Shape;12704;p106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705" name="Google Shape;12705;p106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06" name="Google Shape;12706;p106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7" name="Google Shape;12707;p106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8" name="Google Shape;12708;p106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9" name="Google Shape;12709;p106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0" name="Google Shape;12710;p106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1" name="Google Shape;12711;p106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2" name="Google Shape;12712;p106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3" name="Google Shape;12713;p106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4" name="Google Shape;12714;p106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5" name="Google Shape;12715;p106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6" name="Google Shape;12716;p106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7" name="Google Shape;12717;p106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8" name="Google Shape;12718;p106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9" name="Google Shape;12719;p106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0" name="Google Shape;12720;p106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1" name="Google Shape;12721;p106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2" name="Google Shape;12722;p106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23" name="Google Shape;12723;p10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4" name="Google Shape;12724;p10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5" name="Google Shape;12725;p10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6" name="Google Shape;12726;p10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7" name="Google Shape;12727;p10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8" name="Google Shape;12728;p10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9" name="Google Shape;12729;p106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0" name="Google Shape;12730;p106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1" name="Google Shape;12731;p106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2" name="Google Shape;12732;p106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3" name="Google Shape;12733;p106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4" name="Google Shape;12734;p106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5" name="Google Shape;12735;p106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6" name="Google Shape;12736;p106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7" name="Google Shape;12737;p106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8" name="Google Shape;12738;p106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9" name="Google Shape;12739;p106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0" name="Google Shape;12740;p106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1" name="Google Shape;12741;p106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2" name="Google Shape;12742;p106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3" name="Google Shape;12743;p106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4" name="Google Shape;12744;p106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5" name="Google Shape;12745;p106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6" name="Google Shape;12746;p106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7" name="Google Shape;12747;p106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8" name="Google Shape;12748;p106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9" name="Google Shape;12749;p106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0" name="Google Shape;12750;p106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1" name="Google Shape;12751;p106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2" name="Google Shape;12752;p106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3" name="Google Shape;12753;p106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7" name="Shape 1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8" name="Google Shape;12758;p107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</a:t>
            </a:r>
            <a:endParaRPr/>
          </a:p>
        </p:txBody>
      </p:sp>
      <p:sp>
        <p:nvSpPr>
          <p:cNvPr id="12759" name="Google Shape;12759;p107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760" name="Google Shape;12760;p107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1" name="Google Shape;12761;p107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2" name="Google Shape;12762;p107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3" name="Google Shape;12763;p107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4" name="Google Shape;12764;p107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5" name="Google Shape;12765;p107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6" name="Google Shape;12766;p107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7" name="Google Shape;12767;p107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8" name="Google Shape;12768;p107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9" name="Google Shape;12769;p107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0" name="Google Shape;12770;p107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1" name="Google Shape;12771;p107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2" name="Google Shape;12772;p107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3" name="Google Shape;12773;p107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4" name="Google Shape;12774;p107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5" name="Google Shape;12775;p107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6" name="Google Shape;12776;p107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0" name="Shape 1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1" name="Google Shape;12781;p108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</a:t>
            </a:r>
            <a:endParaRPr/>
          </a:p>
        </p:txBody>
      </p:sp>
      <p:sp>
        <p:nvSpPr>
          <p:cNvPr id="12782" name="Google Shape;12782;p108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783" name="Google Shape;12783;p108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84" name="Google Shape;12784;p108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5" name="Google Shape;12785;p108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6" name="Google Shape;12786;p108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7" name="Google Shape;12787;p108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8" name="Google Shape;12788;p108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9" name="Google Shape;12789;p108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0" name="Google Shape;12790;p108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1" name="Google Shape;12791;p108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2" name="Google Shape;12792;p108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3" name="Google Shape;12793;p108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4" name="Google Shape;12794;p108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5" name="Google Shape;12795;p108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6" name="Google Shape;12796;p108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7" name="Google Shape;12797;p108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8" name="Google Shape;12798;p108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9" name="Google Shape;12799;p108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3" name="Shape 1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4" name="Google Shape;12804;p109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</a:t>
            </a:r>
            <a:endParaRPr/>
          </a:p>
        </p:txBody>
      </p:sp>
      <p:sp>
        <p:nvSpPr>
          <p:cNvPr id="12805" name="Google Shape;12805;p109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806" name="Google Shape;12806;p109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7" name="Google Shape;12807;p109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8" name="Google Shape;12808;p109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9" name="Google Shape;12809;p109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0" name="Google Shape;12810;p109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1" name="Google Shape;12811;p109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2" name="Google Shape;12812;p109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3" name="Google Shape;12813;p109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4" name="Google Shape;12814;p109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5" name="Google Shape;12815;p109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6" name="Google Shape;12816;p109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7" name="Google Shape;12817;p109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8" name="Google Shape;12818;p109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9" name="Google Shape;12819;p109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0" name="Google Shape;12820;p109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1" name="Google Shape;12821;p109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2" name="Google Shape;12822;p109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6" name="Shape 1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7" name="Google Shape;12827;p110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</a:t>
            </a:r>
            <a:endParaRPr/>
          </a:p>
        </p:txBody>
      </p:sp>
      <p:sp>
        <p:nvSpPr>
          <p:cNvPr id="12828" name="Google Shape;12828;p110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829" name="Google Shape;12829;p110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0" name="Google Shape;12830;p110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1" name="Google Shape;12831;p110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2" name="Google Shape;12832;p110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3" name="Google Shape;12833;p110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4" name="Google Shape;12834;p110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5" name="Google Shape;12835;p110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6" name="Google Shape;12836;p110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7" name="Google Shape;12837;p110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8" name="Google Shape;12838;p110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9" name="Google Shape;12839;p110">
            <a:hlinkClick action="ppaction://hlinksldjump" r:id="rId12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0" name="Google Shape;12840;p110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1" name="Google Shape;12841;p110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2" name="Google Shape;12842;p110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3" name="Google Shape;12843;p110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4" name="Google Shape;12844;p110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5" name="Google Shape;12845;p110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9" name="Shape 1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0" name="Google Shape;12850;p111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</a:t>
            </a:r>
            <a:endParaRPr/>
          </a:p>
        </p:txBody>
      </p:sp>
      <p:sp>
        <p:nvSpPr>
          <p:cNvPr id="12851" name="Google Shape;12851;p111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2" name="Google Shape;12852;p111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3" name="Google Shape;12853;p111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4" name="Google Shape;12854;p111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5" name="Google Shape;12855;p111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6" name="Google Shape;12856;p111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7" name="Google Shape;12857;p111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8" name="Google Shape;12858;p111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9" name="Google Shape;12859;p111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0" name="Google Shape;12860;p111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1" name="Google Shape;12861;p111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2" name="Google Shape;12862;p111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3" name="Google Shape;12863;p111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4" name="Google Shape;12864;p111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5" name="Google Shape;12865;p111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6" name="Google Shape;12866;p111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7" name="Google Shape;12867;p111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8" name="Google Shape;12868;p111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9" name="Google Shape;12869;p111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0" name="Google Shape;12870;p111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1" name="Google Shape;12871;p111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2" name="Google Shape;12872;p111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3" name="Google Shape;12873;p111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74" name="Google Shape;12874;p11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5" name="Google Shape;12875;p11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6" name="Google Shape;12876;p111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7" name="Google Shape;12877;p11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8" name="Google Shape;12878;p111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9" name="Google Shape;12879;p111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0" name="Google Shape;12880;p111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1" name="Google Shape;12881;p111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2" name="Google Shape;12882;p111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3" name="Google Shape;12883;p111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4" name="Google Shape;12884;p111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5" name="Google Shape;12885;p111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6" name="Google Shape;12886;p111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7" name="Google Shape;12887;p11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8" name="Google Shape;12888;p111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9" name="Google Shape;12889;p111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0" name="Google Shape;12890;p111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1" name="Google Shape;12891;p111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2" name="Google Shape;12892;p111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3" name="Google Shape;12893;p111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4" name="Google Shape;12894;p111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5" name="Google Shape;12895;p111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6" name="Google Shape;12896;p111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7" name="Google Shape;12897;p111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8" name="Google Shape;12898;p111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9" name="Google Shape;12899;p111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0" name="Google Shape;12900;p111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1" name="Google Shape;12901;p111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2" name="Google Shape;12902;p111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3" name="Google Shape;12903;p111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4" name="Google Shape;12904;p111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8" name="Shape 1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9" name="Google Shape;12909;p112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Overview</a:t>
            </a:r>
            <a:endParaRPr/>
          </a:p>
        </p:txBody>
      </p:sp>
      <p:sp>
        <p:nvSpPr>
          <p:cNvPr id="12910" name="Google Shape;12910;p112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1" name="Google Shape;12911;p112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2" name="Google Shape;12912;p112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3" name="Google Shape;12913;p112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4" name="Google Shape;12914;p112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5" name="Google Shape;12915;p112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6" name="Google Shape;12916;p112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7" name="Google Shape;12917;p112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8" name="Google Shape;12918;p112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9" name="Google Shape;12919;p112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0" name="Google Shape;12920;p112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1" name="Google Shape;12921;p112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2" name="Google Shape;12922;p112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3" name="Google Shape;12923;p112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4" name="Google Shape;12924;p112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5" name="Google Shape;12925;p112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9" name="Shape 1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0" name="Google Shape;12930;p113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</a:t>
            </a:r>
            <a:endParaRPr/>
          </a:p>
        </p:txBody>
      </p:sp>
      <p:sp>
        <p:nvSpPr>
          <p:cNvPr id="12931" name="Google Shape;12931;p113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932" name="Google Shape;12932;p113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33" name="Google Shape;12933;p113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4" name="Google Shape;12934;p113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5" name="Google Shape;12935;p113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6" name="Google Shape;12936;p113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7" name="Google Shape;12937;p113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8" name="Google Shape;12938;p113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9" name="Google Shape;12939;p113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0" name="Google Shape;12940;p113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1" name="Google Shape;12941;p113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2" name="Google Shape;12942;p113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3" name="Google Shape;12943;p113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4" name="Google Shape;12944;p113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5" name="Google Shape;12945;p113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6" name="Google Shape;12946;p113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7" name="Google Shape;12947;p113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8" name="Google Shape;12948;p113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9" name="Google Shape;12949;p113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50" name="Google Shape;12950;p1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1" name="Google Shape;12951;p1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2" name="Google Shape;12952;p1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3" name="Google Shape;12953;p1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4" name="Google Shape;12954;p1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5" name="Google Shape;12955;p1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6" name="Google Shape;12956;p1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7" name="Google Shape;12957;p1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8" name="Google Shape;12958;p11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9" name="Google Shape;12959;p1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0" name="Google Shape;12960;p1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1" name="Google Shape;12961;p113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2" name="Google Shape;12962;p11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3" name="Google Shape;12963;p113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4" name="Google Shape;12964;p11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5" name="Google Shape;12965;p1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6" name="Google Shape;12966;p113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7" name="Google Shape;12967;p113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8" name="Google Shape;12968;p113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9" name="Google Shape;12969;p113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0" name="Google Shape;12970;p113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1" name="Google Shape;12971;p113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2" name="Google Shape;12972;p113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3" name="Google Shape;12973;p113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4" name="Google Shape;12974;p113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5" name="Google Shape;12975;p113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6" name="Google Shape;12976;p113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7" name="Google Shape;12977;p113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8" name="Google Shape;12978;p113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9" name="Google Shape;12979;p113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80" name="Google Shape;12980;p113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4" name="Shape 1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5" name="Google Shape;12985;p114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</a:t>
            </a:r>
            <a:endParaRPr/>
          </a:p>
        </p:txBody>
      </p:sp>
      <p:sp>
        <p:nvSpPr>
          <p:cNvPr id="12986" name="Google Shape;12986;p114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2987" name="Google Shape;12987;p114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8" name="Google Shape;12988;p114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9" name="Google Shape;12989;p114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0" name="Google Shape;12990;p114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1" name="Google Shape;12991;p114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2" name="Google Shape;12992;p114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3" name="Google Shape;12993;p114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4" name="Google Shape;12994;p114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5" name="Google Shape;12995;p114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6" name="Google Shape;12996;p114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7" name="Google Shape;12997;p114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8" name="Google Shape;12998;p114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9" name="Google Shape;12999;p114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0" name="Google Shape;13000;p114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1" name="Google Shape;13001;p114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2" name="Google Shape;13002;p114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3" name="Google Shape;13003;p114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5" name="Shape 10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6" name="Google Shape;10266;p52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Stickers</a:t>
            </a:r>
            <a:endParaRPr/>
          </a:p>
        </p:txBody>
      </p:sp>
      <p:sp>
        <p:nvSpPr>
          <p:cNvPr id="10267" name="Google Shape;10267;p52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8" name="Google Shape;10268;p52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9" name="Google Shape;10269;p52">
            <a:hlinkClick action="ppaction://hlinksldjump" r:id="rId5"/>
          </p:cNvPr>
          <p:cNvSpPr/>
          <p:nvPr/>
        </p:nvSpPr>
        <p:spPr>
          <a:xfrm>
            <a:off x="81698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0" name="Google Shape;10270;p52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1" name="Google Shape;10271;p52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2" name="Google Shape;10272;p52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3" name="Google Shape;10273;p52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4" name="Google Shape;10274;p52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5" name="Google Shape;10275;p52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6" name="Google Shape;10276;p52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7" name="Google Shape;10277;p52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8" name="Google Shape;10278;p52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9" name="Google Shape;10279;p52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0" name="Google Shape;10280;p52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1" name="Google Shape;10281;p52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2" name="Google Shape;10282;p52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83" name="Google Shape;10283;p52"/>
          <p:cNvGrpSpPr/>
          <p:nvPr/>
        </p:nvGrpSpPr>
        <p:grpSpPr>
          <a:xfrm>
            <a:off x="2759817" y="1044092"/>
            <a:ext cx="1705118" cy="2073735"/>
            <a:chOff x="1082430" y="3078675"/>
            <a:chExt cx="2008620" cy="2442850"/>
          </a:xfrm>
        </p:grpSpPr>
        <p:sp>
          <p:nvSpPr>
            <p:cNvPr id="10284" name="Google Shape;10284;p52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5" name="Google Shape;10285;p52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86" name="Google Shape;10286;p52"/>
            <p:cNvPicPr preferRelativeResize="0"/>
            <p:nvPr/>
          </p:nvPicPr>
          <p:blipFill>
            <a:blip r:embed="rId19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87" name="Google Shape;10287;p52"/>
          <p:cNvGrpSpPr/>
          <p:nvPr/>
        </p:nvGrpSpPr>
        <p:grpSpPr>
          <a:xfrm>
            <a:off x="935225" y="3229327"/>
            <a:ext cx="1705118" cy="2073735"/>
            <a:chOff x="1082430" y="3078675"/>
            <a:chExt cx="2008620" cy="2442850"/>
          </a:xfrm>
        </p:grpSpPr>
        <p:sp>
          <p:nvSpPr>
            <p:cNvPr id="10288" name="Google Shape;10288;p52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9" name="Google Shape;10289;p52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90" name="Google Shape;10290;p52"/>
            <p:cNvPicPr preferRelativeResize="0"/>
            <p:nvPr/>
          </p:nvPicPr>
          <p:blipFill>
            <a:blip r:embed="rId19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91" name="Google Shape;10291;p52"/>
          <p:cNvGrpSpPr/>
          <p:nvPr/>
        </p:nvGrpSpPr>
        <p:grpSpPr>
          <a:xfrm>
            <a:off x="2759826" y="3229327"/>
            <a:ext cx="1705118" cy="2073735"/>
            <a:chOff x="1082430" y="3078675"/>
            <a:chExt cx="2008620" cy="2442850"/>
          </a:xfrm>
        </p:grpSpPr>
        <p:sp>
          <p:nvSpPr>
            <p:cNvPr id="10292" name="Google Shape;10292;p52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3" name="Google Shape;10293;p52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94" name="Google Shape;10294;p52"/>
            <p:cNvPicPr preferRelativeResize="0"/>
            <p:nvPr/>
          </p:nvPicPr>
          <p:blipFill>
            <a:blip r:embed="rId19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95" name="Google Shape;10295;p52"/>
          <p:cNvGrpSpPr/>
          <p:nvPr/>
        </p:nvGrpSpPr>
        <p:grpSpPr>
          <a:xfrm>
            <a:off x="935231" y="1044092"/>
            <a:ext cx="1705118" cy="2073735"/>
            <a:chOff x="1082430" y="3078675"/>
            <a:chExt cx="2008620" cy="2442850"/>
          </a:xfrm>
        </p:grpSpPr>
        <p:sp>
          <p:nvSpPr>
            <p:cNvPr id="10296" name="Google Shape;10296;p52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7" name="Google Shape;10297;p52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98" name="Google Shape;10298;p52"/>
            <p:cNvPicPr preferRelativeResize="0"/>
            <p:nvPr/>
          </p:nvPicPr>
          <p:blipFill>
            <a:blip r:embed="rId19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99" name="Google Shape;10299;p52"/>
          <p:cNvGrpSpPr/>
          <p:nvPr/>
        </p:nvGrpSpPr>
        <p:grpSpPr>
          <a:xfrm>
            <a:off x="5463230" y="1044093"/>
            <a:ext cx="1705118" cy="2073735"/>
            <a:chOff x="1082430" y="3078675"/>
            <a:chExt cx="2008620" cy="2442850"/>
          </a:xfrm>
        </p:grpSpPr>
        <p:sp>
          <p:nvSpPr>
            <p:cNvPr id="10300" name="Google Shape;10300;p52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1" name="Google Shape;10301;p52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02" name="Google Shape;10302;p52"/>
            <p:cNvPicPr preferRelativeResize="0"/>
            <p:nvPr/>
          </p:nvPicPr>
          <p:blipFill>
            <a:blip r:embed="rId19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03" name="Google Shape;10303;p52"/>
          <p:cNvSpPr/>
          <p:nvPr/>
        </p:nvSpPr>
        <p:spPr>
          <a:xfrm>
            <a:off x="3664671" y="5489000"/>
            <a:ext cx="485647" cy="427832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4" name="Google Shape;10304;p52"/>
          <p:cNvSpPr/>
          <p:nvPr/>
        </p:nvSpPr>
        <p:spPr>
          <a:xfrm>
            <a:off x="1346288" y="5489000"/>
            <a:ext cx="485647" cy="427832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5" name="Google Shape;10305;p52"/>
          <p:cNvSpPr/>
          <p:nvPr/>
        </p:nvSpPr>
        <p:spPr>
          <a:xfrm>
            <a:off x="1925886" y="5489000"/>
            <a:ext cx="485647" cy="427832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6" name="Google Shape;10306;p52"/>
          <p:cNvSpPr/>
          <p:nvPr/>
        </p:nvSpPr>
        <p:spPr>
          <a:xfrm>
            <a:off x="2505485" y="5489000"/>
            <a:ext cx="485647" cy="427832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7" name="Google Shape;10307;p52"/>
          <p:cNvSpPr/>
          <p:nvPr/>
        </p:nvSpPr>
        <p:spPr>
          <a:xfrm>
            <a:off x="3085084" y="5489000"/>
            <a:ext cx="485647" cy="427832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8" name="Google Shape;10308;p52"/>
          <p:cNvSpPr/>
          <p:nvPr/>
        </p:nvSpPr>
        <p:spPr>
          <a:xfrm>
            <a:off x="3645192" y="5949716"/>
            <a:ext cx="485288" cy="462911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09" name="Google Shape;10309;p52"/>
          <p:cNvSpPr/>
          <p:nvPr/>
        </p:nvSpPr>
        <p:spPr>
          <a:xfrm>
            <a:off x="1365965" y="5949716"/>
            <a:ext cx="485288" cy="462911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10" name="Google Shape;10310;p52"/>
          <p:cNvSpPr/>
          <p:nvPr/>
        </p:nvSpPr>
        <p:spPr>
          <a:xfrm>
            <a:off x="1935772" y="5949716"/>
            <a:ext cx="485288" cy="462911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11" name="Google Shape;10311;p52"/>
          <p:cNvSpPr/>
          <p:nvPr/>
        </p:nvSpPr>
        <p:spPr>
          <a:xfrm>
            <a:off x="2505579" y="5949716"/>
            <a:ext cx="485288" cy="462911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12" name="Google Shape;10312;p52"/>
          <p:cNvSpPr/>
          <p:nvPr/>
        </p:nvSpPr>
        <p:spPr>
          <a:xfrm>
            <a:off x="3075385" y="5949716"/>
            <a:ext cx="485288" cy="462911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0313" name="Google Shape;10313;p52"/>
          <p:cNvGrpSpPr/>
          <p:nvPr/>
        </p:nvGrpSpPr>
        <p:grpSpPr>
          <a:xfrm>
            <a:off x="7524717" y="1044091"/>
            <a:ext cx="245515" cy="1068137"/>
            <a:chOff x="3640477" y="1538105"/>
            <a:chExt cx="317203" cy="1380023"/>
          </a:xfrm>
        </p:grpSpPr>
        <p:sp>
          <p:nvSpPr>
            <p:cNvPr id="10314" name="Google Shape;10314;p5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5" name="Google Shape;10315;p5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6" name="Google Shape;10316;p5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7" name="Google Shape;10317;p5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8" name="Google Shape;10318;p5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9" name="Google Shape;10319;p5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0" name="Google Shape;10320;p5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1" name="Google Shape;10321;p5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2" name="Google Shape;10322;p5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3" name="Google Shape;10323;p5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4" name="Google Shape;10324;p5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5" name="Google Shape;10325;p5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6" name="Google Shape;10326;p5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7" name="Google Shape;10327;p5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8" name="Google Shape;10328;p5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9" name="Google Shape;10329;p5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0" name="Google Shape;10330;p5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1" name="Google Shape;10331;p5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2" name="Google Shape;10332;p5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3" name="Google Shape;10333;p5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4" name="Google Shape;10334;p5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5" name="Google Shape;10335;p5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6" name="Google Shape;10336;p5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7" name="Google Shape;10337;p5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8" name="Google Shape;10338;p52"/>
          <p:cNvGrpSpPr/>
          <p:nvPr/>
        </p:nvGrpSpPr>
        <p:grpSpPr>
          <a:xfrm>
            <a:off x="7828734" y="1044091"/>
            <a:ext cx="245515" cy="1068137"/>
            <a:chOff x="3640477" y="1538105"/>
            <a:chExt cx="317203" cy="1380023"/>
          </a:xfrm>
        </p:grpSpPr>
        <p:sp>
          <p:nvSpPr>
            <p:cNvPr id="10339" name="Google Shape;10339;p5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0" name="Google Shape;10340;p5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1" name="Google Shape;10341;p5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2" name="Google Shape;10342;p5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3" name="Google Shape;10343;p5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4" name="Google Shape;10344;p5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5" name="Google Shape;10345;p5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6" name="Google Shape;10346;p5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7" name="Google Shape;10347;p5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8" name="Google Shape;10348;p5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9" name="Google Shape;10349;p5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0" name="Google Shape;10350;p5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1" name="Google Shape;10351;p5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2" name="Google Shape;10352;p5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3" name="Google Shape;10353;p5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4" name="Google Shape;10354;p5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5" name="Google Shape;10355;p5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6" name="Google Shape;10356;p5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7" name="Google Shape;10357;p5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8" name="Google Shape;10358;p5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9" name="Google Shape;10359;p5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0" name="Google Shape;10360;p5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1" name="Google Shape;10361;p5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2" name="Google Shape;10362;p5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63" name="Google Shape;10363;p52"/>
          <p:cNvGrpSpPr/>
          <p:nvPr/>
        </p:nvGrpSpPr>
        <p:grpSpPr>
          <a:xfrm>
            <a:off x="8132751" y="1044091"/>
            <a:ext cx="245515" cy="1068137"/>
            <a:chOff x="3640477" y="1538105"/>
            <a:chExt cx="317203" cy="1380023"/>
          </a:xfrm>
        </p:grpSpPr>
        <p:sp>
          <p:nvSpPr>
            <p:cNvPr id="10364" name="Google Shape;10364;p5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5" name="Google Shape;10365;p5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6" name="Google Shape;10366;p5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7" name="Google Shape;10367;p5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8" name="Google Shape;10368;p5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9" name="Google Shape;10369;p5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0" name="Google Shape;10370;p5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1" name="Google Shape;10371;p5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2" name="Google Shape;10372;p5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3" name="Google Shape;10373;p5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4" name="Google Shape;10374;p5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5" name="Google Shape;10375;p5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6" name="Google Shape;10376;p5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7" name="Google Shape;10377;p5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8" name="Google Shape;10378;p5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9" name="Google Shape;10379;p5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0" name="Google Shape;10380;p5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1" name="Google Shape;10381;p5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2" name="Google Shape;10382;p5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3" name="Google Shape;10383;p5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4" name="Google Shape;10384;p5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5" name="Google Shape;10385;p5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6" name="Google Shape;10386;p5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7" name="Google Shape;10387;p5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88" name="Google Shape;10388;p52"/>
          <p:cNvGrpSpPr/>
          <p:nvPr/>
        </p:nvGrpSpPr>
        <p:grpSpPr>
          <a:xfrm>
            <a:off x="8436769" y="1044091"/>
            <a:ext cx="245515" cy="1068137"/>
            <a:chOff x="3640477" y="1538105"/>
            <a:chExt cx="317203" cy="1380023"/>
          </a:xfrm>
        </p:grpSpPr>
        <p:sp>
          <p:nvSpPr>
            <p:cNvPr id="10389" name="Google Shape;10389;p5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0" name="Google Shape;10390;p5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1" name="Google Shape;10391;p5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2" name="Google Shape;10392;p5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3" name="Google Shape;10393;p5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4" name="Google Shape;10394;p5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5" name="Google Shape;10395;p5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6" name="Google Shape;10396;p5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7" name="Google Shape;10397;p5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8" name="Google Shape;10398;p5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9" name="Google Shape;10399;p5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0" name="Google Shape;10400;p5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1" name="Google Shape;10401;p5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2" name="Google Shape;10402;p5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3" name="Google Shape;10403;p5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4" name="Google Shape;10404;p5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5" name="Google Shape;10405;p5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6" name="Google Shape;10406;p5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7" name="Google Shape;10407;p5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8" name="Google Shape;10408;p5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9" name="Google Shape;10409;p5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0" name="Google Shape;10410;p5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1" name="Google Shape;10411;p5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2" name="Google Shape;10412;p5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3" name="Google Shape;10413;p52"/>
          <p:cNvGrpSpPr/>
          <p:nvPr/>
        </p:nvGrpSpPr>
        <p:grpSpPr>
          <a:xfrm>
            <a:off x="8809916" y="4140867"/>
            <a:ext cx="611700" cy="528105"/>
            <a:chOff x="2697199" y="3696235"/>
            <a:chExt cx="557459" cy="481233"/>
          </a:xfrm>
        </p:grpSpPr>
        <p:sp>
          <p:nvSpPr>
            <p:cNvPr id="10414" name="Google Shape;10414;p5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5" name="Google Shape;10415;p5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6" name="Google Shape;10416;p5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7" name="Google Shape;10417;p5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8" name="Google Shape;10418;p5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9" name="Google Shape;10419;p5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0" name="Google Shape;10420;p5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1" name="Google Shape;10421;p5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2" name="Google Shape;10422;p5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3" name="Google Shape;10423;p5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4" name="Google Shape;10424;p5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5" name="Google Shape;10425;p5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6" name="Google Shape;10426;p5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7" name="Google Shape;10427;p5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8" name="Google Shape;10428;p5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9" name="Google Shape;10429;p5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0" name="Google Shape;10430;p5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1" name="Google Shape;10431;p5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2" name="Google Shape;10432;p5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3" name="Google Shape;10433;p5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4" name="Google Shape;10434;p5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5" name="Google Shape;10435;p5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6" name="Google Shape;10436;p5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7" name="Google Shape;10437;p5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8" name="Google Shape;10438;p5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9" name="Google Shape;10439;p5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0" name="Google Shape;10440;p5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1" name="Google Shape;10441;p5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2" name="Google Shape;10442;p5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3" name="Google Shape;10443;p5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4" name="Google Shape;10444;p5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5" name="Google Shape;10445;p5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6" name="Google Shape;10446;p5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7" name="Google Shape;10447;p5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8" name="Google Shape;10448;p5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9" name="Google Shape;10449;p5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0" name="Google Shape;10450;p5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1" name="Google Shape;10451;p5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2" name="Google Shape;10452;p5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3" name="Google Shape;10453;p5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4" name="Google Shape;10454;p5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5" name="Google Shape;10455;p5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6" name="Google Shape;10456;p5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7" name="Google Shape;10457;p5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8" name="Google Shape;10458;p5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9" name="Google Shape;10459;p5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0" name="Google Shape;10460;p5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1" name="Google Shape;10461;p5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2" name="Google Shape;10462;p5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3" name="Google Shape;10463;p5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4" name="Google Shape;10464;p5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5" name="Google Shape;10465;p5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6" name="Google Shape;10466;p5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7" name="Google Shape;10467;p5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68" name="Google Shape;10468;p52"/>
          <p:cNvGrpSpPr/>
          <p:nvPr/>
        </p:nvGrpSpPr>
        <p:grpSpPr>
          <a:xfrm>
            <a:off x="5547793" y="4140867"/>
            <a:ext cx="611700" cy="528105"/>
            <a:chOff x="2697199" y="3696235"/>
            <a:chExt cx="557459" cy="481233"/>
          </a:xfrm>
        </p:grpSpPr>
        <p:sp>
          <p:nvSpPr>
            <p:cNvPr id="10469" name="Google Shape;10469;p5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0" name="Google Shape;10470;p5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1" name="Google Shape;10471;p5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2" name="Google Shape;10472;p5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3" name="Google Shape;10473;p5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4" name="Google Shape;10474;p5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5" name="Google Shape;10475;p5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6" name="Google Shape;10476;p5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7" name="Google Shape;10477;p5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8" name="Google Shape;10478;p5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9" name="Google Shape;10479;p5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0" name="Google Shape;10480;p5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1" name="Google Shape;10481;p5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2" name="Google Shape;10482;p5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3" name="Google Shape;10483;p5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4" name="Google Shape;10484;p5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5" name="Google Shape;10485;p5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" name="Google Shape;10486;p5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7" name="Google Shape;10487;p5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8" name="Google Shape;10488;p5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" name="Google Shape;10489;p5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" name="Google Shape;10490;p5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1" name="Google Shape;10491;p5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2" name="Google Shape;10492;p5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" name="Google Shape;10493;p5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" name="Google Shape;10494;p5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" name="Google Shape;10495;p5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" name="Google Shape;10496;p5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7" name="Google Shape;10497;p5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8" name="Google Shape;10498;p5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9" name="Google Shape;10499;p5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0" name="Google Shape;10500;p5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" name="Google Shape;10501;p5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2" name="Google Shape;10502;p5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3" name="Google Shape;10503;p5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" name="Google Shape;10504;p5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" name="Google Shape;10505;p5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" name="Google Shape;10506;p5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" name="Google Shape;10507;p5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8" name="Google Shape;10508;p5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9" name="Google Shape;10509;p5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0" name="Google Shape;10510;p5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1" name="Google Shape;10511;p5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2" name="Google Shape;10512;p5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3" name="Google Shape;10513;p5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4" name="Google Shape;10514;p5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5" name="Google Shape;10515;p5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6" name="Google Shape;10516;p5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7" name="Google Shape;10517;p5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8" name="Google Shape;10518;p5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9" name="Google Shape;10519;p5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0" name="Google Shape;10520;p5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1" name="Google Shape;10521;p5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2" name="Google Shape;10522;p5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3" name="Google Shape;10523;p52"/>
          <p:cNvGrpSpPr/>
          <p:nvPr/>
        </p:nvGrpSpPr>
        <p:grpSpPr>
          <a:xfrm>
            <a:off x="6363324" y="4140867"/>
            <a:ext cx="611700" cy="528105"/>
            <a:chOff x="2697199" y="3696235"/>
            <a:chExt cx="557459" cy="481233"/>
          </a:xfrm>
        </p:grpSpPr>
        <p:sp>
          <p:nvSpPr>
            <p:cNvPr id="10524" name="Google Shape;10524;p5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5" name="Google Shape;10525;p5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6" name="Google Shape;10526;p5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7" name="Google Shape;10527;p5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8" name="Google Shape;10528;p5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9" name="Google Shape;10529;p5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0" name="Google Shape;10530;p5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1" name="Google Shape;10531;p5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2" name="Google Shape;10532;p5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3" name="Google Shape;10533;p5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4" name="Google Shape;10534;p5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5" name="Google Shape;10535;p5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6" name="Google Shape;10536;p5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7" name="Google Shape;10537;p5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8" name="Google Shape;10538;p5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9" name="Google Shape;10539;p5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0" name="Google Shape;10540;p5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1" name="Google Shape;10541;p5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2" name="Google Shape;10542;p5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3" name="Google Shape;10543;p5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4" name="Google Shape;10544;p5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5" name="Google Shape;10545;p5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6" name="Google Shape;10546;p5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7" name="Google Shape;10547;p5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8" name="Google Shape;10548;p5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9" name="Google Shape;10549;p5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0" name="Google Shape;10550;p5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1" name="Google Shape;10551;p5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2" name="Google Shape;10552;p5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3" name="Google Shape;10553;p5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4" name="Google Shape;10554;p5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5" name="Google Shape;10555;p5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6" name="Google Shape;10556;p5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7" name="Google Shape;10557;p5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8" name="Google Shape;10558;p5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9" name="Google Shape;10559;p5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0" name="Google Shape;10560;p5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1" name="Google Shape;10561;p5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2" name="Google Shape;10562;p5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3" name="Google Shape;10563;p5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4" name="Google Shape;10564;p5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5" name="Google Shape;10565;p5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6" name="Google Shape;10566;p5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7" name="Google Shape;10567;p5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8" name="Google Shape;10568;p5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9" name="Google Shape;10569;p5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0" name="Google Shape;10570;p5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1" name="Google Shape;10571;p5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2" name="Google Shape;10572;p5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3" name="Google Shape;10573;p5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4" name="Google Shape;10574;p5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5" name="Google Shape;10575;p5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6" name="Google Shape;10576;p5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7" name="Google Shape;10577;p5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78" name="Google Shape;10578;p52"/>
          <p:cNvGrpSpPr/>
          <p:nvPr/>
        </p:nvGrpSpPr>
        <p:grpSpPr>
          <a:xfrm>
            <a:off x="7178855" y="4140867"/>
            <a:ext cx="611700" cy="528105"/>
            <a:chOff x="2697199" y="3696235"/>
            <a:chExt cx="557459" cy="481233"/>
          </a:xfrm>
        </p:grpSpPr>
        <p:sp>
          <p:nvSpPr>
            <p:cNvPr id="10579" name="Google Shape;10579;p5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0" name="Google Shape;10580;p5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1" name="Google Shape;10581;p5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2" name="Google Shape;10582;p5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3" name="Google Shape;10583;p5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4" name="Google Shape;10584;p5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5" name="Google Shape;10585;p5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6" name="Google Shape;10586;p5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7" name="Google Shape;10587;p5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8" name="Google Shape;10588;p5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9" name="Google Shape;10589;p5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0" name="Google Shape;10590;p5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1" name="Google Shape;10591;p5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2" name="Google Shape;10592;p5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3" name="Google Shape;10593;p5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4" name="Google Shape;10594;p5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5" name="Google Shape;10595;p5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6" name="Google Shape;10596;p5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7" name="Google Shape;10597;p5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8" name="Google Shape;10598;p5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9" name="Google Shape;10599;p5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0" name="Google Shape;10600;p5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1" name="Google Shape;10601;p5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2" name="Google Shape;10602;p5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3" name="Google Shape;10603;p5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4" name="Google Shape;10604;p5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5" name="Google Shape;10605;p5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6" name="Google Shape;10606;p5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7" name="Google Shape;10607;p5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8" name="Google Shape;10608;p5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9" name="Google Shape;10609;p5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0" name="Google Shape;10610;p5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1" name="Google Shape;10611;p5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2" name="Google Shape;10612;p5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3" name="Google Shape;10613;p5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4" name="Google Shape;10614;p5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5" name="Google Shape;10615;p5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6" name="Google Shape;10616;p5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7" name="Google Shape;10617;p5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8" name="Google Shape;10618;p5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9" name="Google Shape;10619;p5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0" name="Google Shape;10620;p5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1" name="Google Shape;10621;p5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2" name="Google Shape;10622;p5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3" name="Google Shape;10623;p5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4" name="Google Shape;10624;p5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5" name="Google Shape;10625;p5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6" name="Google Shape;10626;p5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7" name="Google Shape;10627;p5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8" name="Google Shape;10628;p5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9" name="Google Shape;10629;p5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0" name="Google Shape;10630;p5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1" name="Google Shape;10631;p5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2" name="Google Shape;10632;p5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33" name="Google Shape;10633;p52"/>
          <p:cNvGrpSpPr/>
          <p:nvPr/>
        </p:nvGrpSpPr>
        <p:grpSpPr>
          <a:xfrm>
            <a:off x="7994385" y="4140867"/>
            <a:ext cx="611700" cy="528105"/>
            <a:chOff x="2697199" y="3696235"/>
            <a:chExt cx="557459" cy="481233"/>
          </a:xfrm>
        </p:grpSpPr>
        <p:sp>
          <p:nvSpPr>
            <p:cNvPr id="10634" name="Google Shape;10634;p5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5" name="Google Shape;10635;p5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6" name="Google Shape;10636;p5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7" name="Google Shape;10637;p5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8" name="Google Shape;10638;p5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9" name="Google Shape;10639;p5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0" name="Google Shape;10640;p5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1" name="Google Shape;10641;p5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2" name="Google Shape;10642;p5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3" name="Google Shape;10643;p5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4" name="Google Shape;10644;p5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5" name="Google Shape;10645;p5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6" name="Google Shape;10646;p5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7" name="Google Shape;10647;p5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8" name="Google Shape;10648;p5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9" name="Google Shape;10649;p5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0" name="Google Shape;10650;p5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1" name="Google Shape;10651;p5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2" name="Google Shape;10652;p5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3" name="Google Shape;10653;p5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4" name="Google Shape;10654;p5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5" name="Google Shape;10655;p5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6" name="Google Shape;10656;p5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7" name="Google Shape;10657;p5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8" name="Google Shape;10658;p5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9" name="Google Shape;10659;p5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0" name="Google Shape;10660;p5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1" name="Google Shape;10661;p5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2" name="Google Shape;10662;p5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3" name="Google Shape;10663;p5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4" name="Google Shape;10664;p5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5" name="Google Shape;10665;p5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6" name="Google Shape;10666;p5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7" name="Google Shape;10667;p5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8" name="Google Shape;10668;p5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9" name="Google Shape;10669;p5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0" name="Google Shape;10670;p5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1" name="Google Shape;10671;p5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2" name="Google Shape;10672;p5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3" name="Google Shape;10673;p5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4" name="Google Shape;10674;p5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5" name="Google Shape;10675;p5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6" name="Google Shape;10676;p5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7" name="Google Shape;10677;p5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8" name="Google Shape;10678;p5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9" name="Google Shape;10679;p5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0" name="Google Shape;10680;p5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1" name="Google Shape;10681;p5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2" name="Google Shape;10682;p5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3" name="Google Shape;10683;p5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4" name="Google Shape;10684;p5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5" name="Google Shape;10685;p5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6" name="Google Shape;10686;p5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7" name="Google Shape;10687;p5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8" name="Google Shape;10688;p52"/>
          <p:cNvGrpSpPr/>
          <p:nvPr/>
        </p:nvGrpSpPr>
        <p:grpSpPr>
          <a:xfrm>
            <a:off x="5582736" y="3302836"/>
            <a:ext cx="654091" cy="654091"/>
            <a:chOff x="1923959" y="3509316"/>
            <a:chExt cx="299835" cy="299835"/>
          </a:xfrm>
        </p:grpSpPr>
        <p:sp>
          <p:nvSpPr>
            <p:cNvPr id="10689" name="Google Shape;10689;p5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0" name="Google Shape;10690;p5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1" name="Google Shape;10691;p5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2" name="Google Shape;10692;p5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3" name="Google Shape;10693;p5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4" name="Google Shape;10694;p52"/>
          <p:cNvGrpSpPr/>
          <p:nvPr/>
        </p:nvGrpSpPr>
        <p:grpSpPr>
          <a:xfrm>
            <a:off x="6357624" y="3302836"/>
            <a:ext cx="654091" cy="654091"/>
            <a:chOff x="1923959" y="3509316"/>
            <a:chExt cx="299835" cy="299835"/>
          </a:xfrm>
        </p:grpSpPr>
        <p:sp>
          <p:nvSpPr>
            <p:cNvPr id="10695" name="Google Shape;10695;p5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6" name="Google Shape;10696;p5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7" name="Google Shape;10697;p5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8" name="Google Shape;10698;p5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9" name="Google Shape;10699;p5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0" name="Google Shape;10700;p52"/>
          <p:cNvGrpSpPr/>
          <p:nvPr/>
        </p:nvGrpSpPr>
        <p:grpSpPr>
          <a:xfrm>
            <a:off x="7132511" y="3302836"/>
            <a:ext cx="654091" cy="654091"/>
            <a:chOff x="1923959" y="3509316"/>
            <a:chExt cx="299835" cy="299835"/>
          </a:xfrm>
        </p:grpSpPr>
        <p:sp>
          <p:nvSpPr>
            <p:cNvPr id="10701" name="Google Shape;10701;p5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2" name="Google Shape;10702;p5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3" name="Google Shape;10703;p5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4" name="Google Shape;10704;p5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5" name="Google Shape;10705;p5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6" name="Google Shape;10706;p52"/>
          <p:cNvGrpSpPr/>
          <p:nvPr/>
        </p:nvGrpSpPr>
        <p:grpSpPr>
          <a:xfrm>
            <a:off x="7907399" y="3302836"/>
            <a:ext cx="654091" cy="654091"/>
            <a:chOff x="1923959" y="3509316"/>
            <a:chExt cx="299835" cy="299835"/>
          </a:xfrm>
        </p:grpSpPr>
        <p:sp>
          <p:nvSpPr>
            <p:cNvPr id="10707" name="Google Shape;10707;p5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8" name="Google Shape;10708;p5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9" name="Google Shape;10709;p5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0" name="Google Shape;10710;p5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1" name="Google Shape;10711;p5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12" name="Google Shape;10712;p52"/>
          <p:cNvGrpSpPr/>
          <p:nvPr/>
        </p:nvGrpSpPr>
        <p:grpSpPr>
          <a:xfrm>
            <a:off x="8682286" y="3302836"/>
            <a:ext cx="654091" cy="654091"/>
            <a:chOff x="1923959" y="3509316"/>
            <a:chExt cx="299835" cy="299835"/>
          </a:xfrm>
        </p:grpSpPr>
        <p:sp>
          <p:nvSpPr>
            <p:cNvPr id="10713" name="Google Shape;10713;p5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4" name="Google Shape;10714;p5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5" name="Google Shape;10715;p5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6" name="Google Shape;10716;p5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7" name="Google Shape;10717;p5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18" name="Google Shape;10718;p52"/>
          <p:cNvGrpSpPr/>
          <p:nvPr/>
        </p:nvGrpSpPr>
        <p:grpSpPr>
          <a:xfrm>
            <a:off x="5455031" y="6353230"/>
            <a:ext cx="1216111" cy="256053"/>
            <a:chOff x="4286855" y="1880829"/>
            <a:chExt cx="2208300" cy="471900"/>
          </a:xfrm>
        </p:grpSpPr>
        <p:sp>
          <p:nvSpPr>
            <p:cNvPr id="10719" name="Google Shape;10719;p52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0" name="Google Shape;10720;p52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1" name="Google Shape;10721;p52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2" name="Google Shape;10722;p52"/>
          <p:cNvGrpSpPr/>
          <p:nvPr/>
        </p:nvGrpSpPr>
        <p:grpSpPr>
          <a:xfrm>
            <a:off x="5462672" y="5960165"/>
            <a:ext cx="1216111" cy="255392"/>
            <a:chOff x="4286855" y="1880829"/>
            <a:chExt cx="2208300" cy="471900"/>
          </a:xfrm>
        </p:grpSpPr>
        <p:sp>
          <p:nvSpPr>
            <p:cNvPr id="10723" name="Google Shape;10723;p52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4" name="Google Shape;10724;p52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5" name="Google Shape;10725;p52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6" name="Google Shape;10726;p52"/>
          <p:cNvGrpSpPr/>
          <p:nvPr/>
        </p:nvGrpSpPr>
        <p:grpSpPr>
          <a:xfrm>
            <a:off x="5462672" y="5567115"/>
            <a:ext cx="1216111" cy="255392"/>
            <a:chOff x="4286855" y="1880829"/>
            <a:chExt cx="2208300" cy="471900"/>
          </a:xfrm>
        </p:grpSpPr>
        <p:sp>
          <p:nvSpPr>
            <p:cNvPr id="10727" name="Google Shape;10727;p52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8" name="Google Shape;10728;p52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9" name="Google Shape;10729;p52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0" name="Google Shape;10730;p52"/>
          <p:cNvGrpSpPr/>
          <p:nvPr/>
        </p:nvGrpSpPr>
        <p:grpSpPr>
          <a:xfrm>
            <a:off x="5462672" y="5174052"/>
            <a:ext cx="1216111" cy="255392"/>
            <a:chOff x="4286855" y="1880829"/>
            <a:chExt cx="2208300" cy="471900"/>
          </a:xfrm>
        </p:grpSpPr>
        <p:sp>
          <p:nvSpPr>
            <p:cNvPr id="10731" name="Google Shape;10731;p52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2" name="Google Shape;10732;p52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3" name="Google Shape;10733;p52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4" name="Google Shape;10734;p52"/>
          <p:cNvGrpSpPr/>
          <p:nvPr/>
        </p:nvGrpSpPr>
        <p:grpSpPr>
          <a:xfrm>
            <a:off x="5463215" y="4776732"/>
            <a:ext cx="1215007" cy="259639"/>
            <a:chOff x="4286855" y="1880829"/>
            <a:chExt cx="2208300" cy="471900"/>
          </a:xfrm>
        </p:grpSpPr>
        <p:sp>
          <p:nvSpPr>
            <p:cNvPr id="10735" name="Google Shape;10735;p52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6" name="Google Shape;10736;p52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7" name="Google Shape;10737;p52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8" name="Google Shape;10738;p52"/>
          <p:cNvGrpSpPr/>
          <p:nvPr/>
        </p:nvGrpSpPr>
        <p:grpSpPr>
          <a:xfrm>
            <a:off x="7220699" y="1044091"/>
            <a:ext cx="245515" cy="1068137"/>
            <a:chOff x="3640477" y="1538105"/>
            <a:chExt cx="317203" cy="1380023"/>
          </a:xfrm>
        </p:grpSpPr>
        <p:sp>
          <p:nvSpPr>
            <p:cNvPr id="10739" name="Google Shape;10739;p5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0" name="Google Shape;10740;p5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1" name="Google Shape;10741;p5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2" name="Google Shape;10742;p5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3" name="Google Shape;10743;p5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4" name="Google Shape;10744;p5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5" name="Google Shape;10745;p5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6" name="Google Shape;10746;p5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7" name="Google Shape;10747;p5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8" name="Google Shape;10748;p5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9" name="Google Shape;10749;p5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0" name="Google Shape;10750;p5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1" name="Google Shape;10751;p5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2" name="Google Shape;10752;p5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3" name="Google Shape;10753;p5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4" name="Google Shape;10754;p5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5" name="Google Shape;10755;p5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6" name="Google Shape;10756;p5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7" name="Google Shape;10757;p5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8" name="Google Shape;10758;p5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9" name="Google Shape;10759;p5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0" name="Google Shape;10760;p5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1" name="Google Shape;10761;p5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2" name="Google Shape;10762;p5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63" name="Google Shape;10763;p52"/>
          <p:cNvGrpSpPr/>
          <p:nvPr/>
        </p:nvGrpSpPr>
        <p:grpSpPr>
          <a:xfrm>
            <a:off x="8378271" y="2778918"/>
            <a:ext cx="654176" cy="417982"/>
            <a:chOff x="1121775" y="4980900"/>
            <a:chExt cx="4025700" cy="2572200"/>
          </a:xfrm>
        </p:grpSpPr>
        <p:sp>
          <p:nvSpPr>
            <p:cNvPr id="10764" name="Google Shape;10764;p52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5" name="Google Shape;10765;p52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66" name="Google Shape;10766;p52"/>
          <p:cNvGrpSpPr/>
          <p:nvPr/>
        </p:nvGrpSpPr>
        <p:grpSpPr>
          <a:xfrm>
            <a:off x="7253221" y="2255008"/>
            <a:ext cx="654176" cy="417983"/>
            <a:chOff x="1121775" y="4980900"/>
            <a:chExt cx="4025700" cy="2572200"/>
          </a:xfrm>
        </p:grpSpPr>
        <p:sp>
          <p:nvSpPr>
            <p:cNvPr id="10767" name="Google Shape;10767;p52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8" name="Google Shape;10768;p52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69" name="Google Shape;10769;p52"/>
          <p:cNvGrpSpPr/>
          <p:nvPr/>
        </p:nvGrpSpPr>
        <p:grpSpPr>
          <a:xfrm>
            <a:off x="7992271" y="2255008"/>
            <a:ext cx="654176" cy="417983"/>
            <a:chOff x="1121775" y="4980900"/>
            <a:chExt cx="4025700" cy="2572200"/>
          </a:xfrm>
        </p:grpSpPr>
        <p:sp>
          <p:nvSpPr>
            <p:cNvPr id="10770" name="Google Shape;10770;p52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1" name="Google Shape;10771;p52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2" name="Google Shape;10772;p52"/>
          <p:cNvGrpSpPr/>
          <p:nvPr/>
        </p:nvGrpSpPr>
        <p:grpSpPr>
          <a:xfrm>
            <a:off x="8731321" y="2255009"/>
            <a:ext cx="654176" cy="417983"/>
            <a:chOff x="1121775" y="4980900"/>
            <a:chExt cx="4025700" cy="2572200"/>
          </a:xfrm>
        </p:grpSpPr>
        <p:sp>
          <p:nvSpPr>
            <p:cNvPr id="10773" name="Google Shape;10773;p52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4" name="Google Shape;10774;p52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5" name="Google Shape;10775;p52"/>
          <p:cNvGrpSpPr/>
          <p:nvPr/>
        </p:nvGrpSpPr>
        <p:grpSpPr>
          <a:xfrm>
            <a:off x="7524721" y="2778921"/>
            <a:ext cx="654176" cy="417982"/>
            <a:chOff x="1121775" y="4980900"/>
            <a:chExt cx="4025700" cy="2572200"/>
          </a:xfrm>
        </p:grpSpPr>
        <p:sp>
          <p:nvSpPr>
            <p:cNvPr id="10776" name="Google Shape;10776;p52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7" name="Google Shape;10777;p52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78" name="Google Shape;10778;p52"/>
          <p:cNvSpPr/>
          <p:nvPr/>
        </p:nvSpPr>
        <p:spPr>
          <a:xfrm>
            <a:off x="6858650" y="4999338"/>
            <a:ext cx="799907" cy="626808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9" name="Google Shape;10779;p52"/>
          <p:cNvSpPr/>
          <p:nvPr/>
        </p:nvSpPr>
        <p:spPr>
          <a:xfrm>
            <a:off x="7770694" y="4999338"/>
            <a:ext cx="799907" cy="626808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0" name="Google Shape;10780;p52"/>
          <p:cNvSpPr/>
          <p:nvPr/>
        </p:nvSpPr>
        <p:spPr>
          <a:xfrm>
            <a:off x="8665614" y="4999338"/>
            <a:ext cx="799907" cy="626808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1" name="Google Shape;10781;p52"/>
          <p:cNvSpPr/>
          <p:nvPr/>
        </p:nvSpPr>
        <p:spPr>
          <a:xfrm>
            <a:off x="8275721" y="5759813"/>
            <a:ext cx="799907" cy="626808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2" name="Google Shape;10782;p52"/>
          <p:cNvSpPr/>
          <p:nvPr/>
        </p:nvSpPr>
        <p:spPr>
          <a:xfrm>
            <a:off x="7223538" y="5763473"/>
            <a:ext cx="799907" cy="626808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7" name="Shape 13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" name="Google Shape;13008;p115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</a:t>
            </a:r>
            <a:endParaRPr/>
          </a:p>
        </p:txBody>
      </p:sp>
      <p:sp>
        <p:nvSpPr>
          <p:cNvPr id="13009" name="Google Shape;13009;p115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010" name="Google Shape;13010;p115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11" name="Google Shape;13011;p115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2" name="Google Shape;13012;p115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3" name="Google Shape;13013;p115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4" name="Google Shape;13014;p115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5" name="Google Shape;13015;p115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6" name="Google Shape;13016;p115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7" name="Google Shape;13017;p115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8" name="Google Shape;13018;p115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9" name="Google Shape;13019;p115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0" name="Google Shape;13020;p115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1" name="Google Shape;13021;p115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2" name="Google Shape;13022;p115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3" name="Google Shape;13023;p115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4" name="Google Shape;13024;p115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5" name="Google Shape;13025;p115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6" name="Google Shape;13026;p115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0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1" name="Google Shape;13031;p116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</a:t>
            </a:r>
            <a:endParaRPr/>
          </a:p>
        </p:txBody>
      </p:sp>
      <p:sp>
        <p:nvSpPr>
          <p:cNvPr id="13032" name="Google Shape;13032;p116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033" name="Google Shape;13033;p116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34" name="Google Shape;13034;p116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5" name="Google Shape;13035;p116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6" name="Google Shape;13036;p116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7" name="Google Shape;13037;p116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8" name="Google Shape;13038;p116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9" name="Google Shape;13039;p116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0" name="Google Shape;13040;p116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1" name="Google Shape;13041;p116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2" name="Google Shape;13042;p116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3" name="Google Shape;13043;p116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4" name="Google Shape;13044;p116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5" name="Google Shape;13045;p116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6" name="Google Shape;13046;p116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7" name="Google Shape;13047;p116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8" name="Google Shape;13048;p116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9" name="Google Shape;13049;p116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3" name="Shape 1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4" name="Google Shape;13054;p117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</a:t>
            </a:r>
            <a:endParaRPr/>
          </a:p>
        </p:txBody>
      </p:sp>
      <p:sp>
        <p:nvSpPr>
          <p:cNvPr id="13055" name="Google Shape;13055;p117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056" name="Google Shape;13056;p117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7" name="Google Shape;13057;p117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8" name="Google Shape;13058;p117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9" name="Google Shape;13059;p117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0" name="Google Shape;13060;p117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1" name="Google Shape;13061;p117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2" name="Google Shape;13062;p117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3" name="Google Shape;13063;p117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4" name="Google Shape;13064;p117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5" name="Google Shape;13065;p117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6" name="Google Shape;13066;p117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7" name="Google Shape;13067;p117">
            <a:hlinkClick action="ppaction://hlinksldjump" r:id="rId13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8" name="Google Shape;13068;p117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9" name="Google Shape;13069;p117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0" name="Google Shape;13070;p117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1" name="Google Shape;13071;p117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2" name="Google Shape;13072;p117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6" name="Shape 1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7" name="Google Shape;13077;p118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</a:t>
            </a:r>
            <a:endParaRPr/>
          </a:p>
        </p:txBody>
      </p:sp>
      <p:sp>
        <p:nvSpPr>
          <p:cNvPr id="13078" name="Google Shape;13078;p118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9" name="Google Shape;13079;p118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0" name="Google Shape;13080;p118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1" name="Google Shape;13081;p118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2" name="Google Shape;13082;p118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3" name="Google Shape;13083;p118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4" name="Google Shape;13084;p118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5" name="Google Shape;13085;p118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6" name="Google Shape;13086;p118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7" name="Google Shape;13087;p118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8" name="Google Shape;13088;p118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9" name="Google Shape;13089;p118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0" name="Google Shape;13090;p118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1" name="Google Shape;13091;p118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2" name="Google Shape;13092;p118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3" name="Google Shape;13093;p118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4" name="Google Shape;13094;p118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5" name="Google Shape;13095;p118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6" name="Google Shape;13096;p118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7" name="Google Shape;13097;p118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8" name="Google Shape;13098;p118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9" name="Google Shape;13099;p118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0" name="Google Shape;13100;p118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01" name="Google Shape;13101;p118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2" name="Google Shape;13102;p118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3" name="Google Shape;13103;p11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4" name="Google Shape;13104;p11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5" name="Google Shape;13105;p11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6" name="Google Shape;13106;p11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7" name="Google Shape;13107;p118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8" name="Google Shape;13108;p118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9" name="Google Shape;13109;p118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0" name="Google Shape;13110;p118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1" name="Google Shape;13111;p118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2" name="Google Shape;13112;p118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3" name="Google Shape;13113;p118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4" name="Google Shape;13114;p118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5" name="Google Shape;13115;p118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6" name="Google Shape;13116;p118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7" name="Google Shape;13117;p118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8" name="Google Shape;13118;p118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9" name="Google Shape;13119;p118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0" name="Google Shape;13120;p118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1" name="Google Shape;13121;p118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2" name="Google Shape;13122;p118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3" name="Google Shape;13123;p118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4" name="Google Shape;13124;p118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5" name="Google Shape;13125;p118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6" name="Google Shape;13126;p118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7" name="Google Shape;13127;p118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8" name="Google Shape;13128;p118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9" name="Google Shape;13129;p118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0" name="Google Shape;13130;p118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1" name="Google Shape;13131;p118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5" name="Shape 1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6" name="Google Shape;13136;p119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Overview</a:t>
            </a:r>
            <a:endParaRPr/>
          </a:p>
        </p:txBody>
      </p:sp>
      <p:sp>
        <p:nvSpPr>
          <p:cNvPr id="13137" name="Google Shape;13137;p119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8" name="Google Shape;13138;p119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9" name="Google Shape;13139;p119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0" name="Google Shape;13140;p119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1" name="Google Shape;13141;p119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2" name="Google Shape;13142;p119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3" name="Google Shape;13143;p119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4" name="Google Shape;13144;p119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5" name="Google Shape;13145;p119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6" name="Google Shape;13146;p119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7" name="Google Shape;13147;p119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8" name="Google Shape;13148;p119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9" name="Google Shape;13149;p119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0" name="Google Shape;13150;p119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1" name="Google Shape;13151;p119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2" name="Google Shape;13152;p119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6" name="Shape 1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7" name="Google Shape;13157;p120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</a:t>
            </a:r>
            <a:endParaRPr/>
          </a:p>
        </p:txBody>
      </p:sp>
      <p:sp>
        <p:nvSpPr>
          <p:cNvPr id="13158" name="Google Shape;13158;p120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159" name="Google Shape;13159;p120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60" name="Google Shape;13160;p120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1" name="Google Shape;13161;p120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2" name="Google Shape;13162;p120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3" name="Google Shape;13163;p120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4" name="Google Shape;13164;p120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5" name="Google Shape;13165;p120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6" name="Google Shape;13166;p120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7" name="Google Shape;13167;p120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8" name="Google Shape;13168;p120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9" name="Google Shape;13169;p120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0" name="Google Shape;13170;p120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1" name="Google Shape;13171;p120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2" name="Google Shape;13172;p120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3" name="Google Shape;13173;p120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4" name="Google Shape;13174;p120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5" name="Google Shape;13175;p120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6" name="Google Shape;13176;p120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77" name="Google Shape;13177;p12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8" name="Google Shape;13178;p12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9" name="Google Shape;13179;p1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0" name="Google Shape;13180;p12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1" name="Google Shape;13181;p12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2" name="Google Shape;13182;p12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3" name="Google Shape;13183;p12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4" name="Google Shape;13184;p12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5" name="Google Shape;13185;p12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6" name="Google Shape;13186;p12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7" name="Google Shape;13187;p120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8" name="Google Shape;13188;p120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9" name="Google Shape;13189;p120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0" name="Google Shape;13190;p120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1" name="Google Shape;13191;p120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2" name="Google Shape;13192;p120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3" name="Google Shape;13193;p120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4" name="Google Shape;13194;p120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5" name="Google Shape;13195;p120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6" name="Google Shape;13196;p120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7" name="Google Shape;13197;p120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8" name="Google Shape;13198;p120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9" name="Google Shape;13199;p120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0" name="Google Shape;13200;p120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1" name="Google Shape;13201;p120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2" name="Google Shape;13202;p120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3" name="Google Shape;13203;p120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4" name="Google Shape;13204;p120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5" name="Google Shape;13205;p120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6" name="Google Shape;13206;p120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7" name="Google Shape;13207;p120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1" name="Shape 1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2" name="Google Shape;13212;p121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</a:t>
            </a:r>
            <a:endParaRPr/>
          </a:p>
        </p:txBody>
      </p:sp>
      <p:sp>
        <p:nvSpPr>
          <p:cNvPr id="13213" name="Google Shape;13213;p121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214" name="Google Shape;13214;p121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15" name="Google Shape;13215;p121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6" name="Google Shape;13216;p121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7" name="Google Shape;13217;p121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8" name="Google Shape;13218;p121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9" name="Google Shape;13219;p121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0" name="Google Shape;13220;p121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1" name="Google Shape;13221;p121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2" name="Google Shape;13222;p121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3" name="Google Shape;13223;p121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4" name="Google Shape;13224;p121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5" name="Google Shape;13225;p121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6" name="Google Shape;13226;p121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7" name="Google Shape;13227;p121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8" name="Google Shape;13228;p121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9" name="Google Shape;13229;p121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0" name="Google Shape;13230;p121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4" name="Shape 1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5" name="Google Shape;13235;p122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</a:t>
            </a:r>
            <a:endParaRPr/>
          </a:p>
        </p:txBody>
      </p:sp>
      <p:sp>
        <p:nvSpPr>
          <p:cNvPr id="13236" name="Google Shape;13236;p122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237" name="Google Shape;13237;p122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8" name="Google Shape;13238;p122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9" name="Google Shape;13239;p122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0" name="Google Shape;13240;p122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1" name="Google Shape;13241;p122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2" name="Google Shape;13242;p122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3" name="Google Shape;13243;p122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4" name="Google Shape;13244;p122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5" name="Google Shape;13245;p122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6" name="Google Shape;13246;p122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7" name="Google Shape;13247;p122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8" name="Google Shape;13248;p122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9" name="Google Shape;13249;p122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0" name="Google Shape;13250;p122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1" name="Google Shape;13251;p122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2" name="Google Shape;13252;p122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3" name="Google Shape;13253;p122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7" name="Shape 1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8" name="Google Shape;13258;p123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</a:t>
            </a:r>
            <a:endParaRPr/>
          </a:p>
        </p:txBody>
      </p:sp>
      <p:sp>
        <p:nvSpPr>
          <p:cNvPr id="13259" name="Google Shape;13259;p123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260" name="Google Shape;13260;p123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1" name="Google Shape;13261;p123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2" name="Google Shape;13262;p123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3" name="Google Shape;13263;p123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4" name="Google Shape;13264;p123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5" name="Google Shape;13265;p123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6" name="Google Shape;13266;p123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7" name="Google Shape;13267;p123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8" name="Google Shape;13268;p123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9" name="Google Shape;13269;p123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0" name="Google Shape;13270;p123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1" name="Google Shape;13271;p123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2" name="Google Shape;13272;p123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3" name="Google Shape;13273;p123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4" name="Google Shape;13274;p123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5" name="Google Shape;13275;p123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6" name="Google Shape;13276;p123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0" name="Shape 1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" name="Google Shape;13281;p124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</a:t>
            </a:r>
            <a:endParaRPr/>
          </a:p>
        </p:txBody>
      </p:sp>
      <p:sp>
        <p:nvSpPr>
          <p:cNvPr id="13282" name="Google Shape;13282;p124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283" name="Google Shape;13283;p124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84" name="Google Shape;13284;p124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5" name="Google Shape;13285;p124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6" name="Google Shape;13286;p124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7" name="Google Shape;13287;p124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8" name="Google Shape;13288;p124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9" name="Google Shape;13289;p124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0" name="Google Shape;13290;p124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1" name="Google Shape;13291;p124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2" name="Google Shape;13292;p124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3" name="Google Shape;13293;p124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4" name="Google Shape;13294;p124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5" name="Google Shape;13295;p124">
            <a:hlinkClick action="ppaction://hlinksldjump" r:id="rId14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6" name="Google Shape;13296;p124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7" name="Google Shape;13297;p124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8" name="Google Shape;13298;p124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9" name="Google Shape;13299;p124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6" name="Shape 10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7" name="Google Shape;10787;p53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Stickers</a:t>
            </a:r>
            <a:endParaRPr/>
          </a:p>
        </p:txBody>
      </p:sp>
      <p:sp>
        <p:nvSpPr>
          <p:cNvPr id="10788" name="Google Shape;10788;p53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9" name="Google Shape;10789;p53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0" name="Google Shape;10790;p53">
            <a:hlinkClick action="ppaction://hlinksldjump" r:id="rId5"/>
          </p:cNvPr>
          <p:cNvSpPr/>
          <p:nvPr/>
        </p:nvSpPr>
        <p:spPr>
          <a:xfrm>
            <a:off x="81698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1" name="Google Shape;10791;p53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2" name="Google Shape;10792;p53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3" name="Google Shape;10793;p53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4" name="Google Shape;10794;p53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5" name="Google Shape;10795;p53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6" name="Google Shape;10796;p53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7" name="Google Shape;10797;p53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8" name="Google Shape;10798;p53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9" name="Google Shape;10799;p53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0" name="Google Shape;10800;p53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1" name="Google Shape;10801;p53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2" name="Google Shape;10802;p53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3" name="Google Shape;10803;p53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4" name="Google Shape;10804;p53"/>
          <p:cNvGrpSpPr/>
          <p:nvPr/>
        </p:nvGrpSpPr>
        <p:grpSpPr>
          <a:xfrm>
            <a:off x="651160" y="1101383"/>
            <a:ext cx="1239928" cy="264911"/>
            <a:chOff x="330925" y="3553213"/>
            <a:chExt cx="1392082" cy="297419"/>
          </a:xfrm>
        </p:grpSpPr>
        <p:sp>
          <p:nvSpPr>
            <p:cNvPr id="10805" name="Google Shape;10805;p5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6" name="Google Shape;10806;p5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7" name="Google Shape;10807;p5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8" name="Google Shape;10808;p5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9" name="Google Shape;10809;p5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0" name="Google Shape;10810;p5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1" name="Google Shape;10811;p5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2" name="Google Shape;10812;p5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3" name="Google Shape;10813;p5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4" name="Google Shape;10814;p5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5" name="Google Shape;10815;p53"/>
          <p:cNvGrpSpPr/>
          <p:nvPr/>
        </p:nvGrpSpPr>
        <p:grpSpPr>
          <a:xfrm>
            <a:off x="1948355" y="1101383"/>
            <a:ext cx="1239928" cy="264911"/>
            <a:chOff x="330925" y="3553213"/>
            <a:chExt cx="1392082" cy="297419"/>
          </a:xfrm>
        </p:grpSpPr>
        <p:sp>
          <p:nvSpPr>
            <p:cNvPr id="10816" name="Google Shape;10816;p5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7" name="Google Shape;10817;p5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8" name="Google Shape;10818;p5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9" name="Google Shape;10819;p5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0" name="Google Shape;10820;p5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1" name="Google Shape;10821;p5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2" name="Google Shape;10822;p5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3" name="Google Shape;10823;p5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4" name="Google Shape;10824;p5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5" name="Google Shape;10825;p5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26" name="Google Shape;10826;p53"/>
          <p:cNvGrpSpPr/>
          <p:nvPr/>
        </p:nvGrpSpPr>
        <p:grpSpPr>
          <a:xfrm>
            <a:off x="651160" y="1459882"/>
            <a:ext cx="1239928" cy="264911"/>
            <a:chOff x="330925" y="3553213"/>
            <a:chExt cx="1392082" cy="297419"/>
          </a:xfrm>
        </p:grpSpPr>
        <p:sp>
          <p:nvSpPr>
            <p:cNvPr id="10827" name="Google Shape;10827;p5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8" name="Google Shape;10828;p5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9" name="Google Shape;10829;p5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0" name="Google Shape;10830;p5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1" name="Google Shape;10831;p5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2" name="Google Shape;10832;p5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3" name="Google Shape;10833;p5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4" name="Google Shape;10834;p5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5" name="Google Shape;10835;p5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6" name="Google Shape;10836;p5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37" name="Google Shape;10837;p53"/>
          <p:cNvGrpSpPr/>
          <p:nvPr/>
        </p:nvGrpSpPr>
        <p:grpSpPr>
          <a:xfrm>
            <a:off x="1948355" y="1459882"/>
            <a:ext cx="1239928" cy="264911"/>
            <a:chOff x="330925" y="3553213"/>
            <a:chExt cx="1392082" cy="297419"/>
          </a:xfrm>
        </p:grpSpPr>
        <p:sp>
          <p:nvSpPr>
            <p:cNvPr id="10838" name="Google Shape;10838;p5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9" name="Google Shape;10839;p5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0" name="Google Shape;10840;p5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1" name="Google Shape;10841;p5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2" name="Google Shape;10842;p5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3" name="Google Shape;10843;p5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4" name="Google Shape;10844;p5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5" name="Google Shape;10845;p5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6" name="Google Shape;10846;p5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7" name="Google Shape;10847;p5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8" name="Google Shape;10848;p53"/>
          <p:cNvGrpSpPr/>
          <p:nvPr/>
        </p:nvGrpSpPr>
        <p:grpSpPr>
          <a:xfrm>
            <a:off x="3258885" y="1459882"/>
            <a:ext cx="1239928" cy="264911"/>
            <a:chOff x="330925" y="3553213"/>
            <a:chExt cx="1392082" cy="297419"/>
          </a:xfrm>
        </p:grpSpPr>
        <p:sp>
          <p:nvSpPr>
            <p:cNvPr id="10849" name="Google Shape;10849;p5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0" name="Google Shape;10850;p5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1" name="Google Shape;10851;p5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2" name="Google Shape;10852;p5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3" name="Google Shape;10853;p5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4" name="Google Shape;10854;p5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5" name="Google Shape;10855;p5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6" name="Google Shape;10856;p5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7" name="Google Shape;10857;p5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8" name="Google Shape;10858;p5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59" name="Google Shape;10859;p53"/>
          <p:cNvGrpSpPr/>
          <p:nvPr/>
        </p:nvGrpSpPr>
        <p:grpSpPr>
          <a:xfrm>
            <a:off x="1731810" y="1969314"/>
            <a:ext cx="929905" cy="894580"/>
            <a:chOff x="2853560" y="2547902"/>
            <a:chExt cx="929905" cy="894580"/>
          </a:xfrm>
        </p:grpSpPr>
        <p:sp>
          <p:nvSpPr>
            <p:cNvPr id="10860" name="Google Shape;10860;p53"/>
            <p:cNvSpPr/>
            <p:nvPr/>
          </p:nvSpPr>
          <p:spPr>
            <a:xfrm>
              <a:off x="2861653" y="2548064"/>
              <a:ext cx="921694" cy="893750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1D1D1B">
                <a:alpha val="3127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</p:txBody>
        </p:sp>
        <p:sp>
          <p:nvSpPr>
            <p:cNvPr id="10861" name="Google Shape;10861;p53"/>
            <p:cNvSpPr/>
            <p:nvPr/>
          </p:nvSpPr>
          <p:spPr>
            <a:xfrm>
              <a:off x="2853560" y="2547902"/>
              <a:ext cx="929786" cy="894505"/>
            </a:xfrm>
            <a:custGeom>
              <a:rect b="b" l="l" r="r" t="t"/>
              <a:pathLst>
                <a:path extrusionOk="0" h="528511" w="525303">
                  <a:moveTo>
                    <a:pt x="525643" y="524910"/>
                  </a:moveTo>
                  <a:cubicBezTo>
                    <a:pt x="359431" y="529386"/>
                    <a:pt x="193220" y="534435"/>
                    <a:pt x="20818" y="507860"/>
                  </a:cubicBezTo>
                  <a:cubicBezTo>
                    <a:pt x="-3281" y="328790"/>
                    <a:pt x="7197" y="169341"/>
                    <a:pt x="339" y="-13"/>
                  </a:cubicBezTo>
                  <a:lnTo>
                    <a:pt x="525262" y="-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</p:txBody>
        </p:sp>
        <p:sp>
          <p:nvSpPr>
            <p:cNvPr id="10862" name="Google Shape;10862;p53"/>
            <p:cNvSpPr/>
            <p:nvPr/>
          </p:nvSpPr>
          <p:spPr>
            <a:xfrm>
              <a:off x="2861771" y="2548070"/>
              <a:ext cx="921694" cy="18746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</p:txBody>
        </p:sp>
        <p:sp>
          <p:nvSpPr>
            <p:cNvPr id="10863" name="Google Shape;10863;p53"/>
            <p:cNvSpPr/>
            <p:nvPr/>
          </p:nvSpPr>
          <p:spPr>
            <a:xfrm>
              <a:off x="2853672" y="2547977"/>
              <a:ext cx="929786" cy="894505"/>
            </a:xfrm>
            <a:custGeom>
              <a:rect b="b" l="l" r="r" t="t"/>
              <a:pathLst>
                <a:path extrusionOk="0" h="528511" w="525303">
                  <a:moveTo>
                    <a:pt x="525643" y="524910"/>
                  </a:moveTo>
                  <a:cubicBezTo>
                    <a:pt x="359431" y="529386"/>
                    <a:pt x="193220" y="534435"/>
                    <a:pt x="20818" y="507860"/>
                  </a:cubicBezTo>
                  <a:cubicBezTo>
                    <a:pt x="-3281" y="328790"/>
                    <a:pt x="7197" y="169341"/>
                    <a:pt x="339" y="-13"/>
                  </a:cubicBezTo>
                  <a:lnTo>
                    <a:pt x="525262" y="-13"/>
                  </a:ln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</p:grpSp>
      <p:grpSp>
        <p:nvGrpSpPr>
          <p:cNvPr id="10864" name="Google Shape;10864;p53"/>
          <p:cNvGrpSpPr/>
          <p:nvPr/>
        </p:nvGrpSpPr>
        <p:grpSpPr>
          <a:xfrm>
            <a:off x="631947" y="2981697"/>
            <a:ext cx="930034" cy="894623"/>
            <a:chOff x="1627984" y="4505172"/>
            <a:chExt cx="930034" cy="894623"/>
          </a:xfrm>
        </p:grpSpPr>
        <p:grpSp>
          <p:nvGrpSpPr>
            <p:cNvPr id="10865" name="Google Shape;10865;p53"/>
            <p:cNvGrpSpPr/>
            <p:nvPr/>
          </p:nvGrpSpPr>
          <p:grpSpPr>
            <a:xfrm>
              <a:off x="1627984" y="4505172"/>
              <a:ext cx="930034" cy="894623"/>
              <a:chOff x="4697595" y="2618134"/>
              <a:chExt cx="1330330" cy="1338454"/>
            </a:xfrm>
          </p:grpSpPr>
          <p:sp>
            <p:nvSpPr>
              <p:cNvPr id="10866" name="Google Shape;10866;p53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7" name="Google Shape;10867;p53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868" name="Google Shape;10868;p53"/>
            <p:cNvSpPr/>
            <p:nvPr/>
          </p:nvSpPr>
          <p:spPr>
            <a:xfrm>
              <a:off x="1632096" y="4505220"/>
              <a:ext cx="921694" cy="18746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</p:txBody>
        </p:sp>
        <p:sp>
          <p:nvSpPr>
            <p:cNvPr id="10869" name="Google Shape;10869;p53"/>
            <p:cNvSpPr/>
            <p:nvPr/>
          </p:nvSpPr>
          <p:spPr>
            <a:xfrm>
              <a:off x="1628046" y="4505230"/>
              <a:ext cx="929786" cy="894505"/>
            </a:xfrm>
            <a:custGeom>
              <a:rect b="b" l="l" r="r" t="t"/>
              <a:pathLst>
                <a:path extrusionOk="0" h="528511" w="525303">
                  <a:moveTo>
                    <a:pt x="525643" y="524910"/>
                  </a:moveTo>
                  <a:cubicBezTo>
                    <a:pt x="359431" y="529386"/>
                    <a:pt x="193220" y="534435"/>
                    <a:pt x="20818" y="507860"/>
                  </a:cubicBezTo>
                  <a:cubicBezTo>
                    <a:pt x="-3281" y="328790"/>
                    <a:pt x="7197" y="169341"/>
                    <a:pt x="339" y="-13"/>
                  </a:cubicBezTo>
                  <a:lnTo>
                    <a:pt x="525262" y="-13"/>
                  </a:ln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</p:grpSp>
      <p:grpSp>
        <p:nvGrpSpPr>
          <p:cNvPr id="10870" name="Google Shape;10870;p53"/>
          <p:cNvGrpSpPr/>
          <p:nvPr/>
        </p:nvGrpSpPr>
        <p:grpSpPr>
          <a:xfrm>
            <a:off x="1731749" y="2981690"/>
            <a:ext cx="930034" cy="894623"/>
            <a:chOff x="518399" y="4505165"/>
            <a:chExt cx="930034" cy="894623"/>
          </a:xfrm>
        </p:grpSpPr>
        <p:grpSp>
          <p:nvGrpSpPr>
            <p:cNvPr id="10871" name="Google Shape;10871;p53"/>
            <p:cNvGrpSpPr/>
            <p:nvPr/>
          </p:nvGrpSpPr>
          <p:grpSpPr>
            <a:xfrm>
              <a:off x="518399" y="4505165"/>
              <a:ext cx="930034" cy="894623"/>
              <a:chOff x="4697595" y="2618134"/>
              <a:chExt cx="1330330" cy="1338454"/>
            </a:xfrm>
          </p:grpSpPr>
          <p:sp>
            <p:nvSpPr>
              <p:cNvPr id="10872" name="Google Shape;10872;p53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3" name="Google Shape;10873;p53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874" name="Google Shape;10874;p53"/>
            <p:cNvSpPr/>
            <p:nvPr/>
          </p:nvSpPr>
          <p:spPr>
            <a:xfrm>
              <a:off x="522558" y="4505220"/>
              <a:ext cx="921694" cy="18746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</p:txBody>
        </p:sp>
        <p:sp>
          <p:nvSpPr>
            <p:cNvPr id="10875" name="Google Shape;10875;p53"/>
            <p:cNvSpPr/>
            <p:nvPr/>
          </p:nvSpPr>
          <p:spPr>
            <a:xfrm>
              <a:off x="518461" y="4505224"/>
              <a:ext cx="929786" cy="894505"/>
            </a:xfrm>
            <a:custGeom>
              <a:rect b="b" l="l" r="r" t="t"/>
              <a:pathLst>
                <a:path extrusionOk="0" h="528511" w="525303">
                  <a:moveTo>
                    <a:pt x="525643" y="524910"/>
                  </a:moveTo>
                  <a:cubicBezTo>
                    <a:pt x="359431" y="529386"/>
                    <a:pt x="193220" y="534435"/>
                    <a:pt x="20818" y="507860"/>
                  </a:cubicBezTo>
                  <a:cubicBezTo>
                    <a:pt x="-3281" y="328790"/>
                    <a:pt x="7197" y="169341"/>
                    <a:pt x="339" y="-13"/>
                  </a:cubicBezTo>
                  <a:lnTo>
                    <a:pt x="525262" y="-13"/>
                  </a:ln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</p:grpSp>
      <p:grpSp>
        <p:nvGrpSpPr>
          <p:cNvPr id="10876" name="Google Shape;10876;p53"/>
          <p:cNvGrpSpPr/>
          <p:nvPr/>
        </p:nvGrpSpPr>
        <p:grpSpPr>
          <a:xfrm>
            <a:off x="631941" y="1967320"/>
            <a:ext cx="930034" cy="898566"/>
            <a:chOff x="1627991" y="3428995"/>
            <a:chExt cx="930034" cy="898566"/>
          </a:xfrm>
        </p:grpSpPr>
        <p:grpSp>
          <p:nvGrpSpPr>
            <p:cNvPr id="10877" name="Google Shape;10877;p53"/>
            <p:cNvGrpSpPr/>
            <p:nvPr/>
          </p:nvGrpSpPr>
          <p:grpSpPr>
            <a:xfrm>
              <a:off x="1627991" y="3432938"/>
              <a:ext cx="930034" cy="894623"/>
              <a:chOff x="4697595" y="2618134"/>
              <a:chExt cx="1330330" cy="1338454"/>
            </a:xfrm>
          </p:grpSpPr>
          <p:sp>
            <p:nvSpPr>
              <p:cNvPr id="10878" name="Google Shape;10878;p53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9" name="Google Shape;10879;p53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880" name="Google Shape;10880;p53"/>
            <p:cNvSpPr/>
            <p:nvPr/>
          </p:nvSpPr>
          <p:spPr>
            <a:xfrm>
              <a:off x="1628114" y="3432997"/>
              <a:ext cx="929786" cy="894505"/>
            </a:xfrm>
            <a:custGeom>
              <a:rect b="b" l="l" r="r" t="t"/>
              <a:pathLst>
                <a:path extrusionOk="0" h="528511" w="525303">
                  <a:moveTo>
                    <a:pt x="525643" y="524910"/>
                  </a:moveTo>
                  <a:cubicBezTo>
                    <a:pt x="359431" y="529386"/>
                    <a:pt x="193220" y="534435"/>
                    <a:pt x="20818" y="507860"/>
                  </a:cubicBezTo>
                  <a:cubicBezTo>
                    <a:pt x="-3281" y="328790"/>
                    <a:pt x="7197" y="169341"/>
                    <a:pt x="339" y="-13"/>
                  </a:cubicBezTo>
                  <a:lnTo>
                    <a:pt x="525262" y="-13"/>
                  </a:ln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10881" name="Google Shape;10881;p53"/>
            <p:cNvSpPr/>
            <p:nvPr/>
          </p:nvSpPr>
          <p:spPr>
            <a:xfrm>
              <a:off x="1632171" y="3428995"/>
              <a:ext cx="921694" cy="18746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882" name="Google Shape;10882;p53"/>
          <p:cNvGrpSpPr/>
          <p:nvPr/>
        </p:nvGrpSpPr>
        <p:grpSpPr>
          <a:xfrm>
            <a:off x="2831560" y="1963070"/>
            <a:ext cx="930034" cy="907091"/>
            <a:chOff x="3783460" y="3424733"/>
            <a:chExt cx="930034" cy="907091"/>
          </a:xfrm>
        </p:grpSpPr>
        <p:grpSp>
          <p:nvGrpSpPr>
            <p:cNvPr id="10883" name="Google Shape;10883;p53"/>
            <p:cNvGrpSpPr/>
            <p:nvPr/>
          </p:nvGrpSpPr>
          <p:grpSpPr>
            <a:xfrm>
              <a:off x="3783460" y="3437201"/>
              <a:ext cx="930034" cy="894623"/>
              <a:chOff x="4697595" y="2618134"/>
              <a:chExt cx="1330330" cy="1338454"/>
            </a:xfrm>
          </p:grpSpPr>
          <p:sp>
            <p:nvSpPr>
              <p:cNvPr id="10884" name="Google Shape;10884;p53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5" name="Google Shape;10885;p53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886" name="Google Shape;10886;p53"/>
            <p:cNvSpPr/>
            <p:nvPr/>
          </p:nvSpPr>
          <p:spPr>
            <a:xfrm>
              <a:off x="3783522" y="3437260"/>
              <a:ext cx="929786" cy="894505"/>
            </a:xfrm>
            <a:custGeom>
              <a:rect b="b" l="l" r="r" t="t"/>
              <a:pathLst>
                <a:path extrusionOk="0" h="528511" w="525303">
                  <a:moveTo>
                    <a:pt x="525643" y="524910"/>
                  </a:moveTo>
                  <a:cubicBezTo>
                    <a:pt x="359431" y="529386"/>
                    <a:pt x="193220" y="534435"/>
                    <a:pt x="20818" y="507860"/>
                  </a:cubicBezTo>
                  <a:cubicBezTo>
                    <a:pt x="-3281" y="328790"/>
                    <a:pt x="7197" y="169341"/>
                    <a:pt x="339" y="-13"/>
                  </a:cubicBezTo>
                  <a:lnTo>
                    <a:pt x="525262" y="-13"/>
                  </a:ln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10887" name="Google Shape;10887;p53"/>
            <p:cNvSpPr/>
            <p:nvPr/>
          </p:nvSpPr>
          <p:spPr>
            <a:xfrm>
              <a:off x="3787621" y="3424733"/>
              <a:ext cx="921694" cy="18746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</p:txBody>
        </p:sp>
      </p:grpSp>
      <p:sp>
        <p:nvSpPr>
          <p:cNvPr id="10888" name="Google Shape;10888;p53"/>
          <p:cNvSpPr/>
          <p:nvPr/>
        </p:nvSpPr>
        <p:spPr>
          <a:xfrm>
            <a:off x="1799498" y="4734240"/>
            <a:ext cx="542976" cy="542976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9" name="Google Shape;10889;p53"/>
          <p:cNvSpPr/>
          <p:nvPr/>
        </p:nvSpPr>
        <p:spPr>
          <a:xfrm>
            <a:off x="631947" y="4096876"/>
            <a:ext cx="542976" cy="542976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0" name="Google Shape;10890;p53"/>
          <p:cNvSpPr/>
          <p:nvPr/>
        </p:nvSpPr>
        <p:spPr>
          <a:xfrm>
            <a:off x="1376445" y="4096876"/>
            <a:ext cx="542976" cy="542976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1" name="Google Shape;10891;p53"/>
          <p:cNvSpPr/>
          <p:nvPr/>
        </p:nvSpPr>
        <p:spPr>
          <a:xfrm>
            <a:off x="2120942" y="4096876"/>
            <a:ext cx="542976" cy="542976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2" name="Google Shape;10892;p53"/>
          <p:cNvSpPr/>
          <p:nvPr/>
        </p:nvSpPr>
        <p:spPr>
          <a:xfrm>
            <a:off x="953364" y="4734251"/>
            <a:ext cx="542976" cy="542976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93" name="Google Shape;10893;p53"/>
          <p:cNvGrpSpPr/>
          <p:nvPr/>
        </p:nvGrpSpPr>
        <p:grpSpPr>
          <a:xfrm>
            <a:off x="7542447" y="654638"/>
            <a:ext cx="381359" cy="346683"/>
            <a:chOff x="3356559" y="3473200"/>
            <a:chExt cx="399370" cy="357885"/>
          </a:xfrm>
        </p:grpSpPr>
        <p:sp>
          <p:nvSpPr>
            <p:cNvPr id="10894" name="Google Shape;10894;p53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5" name="Google Shape;10895;p53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6" name="Google Shape;10896;p53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97" name="Google Shape;10897;p53"/>
          <p:cNvGrpSpPr/>
          <p:nvPr/>
        </p:nvGrpSpPr>
        <p:grpSpPr>
          <a:xfrm>
            <a:off x="7589995" y="1619829"/>
            <a:ext cx="346931" cy="346931"/>
            <a:chOff x="2467039" y="3048355"/>
            <a:chExt cx="719923" cy="719923"/>
          </a:xfrm>
        </p:grpSpPr>
        <p:sp>
          <p:nvSpPr>
            <p:cNvPr id="10898" name="Google Shape;10898;p53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9" name="Google Shape;10899;p53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00" name="Google Shape;10900;p53"/>
          <p:cNvGrpSpPr/>
          <p:nvPr/>
        </p:nvGrpSpPr>
        <p:grpSpPr>
          <a:xfrm>
            <a:off x="7593060" y="1138262"/>
            <a:ext cx="344627" cy="344627"/>
            <a:chOff x="3246456" y="3096252"/>
            <a:chExt cx="719923" cy="719923"/>
          </a:xfrm>
        </p:grpSpPr>
        <p:sp>
          <p:nvSpPr>
            <p:cNvPr id="10901" name="Google Shape;10901;p53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2" name="Google Shape;10902;p53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03" name="Google Shape;10903;p53"/>
          <p:cNvGrpSpPr/>
          <p:nvPr/>
        </p:nvGrpSpPr>
        <p:grpSpPr>
          <a:xfrm>
            <a:off x="5483447" y="654639"/>
            <a:ext cx="381359" cy="346683"/>
            <a:chOff x="3356559" y="3473200"/>
            <a:chExt cx="399370" cy="357885"/>
          </a:xfrm>
        </p:grpSpPr>
        <p:sp>
          <p:nvSpPr>
            <p:cNvPr id="10904" name="Google Shape;10904;p53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5" name="Google Shape;10905;p53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6" name="Google Shape;10906;p53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07" name="Google Shape;10907;p53"/>
          <p:cNvGrpSpPr/>
          <p:nvPr/>
        </p:nvGrpSpPr>
        <p:grpSpPr>
          <a:xfrm>
            <a:off x="5998197" y="654639"/>
            <a:ext cx="381359" cy="346683"/>
            <a:chOff x="3356559" y="3473200"/>
            <a:chExt cx="399370" cy="357885"/>
          </a:xfrm>
        </p:grpSpPr>
        <p:sp>
          <p:nvSpPr>
            <p:cNvPr id="10908" name="Google Shape;10908;p53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9" name="Google Shape;10909;p53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0" name="Google Shape;10910;p53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11" name="Google Shape;10911;p53"/>
          <p:cNvGrpSpPr/>
          <p:nvPr/>
        </p:nvGrpSpPr>
        <p:grpSpPr>
          <a:xfrm>
            <a:off x="6512947" y="654639"/>
            <a:ext cx="381359" cy="346683"/>
            <a:chOff x="3356559" y="3473200"/>
            <a:chExt cx="399370" cy="357885"/>
          </a:xfrm>
        </p:grpSpPr>
        <p:sp>
          <p:nvSpPr>
            <p:cNvPr id="10912" name="Google Shape;10912;p53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3" name="Google Shape;10913;p53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4" name="Google Shape;10914;p53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15" name="Google Shape;10915;p53"/>
          <p:cNvGrpSpPr/>
          <p:nvPr/>
        </p:nvGrpSpPr>
        <p:grpSpPr>
          <a:xfrm>
            <a:off x="7027697" y="654639"/>
            <a:ext cx="381359" cy="346683"/>
            <a:chOff x="3356559" y="3473200"/>
            <a:chExt cx="399370" cy="357885"/>
          </a:xfrm>
        </p:grpSpPr>
        <p:sp>
          <p:nvSpPr>
            <p:cNvPr id="10916" name="Google Shape;10916;p53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7" name="Google Shape;10917;p53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8" name="Google Shape;10918;p53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19" name="Google Shape;10919;p53"/>
          <p:cNvGrpSpPr/>
          <p:nvPr/>
        </p:nvGrpSpPr>
        <p:grpSpPr>
          <a:xfrm>
            <a:off x="5469333" y="1138261"/>
            <a:ext cx="344627" cy="344627"/>
            <a:chOff x="3246456" y="3096252"/>
            <a:chExt cx="719923" cy="719923"/>
          </a:xfrm>
        </p:grpSpPr>
        <p:sp>
          <p:nvSpPr>
            <p:cNvPr id="10920" name="Google Shape;10920;p53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1" name="Google Shape;10921;p53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2" name="Google Shape;10922;p53"/>
          <p:cNvGrpSpPr/>
          <p:nvPr/>
        </p:nvGrpSpPr>
        <p:grpSpPr>
          <a:xfrm>
            <a:off x="6000263" y="1138261"/>
            <a:ext cx="344627" cy="344627"/>
            <a:chOff x="3246456" y="3096252"/>
            <a:chExt cx="719923" cy="719923"/>
          </a:xfrm>
        </p:grpSpPr>
        <p:sp>
          <p:nvSpPr>
            <p:cNvPr id="10923" name="Google Shape;10923;p53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4" name="Google Shape;10924;p53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5" name="Google Shape;10925;p53"/>
          <p:cNvGrpSpPr/>
          <p:nvPr/>
        </p:nvGrpSpPr>
        <p:grpSpPr>
          <a:xfrm>
            <a:off x="6531194" y="1138261"/>
            <a:ext cx="344627" cy="344627"/>
            <a:chOff x="3246456" y="3096252"/>
            <a:chExt cx="719923" cy="719923"/>
          </a:xfrm>
        </p:grpSpPr>
        <p:sp>
          <p:nvSpPr>
            <p:cNvPr id="10926" name="Google Shape;10926;p53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7" name="Google Shape;10927;p53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8" name="Google Shape;10928;p53"/>
          <p:cNvGrpSpPr/>
          <p:nvPr/>
        </p:nvGrpSpPr>
        <p:grpSpPr>
          <a:xfrm>
            <a:off x="7062125" y="1138261"/>
            <a:ext cx="344627" cy="344627"/>
            <a:chOff x="3246456" y="3096252"/>
            <a:chExt cx="719923" cy="719923"/>
          </a:xfrm>
        </p:grpSpPr>
        <p:sp>
          <p:nvSpPr>
            <p:cNvPr id="10929" name="Google Shape;10929;p53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0" name="Google Shape;10930;p53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31" name="Google Shape;10931;p53"/>
          <p:cNvGrpSpPr/>
          <p:nvPr/>
        </p:nvGrpSpPr>
        <p:grpSpPr>
          <a:xfrm>
            <a:off x="5470095" y="1622388"/>
            <a:ext cx="346931" cy="346931"/>
            <a:chOff x="2467039" y="3048355"/>
            <a:chExt cx="719923" cy="719923"/>
          </a:xfrm>
        </p:grpSpPr>
        <p:sp>
          <p:nvSpPr>
            <p:cNvPr id="10932" name="Google Shape;10932;p53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3" name="Google Shape;10933;p53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34" name="Google Shape;10934;p53"/>
          <p:cNvGrpSpPr/>
          <p:nvPr/>
        </p:nvGrpSpPr>
        <p:grpSpPr>
          <a:xfrm>
            <a:off x="6000070" y="1622388"/>
            <a:ext cx="346931" cy="346931"/>
            <a:chOff x="2467039" y="3048355"/>
            <a:chExt cx="719923" cy="719923"/>
          </a:xfrm>
        </p:grpSpPr>
        <p:sp>
          <p:nvSpPr>
            <p:cNvPr id="10935" name="Google Shape;10935;p53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6" name="Google Shape;10936;p53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37" name="Google Shape;10937;p53"/>
          <p:cNvGrpSpPr/>
          <p:nvPr/>
        </p:nvGrpSpPr>
        <p:grpSpPr>
          <a:xfrm>
            <a:off x="6530045" y="1622388"/>
            <a:ext cx="346931" cy="346931"/>
            <a:chOff x="2467039" y="3048355"/>
            <a:chExt cx="719923" cy="719923"/>
          </a:xfrm>
        </p:grpSpPr>
        <p:sp>
          <p:nvSpPr>
            <p:cNvPr id="10938" name="Google Shape;10938;p53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9" name="Google Shape;10939;p53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0" name="Google Shape;10940;p53"/>
          <p:cNvGrpSpPr/>
          <p:nvPr/>
        </p:nvGrpSpPr>
        <p:grpSpPr>
          <a:xfrm>
            <a:off x="7060020" y="1622388"/>
            <a:ext cx="346931" cy="346931"/>
            <a:chOff x="2467039" y="3048355"/>
            <a:chExt cx="719923" cy="719923"/>
          </a:xfrm>
        </p:grpSpPr>
        <p:sp>
          <p:nvSpPr>
            <p:cNvPr id="10941" name="Google Shape;10941;p53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2" name="Google Shape;10942;p53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43" name="Google Shape;10943;p53"/>
          <p:cNvSpPr/>
          <p:nvPr/>
        </p:nvSpPr>
        <p:spPr>
          <a:xfrm>
            <a:off x="5692249" y="2156379"/>
            <a:ext cx="121703" cy="112470"/>
          </a:xfrm>
          <a:custGeom>
            <a:rect b="b" l="l" r="r" t="t"/>
            <a:pathLst>
              <a:path extrusionOk="0" h="125665" w="135981">
                <a:moveTo>
                  <a:pt x="56502" y="125366"/>
                </a:moveTo>
                <a:cubicBezTo>
                  <a:pt x="51520" y="125366"/>
                  <a:pt x="46729" y="123423"/>
                  <a:pt x="43167" y="119937"/>
                </a:cubicBezTo>
                <a:lnTo>
                  <a:pt x="5924" y="83647"/>
                </a:lnTo>
                <a:cubicBezTo>
                  <a:pt x="-1515" y="76211"/>
                  <a:pt x="-1525" y="64150"/>
                  <a:pt x="5905" y="56706"/>
                </a:cubicBezTo>
                <a:cubicBezTo>
                  <a:pt x="5915" y="56700"/>
                  <a:pt x="5915" y="56696"/>
                  <a:pt x="5924" y="56691"/>
                </a:cubicBezTo>
                <a:cubicBezTo>
                  <a:pt x="13363" y="49247"/>
                  <a:pt x="25422" y="49240"/>
                  <a:pt x="32861" y="56676"/>
                </a:cubicBezTo>
                <a:cubicBezTo>
                  <a:pt x="32870" y="56681"/>
                  <a:pt x="32870" y="56686"/>
                  <a:pt x="32880" y="56691"/>
                </a:cubicBezTo>
                <a:lnTo>
                  <a:pt x="53930" y="77265"/>
                </a:lnTo>
                <a:lnTo>
                  <a:pt x="101555" y="8209"/>
                </a:lnTo>
                <a:cubicBezTo>
                  <a:pt x="107527" y="-438"/>
                  <a:pt x="119376" y="-2612"/>
                  <a:pt x="128035" y="3351"/>
                </a:cubicBezTo>
                <a:cubicBezTo>
                  <a:pt x="136712" y="9295"/>
                  <a:pt x="138931" y="21150"/>
                  <a:pt x="132988" y="29830"/>
                </a:cubicBezTo>
                <a:lnTo>
                  <a:pt x="72790" y="117460"/>
                </a:lnTo>
                <a:cubicBezTo>
                  <a:pt x="69618" y="122090"/>
                  <a:pt x="64560" y="125090"/>
                  <a:pt x="58978" y="12565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4" name="Google Shape;10944;p53"/>
          <p:cNvSpPr/>
          <p:nvPr/>
        </p:nvSpPr>
        <p:spPr>
          <a:xfrm rot="163122">
            <a:off x="5486173" y="2152327"/>
            <a:ext cx="116122" cy="120592"/>
          </a:xfrm>
          <a:custGeom>
            <a:rect b="b" l="l" r="r" t="t"/>
            <a:pathLst>
              <a:path extrusionOk="0" h="139264" w="129599">
                <a:moveTo>
                  <a:pt x="125536" y="124583"/>
                </a:moveTo>
                <a:cubicBezTo>
                  <a:pt x="121916" y="128755"/>
                  <a:pt x="116678" y="131155"/>
                  <a:pt x="111153" y="131155"/>
                </a:cubicBezTo>
                <a:cubicBezTo>
                  <a:pt x="106581" y="131174"/>
                  <a:pt x="102152" y="129555"/>
                  <a:pt x="98675" y="126583"/>
                </a:cubicBezTo>
                <a:lnTo>
                  <a:pt x="66290" y="98675"/>
                </a:lnTo>
                <a:lnTo>
                  <a:pt x="40859" y="131822"/>
                </a:lnTo>
                <a:cubicBezTo>
                  <a:pt x="37239" y="136518"/>
                  <a:pt x="31648" y="139270"/>
                  <a:pt x="25714" y="139251"/>
                </a:cubicBezTo>
                <a:cubicBezTo>
                  <a:pt x="21504" y="139242"/>
                  <a:pt x="17418" y="137832"/>
                  <a:pt x="14094" y="135251"/>
                </a:cubicBezTo>
                <a:cubicBezTo>
                  <a:pt x="5797" y="128821"/>
                  <a:pt x="4264" y="116896"/>
                  <a:pt x="10665" y="108581"/>
                </a:cubicBezTo>
                <a:lnTo>
                  <a:pt x="37430" y="73814"/>
                </a:lnTo>
                <a:lnTo>
                  <a:pt x="6950" y="47621"/>
                </a:lnTo>
                <a:cubicBezTo>
                  <a:pt x="-1013" y="40753"/>
                  <a:pt x="-1909" y="28733"/>
                  <a:pt x="4949" y="20760"/>
                </a:cubicBezTo>
                <a:cubicBezTo>
                  <a:pt x="11817" y="12797"/>
                  <a:pt x="23838" y="11902"/>
                  <a:pt x="31810" y="18760"/>
                </a:cubicBezTo>
                <a:lnTo>
                  <a:pt x="60385" y="43620"/>
                </a:lnTo>
                <a:lnTo>
                  <a:pt x="88198" y="7425"/>
                </a:lnTo>
                <a:cubicBezTo>
                  <a:pt x="94599" y="-900"/>
                  <a:pt x="106524" y="-2471"/>
                  <a:pt x="114868" y="3901"/>
                </a:cubicBezTo>
                <a:cubicBezTo>
                  <a:pt x="123193" y="10302"/>
                  <a:pt x="124765" y="22227"/>
                  <a:pt x="118392" y="30571"/>
                </a:cubicBezTo>
                <a:lnTo>
                  <a:pt x="89246" y="68671"/>
                </a:lnTo>
                <a:lnTo>
                  <a:pt x="123250" y="97913"/>
                </a:lnTo>
                <a:cubicBezTo>
                  <a:pt x="131184" y="104676"/>
                  <a:pt x="132203" y="116563"/>
                  <a:pt x="125536" y="12458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5" name="Google Shape;10945;p53"/>
          <p:cNvSpPr/>
          <p:nvPr/>
        </p:nvSpPr>
        <p:spPr>
          <a:xfrm>
            <a:off x="5380320" y="2497373"/>
            <a:ext cx="1228200" cy="2415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6" name="Google Shape;10946;p53"/>
          <p:cNvSpPr/>
          <p:nvPr/>
        </p:nvSpPr>
        <p:spPr>
          <a:xfrm>
            <a:off x="6695592" y="2497373"/>
            <a:ext cx="1228200" cy="2415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7" name="Google Shape;10947;p53"/>
          <p:cNvSpPr/>
          <p:nvPr/>
        </p:nvSpPr>
        <p:spPr>
          <a:xfrm>
            <a:off x="5400899" y="2848577"/>
            <a:ext cx="1228200" cy="2415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8" name="Google Shape;10948;p53"/>
          <p:cNvSpPr/>
          <p:nvPr/>
        </p:nvSpPr>
        <p:spPr>
          <a:xfrm>
            <a:off x="7944374" y="2497373"/>
            <a:ext cx="1228200" cy="2415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9" name="Google Shape;10949;p53"/>
          <p:cNvSpPr/>
          <p:nvPr/>
        </p:nvSpPr>
        <p:spPr>
          <a:xfrm>
            <a:off x="6716170" y="2848577"/>
            <a:ext cx="1228200" cy="2415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0" name="Google Shape;10950;p53"/>
          <p:cNvSpPr/>
          <p:nvPr/>
        </p:nvSpPr>
        <p:spPr>
          <a:xfrm>
            <a:off x="5392606" y="3316584"/>
            <a:ext cx="1140193" cy="259495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1" name="Google Shape;10951;p53"/>
          <p:cNvSpPr/>
          <p:nvPr/>
        </p:nvSpPr>
        <p:spPr>
          <a:xfrm>
            <a:off x="5392603" y="3695104"/>
            <a:ext cx="1140193" cy="259495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2" name="Google Shape;10952;p53"/>
          <p:cNvSpPr/>
          <p:nvPr/>
        </p:nvSpPr>
        <p:spPr>
          <a:xfrm>
            <a:off x="6698548" y="3695104"/>
            <a:ext cx="1140193" cy="259495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3" name="Google Shape;10953;p53"/>
          <p:cNvSpPr/>
          <p:nvPr/>
        </p:nvSpPr>
        <p:spPr>
          <a:xfrm>
            <a:off x="6698556" y="3316579"/>
            <a:ext cx="1140193" cy="259495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4" name="Google Shape;10954;p53"/>
          <p:cNvSpPr/>
          <p:nvPr/>
        </p:nvSpPr>
        <p:spPr>
          <a:xfrm>
            <a:off x="7936078" y="3316587"/>
            <a:ext cx="1140193" cy="259495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5" name="Google Shape;10955;p53"/>
          <p:cNvSpPr/>
          <p:nvPr/>
        </p:nvSpPr>
        <p:spPr>
          <a:xfrm>
            <a:off x="5391139" y="4144372"/>
            <a:ext cx="1153769" cy="295182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6" name="Google Shape;10956;p53"/>
          <p:cNvSpPr/>
          <p:nvPr/>
        </p:nvSpPr>
        <p:spPr>
          <a:xfrm>
            <a:off x="6724612" y="4144372"/>
            <a:ext cx="1153769" cy="295182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7" name="Google Shape;10957;p53"/>
          <p:cNvSpPr/>
          <p:nvPr/>
        </p:nvSpPr>
        <p:spPr>
          <a:xfrm>
            <a:off x="7992398" y="4073622"/>
            <a:ext cx="1153769" cy="295182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8" name="Google Shape;10958;p53"/>
          <p:cNvSpPr/>
          <p:nvPr/>
        </p:nvSpPr>
        <p:spPr>
          <a:xfrm>
            <a:off x="5391139" y="4522911"/>
            <a:ext cx="1153769" cy="295182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9" name="Google Shape;10959;p53"/>
          <p:cNvSpPr/>
          <p:nvPr/>
        </p:nvSpPr>
        <p:spPr>
          <a:xfrm>
            <a:off x="6724612" y="4479486"/>
            <a:ext cx="1153769" cy="295182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60" name="Google Shape;10960;p53"/>
          <p:cNvSpPr/>
          <p:nvPr/>
        </p:nvSpPr>
        <p:spPr>
          <a:xfrm>
            <a:off x="5469323" y="5007850"/>
            <a:ext cx="352653" cy="493079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61" name="Google Shape;10961;p53"/>
          <p:cNvSpPr/>
          <p:nvPr/>
        </p:nvSpPr>
        <p:spPr>
          <a:xfrm>
            <a:off x="5921434" y="5007850"/>
            <a:ext cx="352653" cy="493079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62" name="Google Shape;10962;p53"/>
          <p:cNvSpPr/>
          <p:nvPr/>
        </p:nvSpPr>
        <p:spPr>
          <a:xfrm>
            <a:off x="6373546" y="5007850"/>
            <a:ext cx="352653" cy="493079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63" name="Google Shape;10963;p53"/>
          <p:cNvSpPr/>
          <p:nvPr/>
        </p:nvSpPr>
        <p:spPr>
          <a:xfrm>
            <a:off x="6825657" y="5007850"/>
            <a:ext cx="352653" cy="493079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64" name="Google Shape;10964;p53"/>
          <p:cNvSpPr/>
          <p:nvPr/>
        </p:nvSpPr>
        <p:spPr>
          <a:xfrm>
            <a:off x="7277769" y="5007850"/>
            <a:ext cx="352653" cy="493079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65" name="Google Shape;10965;p53"/>
          <p:cNvSpPr/>
          <p:nvPr/>
        </p:nvSpPr>
        <p:spPr>
          <a:xfrm>
            <a:off x="2975085" y="3241298"/>
            <a:ext cx="1609117" cy="346299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6" name="Google Shape;10966;p53"/>
          <p:cNvSpPr/>
          <p:nvPr/>
        </p:nvSpPr>
        <p:spPr>
          <a:xfrm>
            <a:off x="2975085" y="3750573"/>
            <a:ext cx="1609117" cy="346299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7" name="Google Shape;10967;p53"/>
          <p:cNvSpPr/>
          <p:nvPr/>
        </p:nvSpPr>
        <p:spPr>
          <a:xfrm>
            <a:off x="2975085" y="4259847"/>
            <a:ext cx="1609117" cy="346299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8" name="Google Shape;10968;p53"/>
          <p:cNvSpPr/>
          <p:nvPr/>
        </p:nvSpPr>
        <p:spPr>
          <a:xfrm>
            <a:off x="2975085" y="4769121"/>
            <a:ext cx="1609117" cy="346299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9" name="Google Shape;10969;p53"/>
          <p:cNvSpPr/>
          <p:nvPr/>
        </p:nvSpPr>
        <p:spPr>
          <a:xfrm>
            <a:off x="2975075" y="5278396"/>
            <a:ext cx="1609117" cy="346299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70" name="Google Shape;10970;p53"/>
          <p:cNvGrpSpPr/>
          <p:nvPr/>
        </p:nvGrpSpPr>
        <p:grpSpPr>
          <a:xfrm>
            <a:off x="4020874" y="5787710"/>
            <a:ext cx="605826" cy="605743"/>
            <a:chOff x="5594592" y="7054650"/>
            <a:chExt cx="831493" cy="831493"/>
          </a:xfrm>
        </p:grpSpPr>
        <p:sp>
          <p:nvSpPr>
            <p:cNvPr id="10971" name="Google Shape;10971;p53"/>
            <p:cNvSpPr/>
            <p:nvPr/>
          </p:nvSpPr>
          <p:spPr>
            <a:xfrm>
              <a:off x="5594592" y="7054650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0972" name="Google Shape;10972;p53"/>
            <p:cNvSpPr/>
            <p:nvPr/>
          </p:nvSpPr>
          <p:spPr>
            <a:xfrm>
              <a:off x="5755881" y="7185649"/>
              <a:ext cx="569875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3" name="Google Shape;10973;p53"/>
          <p:cNvGrpSpPr/>
          <p:nvPr/>
        </p:nvGrpSpPr>
        <p:grpSpPr>
          <a:xfrm>
            <a:off x="699264" y="5787679"/>
            <a:ext cx="605826" cy="605743"/>
            <a:chOff x="1010200" y="8087193"/>
            <a:chExt cx="831493" cy="831493"/>
          </a:xfrm>
        </p:grpSpPr>
        <p:sp>
          <p:nvSpPr>
            <p:cNvPr id="10974" name="Google Shape;10974;p53"/>
            <p:cNvSpPr/>
            <p:nvPr/>
          </p:nvSpPr>
          <p:spPr>
            <a:xfrm>
              <a:off x="1010200" y="8087193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0975" name="Google Shape;10975;p53"/>
            <p:cNvSpPr/>
            <p:nvPr/>
          </p:nvSpPr>
          <p:spPr>
            <a:xfrm>
              <a:off x="1125769" y="8209424"/>
              <a:ext cx="569876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6" name="Google Shape;10976;p53"/>
          <p:cNvGrpSpPr/>
          <p:nvPr/>
        </p:nvGrpSpPr>
        <p:grpSpPr>
          <a:xfrm>
            <a:off x="1529640" y="5787707"/>
            <a:ext cx="605826" cy="605743"/>
            <a:chOff x="1514271" y="7270193"/>
            <a:chExt cx="831493" cy="831493"/>
          </a:xfrm>
        </p:grpSpPr>
        <p:sp>
          <p:nvSpPr>
            <p:cNvPr id="10977" name="Google Shape;10977;p53"/>
            <p:cNvSpPr/>
            <p:nvPr/>
          </p:nvSpPr>
          <p:spPr>
            <a:xfrm>
              <a:off x="1514271" y="7270193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0978" name="Google Shape;10978;p53"/>
            <p:cNvSpPr/>
            <p:nvPr/>
          </p:nvSpPr>
          <p:spPr>
            <a:xfrm>
              <a:off x="1629856" y="7409949"/>
              <a:ext cx="569876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9" name="Google Shape;10979;p53"/>
          <p:cNvGrpSpPr/>
          <p:nvPr/>
        </p:nvGrpSpPr>
        <p:grpSpPr>
          <a:xfrm>
            <a:off x="2360066" y="5787679"/>
            <a:ext cx="605826" cy="605743"/>
            <a:chOff x="3289642" y="8087193"/>
            <a:chExt cx="831493" cy="831493"/>
          </a:xfrm>
        </p:grpSpPr>
        <p:sp>
          <p:nvSpPr>
            <p:cNvPr id="10980" name="Google Shape;10980;p53"/>
            <p:cNvSpPr/>
            <p:nvPr/>
          </p:nvSpPr>
          <p:spPr>
            <a:xfrm>
              <a:off x="3289642" y="8087193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0981" name="Google Shape;10981;p53"/>
            <p:cNvSpPr/>
            <p:nvPr/>
          </p:nvSpPr>
          <p:spPr>
            <a:xfrm>
              <a:off x="3405194" y="8226949"/>
              <a:ext cx="569875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2" name="Google Shape;10982;p53"/>
          <p:cNvGrpSpPr/>
          <p:nvPr/>
        </p:nvGrpSpPr>
        <p:grpSpPr>
          <a:xfrm>
            <a:off x="3190442" y="5787707"/>
            <a:ext cx="605826" cy="605743"/>
            <a:chOff x="3793714" y="7270193"/>
            <a:chExt cx="831493" cy="831493"/>
          </a:xfrm>
        </p:grpSpPr>
        <p:sp>
          <p:nvSpPr>
            <p:cNvPr id="10983" name="Google Shape;10983;p53"/>
            <p:cNvSpPr/>
            <p:nvPr/>
          </p:nvSpPr>
          <p:spPr>
            <a:xfrm>
              <a:off x="3793714" y="7270193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0984" name="Google Shape;10984;p53"/>
            <p:cNvSpPr/>
            <p:nvPr/>
          </p:nvSpPr>
          <p:spPr>
            <a:xfrm>
              <a:off x="3917794" y="7409949"/>
              <a:ext cx="569875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5" name="Google Shape;10985;p53"/>
          <p:cNvGrpSpPr/>
          <p:nvPr/>
        </p:nvGrpSpPr>
        <p:grpSpPr>
          <a:xfrm>
            <a:off x="5398438" y="5690673"/>
            <a:ext cx="756376" cy="775718"/>
            <a:chOff x="7013703" y="705157"/>
            <a:chExt cx="998912" cy="1024456"/>
          </a:xfrm>
        </p:grpSpPr>
        <p:sp>
          <p:nvSpPr>
            <p:cNvPr id="10986" name="Google Shape;10986;p53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7" name="Google Shape;10987;p53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8" name="Google Shape;10988;p53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9" name="Google Shape;10989;p53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90" name="Google Shape;10990;p53"/>
          <p:cNvGrpSpPr/>
          <p:nvPr/>
        </p:nvGrpSpPr>
        <p:grpSpPr>
          <a:xfrm>
            <a:off x="6342640" y="5690673"/>
            <a:ext cx="756376" cy="775718"/>
            <a:chOff x="7013703" y="705157"/>
            <a:chExt cx="998912" cy="1024456"/>
          </a:xfrm>
        </p:grpSpPr>
        <p:sp>
          <p:nvSpPr>
            <p:cNvPr id="10991" name="Google Shape;10991;p53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2" name="Google Shape;10992;p53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3" name="Google Shape;10993;p53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4" name="Google Shape;10994;p53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95" name="Google Shape;10995;p53"/>
          <p:cNvGrpSpPr/>
          <p:nvPr/>
        </p:nvGrpSpPr>
        <p:grpSpPr>
          <a:xfrm>
            <a:off x="7286843" y="5690673"/>
            <a:ext cx="756376" cy="775718"/>
            <a:chOff x="7013703" y="705157"/>
            <a:chExt cx="998912" cy="1024456"/>
          </a:xfrm>
        </p:grpSpPr>
        <p:sp>
          <p:nvSpPr>
            <p:cNvPr id="10996" name="Google Shape;10996;p53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7" name="Google Shape;10997;p53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8" name="Google Shape;10998;p53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9" name="Google Shape;10999;p53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0" name="Google Shape;11000;p53"/>
          <p:cNvGrpSpPr/>
          <p:nvPr/>
        </p:nvGrpSpPr>
        <p:grpSpPr>
          <a:xfrm>
            <a:off x="8231058" y="5690673"/>
            <a:ext cx="756376" cy="775718"/>
            <a:chOff x="7013703" y="705157"/>
            <a:chExt cx="998912" cy="1024456"/>
          </a:xfrm>
        </p:grpSpPr>
        <p:sp>
          <p:nvSpPr>
            <p:cNvPr id="11001" name="Google Shape;11001;p53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2" name="Google Shape;11002;p53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3" name="Google Shape;11003;p53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4" name="Google Shape;11004;p53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5" name="Google Shape;11005;p53"/>
          <p:cNvGrpSpPr/>
          <p:nvPr/>
        </p:nvGrpSpPr>
        <p:grpSpPr>
          <a:xfrm>
            <a:off x="8181988" y="4819907"/>
            <a:ext cx="756376" cy="775718"/>
            <a:chOff x="7013703" y="705157"/>
            <a:chExt cx="998912" cy="1024456"/>
          </a:xfrm>
        </p:grpSpPr>
        <p:sp>
          <p:nvSpPr>
            <p:cNvPr id="11006" name="Google Shape;11006;p53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7" name="Google Shape;11007;p53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8" name="Google Shape;11008;p53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9" name="Google Shape;11009;p53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3" name="Shape 1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4" name="Google Shape;13304;p125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</a:t>
            </a:r>
            <a:endParaRPr/>
          </a:p>
        </p:txBody>
      </p:sp>
      <p:sp>
        <p:nvSpPr>
          <p:cNvPr id="13305" name="Google Shape;13305;p125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6" name="Google Shape;13306;p125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7" name="Google Shape;13307;p125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8" name="Google Shape;13308;p125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9" name="Google Shape;13309;p125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0" name="Google Shape;13310;p125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1" name="Google Shape;13311;p125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2" name="Google Shape;13312;p125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3" name="Google Shape;13313;p125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4" name="Google Shape;13314;p125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5" name="Google Shape;13315;p125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6" name="Google Shape;13316;p125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7" name="Google Shape;13317;p125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8" name="Google Shape;13318;p125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9" name="Google Shape;13319;p125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0" name="Google Shape;13320;p125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1" name="Google Shape;13321;p125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2" name="Google Shape;13322;p125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3" name="Google Shape;13323;p125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4" name="Google Shape;13324;p125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5" name="Google Shape;13325;p125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6" name="Google Shape;13326;p125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7" name="Google Shape;13327;p125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28" name="Google Shape;13328;p12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Google Shape;13329;p12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Google Shape;13330;p12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Google Shape;13331;p12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Google Shape;13332;p12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3" name="Google Shape;13333;p12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4" name="Google Shape;13334;p125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5" name="Google Shape;13335;p12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6" name="Google Shape;13336;p125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7" name="Google Shape;13337;p125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8" name="Google Shape;13338;p125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9" name="Google Shape;13339;p125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0" name="Google Shape;13340;p125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1" name="Google Shape;13341;p125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2" name="Google Shape;13342;p125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3" name="Google Shape;13343;p125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4" name="Google Shape;13344;p125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5" name="Google Shape;13345;p125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6" name="Google Shape;13346;p125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7" name="Google Shape;13347;p125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8" name="Google Shape;13348;p125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9" name="Google Shape;13349;p125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0" name="Google Shape;13350;p125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1" name="Google Shape;13351;p125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2" name="Google Shape;13352;p125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3" name="Google Shape;13353;p125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4" name="Google Shape;13354;p125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5" name="Google Shape;13355;p125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6" name="Google Shape;13356;p125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7" name="Google Shape;13357;p125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8" name="Google Shape;13358;p125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2" name="Shape 1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" name="Google Shape;13363;p126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Overview</a:t>
            </a:r>
            <a:endParaRPr/>
          </a:p>
        </p:txBody>
      </p:sp>
      <p:sp>
        <p:nvSpPr>
          <p:cNvPr id="13364" name="Google Shape;13364;p126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5" name="Google Shape;13365;p126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6" name="Google Shape;13366;p126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7" name="Google Shape;13367;p126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8" name="Google Shape;13368;p126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9" name="Google Shape;13369;p126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0" name="Google Shape;13370;p126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1" name="Google Shape;13371;p126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2" name="Google Shape;13372;p126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3" name="Google Shape;13373;p126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4" name="Google Shape;13374;p126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5" name="Google Shape;13375;p126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6" name="Google Shape;13376;p126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7" name="Google Shape;13377;p126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8" name="Google Shape;13378;p126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9" name="Google Shape;13379;p126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3" name="Shape 1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4" name="Google Shape;13384;p127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</a:t>
            </a:r>
            <a:endParaRPr/>
          </a:p>
        </p:txBody>
      </p:sp>
      <p:sp>
        <p:nvSpPr>
          <p:cNvPr id="13385" name="Google Shape;13385;p127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386" name="Google Shape;13386;p127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87" name="Google Shape;13387;p127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8" name="Google Shape;13388;p127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9" name="Google Shape;13389;p127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0" name="Google Shape;13390;p127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1" name="Google Shape;13391;p127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2" name="Google Shape;13392;p127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3" name="Google Shape;13393;p127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4" name="Google Shape;13394;p127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5" name="Google Shape;13395;p127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6" name="Google Shape;13396;p127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7" name="Google Shape;13397;p127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8" name="Google Shape;13398;p127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9" name="Google Shape;13399;p127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0" name="Google Shape;13400;p127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1" name="Google Shape;13401;p127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2" name="Google Shape;13402;p127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3" name="Google Shape;13403;p127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04" name="Google Shape;13404;p1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5" name="Google Shape;13405;p12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6" name="Google Shape;13406;p12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7" name="Google Shape;13407;p12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8" name="Google Shape;13408;p12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9" name="Google Shape;13409;p12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0" name="Google Shape;13410;p12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1" name="Google Shape;13411;p12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2" name="Google Shape;13412;p127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3" name="Google Shape;13413;p127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4" name="Google Shape;13414;p127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5" name="Google Shape;13415;p127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6" name="Google Shape;13416;p127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7" name="Google Shape;13417;p127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8" name="Google Shape;13418;p127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9" name="Google Shape;13419;p127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0" name="Google Shape;13420;p127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1" name="Google Shape;13421;p127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2" name="Google Shape;13422;p127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3" name="Google Shape;13423;p127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4" name="Google Shape;13424;p127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5" name="Google Shape;13425;p127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6" name="Google Shape;13426;p127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7" name="Google Shape;13427;p127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8" name="Google Shape;13428;p127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9" name="Google Shape;13429;p127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0" name="Google Shape;13430;p127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1" name="Google Shape;13431;p127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2" name="Google Shape;13432;p127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3" name="Google Shape;13433;p127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4" name="Google Shape;13434;p127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8" name="Shape 13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9" name="Google Shape;13439;p128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</a:t>
            </a:r>
            <a:endParaRPr/>
          </a:p>
        </p:txBody>
      </p:sp>
      <p:sp>
        <p:nvSpPr>
          <p:cNvPr id="13440" name="Google Shape;13440;p128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441" name="Google Shape;13441;p128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42" name="Google Shape;13442;p128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3" name="Google Shape;13443;p128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4" name="Google Shape;13444;p128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5" name="Google Shape;13445;p128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6" name="Google Shape;13446;p128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7" name="Google Shape;13447;p128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8" name="Google Shape;13448;p128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9" name="Google Shape;13449;p128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0" name="Google Shape;13450;p128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1" name="Google Shape;13451;p128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2" name="Google Shape;13452;p128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3" name="Google Shape;13453;p128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4" name="Google Shape;13454;p128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5" name="Google Shape;13455;p128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6" name="Google Shape;13456;p128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7" name="Google Shape;13457;p128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1" name="Shape 1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2" name="Google Shape;13462;p129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</a:t>
            </a:r>
            <a:endParaRPr/>
          </a:p>
        </p:txBody>
      </p:sp>
      <p:sp>
        <p:nvSpPr>
          <p:cNvPr id="13463" name="Google Shape;13463;p129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464" name="Google Shape;13464;p129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65" name="Google Shape;13465;p129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6" name="Google Shape;13466;p129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7" name="Google Shape;13467;p129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8" name="Google Shape;13468;p129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9" name="Google Shape;13469;p129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0" name="Google Shape;13470;p129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1" name="Google Shape;13471;p129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2" name="Google Shape;13472;p129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3" name="Google Shape;13473;p129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4" name="Google Shape;13474;p129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5" name="Google Shape;13475;p129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6" name="Google Shape;13476;p129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7" name="Google Shape;13477;p129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8" name="Google Shape;13478;p129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9" name="Google Shape;13479;p129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0" name="Google Shape;13480;p129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4" name="Shape 1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5" name="Google Shape;13485;p130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</a:t>
            </a:r>
            <a:endParaRPr/>
          </a:p>
        </p:txBody>
      </p:sp>
      <p:sp>
        <p:nvSpPr>
          <p:cNvPr id="13486" name="Google Shape;13486;p130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487" name="Google Shape;13487;p130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88" name="Google Shape;13488;p130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9" name="Google Shape;13489;p130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0" name="Google Shape;13490;p130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1" name="Google Shape;13491;p130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2" name="Google Shape;13492;p130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3" name="Google Shape;13493;p130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4" name="Google Shape;13494;p130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5" name="Google Shape;13495;p130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6" name="Google Shape;13496;p130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7" name="Google Shape;13497;p130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8" name="Google Shape;13498;p130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9" name="Google Shape;13499;p130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0" name="Google Shape;13500;p130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1" name="Google Shape;13501;p130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2" name="Google Shape;13502;p130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3" name="Google Shape;13503;p130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7" name="Shape 1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8" name="Google Shape;13508;p131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</a:t>
            </a:r>
            <a:endParaRPr/>
          </a:p>
        </p:txBody>
      </p:sp>
      <p:sp>
        <p:nvSpPr>
          <p:cNvPr id="13509" name="Google Shape;13509;p131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510" name="Google Shape;13510;p131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11" name="Google Shape;13511;p131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2" name="Google Shape;13512;p131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3" name="Google Shape;13513;p131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4" name="Google Shape;13514;p131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5" name="Google Shape;13515;p131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6" name="Google Shape;13516;p131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7" name="Google Shape;13517;p131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8" name="Google Shape;13518;p131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9" name="Google Shape;13519;p131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0" name="Google Shape;13520;p131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1" name="Google Shape;13521;p131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2" name="Google Shape;13522;p131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3" name="Google Shape;13523;p131">
            <a:hlinkClick action="ppaction://hlinksldjump" r:id="rId15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4" name="Google Shape;13524;p131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5" name="Google Shape;13525;p131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6" name="Google Shape;13526;p131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0" name="Shape 1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1" name="Google Shape;13531;p132"/>
          <p:cNvSpPr txBox="1"/>
          <p:nvPr>
            <p:ph type="title"/>
          </p:nvPr>
        </p:nvSpPr>
        <p:spPr>
          <a:xfrm>
            <a:off x="631950" y="593375"/>
            <a:ext cx="4115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</a:t>
            </a:r>
            <a:endParaRPr/>
          </a:p>
        </p:txBody>
      </p:sp>
      <p:sp>
        <p:nvSpPr>
          <p:cNvPr id="13532" name="Google Shape;13532;p132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3" name="Google Shape;13533;p132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4" name="Google Shape;13534;p132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5" name="Google Shape;13535;p132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6" name="Google Shape;13536;p132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7" name="Google Shape;13537;p132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8" name="Google Shape;13538;p132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9" name="Google Shape;13539;p132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0" name="Google Shape;13540;p132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1" name="Google Shape;13541;p132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2" name="Google Shape;13542;p132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3" name="Google Shape;13543;p132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4" name="Google Shape;13544;p132">
            <a:hlinkClick action="ppaction://hlinksldjump" r:id="rId15"/>
          </p:cNvPr>
          <p:cNvSpPr/>
          <p:nvPr/>
        </p:nvSpPr>
        <p:spPr>
          <a:xfrm>
            <a:off x="169975" y="5625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5" name="Google Shape;13545;p132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6" name="Google Shape;13546;p132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7" name="Google Shape;13547;p132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8" name="Google Shape;13548;p132">
            <a:hlinkClick action="ppaction://hlinksldjump" r:id="rId19"/>
          </p:cNvPr>
          <p:cNvSpPr/>
          <p:nvPr/>
        </p:nvSpPr>
        <p:spPr>
          <a:xfrm>
            <a:off x="9203475" y="1606150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9" name="Google Shape;13549;p132">
            <a:hlinkClick action="ppaction://hlinksldjump" r:id="rId20"/>
          </p:cNvPr>
          <p:cNvSpPr/>
          <p:nvPr/>
        </p:nvSpPr>
        <p:spPr>
          <a:xfrm>
            <a:off x="9203475" y="2534381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0" name="Google Shape;13550;p132">
            <a:hlinkClick action="ppaction://hlinksldjump" r:id="rId21"/>
          </p:cNvPr>
          <p:cNvSpPr/>
          <p:nvPr/>
        </p:nvSpPr>
        <p:spPr>
          <a:xfrm>
            <a:off x="9203475" y="3462613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1" name="Google Shape;13551;p132">
            <a:hlinkClick action="ppaction://hlinksldjump" r:id="rId22"/>
          </p:cNvPr>
          <p:cNvSpPr/>
          <p:nvPr/>
        </p:nvSpPr>
        <p:spPr>
          <a:xfrm>
            <a:off x="9203475" y="4390844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2" name="Google Shape;13552;p132">
            <a:hlinkClick action="ppaction://hlinksldjump" r:id="rId23"/>
          </p:cNvPr>
          <p:cNvSpPr/>
          <p:nvPr/>
        </p:nvSpPr>
        <p:spPr>
          <a:xfrm>
            <a:off x="9203475" y="5319075"/>
            <a:ext cx="37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3" name="Google Shape;13553;p132">
            <a:hlinkClick action="ppaction://hlinksldjump" r:id="rId24"/>
          </p:cNvPr>
          <p:cNvSpPr/>
          <p:nvPr/>
        </p:nvSpPr>
        <p:spPr>
          <a:xfrm>
            <a:off x="8362175" y="526875"/>
            <a:ext cx="121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4" name="Google Shape;13554;p132"/>
          <p:cNvSpPr/>
          <p:nvPr/>
        </p:nvSpPr>
        <p:spPr>
          <a:xfrm flipH="1">
            <a:off x="-1340107" y="0"/>
            <a:ext cx="1085178" cy="91774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55" name="Google Shape;13555;p13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6" name="Google Shape;13556;p13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71914" y="766337"/>
            <a:ext cx="37002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7" name="Google Shape;13557;p13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8" name="Google Shape;13558;p13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9" name="Google Shape;13559;p13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60587" y="768209"/>
            <a:ext cx="34737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0" name="Google Shape;13560;p13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0026" y="768209"/>
            <a:ext cx="36624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1" name="Google Shape;13561;p132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66250" y="766337"/>
            <a:ext cx="35869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2" name="Google Shape;13562;p132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66250" y="768209"/>
            <a:ext cx="35869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3" name="Google Shape;13563;p132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4" name="Google Shape;13564;p132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68138" y="768209"/>
            <a:ext cx="362473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5" name="Google Shape;13565;p132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54923" y="766337"/>
            <a:ext cx="336042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6" name="Google Shape;13566;p132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73802" y="768209"/>
            <a:ext cx="373800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7" name="Google Shape;13567;p132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8" name="Google Shape;13568;p132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56811" y="768209"/>
            <a:ext cx="33981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9" name="Google Shape;13569;p132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7371" y="768209"/>
            <a:ext cx="320939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0" name="Google Shape;13570;p132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811" y="766337"/>
            <a:ext cx="33981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1" name="Google Shape;13571;p132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2" name="Google Shape;13572;p132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53035" y="766337"/>
            <a:ext cx="332267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3" name="Google Shape;13573;p132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54923" y="768209"/>
            <a:ext cx="336042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4" name="Google Shape;13574;p132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53035" y="768209"/>
            <a:ext cx="332267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5" name="Google Shape;13575;p132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6" name="Google Shape;13576;p132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58699" y="768209"/>
            <a:ext cx="34359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7" name="Google Shape;13577;p132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8" name="Google Shape;13578;p132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9" name="Google Shape;13579;p132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0" name="Google Shape;13580;p132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1" name="Google Shape;13581;p132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2" name="Google Shape;13582;p132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-345484" y="768209"/>
            <a:ext cx="317164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3" name="Google Shape;13583;p132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-343596" y="768209"/>
            <a:ext cx="313388" cy="36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4" name="Google Shape;13584;p132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-343596" y="766337"/>
            <a:ext cx="313388" cy="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5" name="Google Shape;13585;p132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-345484" y="766337"/>
            <a:ext cx="317164" cy="3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9" name="Shape 1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0" name="Google Shape;13590;p133"/>
          <p:cNvSpPr txBox="1"/>
          <p:nvPr>
            <p:ph type="title"/>
          </p:nvPr>
        </p:nvSpPr>
        <p:spPr>
          <a:xfrm>
            <a:off x="5365225" y="5933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Overview</a:t>
            </a:r>
            <a:endParaRPr/>
          </a:p>
        </p:txBody>
      </p:sp>
      <p:sp>
        <p:nvSpPr>
          <p:cNvPr id="13591" name="Google Shape;13591;p133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2" name="Google Shape;13592;p133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3" name="Google Shape;13593;p133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4" name="Google Shape;13594;p133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5" name="Google Shape;13595;p133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6" name="Google Shape;13596;p133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7" name="Google Shape;13597;p133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8" name="Google Shape;13598;p133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9" name="Google Shape;13599;p133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0" name="Google Shape;13600;p133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1" name="Google Shape;13601;p133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2" name="Google Shape;13602;p133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3" name="Google Shape;13603;p133">
            <a:hlinkClick action="ppaction://hlinksldjump" r:id="rId15"/>
          </p:cNvPr>
          <p:cNvSpPr/>
          <p:nvPr/>
        </p:nvSpPr>
        <p:spPr>
          <a:xfrm>
            <a:off x="169975" y="5625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4" name="Google Shape;13604;p133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5" name="Google Shape;13605;p133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6" name="Google Shape;13606;p133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0" name="Shape 1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1" name="Google Shape;13611;p134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</a:t>
            </a:r>
            <a:endParaRPr/>
          </a:p>
        </p:txBody>
      </p:sp>
      <p:sp>
        <p:nvSpPr>
          <p:cNvPr id="13612" name="Google Shape;13612;p134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613" name="Google Shape;13613;p134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14" name="Google Shape;13614;p134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5" name="Google Shape;13615;p134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6" name="Google Shape;13616;p134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7" name="Google Shape;13617;p134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8" name="Google Shape;13618;p134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9" name="Google Shape;13619;p134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0" name="Google Shape;13620;p134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1" name="Google Shape;13621;p134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2" name="Google Shape;13622;p134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3" name="Google Shape;13623;p134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4" name="Google Shape;13624;p134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5" name="Google Shape;13625;p134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6" name="Google Shape;13626;p134">
            <a:hlinkClick action="ppaction://hlinksldjump" r:id="rId15"/>
          </p:cNvPr>
          <p:cNvSpPr/>
          <p:nvPr/>
        </p:nvSpPr>
        <p:spPr>
          <a:xfrm>
            <a:off x="169975" y="5625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7" name="Google Shape;13627;p134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8" name="Google Shape;13628;p134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9" name="Google Shape;13629;p134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0" name="Google Shape;13630;p134"/>
          <p:cNvSpPr/>
          <p:nvPr/>
        </p:nvSpPr>
        <p:spPr>
          <a:xfrm flipH="1">
            <a:off x="-1903477" y="0"/>
            <a:ext cx="1648554" cy="1394031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and drop the days of the week, next, cut the rest and paste in the next slide to place the days. Repat for every week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31" name="Google Shape;13631;p1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2" name="Google Shape;13632;p13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371621" y="1318698"/>
            <a:ext cx="42704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3" name="Google Shape;13633;p13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4" name="Google Shape;13634;p13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5" name="Google Shape;13635;p13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-358548" y="1320859"/>
            <a:ext cx="40089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6" name="Google Shape;13636;p13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69442" y="1320859"/>
            <a:ext cx="422685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7" name="Google Shape;13637;p13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365085" y="1318698"/>
            <a:ext cx="413970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8" name="Google Shape;13638;p13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-365085" y="1320859"/>
            <a:ext cx="41397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9" name="Google Shape;13639;p13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0" name="Google Shape;13640;p13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-367263" y="1320859"/>
            <a:ext cx="41832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1" name="Google Shape;13641;p13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-352012" y="1318698"/>
            <a:ext cx="387824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2" name="Google Shape;13642;p13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-373800" y="1320859"/>
            <a:ext cx="431400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3" name="Google Shape;13643;p134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4" name="Google Shape;13644;p134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-354191" y="1320859"/>
            <a:ext cx="392182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5" name="Google Shape;13645;p134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-343297" y="1320859"/>
            <a:ext cx="37039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6" name="Google Shape;13646;p134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354191" y="1318698"/>
            <a:ext cx="392182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7" name="Google Shape;13647;p134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8" name="Google Shape;13648;p13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-349833" y="1318698"/>
            <a:ext cx="383467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9" name="Google Shape;13649;p134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-352012" y="1320859"/>
            <a:ext cx="387824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0" name="Google Shape;13650;p134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-349833" y="1320859"/>
            <a:ext cx="383467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1" name="Google Shape;13651;p134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2" name="Google Shape;13652;p134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356369" y="1320859"/>
            <a:ext cx="39653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3" name="Google Shape;13653;p134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4" name="Google Shape;13654;p134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5" name="Google Shape;13655;p134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6" name="Google Shape;13656;p134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7" name="Google Shape;13657;p134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8" name="Google Shape;13658;p134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-341118" y="1320859"/>
            <a:ext cx="366036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9" name="Google Shape;13659;p134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-338939" y="1320859"/>
            <a:ext cx="361679" cy="41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0" name="Google Shape;13660;p134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-338939" y="1318698"/>
            <a:ext cx="361679" cy="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1" name="Google Shape;13661;p134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-341118" y="1318698"/>
            <a:ext cx="366036" cy="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3" name="Shape 1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4" name="Google Shape;11014;p54"/>
          <p:cNvSpPr txBox="1"/>
          <p:nvPr>
            <p:ph type="title"/>
          </p:nvPr>
        </p:nvSpPr>
        <p:spPr>
          <a:xfrm>
            <a:off x="631950" y="440975"/>
            <a:ext cx="42327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Stickers</a:t>
            </a:r>
            <a:endParaRPr/>
          </a:p>
        </p:txBody>
      </p:sp>
      <p:sp>
        <p:nvSpPr>
          <p:cNvPr id="11015" name="Google Shape;11015;p54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6" name="Google Shape;11016;p54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7" name="Google Shape;11017;p54">
            <a:hlinkClick action="ppaction://hlinksldjump" r:id="rId5"/>
          </p:cNvPr>
          <p:cNvSpPr/>
          <p:nvPr/>
        </p:nvSpPr>
        <p:spPr>
          <a:xfrm>
            <a:off x="81698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8" name="Google Shape;11018;p54">
            <a:hlinkClick action="ppaction://hlinksldjump" r:id="rId6"/>
          </p:cNvPr>
          <p:cNvSpPr/>
          <p:nvPr/>
        </p:nvSpPr>
        <p:spPr>
          <a:xfrm>
            <a:off x="9645400" y="492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9" name="Google Shape;11019;p54">
            <a:hlinkClick action="ppaction://hlinksldjump" r:id="rId7"/>
          </p:cNvPr>
          <p:cNvSpPr/>
          <p:nvPr/>
        </p:nvSpPr>
        <p:spPr>
          <a:xfrm>
            <a:off x="9645400" y="1044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0" name="Google Shape;11020;p54">
            <a:hlinkClick action="ppaction://hlinksldjump" r:id="rId8"/>
          </p:cNvPr>
          <p:cNvSpPr/>
          <p:nvPr/>
        </p:nvSpPr>
        <p:spPr>
          <a:xfrm>
            <a:off x="9645400" y="1537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1" name="Google Shape;11021;p54">
            <a:hlinkClick action="ppaction://hlinksldjump" r:id="rId9"/>
          </p:cNvPr>
          <p:cNvSpPr/>
          <p:nvPr/>
        </p:nvSpPr>
        <p:spPr>
          <a:xfrm>
            <a:off x="9645400" y="2089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2" name="Google Shape;11022;p54">
            <a:hlinkClick action="ppaction://hlinksldjump" r:id="rId10"/>
          </p:cNvPr>
          <p:cNvSpPr/>
          <p:nvPr/>
        </p:nvSpPr>
        <p:spPr>
          <a:xfrm>
            <a:off x="9645400" y="2582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3" name="Google Shape;11023;p54">
            <a:hlinkClick action="ppaction://hlinksldjump" r:id="rId11"/>
          </p:cNvPr>
          <p:cNvSpPr/>
          <p:nvPr/>
        </p:nvSpPr>
        <p:spPr>
          <a:xfrm>
            <a:off x="9645400" y="3058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4" name="Google Shape;11024;p54">
            <a:hlinkClick action="ppaction://hlinksldjump" r:id="rId12"/>
          </p:cNvPr>
          <p:cNvSpPr/>
          <p:nvPr/>
        </p:nvSpPr>
        <p:spPr>
          <a:xfrm>
            <a:off x="9645400" y="3552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5" name="Google Shape;11025;p54">
            <a:hlinkClick action="ppaction://hlinksldjump" r:id="rId13"/>
          </p:cNvPr>
          <p:cNvSpPr/>
          <p:nvPr/>
        </p:nvSpPr>
        <p:spPr>
          <a:xfrm>
            <a:off x="9645400" y="410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6" name="Google Shape;11026;p54">
            <a:hlinkClick action="ppaction://hlinksldjump" r:id="rId14"/>
          </p:cNvPr>
          <p:cNvSpPr/>
          <p:nvPr/>
        </p:nvSpPr>
        <p:spPr>
          <a:xfrm>
            <a:off x="9645400" y="46556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7" name="Google Shape;11027;p54">
            <a:hlinkClick action="ppaction://hlinksldjump" r:id="rId15"/>
          </p:cNvPr>
          <p:cNvSpPr/>
          <p:nvPr/>
        </p:nvSpPr>
        <p:spPr>
          <a:xfrm>
            <a:off x="9645400" y="51312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8" name="Google Shape;11028;p54">
            <a:hlinkClick action="ppaction://hlinksldjump" r:id="rId16"/>
          </p:cNvPr>
          <p:cNvSpPr/>
          <p:nvPr/>
        </p:nvSpPr>
        <p:spPr>
          <a:xfrm>
            <a:off x="9645400" y="5624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9" name="Google Shape;11029;p54">
            <a:hlinkClick action="ppaction://hlinksldjump" r:id="rId17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0" name="Google Shape;11030;p54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5" name="Shape 1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6" name="Google Shape;13666;p135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</a:t>
            </a:r>
            <a:endParaRPr/>
          </a:p>
        </p:txBody>
      </p:sp>
      <p:sp>
        <p:nvSpPr>
          <p:cNvPr id="13667" name="Google Shape;13667;p135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668" name="Google Shape;13668;p135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9" name="Google Shape;13669;p135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0" name="Google Shape;13670;p135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1" name="Google Shape;13671;p135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2" name="Google Shape;13672;p135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3" name="Google Shape;13673;p135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4" name="Google Shape;13674;p135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5" name="Google Shape;13675;p135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6" name="Google Shape;13676;p135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7" name="Google Shape;13677;p135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8" name="Google Shape;13678;p135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9" name="Google Shape;13679;p135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0" name="Google Shape;13680;p135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1" name="Google Shape;13681;p135">
            <a:hlinkClick action="ppaction://hlinksldjump" r:id="rId15"/>
          </p:cNvPr>
          <p:cNvSpPr/>
          <p:nvPr/>
        </p:nvSpPr>
        <p:spPr>
          <a:xfrm>
            <a:off x="169975" y="5625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2" name="Google Shape;13682;p135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3" name="Google Shape;13683;p135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4" name="Google Shape;13684;p135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8" name="Shape 13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9" name="Google Shape;13689;p136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</a:t>
            </a:r>
            <a:endParaRPr/>
          </a:p>
        </p:txBody>
      </p:sp>
      <p:sp>
        <p:nvSpPr>
          <p:cNvPr id="13690" name="Google Shape;13690;p136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691" name="Google Shape;13691;p136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92" name="Google Shape;13692;p136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3" name="Google Shape;13693;p136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4" name="Google Shape;13694;p136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5" name="Google Shape;13695;p136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6" name="Google Shape;13696;p136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7" name="Google Shape;13697;p136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8" name="Google Shape;13698;p136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9" name="Google Shape;13699;p136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0" name="Google Shape;13700;p136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1" name="Google Shape;13701;p136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2" name="Google Shape;13702;p136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3" name="Google Shape;13703;p136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4" name="Google Shape;13704;p136">
            <a:hlinkClick action="ppaction://hlinksldjump" r:id="rId15"/>
          </p:cNvPr>
          <p:cNvSpPr/>
          <p:nvPr/>
        </p:nvSpPr>
        <p:spPr>
          <a:xfrm>
            <a:off x="169975" y="5625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5" name="Google Shape;13705;p136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6" name="Google Shape;13706;p136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7" name="Google Shape;13707;p136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1" name="Shape 1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2" name="Google Shape;13712;p137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</a:t>
            </a:r>
            <a:endParaRPr/>
          </a:p>
        </p:txBody>
      </p:sp>
      <p:sp>
        <p:nvSpPr>
          <p:cNvPr id="13713" name="Google Shape;13713;p137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714" name="Google Shape;13714;p137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15" name="Google Shape;13715;p137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6" name="Google Shape;13716;p137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7" name="Google Shape;13717;p137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8" name="Google Shape;13718;p137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9" name="Google Shape;13719;p137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0" name="Google Shape;13720;p137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1" name="Google Shape;13721;p137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2" name="Google Shape;13722;p137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3" name="Google Shape;13723;p137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4" name="Google Shape;13724;p137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5" name="Google Shape;13725;p137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6" name="Google Shape;13726;p137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7" name="Google Shape;13727;p137">
            <a:hlinkClick action="ppaction://hlinksldjump" r:id="rId15"/>
          </p:cNvPr>
          <p:cNvSpPr/>
          <p:nvPr/>
        </p:nvSpPr>
        <p:spPr>
          <a:xfrm>
            <a:off x="169975" y="5625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8" name="Google Shape;13728;p137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9" name="Google Shape;13729;p137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0" name="Google Shape;13730;p137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4" name="Shape 1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5" name="Google Shape;13735;p138"/>
          <p:cNvSpPr txBox="1"/>
          <p:nvPr>
            <p:ph type="title"/>
          </p:nvPr>
        </p:nvSpPr>
        <p:spPr>
          <a:xfrm>
            <a:off x="570675" y="559675"/>
            <a:ext cx="40833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</a:t>
            </a:r>
            <a:endParaRPr/>
          </a:p>
        </p:txBody>
      </p:sp>
      <p:sp>
        <p:nvSpPr>
          <p:cNvPr id="13736" name="Google Shape;13736;p138"/>
          <p:cNvSpPr txBox="1"/>
          <p:nvPr>
            <p:ph idx="2" type="title"/>
          </p:nvPr>
        </p:nvSpPr>
        <p:spPr>
          <a:xfrm>
            <a:off x="5441425" y="559675"/>
            <a:ext cx="2521200" cy="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Week:</a:t>
            </a:r>
            <a:endParaRPr/>
          </a:p>
        </p:txBody>
      </p:sp>
      <p:cxnSp>
        <p:nvCxnSpPr>
          <p:cNvPr id="13737" name="Google Shape;13737;p138"/>
          <p:cNvCxnSpPr/>
          <p:nvPr/>
        </p:nvCxnSpPr>
        <p:spPr>
          <a:xfrm>
            <a:off x="7937275" y="974075"/>
            <a:ext cx="15816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38" name="Google Shape;13738;p138">
            <a:hlinkClick action="ppaction://hlinksldjump" r:id="rId3"/>
          </p:cNvPr>
          <p:cNvSpPr/>
          <p:nvPr/>
        </p:nvSpPr>
        <p:spPr>
          <a:xfrm>
            <a:off x="32633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9" name="Google Shape;13739;p138">
            <a:hlinkClick action="ppaction://hlinksldjump" r:id="rId4"/>
          </p:cNvPr>
          <p:cNvSpPr/>
          <p:nvPr/>
        </p:nvSpPr>
        <p:spPr>
          <a:xfrm>
            <a:off x="186055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0" name="Google Shape;13740;p138">
            <a:hlinkClick action="ppaction://hlinksldjump" r:id="rId5"/>
          </p:cNvPr>
          <p:cNvSpPr/>
          <p:nvPr/>
        </p:nvSpPr>
        <p:spPr>
          <a:xfrm>
            <a:off x="457800" y="152950"/>
            <a:ext cx="1320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1" name="Google Shape;13741;p138">
            <a:hlinkClick action="ppaction://hlinksldjump" r:id="rId6"/>
          </p:cNvPr>
          <p:cNvSpPr/>
          <p:nvPr/>
        </p:nvSpPr>
        <p:spPr>
          <a:xfrm>
            <a:off x="169975" y="4838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2" name="Google Shape;13742;p138">
            <a:hlinkClick action="ppaction://hlinksldjump" r:id="rId7"/>
          </p:cNvPr>
          <p:cNvSpPr/>
          <p:nvPr/>
        </p:nvSpPr>
        <p:spPr>
          <a:xfrm>
            <a:off x="169975" y="977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3" name="Google Shape;13743;p138">
            <a:hlinkClick action="ppaction://hlinksldjump" r:id="rId8"/>
          </p:cNvPr>
          <p:cNvSpPr/>
          <p:nvPr/>
        </p:nvSpPr>
        <p:spPr>
          <a:xfrm>
            <a:off x="169975" y="2046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4" name="Google Shape;13744;p138">
            <a:hlinkClick action="ppaction://hlinksldjump" r:id="rId9"/>
          </p:cNvPr>
          <p:cNvSpPr/>
          <p:nvPr/>
        </p:nvSpPr>
        <p:spPr>
          <a:xfrm>
            <a:off x="169975" y="25404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5" name="Google Shape;13745;p138">
            <a:hlinkClick action="ppaction://hlinksldjump" r:id="rId10"/>
          </p:cNvPr>
          <p:cNvSpPr/>
          <p:nvPr/>
        </p:nvSpPr>
        <p:spPr>
          <a:xfrm>
            <a:off x="169975" y="30339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6" name="Google Shape;13746;p138">
            <a:hlinkClick action="ppaction://hlinksldjump" r:id="rId11"/>
          </p:cNvPr>
          <p:cNvSpPr/>
          <p:nvPr/>
        </p:nvSpPr>
        <p:spPr>
          <a:xfrm>
            <a:off x="169975" y="35687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7" name="Google Shape;13747;p138">
            <a:hlinkClick action="ppaction://hlinksldjump" r:id="rId12"/>
          </p:cNvPr>
          <p:cNvSpPr/>
          <p:nvPr/>
        </p:nvSpPr>
        <p:spPr>
          <a:xfrm>
            <a:off x="169975" y="4103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8" name="Google Shape;13748;p138">
            <a:hlinkClick action="ppaction://hlinksldjump" r:id="rId13"/>
          </p:cNvPr>
          <p:cNvSpPr/>
          <p:nvPr/>
        </p:nvSpPr>
        <p:spPr>
          <a:xfrm>
            <a:off x="169975" y="45970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9" name="Google Shape;13749;p138">
            <a:hlinkClick action="ppaction://hlinksldjump" r:id="rId14"/>
          </p:cNvPr>
          <p:cNvSpPr/>
          <p:nvPr/>
        </p:nvSpPr>
        <p:spPr>
          <a:xfrm>
            <a:off x="169975" y="5090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0" name="Google Shape;13750;p138">
            <a:hlinkClick action="ppaction://hlinksldjump" r:id="rId15"/>
          </p:cNvPr>
          <p:cNvSpPr/>
          <p:nvPr/>
        </p:nvSpPr>
        <p:spPr>
          <a:xfrm>
            <a:off x="169975" y="56253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1" name="Google Shape;13751;p138">
            <a:hlinkClick action="ppaction://hlinksldjump" r:id="rId16"/>
          </p:cNvPr>
          <p:cNvSpPr/>
          <p:nvPr/>
        </p:nvSpPr>
        <p:spPr>
          <a:xfrm>
            <a:off x="9645400" y="61765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2" name="Google Shape;13752;p138">
            <a:hlinkClick action="ppaction://hlinksldjump" r:id="rId17"/>
          </p:cNvPr>
          <p:cNvSpPr/>
          <p:nvPr/>
        </p:nvSpPr>
        <p:spPr>
          <a:xfrm>
            <a:off x="169975" y="1512100"/>
            <a:ext cx="249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3" name="Google Shape;13753;p138">
            <a:hlinkClick action="ppaction://hlinksldjump" r:id="rId18"/>
          </p:cNvPr>
          <p:cNvSpPr/>
          <p:nvPr/>
        </p:nvSpPr>
        <p:spPr>
          <a:xfrm>
            <a:off x="9577400" y="34000"/>
            <a:ext cx="48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7" name="Shape 137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EAD1DC"/>
      </a:lt1>
      <a:dk2>
        <a:srgbClr val="D9D2E9"/>
      </a:dk2>
      <a:lt2>
        <a:srgbClr val="8D8D9D"/>
      </a:lt2>
      <a:accent1>
        <a:srgbClr val="1B1B3A"/>
      </a:accent1>
      <a:accent2>
        <a:srgbClr val="422951"/>
      </a:accent2>
      <a:accent3>
        <a:srgbClr val="693668"/>
      </a:accent3>
      <a:accent4>
        <a:srgbClr val="A74482"/>
      </a:accent4>
      <a:accent5>
        <a:srgbClr val="323A61"/>
      </a:accent5>
      <a:accent6>
        <a:srgbClr val="BFBFC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